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96"/>
  </p:notesMasterIdLst>
  <p:sldIdLst>
    <p:sldId id="352" r:id="rId2"/>
    <p:sldId id="354" r:id="rId3"/>
    <p:sldId id="353" r:id="rId4"/>
    <p:sldId id="256" r:id="rId5"/>
    <p:sldId id="257" r:id="rId6"/>
    <p:sldId id="258" r:id="rId7"/>
    <p:sldId id="259" r:id="rId8"/>
    <p:sldId id="260" r:id="rId9"/>
    <p:sldId id="261" r:id="rId10"/>
    <p:sldId id="262" r:id="rId11"/>
    <p:sldId id="263" r:id="rId12"/>
    <p:sldId id="265" r:id="rId13"/>
    <p:sldId id="264" r:id="rId14"/>
    <p:sldId id="266" r:id="rId15"/>
    <p:sldId id="267" r:id="rId16"/>
    <p:sldId id="268" r:id="rId17"/>
    <p:sldId id="269" r:id="rId18"/>
    <p:sldId id="270" r:id="rId19"/>
    <p:sldId id="271" r:id="rId20"/>
    <p:sldId id="272" r:id="rId21"/>
    <p:sldId id="273" r:id="rId22"/>
    <p:sldId id="347" r:id="rId23"/>
    <p:sldId id="274" r:id="rId24"/>
    <p:sldId id="275" r:id="rId25"/>
    <p:sldId id="276" r:id="rId26"/>
    <p:sldId id="278" r:id="rId27"/>
    <p:sldId id="277" r:id="rId28"/>
    <p:sldId id="279" r:id="rId29"/>
    <p:sldId id="280" r:id="rId30"/>
    <p:sldId id="281" r:id="rId31"/>
    <p:sldId id="282" r:id="rId32"/>
    <p:sldId id="283" r:id="rId33"/>
    <p:sldId id="348"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7" r:id="rId47"/>
    <p:sldId id="296" r:id="rId48"/>
    <p:sldId id="298" r:id="rId49"/>
    <p:sldId id="299" r:id="rId50"/>
    <p:sldId id="300" r:id="rId51"/>
    <p:sldId id="301" r:id="rId52"/>
    <p:sldId id="302" r:id="rId53"/>
    <p:sldId id="349" r:id="rId54"/>
    <p:sldId id="303" r:id="rId55"/>
    <p:sldId id="304" r:id="rId56"/>
    <p:sldId id="305" r:id="rId57"/>
    <p:sldId id="306" r:id="rId58"/>
    <p:sldId id="307" r:id="rId59"/>
    <p:sldId id="308" r:id="rId60"/>
    <p:sldId id="310" r:id="rId61"/>
    <p:sldId id="309" r:id="rId62"/>
    <p:sldId id="311" r:id="rId63"/>
    <p:sldId id="312" r:id="rId64"/>
    <p:sldId id="313" r:id="rId65"/>
    <p:sldId id="314" r:id="rId66"/>
    <p:sldId id="350" r:id="rId67"/>
    <p:sldId id="316" r:id="rId68"/>
    <p:sldId id="315" r:id="rId69"/>
    <p:sldId id="318" r:id="rId70"/>
    <p:sldId id="317" r:id="rId71"/>
    <p:sldId id="319" r:id="rId72"/>
    <p:sldId id="320" r:id="rId73"/>
    <p:sldId id="321" r:id="rId74"/>
    <p:sldId id="322" r:id="rId75"/>
    <p:sldId id="324" r:id="rId76"/>
    <p:sldId id="328" r:id="rId77"/>
    <p:sldId id="329" r:id="rId78"/>
    <p:sldId id="327" r:id="rId79"/>
    <p:sldId id="330" r:id="rId80"/>
    <p:sldId id="331" r:id="rId81"/>
    <p:sldId id="332" r:id="rId82"/>
    <p:sldId id="333" r:id="rId83"/>
    <p:sldId id="334" r:id="rId84"/>
    <p:sldId id="335" r:id="rId85"/>
    <p:sldId id="337" r:id="rId86"/>
    <p:sldId id="338" r:id="rId87"/>
    <p:sldId id="339" r:id="rId88"/>
    <p:sldId id="340" r:id="rId89"/>
    <p:sldId id="341" r:id="rId90"/>
    <p:sldId id="342" r:id="rId91"/>
    <p:sldId id="343" r:id="rId92"/>
    <p:sldId id="344" r:id="rId93"/>
    <p:sldId id="345" r:id="rId94"/>
    <p:sldId id="346" r:id="rId95"/>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108" d="100"/>
          <a:sy n="108" d="100"/>
        </p:scale>
        <p:origin x="1160" y="68"/>
      </p:cViewPr>
      <p:guideLst>
        <p:guide orient="horz" pos="2160"/>
        <p:guide pos="2880"/>
      </p:guideLst>
    </p:cSldViewPr>
  </p:slideViewPr>
  <p:notesTextViewPr>
    <p:cViewPr>
      <p:scale>
        <a:sx n="100" d="100"/>
        <a:sy n="100" d="100"/>
      </p:scale>
      <p:origin x="0" y="0"/>
    </p:cViewPr>
  </p:notesTextViewPr>
  <p:sorterViewPr>
    <p:cViewPr>
      <p:scale>
        <a:sx n="66" d="100"/>
        <a:sy n="66" d="100"/>
      </p:scale>
      <p:origin x="0" y="7282"/>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404D931-DAAB-4653-9D77-C606173E49E6}" type="datetimeFigureOut">
              <a:rPr lang="zh-CN" altLang="en-US" smtClean="0"/>
              <a:pPr/>
              <a:t>2023/11/9</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62D5A79-1C0D-43F1-8B7C-79FACC1E0F6F}"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9" descr="未命名"/>
          <p:cNvPicPr>
            <a:picLocks noChangeAspect="1" noChangeArrowheads="1"/>
          </p:cNvPicPr>
          <p:nvPr/>
        </p:nvPicPr>
        <p:blipFill>
          <a:blip r:embed="rId2" cstate="print"/>
          <a:srcRect/>
          <a:stretch>
            <a:fillRect/>
          </a:stretch>
        </p:blipFill>
        <p:spPr bwMode="auto">
          <a:xfrm>
            <a:off x="0" y="5761038"/>
            <a:ext cx="9144000" cy="1123950"/>
          </a:xfrm>
          <a:prstGeom prst="rect">
            <a:avLst/>
          </a:prstGeom>
          <a:noFill/>
          <a:ln w="9525">
            <a:noFill/>
            <a:miter lim="800000"/>
            <a:headEnd/>
            <a:tailEnd/>
          </a:ln>
        </p:spPr>
      </p:pic>
      <p:pic>
        <p:nvPicPr>
          <p:cNvPr id="5" name="Picture 10" descr="USTC校徽"/>
          <p:cNvPicPr>
            <a:picLocks noChangeAspect="1" noChangeArrowheads="1"/>
          </p:cNvPicPr>
          <p:nvPr/>
        </p:nvPicPr>
        <p:blipFill>
          <a:blip r:embed="rId3" cstate="print"/>
          <a:srcRect/>
          <a:stretch>
            <a:fillRect/>
          </a:stretch>
        </p:blipFill>
        <p:spPr bwMode="auto">
          <a:xfrm>
            <a:off x="827088" y="3786188"/>
            <a:ext cx="2274887" cy="1517650"/>
          </a:xfrm>
          <a:prstGeom prst="rect">
            <a:avLst/>
          </a:prstGeom>
          <a:noFill/>
          <a:ln w="9525">
            <a:noFill/>
            <a:miter lim="800000"/>
            <a:headEnd/>
            <a:tailEnd/>
          </a:ln>
        </p:spPr>
      </p:pic>
      <p:pic>
        <p:nvPicPr>
          <p:cNvPr id="6" name="图片 10" descr="index_03b.gif"/>
          <p:cNvPicPr>
            <a:picLocks noChangeAspect="1"/>
          </p:cNvPicPr>
          <p:nvPr/>
        </p:nvPicPr>
        <p:blipFill>
          <a:blip r:embed="rId4" cstate="print"/>
          <a:srcRect/>
          <a:stretch>
            <a:fillRect/>
          </a:stretch>
        </p:blipFill>
        <p:spPr bwMode="auto">
          <a:xfrm>
            <a:off x="179388" y="93663"/>
            <a:ext cx="2627312" cy="455612"/>
          </a:xfrm>
          <a:prstGeom prst="rect">
            <a:avLst/>
          </a:prstGeom>
          <a:noFill/>
          <a:ln w="9525">
            <a:noFill/>
            <a:miter lim="800000"/>
            <a:headEnd/>
            <a:tailEnd/>
          </a:ln>
        </p:spPr>
      </p:pic>
      <p:sp>
        <p:nvSpPr>
          <p:cNvPr id="58372" name="Rectangle 4"/>
          <p:cNvSpPr>
            <a:spLocks noGrp="1" noChangeArrowheads="1"/>
          </p:cNvSpPr>
          <p:nvPr>
            <p:ph type="ctrTitle"/>
          </p:nvPr>
        </p:nvSpPr>
        <p:spPr>
          <a:xfrm>
            <a:off x="990600" y="1676400"/>
            <a:ext cx="7772400" cy="1462088"/>
          </a:xfrm>
        </p:spPr>
        <p:txBody>
          <a:bodyPr/>
          <a:lstStyle>
            <a:lvl1pPr>
              <a:defRPr/>
            </a:lvl1pPr>
          </a:lstStyle>
          <a:p>
            <a:r>
              <a:rPr lang="zh-CN" altLang="en-US"/>
              <a:t>单击此处编辑母版标题样式</a:t>
            </a:r>
          </a:p>
        </p:txBody>
      </p:sp>
      <p:sp>
        <p:nvSpPr>
          <p:cNvPr id="58373" name="Rectangle 5"/>
          <p:cNvSpPr>
            <a:spLocks noGrp="1" noChangeArrowheads="1"/>
          </p:cNvSpPr>
          <p:nvPr>
            <p:ph type="subTitle" idx="1"/>
          </p:nvPr>
        </p:nvSpPr>
        <p:spPr>
          <a:xfrm>
            <a:off x="2339975" y="3789363"/>
            <a:ext cx="6400800" cy="1752600"/>
          </a:xfrm>
        </p:spPr>
        <p:txBody>
          <a:bodyPr/>
          <a:lstStyle>
            <a:lvl1pPr marL="0" indent="0" algn="ctr">
              <a:buFont typeface="Wingdings" pitchFamily="2" charset="2"/>
              <a:buNone/>
              <a:defRPr>
                <a:solidFill>
                  <a:srgbClr val="000099"/>
                </a:solidFill>
              </a:defRPr>
            </a:lvl1pPr>
          </a:lstStyle>
          <a:p>
            <a:r>
              <a:rPr lang="zh-CN" altLang="en-US"/>
              <a:t>单击此处编辑母版副标题样式</a:t>
            </a:r>
          </a:p>
        </p:txBody>
      </p:sp>
      <p:sp>
        <p:nvSpPr>
          <p:cNvPr id="7" name="Rectangle 6"/>
          <p:cNvSpPr>
            <a:spLocks noGrp="1" noChangeArrowheads="1"/>
          </p:cNvSpPr>
          <p:nvPr>
            <p:ph type="dt" sz="half" idx="10"/>
          </p:nvPr>
        </p:nvSpPr>
        <p:spPr>
          <a:xfrm>
            <a:off x="990600" y="6248400"/>
            <a:ext cx="1905000" cy="457200"/>
          </a:xfrm>
        </p:spPr>
        <p:txBody>
          <a:bodyPr/>
          <a:lstStyle>
            <a:lvl1pPr>
              <a:defRPr>
                <a:solidFill>
                  <a:schemeClr val="bg2"/>
                </a:solidFill>
              </a:defRPr>
            </a:lvl1pPr>
          </a:lstStyle>
          <a:p>
            <a:fld id="{D77262F1-D2C8-48E5-9E4B-5C9C36588D4A}" type="datetime1">
              <a:rPr lang="zh-CN" altLang="en-US" smtClean="0"/>
              <a:pPr/>
              <a:t>2023/11/9</a:t>
            </a:fld>
            <a:endParaRPr lang="zh-CN" altLang="en-US"/>
          </a:p>
        </p:txBody>
      </p:sp>
      <p:sp>
        <p:nvSpPr>
          <p:cNvPr id="8" name="Rectangle 7"/>
          <p:cNvSpPr>
            <a:spLocks noGrp="1" noChangeArrowheads="1"/>
          </p:cNvSpPr>
          <p:nvPr>
            <p:ph type="ftr" sz="quarter" idx="11"/>
          </p:nvPr>
        </p:nvSpPr>
        <p:spPr>
          <a:xfrm>
            <a:off x="3429000" y="6248400"/>
            <a:ext cx="2895600" cy="457200"/>
          </a:xfrm>
        </p:spPr>
        <p:txBody>
          <a:bodyPr/>
          <a:lstStyle>
            <a:lvl1pPr>
              <a:defRPr>
                <a:solidFill>
                  <a:schemeClr val="bg2"/>
                </a:solidFill>
              </a:defRPr>
            </a:lvl1pPr>
          </a:lstStyle>
          <a:p>
            <a:endParaRPr lang="zh-CN" altLang="en-US"/>
          </a:p>
        </p:txBody>
      </p:sp>
    </p:spTree>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6"/>
          <p:cNvSpPr>
            <a:spLocks noGrp="1" noChangeArrowheads="1"/>
          </p:cNvSpPr>
          <p:nvPr>
            <p:ph type="dt" sz="half" idx="10"/>
          </p:nvPr>
        </p:nvSpPr>
        <p:spPr>
          <a:ln/>
        </p:spPr>
        <p:txBody>
          <a:bodyPr/>
          <a:lstStyle>
            <a:lvl1pPr>
              <a:defRPr/>
            </a:lvl1pPr>
          </a:lstStyle>
          <a:p>
            <a:fld id="{8C467FD6-CFC2-47BD-A501-B19A63F3E9FB}" type="datetime1">
              <a:rPr lang="zh-CN" altLang="en-US" smtClean="0"/>
              <a:pPr/>
              <a:t>2023/11/9</a:t>
            </a:fld>
            <a:endParaRPr lang="zh-CN" altLang="en-US"/>
          </a:p>
        </p:txBody>
      </p:sp>
      <p:sp>
        <p:nvSpPr>
          <p:cNvPr id="5" name="Rectangle 7"/>
          <p:cNvSpPr>
            <a:spLocks noGrp="1" noChangeArrowheads="1"/>
          </p:cNvSpPr>
          <p:nvPr>
            <p:ph type="ftr" sz="quarter" idx="11"/>
          </p:nvPr>
        </p:nvSpPr>
        <p:spPr>
          <a:ln/>
        </p:spPr>
        <p:txBody>
          <a:bodyPr/>
          <a:lstStyle>
            <a:lvl1pPr>
              <a:defRPr/>
            </a:lvl1pPr>
          </a:lstStyle>
          <a:p>
            <a:endParaRPr lang="zh-CN" altLang="en-US"/>
          </a:p>
        </p:txBody>
      </p:sp>
      <p:sp>
        <p:nvSpPr>
          <p:cNvPr id="6" name="Rectangle 8"/>
          <p:cNvSpPr>
            <a:spLocks noGrp="1" noChangeArrowheads="1"/>
          </p:cNvSpPr>
          <p:nvPr>
            <p:ph type="sldNum" sz="quarter" idx="12"/>
          </p:nvPr>
        </p:nvSpPr>
        <p:spPr>
          <a:ln/>
        </p:spPr>
        <p:txBody>
          <a:bodyPr/>
          <a:lstStyle>
            <a:lvl1pPr>
              <a:defRPr/>
            </a:lvl1pPr>
          </a:lstStyle>
          <a:p>
            <a:fld id="{E3FA5FAF-8A25-4B6E-94B7-5CA30A873E9A}" type="slidenum">
              <a:rPr lang="zh-CN" altLang="en-US" smtClean="0"/>
              <a:pPr/>
              <a:t>‹#›</a:t>
            </a:fld>
            <a:endParaRPr lang="zh-CN" altLang="en-US"/>
          </a:p>
        </p:txBody>
      </p:sp>
    </p:spTree>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780213" y="214313"/>
            <a:ext cx="2174875" cy="591820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250825" y="214313"/>
            <a:ext cx="6376988" cy="591820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6"/>
          <p:cNvSpPr>
            <a:spLocks noGrp="1" noChangeArrowheads="1"/>
          </p:cNvSpPr>
          <p:nvPr>
            <p:ph type="dt" sz="half" idx="10"/>
          </p:nvPr>
        </p:nvSpPr>
        <p:spPr>
          <a:ln/>
        </p:spPr>
        <p:txBody>
          <a:bodyPr/>
          <a:lstStyle>
            <a:lvl1pPr>
              <a:defRPr/>
            </a:lvl1pPr>
          </a:lstStyle>
          <a:p>
            <a:fld id="{5DCF8CBD-B4C6-4F00-A5A8-EA07F07328AD}" type="datetime1">
              <a:rPr lang="zh-CN" altLang="en-US" smtClean="0"/>
              <a:pPr/>
              <a:t>2023/11/9</a:t>
            </a:fld>
            <a:endParaRPr lang="zh-CN" altLang="en-US"/>
          </a:p>
        </p:txBody>
      </p:sp>
      <p:sp>
        <p:nvSpPr>
          <p:cNvPr id="5" name="Rectangle 7"/>
          <p:cNvSpPr>
            <a:spLocks noGrp="1" noChangeArrowheads="1"/>
          </p:cNvSpPr>
          <p:nvPr>
            <p:ph type="ftr" sz="quarter" idx="11"/>
          </p:nvPr>
        </p:nvSpPr>
        <p:spPr>
          <a:ln/>
        </p:spPr>
        <p:txBody>
          <a:bodyPr/>
          <a:lstStyle>
            <a:lvl1pPr>
              <a:defRPr/>
            </a:lvl1pPr>
          </a:lstStyle>
          <a:p>
            <a:endParaRPr lang="zh-CN" altLang="en-US"/>
          </a:p>
        </p:txBody>
      </p:sp>
      <p:sp>
        <p:nvSpPr>
          <p:cNvPr id="6" name="Rectangle 8"/>
          <p:cNvSpPr>
            <a:spLocks noGrp="1" noChangeArrowheads="1"/>
          </p:cNvSpPr>
          <p:nvPr>
            <p:ph type="sldNum" sz="quarter" idx="12"/>
          </p:nvPr>
        </p:nvSpPr>
        <p:spPr>
          <a:ln/>
        </p:spPr>
        <p:txBody>
          <a:bodyPr/>
          <a:lstStyle>
            <a:lvl1pPr>
              <a:defRPr/>
            </a:lvl1pPr>
          </a:lstStyle>
          <a:p>
            <a:fld id="{E3FA5FAF-8A25-4B6E-94B7-5CA30A873E9A}" type="slidenum">
              <a:rPr lang="zh-CN" altLang="en-US" smtClean="0"/>
              <a:pPr/>
              <a:t>‹#›</a:t>
            </a:fld>
            <a:endParaRPr lang="zh-CN" altLang="en-US"/>
          </a:p>
        </p:txBody>
      </p:sp>
    </p:spTree>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bg>
      <p:bgRef idx="1001">
        <a:schemeClr val="bg1"/>
      </p:bgRef>
    </p:bg>
    <p:spTree>
      <p:nvGrpSpPr>
        <p:cNvPr id="1" name=""/>
        <p:cNvGrpSpPr/>
        <p:nvPr/>
      </p:nvGrpSpPr>
      <p:grpSpPr>
        <a:xfrm>
          <a:off x="0" y="0"/>
          <a:ext cx="0" cy="0"/>
          <a:chOff x="0" y="0"/>
          <a:chExt cx="0" cy="0"/>
        </a:xfrm>
      </p:grpSpPr>
      <p:cxnSp>
        <p:nvCxnSpPr>
          <p:cNvPr id="4" name="直接连接符 3"/>
          <p:cNvCxnSpPr/>
          <p:nvPr/>
        </p:nvCxnSpPr>
        <p:spPr>
          <a:xfrm>
            <a:off x="251520" y="1652588"/>
            <a:ext cx="4536504" cy="0"/>
          </a:xfrm>
          <a:prstGeom prst="line">
            <a:avLst/>
          </a:prstGeom>
          <a:ln w="15875">
            <a:solidFill>
              <a:srgbClr val="0070C0"/>
            </a:solidFill>
          </a:ln>
          <a:scene3d>
            <a:camera prst="orthographicFront"/>
            <a:lightRig rig="threePt" dir="t"/>
          </a:scene3d>
          <a:sp3d>
            <a:bevelT w="165100" prst="coolSlant"/>
          </a:sp3d>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lvl1pPr eaLnBrk="1">
              <a:defRPr/>
            </a:lvl1pPr>
            <a:lvl2pPr eaLnBrk="1">
              <a:defRPr/>
            </a:lvl2pPr>
            <a:lvl3pPr eaLnBrk="1">
              <a:defRPr/>
            </a:lvl3pPr>
            <a:lvl4pPr eaLnBrk="1">
              <a:defRPr/>
            </a:lvl4pPr>
            <a:lvl5pPr eaLnBrk="1">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5" name="Rectangle 6"/>
          <p:cNvSpPr>
            <a:spLocks noGrp="1" noChangeArrowheads="1"/>
          </p:cNvSpPr>
          <p:nvPr>
            <p:ph type="dt" sz="half" idx="10"/>
          </p:nvPr>
        </p:nvSpPr>
        <p:spPr/>
        <p:txBody>
          <a:bodyPr/>
          <a:lstStyle>
            <a:lvl1pPr>
              <a:defRPr/>
            </a:lvl1pPr>
          </a:lstStyle>
          <a:p>
            <a:fld id="{E69F4334-4396-4A7D-971F-5761B72721C2}" type="datetime1">
              <a:rPr lang="zh-CN" altLang="en-US" smtClean="0"/>
              <a:pPr/>
              <a:t>2023/11/9</a:t>
            </a:fld>
            <a:endParaRPr lang="zh-CN" altLang="en-US"/>
          </a:p>
        </p:txBody>
      </p:sp>
      <p:sp>
        <p:nvSpPr>
          <p:cNvPr id="6" name="Rectangle 7"/>
          <p:cNvSpPr>
            <a:spLocks noGrp="1" noChangeArrowheads="1"/>
          </p:cNvSpPr>
          <p:nvPr>
            <p:ph type="ftr" sz="quarter" idx="11"/>
          </p:nvPr>
        </p:nvSpPr>
        <p:spPr/>
        <p:txBody>
          <a:bodyPr/>
          <a:lstStyle>
            <a:lvl1pPr>
              <a:defRPr/>
            </a:lvl1pPr>
          </a:lstStyle>
          <a:p>
            <a:endParaRPr lang="zh-CN" altLang="en-US"/>
          </a:p>
        </p:txBody>
      </p:sp>
      <p:sp>
        <p:nvSpPr>
          <p:cNvPr id="7" name="Rectangle 8"/>
          <p:cNvSpPr>
            <a:spLocks noGrp="1" noChangeArrowheads="1"/>
          </p:cNvSpPr>
          <p:nvPr>
            <p:ph type="sldNum" sz="quarter" idx="12"/>
          </p:nvPr>
        </p:nvSpPr>
        <p:spPr/>
        <p:txBody>
          <a:bodyPr/>
          <a:lstStyle>
            <a:lvl1pPr>
              <a:defRPr/>
            </a:lvl1pPr>
          </a:lstStyle>
          <a:p>
            <a:fld id="{E3FA5FAF-8A25-4B6E-94B7-5CA30A873E9A}" type="slidenum">
              <a:rPr lang="zh-CN" altLang="en-US" smtClean="0"/>
              <a:pPr/>
              <a:t>‹#›</a:t>
            </a:fld>
            <a:endParaRPr lang="zh-CN" altLang="en-US"/>
          </a:p>
        </p:txBody>
      </p:sp>
    </p:spTree>
  </p:cSld>
  <p:clrMapOvr>
    <a:overrideClrMapping bg1="lt1" tx1="dk1" bg2="lt2" tx2="dk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6"/>
          <p:cNvSpPr>
            <a:spLocks noGrp="1" noChangeArrowheads="1"/>
          </p:cNvSpPr>
          <p:nvPr>
            <p:ph type="dt" sz="half" idx="10"/>
          </p:nvPr>
        </p:nvSpPr>
        <p:spPr>
          <a:ln/>
        </p:spPr>
        <p:txBody>
          <a:bodyPr/>
          <a:lstStyle>
            <a:lvl1pPr>
              <a:defRPr/>
            </a:lvl1pPr>
          </a:lstStyle>
          <a:p>
            <a:fld id="{EF7E49AE-6539-4F6B-977A-D4E16911D723}" type="datetime1">
              <a:rPr lang="zh-CN" altLang="en-US" smtClean="0"/>
              <a:pPr/>
              <a:t>2023/11/9</a:t>
            </a:fld>
            <a:endParaRPr lang="zh-CN" altLang="en-US"/>
          </a:p>
        </p:txBody>
      </p:sp>
      <p:sp>
        <p:nvSpPr>
          <p:cNvPr id="5" name="Rectangle 7"/>
          <p:cNvSpPr>
            <a:spLocks noGrp="1" noChangeArrowheads="1"/>
          </p:cNvSpPr>
          <p:nvPr>
            <p:ph type="ftr" sz="quarter" idx="11"/>
          </p:nvPr>
        </p:nvSpPr>
        <p:spPr>
          <a:ln/>
        </p:spPr>
        <p:txBody>
          <a:bodyPr/>
          <a:lstStyle>
            <a:lvl1pPr>
              <a:defRPr/>
            </a:lvl1pPr>
          </a:lstStyle>
          <a:p>
            <a:endParaRPr lang="zh-CN" altLang="en-US"/>
          </a:p>
        </p:txBody>
      </p:sp>
      <p:sp>
        <p:nvSpPr>
          <p:cNvPr id="6" name="Rectangle 8"/>
          <p:cNvSpPr>
            <a:spLocks noGrp="1" noChangeArrowheads="1"/>
          </p:cNvSpPr>
          <p:nvPr>
            <p:ph type="sldNum" sz="quarter" idx="12"/>
          </p:nvPr>
        </p:nvSpPr>
        <p:spPr>
          <a:ln/>
        </p:spPr>
        <p:txBody>
          <a:bodyPr/>
          <a:lstStyle>
            <a:lvl1pPr>
              <a:defRPr/>
            </a:lvl1pPr>
          </a:lstStyle>
          <a:p>
            <a:fld id="{E3FA5FAF-8A25-4B6E-94B7-5CA30A873E9A}" type="slidenum">
              <a:rPr lang="zh-CN" altLang="en-US" smtClean="0"/>
              <a:pPr/>
              <a:t>‹#›</a:t>
            </a:fld>
            <a:endParaRPr lang="zh-CN" altLang="en-US"/>
          </a:p>
        </p:txBody>
      </p:sp>
    </p:spTree>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250825" y="1844675"/>
            <a:ext cx="4275138" cy="42878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78363" y="1844675"/>
            <a:ext cx="4276725" cy="42878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6"/>
          <p:cNvSpPr>
            <a:spLocks noGrp="1" noChangeArrowheads="1"/>
          </p:cNvSpPr>
          <p:nvPr>
            <p:ph type="dt" sz="half" idx="10"/>
          </p:nvPr>
        </p:nvSpPr>
        <p:spPr>
          <a:ln/>
        </p:spPr>
        <p:txBody>
          <a:bodyPr/>
          <a:lstStyle>
            <a:lvl1pPr>
              <a:defRPr/>
            </a:lvl1pPr>
          </a:lstStyle>
          <a:p>
            <a:fld id="{5C73DADE-A04B-4656-88A8-6DBA5470A578}" type="datetime1">
              <a:rPr lang="zh-CN" altLang="en-US" smtClean="0"/>
              <a:pPr/>
              <a:t>2023/11/9</a:t>
            </a:fld>
            <a:endParaRPr lang="zh-CN" altLang="en-US"/>
          </a:p>
        </p:txBody>
      </p:sp>
      <p:sp>
        <p:nvSpPr>
          <p:cNvPr id="6" name="Rectangle 7"/>
          <p:cNvSpPr>
            <a:spLocks noGrp="1" noChangeArrowheads="1"/>
          </p:cNvSpPr>
          <p:nvPr>
            <p:ph type="ftr" sz="quarter" idx="11"/>
          </p:nvPr>
        </p:nvSpPr>
        <p:spPr>
          <a:ln/>
        </p:spPr>
        <p:txBody>
          <a:bodyPr/>
          <a:lstStyle>
            <a:lvl1pPr>
              <a:defRPr/>
            </a:lvl1pPr>
          </a:lstStyle>
          <a:p>
            <a:endParaRPr lang="zh-CN" altLang="en-US"/>
          </a:p>
        </p:txBody>
      </p:sp>
      <p:sp>
        <p:nvSpPr>
          <p:cNvPr id="7" name="Rectangle 8"/>
          <p:cNvSpPr>
            <a:spLocks noGrp="1" noChangeArrowheads="1"/>
          </p:cNvSpPr>
          <p:nvPr>
            <p:ph type="sldNum" sz="quarter" idx="12"/>
          </p:nvPr>
        </p:nvSpPr>
        <p:spPr>
          <a:ln/>
        </p:spPr>
        <p:txBody>
          <a:bodyPr/>
          <a:lstStyle>
            <a:lvl1pPr>
              <a:defRPr/>
            </a:lvl1pPr>
          </a:lstStyle>
          <a:p>
            <a:fld id="{E3FA5FAF-8A25-4B6E-94B7-5CA30A873E9A}" type="slidenum">
              <a:rPr lang="zh-CN" altLang="en-US" smtClean="0"/>
              <a:pPr/>
              <a:t>‹#›</a:t>
            </a:fld>
            <a:endParaRPr lang="zh-CN" altLang="en-US"/>
          </a:p>
        </p:txBody>
      </p:sp>
    </p:spTree>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6"/>
          <p:cNvSpPr>
            <a:spLocks noGrp="1" noChangeArrowheads="1"/>
          </p:cNvSpPr>
          <p:nvPr>
            <p:ph type="dt" sz="half" idx="10"/>
          </p:nvPr>
        </p:nvSpPr>
        <p:spPr>
          <a:ln/>
        </p:spPr>
        <p:txBody>
          <a:bodyPr/>
          <a:lstStyle>
            <a:lvl1pPr>
              <a:defRPr/>
            </a:lvl1pPr>
          </a:lstStyle>
          <a:p>
            <a:fld id="{D70CAAB6-E6BC-4A87-B815-3F32D392B93E}" type="datetime1">
              <a:rPr lang="zh-CN" altLang="en-US" smtClean="0"/>
              <a:pPr/>
              <a:t>2023/11/9</a:t>
            </a:fld>
            <a:endParaRPr lang="zh-CN" altLang="en-US"/>
          </a:p>
        </p:txBody>
      </p:sp>
      <p:sp>
        <p:nvSpPr>
          <p:cNvPr id="8" name="Rectangle 7"/>
          <p:cNvSpPr>
            <a:spLocks noGrp="1" noChangeArrowheads="1"/>
          </p:cNvSpPr>
          <p:nvPr>
            <p:ph type="ftr" sz="quarter" idx="11"/>
          </p:nvPr>
        </p:nvSpPr>
        <p:spPr>
          <a:ln/>
        </p:spPr>
        <p:txBody>
          <a:bodyPr/>
          <a:lstStyle>
            <a:lvl1pPr>
              <a:defRPr/>
            </a:lvl1pPr>
          </a:lstStyle>
          <a:p>
            <a:endParaRPr lang="zh-CN" altLang="en-US"/>
          </a:p>
        </p:txBody>
      </p:sp>
      <p:sp>
        <p:nvSpPr>
          <p:cNvPr id="9" name="Rectangle 8"/>
          <p:cNvSpPr>
            <a:spLocks noGrp="1" noChangeArrowheads="1"/>
          </p:cNvSpPr>
          <p:nvPr>
            <p:ph type="sldNum" sz="quarter" idx="12"/>
          </p:nvPr>
        </p:nvSpPr>
        <p:spPr>
          <a:ln/>
        </p:spPr>
        <p:txBody>
          <a:bodyPr/>
          <a:lstStyle>
            <a:lvl1pPr>
              <a:defRPr/>
            </a:lvl1pPr>
          </a:lstStyle>
          <a:p>
            <a:fld id="{E3FA5FAF-8A25-4B6E-94B7-5CA30A873E9A}" type="slidenum">
              <a:rPr lang="zh-CN" altLang="en-US" smtClean="0"/>
              <a:pPr/>
              <a:t>‹#›</a:t>
            </a:fld>
            <a:endParaRPr lang="zh-CN" altLang="en-US"/>
          </a:p>
        </p:txBody>
      </p:sp>
    </p:spTree>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6"/>
          <p:cNvSpPr>
            <a:spLocks noGrp="1" noChangeArrowheads="1"/>
          </p:cNvSpPr>
          <p:nvPr>
            <p:ph type="dt" sz="half" idx="10"/>
          </p:nvPr>
        </p:nvSpPr>
        <p:spPr>
          <a:ln/>
        </p:spPr>
        <p:txBody>
          <a:bodyPr/>
          <a:lstStyle>
            <a:lvl1pPr>
              <a:defRPr/>
            </a:lvl1pPr>
          </a:lstStyle>
          <a:p>
            <a:fld id="{4BEB147A-01A4-4FAB-96CF-C08240A5F67D}" type="datetime1">
              <a:rPr lang="zh-CN" altLang="en-US" smtClean="0"/>
              <a:pPr/>
              <a:t>2023/11/9</a:t>
            </a:fld>
            <a:endParaRPr lang="zh-CN" altLang="en-US"/>
          </a:p>
        </p:txBody>
      </p:sp>
      <p:sp>
        <p:nvSpPr>
          <p:cNvPr id="4" name="Rectangle 7"/>
          <p:cNvSpPr>
            <a:spLocks noGrp="1" noChangeArrowheads="1"/>
          </p:cNvSpPr>
          <p:nvPr>
            <p:ph type="ftr" sz="quarter" idx="11"/>
          </p:nvPr>
        </p:nvSpPr>
        <p:spPr>
          <a:ln/>
        </p:spPr>
        <p:txBody>
          <a:bodyPr/>
          <a:lstStyle>
            <a:lvl1pPr>
              <a:defRPr/>
            </a:lvl1pPr>
          </a:lstStyle>
          <a:p>
            <a:endParaRPr lang="zh-CN" altLang="en-US"/>
          </a:p>
        </p:txBody>
      </p:sp>
      <p:sp>
        <p:nvSpPr>
          <p:cNvPr id="5" name="Rectangle 8"/>
          <p:cNvSpPr>
            <a:spLocks noGrp="1" noChangeArrowheads="1"/>
          </p:cNvSpPr>
          <p:nvPr>
            <p:ph type="sldNum" sz="quarter" idx="12"/>
          </p:nvPr>
        </p:nvSpPr>
        <p:spPr>
          <a:ln/>
        </p:spPr>
        <p:txBody>
          <a:bodyPr/>
          <a:lstStyle>
            <a:lvl1pPr>
              <a:defRPr/>
            </a:lvl1pPr>
          </a:lstStyle>
          <a:p>
            <a:fld id="{E3FA5FAF-8A25-4B6E-94B7-5CA30A873E9A}" type="slidenum">
              <a:rPr lang="zh-CN" altLang="en-US" smtClean="0"/>
              <a:pPr/>
              <a:t>‹#›</a:t>
            </a:fld>
            <a:endParaRPr lang="zh-CN" altLang="en-US"/>
          </a:p>
        </p:txBody>
      </p:sp>
    </p:spTree>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6"/>
          <p:cNvSpPr>
            <a:spLocks noGrp="1" noChangeArrowheads="1"/>
          </p:cNvSpPr>
          <p:nvPr>
            <p:ph type="dt" sz="half" idx="10"/>
          </p:nvPr>
        </p:nvSpPr>
        <p:spPr>
          <a:ln/>
        </p:spPr>
        <p:txBody>
          <a:bodyPr/>
          <a:lstStyle>
            <a:lvl1pPr>
              <a:defRPr/>
            </a:lvl1pPr>
          </a:lstStyle>
          <a:p>
            <a:fld id="{0822C145-CAB9-4635-8476-AC112F45F4A1}" type="datetime1">
              <a:rPr lang="zh-CN" altLang="en-US" smtClean="0"/>
              <a:pPr/>
              <a:t>2023/11/9</a:t>
            </a:fld>
            <a:endParaRPr lang="zh-CN" altLang="en-US"/>
          </a:p>
        </p:txBody>
      </p:sp>
      <p:sp>
        <p:nvSpPr>
          <p:cNvPr id="3" name="Rectangle 7"/>
          <p:cNvSpPr>
            <a:spLocks noGrp="1" noChangeArrowheads="1"/>
          </p:cNvSpPr>
          <p:nvPr>
            <p:ph type="ftr" sz="quarter" idx="11"/>
          </p:nvPr>
        </p:nvSpPr>
        <p:spPr>
          <a:ln/>
        </p:spPr>
        <p:txBody>
          <a:bodyPr/>
          <a:lstStyle>
            <a:lvl1pPr>
              <a:defRPr/>
            </a:lvl1pPr>
          </a:lstStyle>
          <a:p>
            <a:endParaRPr lang="zh-CN" altLang="en-US"/>
          </a:p>
        </p:txBody>
      </p:sp>
      <p:sp>
        <p:nvSpPr>
          <p:cNvPr id="4" name="Rectangle 8"/>
          <p:cNvSpPr>
            <a:spLocks noGrp="1" noChangeArrowheads="1"/>
          </p:cNvSpPr>
          <p:nvPr>
            <p:ph type="sldNum" sz="quarter" idx="12"/>
          </p:nvPr>
        </p:nvSpPr>
        <p:spPr>
          <a:ln/>
        </p:spPr>
        <p:txBody>
          <a:bodyPr/>
          <a:lstStyle>
            <a:lvl1pPr>
              <a:defRPr/>
            </a:lvl1pPr>
          </a:lstStyle>
          <a:p>
            <a:fld id="{E3FA5FAF-8A25-4B6E-94B7-5CA30A873E9A}" type="slidenum">
              <a:rPr lang="zh-CN" altLang="en-US" smtClean="0"/>
              <a:pPr/>
              <a:t>‹#›</a:t>
            </a:fld>
            <a:endParaRPr lang="zh-CN" altLang="en-US"/>
          </a:p>
        </p:txBody>
      </p:sp>
    </p:spTree>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6"/>
          <p:cNvSpPr>
            <a:spLocks noGrp="1" noChangeArrowheads="1"/>
          </p:cNvSpPr>
          <p:nvPr>
            <p:ph type="dt" sz="half" idx="10"/>
          </p:nvPr>
        </p:nvSpPr>
        <p:spPr>
          <a:ln/>
        </p:spPr>
        <p:txBody>
          <a:bodyPr/>
          <a:lstStyle>
            <a:lvl1pPr>
              <a:defRPr/>
            </a:lvl1pPr>
          </a:lstStyle>
          <a:p>
            <a:fld id="{DB2BB45B-0EC5-4AE1-AF95-36BF2B838819}" type="datetime1">
              <a:rPr lang="zh-CN" altLang="en-US" smtClean="0"/>
              <a:pPr/>
              <a:t>2023/11/9</a:t>
            </a:fld>
            <a:endParaRPr lang="zh-CN" altLang="en-US"/>
          </a:p>
        </p:txBody>
      </p:sp>
      <p:sp>
        <p:nvSpPr>
          <p:cNvPr id="6" name="Rectangle 7"/>
          <p:cNvSpPr>
            <a:spLocks noGrp="1" noChangeArrowheads="1"/>
          </p:cNvSpPr>
          <p:nvPr>
            <p:ph type="ftr" sz="quarter" idx="11"/>
          </p:nvPr>
        </p:nvSpPr>
        <p:spPr>
          <a:ln/>
        </p:spPr>
        <p:txBody>
          <a:bodyPr/>
          <a:lstStyle>
            <a:lvl1pPr>
              <a:defRPr/>
            </a:lvl1pPr>
          </a:lstStyle>
          <a:p>
            <a:endParaRPr lang="zh-CN" altLang="en-US"/>
          </a:p>
        </p:txBody>
      </p:sp>
      <p:sp>
        <p:nvSpPr>
          <p:cNvPr id="7" name="Rectangle 8"/>
          <p:cNvSpPr>
            <a:spLocks noGrp="1" noChangeArrowheads="1"/>
          </p:cNvSpPr>
          <p:nvPr>
            <p:ph type="sldNum" sz="quarter" idx="12"/>
          </p:nvPr>
        </p:nvSpPr>
        <p:spPr>
          <a:ln/>
        </p:spPr>
        <p:txBody>
          <a:bodyPr/>
          <a:lstStyle>
            <a:lvl1pPr>
              <a:defRPr/>
            </a:lvl1pPr>
          </a:lstStyle>
          <a:p>
            <a:fld id="{E3FA5FAF-8A25-4B6E-94B7-5CA30A873E9A}" type="slidenum">
              <a:rPr lang="zh-CN" altLang="en-US" smtClean="0"/>
              <a:pPr/>
              <a:t>‹#›</a:t>
            </a:fld>
            <a:endParaRPr lang="zh-CN" altLang="en-US"/>
          </a:p>
        </p:txBody>
      </p:sp>
    </p:spTree>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a:t>单击图标添加图片</a:t>
            </a: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6"/>
          <p:cNvSpPr>
            <a:spLocks noGrp="1" noChangeArrowheads="1"/>
          </p:cNvSpPr>
          <p:nvPr>
            <p:ph type="dt" sz="half" idx="10"/>
          </p:nvPr>
        </p:nvSpPr>
        <p:spPr>
          <a:ln/>
        </p:spPr>
        <p:txBody>
          <a:bodyPr/>
          <a:lstStyle>
            <a:lvl1pPr>
              <a:defRPr/>
            </a:lvl1pPr>
          </a:lstStyle>
          <a:p>
            <a:fld id="{78619DD6-1625-45D6-BAC7-F45708E9ECB7}" type="datetime1">
              <a:rPr lang="zh-CN" altLang="en-US" smtClean="0"/>
              <a:pPr/>
              <a:t>2023/11/9</a:t>
            </a:fld>
            <a:endParaRPr lang="zh-CN" altLang="en-US"/>
          </a:p>
        </p:txBody>
      </p:sp>
      <p:sp>
        <p:nvSpPr>
          <p:cNvPr id="6" name="Rectangle 7"/>
          <p:cNvSpPr>
            <a:spLocks noGrp="1" noChangeArrowheads="1"/>
          </p:cNvSpPr>
          <p:nvPr>
            <p:ph type="ftr" sz="quarter" idx="11"/>
          </p:nvPr>
        </p:nvSpPr>
        <p:spPr>
          <a:ln/>
        </p:spPr>
        <p:txBody>
          <a:bodyPr/>
          <a:lstStyle>
            <a:lvl1pPr>
              <a:defRPr/>
            </a:lvl1pPr>
          </a:lstStyle>
          <a:p>
            <a:endParaRPr lang="zh-CN" altLang="en-US"/>
          </a:p>
        </p:txBody>
      </p:sp>
      <p:sp>
        <p:nvSpPr>
          <p:cNvPr id="7" name="Rectangle 8"/>
          <p:cNvSpPr>
            <a:spLocks noGrp="1" noChangeArrowheads="1"/>
          </p:cNvSpPr>
          <p:nvPr>
            <p:ph type="sldNum" sz="quarter" idx="12"/>
          </p:nvPr>
        </p:nvSpPr>
        <p:spPr>
          <a:ln/>
        </p:spPr>
        <p:txBody>
          <a:bodyPr/>
          <a:lstStyle>
            <a:lvl1pPr>
              <a:defRPr/>
            </a:lvl1pPr>
          </a:lstStyle>
          <a:p>
            <a:fld id="{E3FA5FAF-8A25-4B6E-94B7-5CA30A873E9A}" type="slidenum">
              <a:rPr lang="zh-CN" altLang="en-US" smtClean="0"/>
              <a:pPr/>
              <a:t>‹#›</a:t>
            </a:fld>
            <a:endParaRPr lang="zh-CN" altLang="en-US"/>
          </a:p>
        </p:txBody>
      </p:sp>
    </p:spTree>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9" descr="未命名"/>
          <p:cNvPicPr>
            <a:picLocks noChangeAspect="1" noChangeArrowheads="1"/>
          </p:cNvPicPr>
          <p:nvPr/>
        </p:nvPicPr>
        <p:blipFill>
          <a:blip r:embed="rId13" cstate="print">
            <a:lum bright="30000" contrast="-36000"/>
          </a:blip>
          <a:srcRect/>
          <a:stretch>
            <a:fillRect/>
          </a:stretch>
        </p:blipFill>
        <p:spPr bwMode="auto">
          <a:xfrm>
            <a:off x="0" y="5734050"/>
            <a:ext cx="9144000" cy="1123950"/>
          </a:xfrm>
          <a:prstGeom prst="rect">
            <a:avLst/>
          </a:prstGeom>
          <a:noFill/>
          <a:ln w="9525">
            <a:noFill/>
            <a:miter lim="800000"/>
            <a:headEnd/>
            <a:tailEnd/>
          </a:ln>
        </p:spPr>
      </p:pic>
      <p:sp>
        <p:nvSpPr>
          <p:cNvPr id="1027" name="Rectangle 4"/>
          <p:cNvSpPr>
            <a:spLocks noGrp="1" noChangeArrowheads="1"/>
          </p:cNvSpPr>
          <p:nvPr>
            <p:ph type="title"/>
          </p:nvPr>
        </p:nvSpPr>
        <p:spPr bwMode="auto">
          <a:xfrm>
            <a:off x="250825" y="214313"/>
            <a:ext cx="8693150" cy="1462087"/>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zh-CN" altLang="en-US"/>
              <a:t>单击此处编辑母版</a:t>
            </a:r>
            <a:r>
              <a:rPr lang="en-US" altLang="zh-CN"/>
              <a:t>b</a:t>
            </a:r>
            <a:r>
              <a:rPr lang="zh-CN" altLang="en-US"/>
              <a:t>标题样式</a:t>
            </a:r>
          </a:p>
        </p:txBody>
      </p:sp>
      <p:sp>
        <p:nvSpPr>
          <p:cNvPr id="1028" name="Rectangle 5"/>
          <p:cNvSpPr>
            <a:spLocks noGrp="1" noChangeArrowheads="1"/>
          </p:cNvSpPr>
          <p:nvPr>
            <p:ph type="body" idx="1"/>
          </p:nvPr>
        </p:nvSpPr>
        <p:spPr bwMode="auto">
          <a:xfrm>
            <a:off x="250825" y="1844675"/>
            <a:ext cx="8704263" cy="428783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7350" name="Rectangle 6"/>
          <p:cNvSpPr>
            <a:spLocks noGrp="1" noChangeArrowheads="1"/>
          </p:cNvSpPr>
          <p:nvPr>
            <p:ph type="dt" sz="half" idx="2"/>
          </p:nvPr>
        </p:nvSpPr>
        <p:spPr bwMode="auto">
          <a:xfrm>
            <a:off x="1162050" y="6243638"/>
            <a:ext cx="1905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fontAlgn="auto">
              <a:spcBef>
                <a:spcPts val="0"/>
              </a:spcBef>
              <a:spcAft>
                <a:spcPts val="0"/>
              </a:spcAft>
              <a:defRPr sz="1400">
                <a:latin typeface="+mj-lt"/>
                <a:ea typeface="+mn-ea"/>
              </a:defRPr>
            </a:lvl1pPr>
          </a:lstStyle>
          <a:p>
            <a:fld id="{F5FA345B-60ED-460C-9AAF-B57342C20D40}" type="datetime1">
              <a:rPr lang="zh-CN" altLang="en-US" smtClean="0"/>
              <a:pPr/>
              <a:t>2023/11/9</a:t>
            </a:fld>
            <a:endParaRPr lang="zh-CN" altLang="en-US"/>
          </a:p>
        </p:txBody>
      </p:sp>
      <p:sp>
        <p:nvSpPr>
          <p:cNvPr id="57351" name="Rectangle 7"/>
          <p:cNvSpPr>
            <a:spLocks noGrp="1" noChangeArrowheads="1"/>
          </p:cNvSpPr>
          <p:nvPr>
            <p:ph type="ftr" sz="quarter" idx="3"/>
          </p:nvPr>
        </p:nvSpPr>
        <p:spPr bwMode="auto">
          <a:xfrm>
            <a:off x="3657600" y="6243638"/>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fontAlgn="auto">
              <a:spcBef>
                <a:spcPts val="0"/>
              </a:spcBef>
              <a:spcAft>
                <a:spcPts val="0"/>
              </a:spcAft>
              <a:defRPr sz="1400">
                <a:latin typeface="+mj-lt"/>
                <a:ea typeface="+mn-ea"/>
              </a:defRPr>
            </a:lvl1pPr>
          </a:lstStyle>
          <a:p>
            <a:endParaRPr lang="zh-CN" altLang="en-US"/>
          </a:p>
        </p:txBody>
      </p:sp>
      <p:sp>
        <p:nvSpPr>
          <p:cNvPr id="57352" name="Rectangle 8"/>
          <p:cNvSpPr>
            <a:spLocks noGrp="1" noChangeArrowheads="1"/>
          </p:cNvSpPr>
          <p:nvPr>
            <p:ph type="sldNum" sz="quarter" idx="4"/>
          </p:nvPr>
        </p:nvSpPr>
        <p:spPr bwMode="auto">
          <a:xfrm>
            <a:off x="7042150" y="6243638"/>
            <a:ext cx="1905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fontAlgn="auto">
              <a:spcBef>
                <a:spcPts val="0"/>
              </a:spcBef>
              <a:spcAft>
                <a:spcPts val="0"/>
              </a:spcAft>
              <a:defRPr sz="1400">
                <a:latin typeface="+mj-lt"/>
                <a:ea typeface="+mn-ea"/>
              </a:defRPr>
            </a:lvl1pPr>
          </a:lstStyle>
          <a:p>
            <a:fld id="{E3FA5FAF-8A25-4B6E-94B7-5CA30A873E9A}" type="slidenum">
              <a:rPr lang="zh-CN" altLang="en-US" smtClean="0"/>
              <a:pPr/>
              <a:t>‹#›</a:t>
            </a:fld>
            <a:endParaRPr lang="zh-CN" altLang="en-US"/>
          </a:p>
        </p:txBody>
      </p:sp>
      <p:pic>
        <p:nvPicPr>
          <p:cNvPr id="1032" name="图片 10" descr="index_03b.gif"/>
          <p:cNvPicPr>
            <a:picLocks noChangeAspect="1"/>
          </p:cNvPicPr>
          <p:nvPr/>
        </p:nvPicPr>
        <p:blipFill>
          <a:blip r:embed="rId14" cstate="print"/>
          <a:srcRect/>
          <a:stretch>
            <a:fillRect/>
          </a:stretch>
        </p:blipFill>
        <p:spPr bwMode="auto">
          <a:xfrm>
            <a:off x="179388" y="93663"/>
            <a:ext cx="2627312" cy="455612"/>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ransition>
    <p:fade/>
  </p:transition>
  <p:hf hdr="0" ftr="0" dt="0"/>
  <p:txStyles>
    <p:titleStyle>
      <a:lvl1pPr algn="l" rtl="0" eaLnBrk="1" fontAlgn="base" hangingPunct="1">
        <a:spcBef>
          <a:spcPct val="0"/>
        </a:spcBef>
        <a:spcAft>
          <a:spcPct val="0"/>
        </a:spcAft>
        <a:defRPr sz="4400">
          <a:solidFill>
            <a:srgbClr val="CC0099"/>
          </a:solidFill>
          <a:latin typeface="+mj-lt"/>
          <a:ea typeface="+mj-ea"/>
          <a:cs typeface="+mj-cs"/>
        </a:defRPr>
      </a:lvl1pPr>
      <a:lvl2pPr algn="l" rtl="0" eaLnBrk="1" fontAlgn="base" hangingPunct="1">
        <a:spcBef>
          <a:spcPct val="0"/>
        </a:spcBef>
        <a:spcAft>
          <a:spcPct val="0"/>
        </a:spcAft>
        <a:defRPr sz="4400">
          <a:solidFill>
            <a:srgbClr val="CC0099"/>
          </a:solidFill>
          <a:latin typeface="Tahoma" pitchFamily="34" charset="0"/>
          <a:ea typeface="楷体_GB2312" pitchFamily="49" charset="-122"/>
        </a:defRPr>
      </a:lvl2pPr>
      <a:lvl3pPr algn="l" rtl="0" eaLnBrk="1" fontAlgn="base" hangingPunct="1">
        <a:spcBef>
          <a:spcPct val="0"/>
        </a:spcBef>
        <a:spcAft>
          <a:spcPct val="0"/>
        </a:spcAft>
        <a:defRPr sz="4400">
          <a:solidFill>
            <a:srgbClr val="CC0099"/>
          </a:solidFill>
          <a:latin typeface="Tahoma" pitchFamily="34" charset="0"/>
          <a:ea typeface="楷体_GB2312" pitchFamily="49" charset="-122"/>
        </a:defRPr>
      </a:lvl3pPr>
      <a:lvl4pPr algn="l" rtl="0" eaLnBrk="1" fontAlgn="base" hangingPunct="1">
        <a:spcBef>
          <a:spcPct val="0"/>
        </a:spcBef>
        <a:spcAft>
          <a:spcPct val="0"/>
        </a:spcAft>
        <a:defRPr sz="4400">
          <a:solidFill>
            <a:srgbClr val="CC0099"/>
          </a:solidFill>
          <a:latin typeface="Tahoma" pitchFamily="34" charset="0"/>
          <a:ea typeface="楷体_GB2312" pitchFamily="49" charset="-122"/>
        </a:defRPr>
      </a:lvl4pPr>
      <a:lvl5pPr algn="l" rtl="0" eaLnBrk="1" fontAlgn="base" hangingPunct="1">
        <a:spcBef>
          <a:spcPct val="0"/>
        </a:spcBef>
        <a:spcAft>
          <a:spcPct val="0"/>
        </a:spcAft>
        <a:defRPr sz="4400">
          <a:solidFill>
            <a:srgbClr val="CC0099"/>
          </a:solidFill>
          <a:latin typeface="Tahoma" pitchFamily="34" charset="0"/>
          <a:ea typeface="楷体_GB2312" pitchFamily="49" charset="-122"/>
        </a:defRPr>
      </a:lvl5pPr>
      <a:lvl6pPr marL="457200" algn="l" rtl="0" eaLnBrk="1" fontAlgn="base" hangingPunct="1">
        <a:spcBef>
          <a:spcPct val="0"/>
        </a:spcBef>
        <a:spcAft>
          <a:spcPct val="0"/>
        </a:spcAft>
        <a:defRPr sz="4400">
          <a:solidFill>
            <a:srgbClr val="CC0099"/>
          </a:solidFill>
          <a:latin typeface="Tahoma" pitchFamily="34" charset="0"/>
          <a:ea typeface="楷体_GB2312" pitchFamily="49" charset="-122"/>
        </a:defRPr>
      </a:lvl6pPr>
      <a:lvl7pPr marL="914400" algn="l" rtl="0" eaLnBrk="1" fontAlgn="base" hangingPunct="1">
        <a:spcBef>
          <a:spcPct val="0"/>
        </a:spcBef>
        <a:spcAft>
          <a:spcPct val="0"/>
        </a:spcAft>
        <a:defRPr sz="4400">
          <a:solidFill>
            <a:srgbClr val="CC0099"/>
          </a:solidFill>
          <a:latin typeface="Tahoma" pitchFamily="34" charset="0"/>
          <a:ea typeface="楷体_GB2312" pitchFamily="49" charset="-122"/>
        </a:defRPr>
      </a:lvl7pPr>
      <a:lvl8pPr marL="1371600" algn="l" rtl="0" eaLnBrk="1" fontAlgn="base" hangingPunct="1">
        <a:spcBef>
          <a:spcPct val="0"/>
        </a:spcBef>
        <a:spcAft>
          <a:spcPct val="0"/>
        </a:spcAft>
        <a:defRPr sz="4400">
          <a:solidFill>
            <a:srgbClr val="CC0099"/>
          </a:solidFill>
          <a:latin typeface="Tahoma" pitchFamily="34" charset="0"/>
          <a:ea typeface="楷体_GB2312" pitchFamily="49" charset="-122"/>
        </a:defRPr>
      </a:lvl8pPr>
      <a:lvl9pPr marL="1828800" algn="l" rtl="0" eaLnBrk="1" fontAlgn="base" hangingPunct="1">
        <a:spcBef>
          <a:spcPct val="0"/>
        </a:spcBef>
        <a:spcAft>
          <a:spcPct val="0"/>
        </a:spcAft>
        <a:defRPr sz="4400">
          <a:solidFill>
            <a:srgbClr val="CC0099"/>
          </a:solidFill>
          <a:latin typeface="Tahoma" pitchFamily="34" charset="0"/>
          <a:ea typeface="楷体_GB2312" pitchFamily="49" charset="-122"/>
        </a:defRPr>
      </a:lvl9pPr>
    </p:titleStyle>
    <p:bodyStyle>
      <a:lvl1pPr marL="342900" indent="-342900" algn="l" rtl="0" eaLnBrk="1" fontAlgn="base" hangingPunct="1">
        <a:spcBef>
          <a:spcPct val="20000"/>
        </a:spcBef>
        <a:spcAft>
          <a:spcPct val="0"/>
        </a:spcAft>
        <a:buClr>
          <a:schemeClr val="folHlink"/>
        </a:buClr>
        <a:buSzPct val="60000"/>
        <a:buFont typeface="Wingdings" pitchFamily="2" charset="2"/>
        <a:buChar char="n"/>
        <a:defRPr sz="3200">
          <a:solidFill>
            <a:schemeClr val="tx1"/>
          </a:solidFill>
          <a:latin typeface="+mn-lt"/>
          <a:ea typeface="+mn-ea"/>
          <a:cs typeface="+mn-cs"/>
        </a:defRPr>
      </a:lvl1pPr>
      <a:lvl2pPr marL="742950" indent="-285750" algn="l" rtl="0" eaLnBrk="1" fontAlgn="base" hangingPunct="1">
        <a:spcBef>
          <a:spcPct val="20000"/>
        </a:spcBef>
        <a:spcAft>
          <a:spcPct val="0"/>
        </a:spcAft>
        <a:buClr>
          <a:schemeClr val="hlink"/>
        </a:buClr>
        <a:buSzPct val="55000"/>
        <a:buFont typeface="Wingdings" pitchFamily="2" charset="2"/>
        <a:buChar char="n"/>
        <a:defRPr sz="2800">
          <a:solidFill>
            <a:schemeClr val="tx1"/>
          </a:solidFill>
          <a:latin typeface="+mn-lt"/>
          <a:ea typeface="+mn-ea"/>
        </a:defRPr>
      </a:lvl2pPr>
      <a:lvl3pPr marL="1143000" indent="-228600" algn="l" rtl="0" eaLnBrk="1" fontAlgn="base" hangingPunct="1">
        <a:spcBef>
          <a:spcPct val="20000"/>
        </a:spcBef>
        <a:spcAft>
          <a:spcPct val="0"/>
        </a:spcAft>
        <a:buClr>
          <a:schemeClr val="folHlink"/>
        </a:buClr>
        <a:buSzPct val="50000"/>
        <a:buFont typeface="Wingdings" pitchFamily="2" charset="2"/>
        <a:buChar char="n"/>
        <a:defRPr sz="2400">
          <a:solidFill>
            <a:schemeClr val="tx1"/>
          </a:solidFill>
          <a:latin typeface="+mn-lt"/>
          <a:ea typeface="+mn-ea"/>
        </a:defRPr>
      </a:lvl3pPr>
      <a:lvl4pPr marL="1600200" indent="-228600" algn="l" rtl="0" eaLnBrk="1" fontAlgn="base" hangingPunct="1">
        <a:spcBef>
          <a:spcPct val="20000"/>
        </a:spcBef>
        <a:spcAft>
          <a:spcPct val="0"/>
        </a:spcAft>
        <a:buClr>
          <a:schemeClr val="accent2"/>
        </a:buClr>
        <a:buSzPct val="55000"/>
        <a:buFont typeface="Wingdings" pitchFamily="2" charset="2"/>
        <a:buChar char="n"/>
        <a:defRPr sz="2000">
          <a:solidFill>
            <a:schemeClr val="tx1"/>
          </a:solidFill>
          <a:latin typeface="+mn-lt"/>
          <a:ea typeface="+mn-ea"/>
        </a:defRPr>
      </a:lvl4pPr>
      <a:lvl5pPr marL="2057400" indent="-228600" algn="l" rtl="0" eaLnBrk="1" fontAlgn="base" hangingPunct="1">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5pPr>
      <a:lvl6pPr marL="2514600" indent="-228600" algn="l" rtl="0" eaLnBrk="1" fontAlgn="base" hangingPunct="1">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6pPr>
      <a:lvl7pPr marL="2971800" indent="-228600" algn="l" rtl="0" eaLnBrk="1" fontAlgn="base" hangingPunct="1">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7pPr>
      <a:lvl8pPr marL="3429000" indent="-228600" algn="l" rtl="0" eaLnBrk="1" fontAlgn="base" hangingPunct="1">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8pPr>
      <a:lvl9pPr marL="3886200" indent="-228600" algn="l" rtl="0" eaLnBrk="1" fontAlgn="base" hangingPunct="1">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mailto:yetian@ustc.edu.cn" TargetMode="Externa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6.png"/><Relationship Id="rId18" Type="http://schemas.openxmlformats.org/officeDocument/2006/relationships/image" Target="../media/image31.png"/><Relationship Id="rId3" Type="http://schemas.openxmlformats.org/officeDocument/2006/relationships/image" Target="../media/image16.png"/><Relationship Id="rId7" Type="http://schemas.openxmlformats.org/officeDocument/2006/relationships/image" Target="../media/image20.png"/><Relationship Id="rId12" Type="http://schemas.openxmlformats.org/officeDocument/2006/relationships/image" Target="../media/image25.png"/><Relationship Id="rId17" Type="http://schemas.openxmlformats.org/officeDocument/2006/relationships/image" Target="../media/image30.png"/><Relationship Id="rId2" Type="http://schemas.openxmlformats.org/officeDocument/2006/relationships/image" Target="../media/image8.png"/><Relationship Id="rId16" Type="http://schemas.openxmlformats.org/officeDocument/2006/relationships/image" Target="../media/image29.png"/><Relationship Id="rId20"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18.png"/><Relationship Id="rId15" Type="http://schemas.openxmlformats.org/officeDocument/2006/relationships/image" Target="../media/image28.png"/><Relationship Id="rId10" Type="http://schemas.openxmlformats.org/officeDocument/2006/relationships/image" Target="../media/image23.png"/><Relationship Id="rId19" Type="http://schemas.openxmlformats.org/officeDocument/2006/relationships/image" Target="../media/image32.png"/><Relationship Id="rId4" Type="http://schemas.openxmlformats.org/officeDocument/2006/relationships/image" Target="../media/image17.png"/><Relationship Id="rId9" Type="http://schemas.openxmlformats.org/officeDocument/2006/relationships/image" Target="../media/image22.png"/><Relationship Id="rId14" Type="http://schemas.openxmlformats.org/officeDocument/2006/relationships/image" Target="../media/image27.png"/></Relationships>
</file>

<file path=ppt/slides/_rels/slide14.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6.png"/><Relationship Id="rId18" Type="http://schemas.openxmlformats.org/officeDocument/2006/relationships/image" Target="../media/image31.png"/><Relationship Id="rId3" Type="http://schemas.openxmlformats.org/officeDocument/2006/relationships/image" Target="../media/image16.png"/><Relationship Id="rId7" Type="http://schemas.openxmlformats.org/officeDocument/2006/relationships/image" Target="../media/image20.png"/><Relationship Id="rId12" Type="http://schemas.openxmlformats.org/officeDocument/2006/relationships/image" Target="../media/image25.png"/><Relationship Id="rId17" Type="http://schemas.openxmlformats.org/officeDocument/2006/relationships/image" Target="../media/image30.png"/><Relationship Id="rId2" Type="http://schemas.openxmlformats.org/officeDocument/2006/relationships/image" Target="../media/image8.png"/><Relationship Id="rId16"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18.png"/><Relationship Id="rId15" Type="http://schemas.openxmlformats.org/officeDocument/2006/relationships/image" Target="../media/image28.png"/><Relationship Id="rId10" Type="http://schemas.openxmlformats.org/officeDocument/2006/relationships/image" Target="../media/image23.png"/><Relationship Id="rId19" Type="http://schemas.openxmlformats.org/officeDocument/2006/relationships/image" Target="../media/image32.png"/><Relationship Id="rId4" Type="http://schemas.openxmlformats.org/officeDocument/2006/relationships/image" Target="../media/image17.png"/><Relationship Id="rId9" Type="http://schemas.openxmlformats.org/officeDocument/2006/relationships/image" Target="../media/image22.png"/><Relationship Id="rId14" Type="http://schemas.openxmlformats.org/officeDocument/2006/relationships/image" Target="../media/image27.png"/></Relationships>
</file>

<file path=ppt/slides/_rels/slide15.xml.rels><?xml version="1.0" encoding="UTF-8" standalone="yes"?>
<Relationships xmlns="http://schemas.openxmlformats.org/package/2006/relationships"><Relationship Id="rId3" Type="http://schemas.openxmlformats.org/officeDocument/2006/relationships/image" Target="../media/image42.wmf"/><Relationship Id="rId2" Type="http://schemas.openxmlformats.org/officeDocument/2006/relationships/oleObject" Target="../embeddings/oleObject1.bin"/><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1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5.png"/></Relationships>
</file>

<file path=ppt/slides/_rels/slide1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5.png"/></Relationships>
</file>

<file path=ppt/slides/_rels/slide18.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png"/><Relationship Id="rId10" Type="http://schemas.openxmlformats.org/officeDocument/2006/relationships/image" Target="../media/image52.png"/><Relationship Id="rId4" Type="http://schemas.openxmlformats.org/officeDocument/2006/relationships/image" Target="../media/image47.png"/><Relationship Id="rId9" Type="http://schemas.openxmlformats.org/officeDocument/2006/relationships/image" Target="../media/image51.png"/></Relationships>
</file>

<file path=ppt/slides/_rels/slide19.xml.rels><?xml version="1.0" encoding="UTF-8" standalone="yes"?>
<Relationships xmlns="http://schemas.openxmlformats.org/package/2006/relationships"><Relationship Id="rId8" Type="http://schemas.openxmlformats.org/officeDocument/2006/relationships/image" Target="../media/image57.png"/><Relationship Id="rId13" Type="http://schemas.openxmlformats.org/officeDocument/2006/relationships/image" Target="../media/image41.png"/><Relationship Id="rId3" Type="http://schemas.openxmlformats.org/officeDocument/2006/relationships/image" Target="../media/image46.png"/><Relationship Id="rId7" Type="http://schemas.openxmlformats.org/officeDocument/2006/relationships/image" Target="../media/image56.png"/><Relationship Id="rId12" Type="http://schemas.openxmlformats.org/officeDocument/2006/relationships/image" Target="../media/image61.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55.png"/><Relationship Id="rId11" Type="http://schemas.openxmlformats.org/officeDocument/2006/relationships/image" Target="../media/image60.png"/><Relationship Id="rId5" Type="http://schemas.openxmlformats.org/officeDocument/2006/relationships/image" Target="../media/image54.png"/><Relationship Id="rId10" Type="http://schemas.openxmlformats.org/officeDocument/2006/relationships/image" Target="../media/image59.png"/><Relationship Id="rId4" Type="http://schemas.openxmlformats.org/officeDocument/2006/relationships/image" Target="../media/image53.png"/><Relationship Id="rId9" Type="http://schemas.openxmlformats.org/officeDocument/2006/relationships/image" Target="../media/image58.png"/></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66.png"/><Relationship Id="rId13" Type="http://schemas.openxmlformats.org/officeDocument/2006/relationships/image" Target="../media/image70.png"/><Relationship Id="rId3" Type="http://schemas.openxmlformats.org/officeDocument/2006/relationships/image" Target="../media/image46.png"/><Relationship Id="rId7" Type="http://schemas.openxmlformats.org/officeDocument/2006/relationships/image" Target="../media/image65.png"/><Relationship Id="rId12" Type="http://schemas.openxmlformats.org/officeDocument/2006/relationships/image" Target="../media/image69.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64.png"/><Relationship Id="rId11" Type="http://schemas.openxmlformats.org/officeDocument/2006/relationships/image" Target="../media/image68.png"/><Relationship Id="rId5" Type="http://schemas.openxmlformats.org/officeDocument/2006/relationships/image" Target="../media/image63.png"/><Relationship Id="rId15" Type="http://schemas.openxmlformats.org/officeDocument/2006/relationships/image" Target="../media/image52.png"/><Relationship Id="rId10" Type="http://schemas.openxmlformats.org/officeDocument/2006/relationships/image" Target="../media/image7.png"/><Relationship Id="rId4" Type="http://schemas.openxmlformats.org/officeDocument/2006/relationships/image" Target="../media/image62.png"/><Relationship Id="rId9" Type="http://schemas.openxmlformats.org/officeDocument/2006/relationships/image" Target="../media/image67.png"/><Relationship Id="rId14" Type="http://schemas.openxmlformats.org/officeDocument/2006/relationships/image" Target="../media/image51.png"/></Relationships>
</file>

<file path=ppt/slides/_rels/slide21.xml.rels><?xml version="1.0" encoding="UTF-8" standalone="yes"?>
<Relationships xmlns="http://schemas.openxmlformats.org/package/2006/relationships"><Relationship Id="rId3" Type="http://schemas.openxmlformats.org/officeDocument/2006/relationships/image" Target="../media/image72.emf"/><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76.png"/><Relationship Id="rId7" Type="http://schemas.openxmlformats.org/officeDocument/2006/relationships/image" Target="../media/image80.png"/><Relationship Id="rId12" Type="http://schemas.openxmlformats.org/officeDocument/2006/relationships/image" Target="../media/image85.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79.png"/><Relationship Id="rId11" Type="http://schemas.openxmlformats.org/officeDocument/2006/relationships/image" Target="../media/image84.png"/><Relationship Id="rId5" Type="http://schemas.openxmlformats.org/officeDocument/2006/relationships/image" Target="../media/image78.png"/><Relationship Id="rId10" Type="http://schemas.openxmlformats.org/officeDocument/2006/relationships/image" Target="../media/image83.png"/><Relationship Id="rId4" Type="http://schemas.openxmlformats.org/officeDocument/2006/relationships/image" Target="../media/image77.png"/><Relationship Id="rId9" Type="http://schemas.openxmlformats.org/officeDocument/2006/relationships/image" Target="../media/image82.png"/></Relationships>
</file>

<file path=ppt/slides/_rels/slide2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72.emf"/><Relationship Id="rId4" Type="http://schemas.openxmlformats.org/officeDocument/2006/relationships/image" Target="../media/image88.png"/></Relationships>
</file>

<file path=ppt/slides/_rels/slide2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89.wm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90.wmf"/><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wmf"/><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wmf"/><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2.xml"/><Relationship Id="rId4" Type="http://schemas.openxmlformats.org/officeDocument/2006/relationships/image" Target="../media/image95.jpe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png"/><Relationship Id="rId18" Type="http://schemas.openxmlformats.org/officeDocument/2006/relationships/image" Target="../media/image23.png"/><Relationship Id="rId26" Type="http://schemas.openxmlformats.org/officeDocument/2006/relationships/image" Target="../media/image31.png"/><Relationship Id="rId3" Type="http://schemas.openxmlformats.org/officeDocument/2006/relationships/image" Target="../media/image8.png"/><Relationship Id="rId21" Type="http://schemas.openxmlformats.org/officeDocument/2006/relationships/image" Target="../media/image26.png"/><Relationship Id="rId7" Type="http://schemas.openxmlformats.org/officeDocument/2006/relationships/image" Target="../media/image12.png"/><Relationship Id="rId12" Type="http://schemas.openxmlformats.org/officeDocument/2006/relationships/image" Target="../media/image17.png"/><Relationship Id="rId17" Type="http://schemas.openxmlformats.org/officeDocument/2006/relationships/image" Target="../media/image22.png"/><Relationship Id="rId25" Type="http://schemas.openxmlformats.org/officeDocument/2006/relationships/image" Target="../media/image30.png"/><Relationship Id="rId2" Type="http://schemas.openxmlformats.org/officeDocument/2006/relationships/image" Target="../media/image7.png"/><Relationship Id="rId16" Type="http://schemas.openxmlformats.org/officeDocument/2006/relationships/image" Target="../media/image21.png"/><Relationship Id="rId20"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11.png"/><Relationship Id="rId11" Type="http://schemas.openxmlformats.org/officeDocument/2006/relationships/image" Target="../media/image16.png"/><Relationship Id="rId24" Type="http://schemas.openxmlformats.org/officeDocument/2006/relationships/image" Target="../media/image29.png"/><Relationship Id="rId5" Type="http://schemas.openxmlformats.org/officeDocument/2006/relationships/image" Target="../media/image10.png"/><Relationship Id="rId15" Type="http://schemas.openxmlformats.org/officeDocument/2006/relationships/image" Target="../media/image20.png"/><Relationship Id="rId23" Type="http://schemas.openxmlformats.org/officeDocument/2006/relationships/image" Target="../media/image28.png"/><Relationship Id="rId10" Type="http://schemas.openxmlformats.org/officeDocument/2006/relationships/image" Target="../media/image15.png"/><Relationship Id="rId19" Type="http://schemas.openxmlformats.org/officeDocument/2006/relationships/image" Target="../media/image24.png"/><Relationship Id="rId4" Type="http://schemas.openxmlformats.org/officeDocument/2006/relationships/image" Target="../media/image9.png"/><Relationship Id="rId9" Type="http://schemas.openxmlformats.org/officeDocument/2006/relationships/image" Target="../media/image14.png"/><Relationship Id="rId14" Type="http://schemas.openxmlformats.org/officeDocument/2006/relationships/image" Target="../media/image19.png"/><Relationship Id="rId22" Type="http://schemas.openxmlformats.org/officeDocument/2006/relationships/image" Target="../media/image27.png"/><Relationship Id="rId27" Type="http://schemas.openxmlformats.org/officeDocument/2006/relationships/image" Target="../media/image32.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96.wmf"/><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4.jpeg"/><Relationship Id="rId7" Type="http://schemas.openxmlformats.org/officeDocument/2006/relationships/image" Target="../media/image38.png"/><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37.jpeg"/><Relationship Id="rId5" Type="http://schemas.openxmlformats.org/officeDocument/2006/relationships/image" Target="../media/image36.png"/><Relationship Id="rId4" Type="http://schemas.openxmlformats.org/officeDocument/2006/relationships/image" Target="../media/image35.jpe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97.wmf"/><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97.wmf"/><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97.wmf"/><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6.png"/><Relationship Id="rId18" Type="http://schemas.openxmlformats.org/officeDocument/2006/relationships/image" Target="../media/image31.png"/><Relationship Id="rId3" Type="http://schemas.openxmlformats.org/officeDocument/2006/relationships/image" Target="../media/image16.png"/><Relationship Id="rId7" Type="http://schemas.openxmlformats.org/officeDocument/2006/relationships/image" Target="../media/image20.png"/><Relationship Id="rId12" Type="http://schemas.openxmlformats.org/officeDocument/2006/relationships/image" Target="../media/image25.png"/><Relationship Id="rId17" Type="http://schemas.openxmlformats.org/officeDocument/2006/relationships/image" Target="../media/image30.png"/><Relationship Id="rId2" Type="http://schemas.openxmlformats.org/officeDocument/2006/relationships/image" Target="../media/image8.png"/><Relationship Id="rId16" Type="http://schemas.openxmlformats.org/officeDocument/2006/relationships/image" Target="../media/image29.png"/><Relationship Id="rId20"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18.png"/><Relationship Id="rId15" Type="http://schemas.openxmlformats.org/officeDocument/2006/relationships/image" Target="../media/image28.png"/><Relationship Id="rId10" Type="http://schemas.openxmlformats.org/officeDocument/2006/relationships/image" Target="../media/image23.png"/><Relationship Id="rId19" Type="http://schemas.openxmlformats.org/officeDocument/2006/relationships/image" Target="../media/image32.png"/><Relationship Id="rId4" Type="http://schemas.openxmlformats.org/officeDocument/2006/relationships/image" Target="../media/image17.png"/><Relationship Id="rId9" Type="http://schemas.openxmlformats.org/officeDocument/2006/relationships/image" Target="../media/image22.png"/><Relationship Id="rId14" Type="http://schemas.openxmlformats.org/officeDocument/2006/relationships/image" Target="../media/image27.png"/></Relationships>
</file>

<file path=ppt/slides/_rels/slide80.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6.png"/><Relationship Id="rId18" Type="http://schemas.openxmlformats.org/officeDocument/2006/relationships/image" Target="../media/image31.png"/><Relationship Id="rId3" Type="http://schemas.openxmlformats.org/officeDocument/2006/relationships/image" Target="../media/image16.png"/><Relationship Id="rId7" Type="http://schemas.openxmlformats.org/officeDocument/2006/relationships/image" Target="../media/image20.png"/><Relationship Id="rId12" Type="http://schemas.openxmlformats.org/officeDocument/2006/relationships/image" Target="../media/image25.png"/><Relationship Id="rId17" Type="http://schemas.openxmlformats.org/officeDocument/2006/relationships/image" Target="../media/image30.png"/><Relationship Id="rId2" Type="http://schemas.openxmlformats.org/officeDocument/2006/relationships/image" Target="../media/image8.png"/><Relationship Id="rId16" Type="http://schemas.openxmlformats.org/officeDocument/2006/relationships/image" Target="../media/image29.png"/><Relationship Id="rId20"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18.png"/><Relationship Id="rId15" Type="http://schemas.openxmlformats.org/officeDocument/2006/relationships/image" Target="../media/image28.png"/><Relationship Id="rId10" Type="http://schemas.openxmlformats.org/officeDocument/2006/relationships/image" Target="../media/image23.png"/><Relationship Id="rId19" Type="http://schemas.openxmlformats.org/officeDocument/2006/relationships/image" Target="../media/image32.png"/><Relationship Id="rId4" Type="http://schemas.openxmlformats.org/officeDocument/2006/relationships/image" Target="../media/image17.png"/><Relationship Id="rId9" Type="http://schemas.openxmlformats.org/officeDocument/2006/relationships/image" Target="../media/image22.png"/><Relationship Id="rId14" Type="http://schemas.openxmlformats.org/officeDocument/2006/relationships/image" Target="../media/image27.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1D570D-B1A8-41E6-99F4-22074053FBEB}"/>
              </a:ext>
            </a:extLst>
          </p:cNvPr>
          <p:cNvSpPr>
            <a:spLocks noGrp="1"/>
          </p:cNvSpPr>
          <p:nvPr>
            <p:ph type="title"/>
          </p:nvPr>
        </p:nvSpPr>
        <p:spPr/>
        <p:txBody>
          <a:bodyPr/>
          <a:lstStyle/>
          <a:p>
            <a:r>
              <a:rPr lang="zh-CN" altLang="en-US" dirty="0"/>
              <a:t>课程基本信息</a:t>
            </a:r>
          </a:p>
        </p:txBody>
      </p:sp>
      <p:sp>
        <p:nvSpPr>
          <p:cNvPr id="3" name="内容占位符 2">
            <a:extLst>
              <a:ext uri="{FF2B5EF4-FFF2-40B4-BE49-F238E27FC236}">
                <a16:creationId xmlns:a16="http://schemas.microsoft.com/office/drawing/2014/main" id="{9FAA4507-F9B7-4CAA-BF97-F5C44C76C7E8}"/>
              </a:ext>
            </a:extLst>
          </p:cNvPr>
          <p:cNvSpPr>
            <a:spLocks noGrp="1"/>
          </p:cNvSpPr>
          <p:nvPr>
            <p:ph idx="1"/>
          </p:nvPr>
        </p:nvSpPr>
        <p:spPr/>
        <p:txBody>
          <a:bodyPr/>
          <a:lstStyle/>
          <a:p>
            <a:r>
              <a:rPr lang="zh-CN" altLang="en-US" dirty="0"/>
              <a:t>时间地点</a:t>
            </a:r>
            <a:endParaRPr lang="en-US" altLang="zh-CN" dirty="0"/>
          </a:p>
          <a:p>
            <a:pPr lvl="1"/>
            <a:r>
              <a:rPr lang="zh-CN" altLang="en-US" b="0" i="0" dirty="0">
                <a:solidFill>
                  <a:srgbClr val="111111"/>
                </a:solidFill>
                <a:effectLst/>
                <a:latin typeface="inherit"/>
              </a:rPr>
              <a:t>周三下午：</a:t>
            </a:r>
            <a:r>
              <a:rPr lang="en-US" altLang="zh-CN" b="0" i="0" dirty="0">
                <a:solidFill>
                  <a:srgbClr val="111111"/>
                </a:solidFill>
                <a:effectLst/>
                <a:latin typeface="inherit"/>
              </a:rPr>
              <a:t>2:00-3:35</a:t>
            </a:r>
            <a:r>
              <a:rPr lang="zh-CN" altLang="en-US" b="0" i="0" dirty="0">
                <a:solidFill>
                  <a:srgbClr val="111111"/>
                </a:solidFill>
                <a:effectLst/>
                <a:latin typeface="inherit"/>
              </a:rPr>
              <a:t>，高新区</a:t>
            </a:r>
            <a:r>
              <a:rPr lang="en-US" altLang="zh-CN" b="0" i="0" dirty="0">
                <a:solidFill>
                  <a:srgbClr val="111111"/>
                </a:solidFill>
                <a:effectLst/>
                <a:latin typeface="inherit"/>
              </a:rPr>
              <a:t>G3-108</a:t>
            </a:r>
          </a:p>
          <a:p>
            <a:pPr lvl="1"/>
            <a:r>
              <a:rPr lang="zh-CN" altLang="en-US" b="0" i="0" dirty="0">
                <a:solidFill>
                  <a:srgbClr val="111111"/>
                </a:solidFill>
                <a:effectLst/>
                <a:latin typeface="inherit"/>
              </a:rPr>
              <a:t>周五上午：</a:t>
            </a:r>
            <a:r>
              <a:rPr lang="en-US" altLang="zh-CN" b="0" i="0" dirty="0">
                <a:solidFill>
                  <a:srgbClr val="111111"/>
                </a:solidFill>
                <a:effectLst/>
                <a:latin typeface="inherit"/>
              </a:rPr>
              <a:t>9:45-11:20</a:t>
            </a:r>
            <a:r>
              <a:rPr lang="zh-CN" altLang="en-US" b="0" i="0" dirty="0">
                <a:solidFill>
                  <a:srgbClr val="111111"/>
                </a:solidFill>
                <a:effectLst/>
                <a:latin typeface="inherit"/>
              </a:rPr>
              <a:t>，高新区</a:t>
            </a:r>
            <a:r>
              <a:rPr lang="en-US" altLang="zh-CN" b="0" i="0" dirty="0">
                <a:solidFill>
                  <a:srgbClr val="111111"/>
                </a:solidFill>
                <a:effectLst/>
                <a:latin typeface="inherit"/>
              </a:rPr>
              <a:t>G3-108</a:t>
            </a:r>
          </a:p>
          <a:p>
            <a:r>
              <a:rPr lang="zh-CN" altLang="en-US" dirty="0"/>
              <a:t>任课教师：田野 </a:t>
            </a:r>
            <a:r>
              <a:rPr lang="en-US" altLang="zh-CN" dirty="0">
                <a:hlinkClick r:id="rId2"/>
              </a:rPr>
              <a:t>yetian@ustc.edu.cn</a:t>
            </a:r>
            <a:endParaRPr lang="en-US" altLang="zh-CN" dirty="0"/>
          </a:p>
          <a:p>
            <a:r>
              <a:rPr lang="zh-CN" altLang="en-US" dirty="0"/>
              <a:t>助教</a:t>
            </a:r>
            <a:endParaRPr lang="en-US" altLang="zh-CN" dirty="0"/>
          </a:p>
          <a:p>
            <a:pPr lvl="1"/>
            <a:r>
              <a:rPr lang="zh-CN" altLang="en-US" dirty="0"/>
              <a:t>喻鑫，</a:t>
            </a:r>
            <a:r>
              <a:rPr lang="en-US" altLang="zh-CN" dirty="0"/>
              <a:t>yuxin5836@mail.ustc.edu.cn</a:t>
            </a:r>
          </a:p>
          <a:p>
            <a:pPr lvl="1"/>
            <a:r>
              <a:rPr lang="zh-CN" altLang="en-US" dirty="0"/>
              <a:t>王涔鳗，</a:t>
            </a:r>
            <a:r>
              <a:rPr lang="en-US" altLang="zh-CN" dirty="0"/>
              <a:t>wangcenman@mail.ustc.edu.cn</a:t>
            </a:r>
          </a:p>
          <a:p>
            <a:pPr lvl="1"/>
            <a:r>
              <a:rPr lang="zh-CN" altLang="en-US" dirty="0"/>
              <a:t>郑博文，</a:t>
            </a:r>
            <a:r>
              <a:rPr lang="en-US" altLang="zh-CN" dirty="0"/>
              <a:t>bwzheng@mail.ustc.edu.cn</a:t>
            </a:r>
          </a:p>
          <a:p>
            <a:pPr lvl="1"/>
            <a:r>
              <a:rPr lang="zh-CN" altLang="en-US" dirty="0"/>
              <a:t>杨帆，</a:t>
            </a:r>
            <a:r>
              <a:rPr lang="en-US" altLang="zh-CN" dirty="0"/>
              <a:t>yangfan@mail.ustc.edu.cn</a:t>
            </a:r>
            <a:endParaRPr lang="zh-CN" altLang="en-US" dirty="0"/>
          </a:p>
        </p:txBody>
      </p:sp>
      <p:sp>
        <p:nvSpPr>
          <p:cNvPr id="4" name="灯片编号占位符 3">
            <a:extLst>
              <a:ext uri="{FF2B5EF4-FFF2-40B4-BE49-F238E27FC236}">
                <a16:creationId xmlns:a16="http://schemas.microsoft.com/office/drawing/2014/main" id="{CE501608-E04A-4F1F-8373-725F8F30EF10}"/>
              </a:ext>
            </a:extLst>
          </p:cNvPr>
          <p:cNvSpPr>
            <a:spLocks noGrp="1"/>
          </p:cNvSpPr>
          <p:nvPr>
            <p:ph type="sldNum" sz="quarter" idx="12"/>
          </p:nvPr>
        </p:nvSpPr>
        <p:spPr/>
        <p:txBody>
          <a:bodyPr/>
          <a:lstStyle/>
          <a:p>
            <a:fld id="{E3FA5FAF-8A25-4B6E-94B7-5CA30A873E9A}" type="slidenum">
              <a:rPr lang="zh-CN" altLang="en-US" smtClean="0"/>
              <a:pPr/>
              <a:t>1</a:t>
            </a:fld>
            <a:endParaRPr lang="zh-CN" altLang="en-US"/>
          </a:p>
        </p:txBody>
      </p:sp>
    </p:spTree>
    <p:extLst>
      <p:ext uri="{BB962C8B-B14F-4D97-AF65-F5344CB8AC3E}">
        <p14:creationId xmlns:p14="http://schemas.microsoft.com/office/powerpoint/2010/main" val="700291303"/>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什么是协议？</a:t>
            </a:r>
          </a:p>
        </p:txBody>
      </p:sp>
      <p:sp>
        <p:nvSpPr>
          <p:cNvPr id="4" name="灯片编号占位符 3"/>
          <p:cNvSpPr>
            <a:spLocks noGrp="1"/>
          </p:cNvSpPr>
          <p:nvPr>
            <p:ph type="sldNum" sz="quarter" idx="12"/>
          </p:nvPr>
        </p:nvSpPr>
        <p:spPr/>
        <p:txBody>
          <a:bodyPr/>
          <a:lstStyle/>
          <a:p>
            <a:fld id="{E3FA5FAF-8A25-4B6E-94B7-5CA30A873E9A}" type="slidenum">
              <a:rPr lang="zh-CN" altLang="en-US" smtClean="0"/>
              <a:pPr/>
              <a:t>10</a:t>
            </a:fld>
            <a:endParaRPr lang="zh-CN" altLang="en-US"/>
          </a:p>
        </p:txBody>
      </p:sp>
      <p:sp>
        <p:nvSpPr>
          <p:cNvPr id="8" name="Rectangle 3"/>
          <p:cNvSpPr txBox="1">
            <a:spLocks noChangeArrowheads="1"/>
          </p:cNvSpPr>
          <p:nvPr/>
        </p:nvSpPr>
        <p:spPr bwMode="auto">
          <a:xfrm>
            <a:off x="546100" y="1860376"/>
            <a:ext cx="3581400" cy="4648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defRPr/>
            </a:pPr>
            <a:r>
              <a:rPr kumimoji="0" lang="zh-CN" altLang="en-US" sz="3200" b="0" u="none" strike="noStrike" kern="0" cap="none" spc="0" normalizeH="0" baseline="0" noProof="0" dirty="0">
                <a:ln>
                  <a:noFill/>
                </a:ln>
                <a:solidFill>
                  <a:srgbClr val="CC0000"/>
                </a:solidFill>
                <a:effectLst/>
                <a:uLnTx/>
                <a:uFillTx/>
                <a:latin typeface="+mn-ea"/>
                <a:cs typeface="+mn-cs"/>
              </a:rPr>
              <a:t>人类交流的协议</a:t>
            </a:r>
            <a:r>
              <a:rPr kumimoji="0" lang="en-US" altLang="zh-CN" sz="3200" b="0" u="none" strike="noStrike" kern="0" cap="none" spc="0" normalizeH="0" baseline="0" noProof="0" dirty="0">
                <a:ln>
                  <a:noFill/>
                </a:ln>
                <a:solidFill>
                  <a:srgbClr val="CC0000"/>
                </a:solidFill>
                <a:effectLst/>
                <a:uLnTx/>
                <a:uFillTx/>
                <a:latin typeface="+mn-ea"/>
                <a:cs typeface="+mn-cs"/>
              </a:rPr>
              <a:t>:</a:t>
            </a:r>
          </a:p>
          <a:p>
            <a:pPr marL="342900" marR="0" lvl="0" indent="-342900" algn="l" defTabSz="914400" rtl="0" eaLnBrk="1" fontAlgn="base" latinLnBrk="0" hangingPunct="1">
              <a:lnSpc>
                <a:spcPct val="100000"/>
              </a:lnSpc>
              <a:spcBef>
                <a:spcPct val="20000"/>
              </a:spcBef>
              <a:spcAft>
                <a:spcPct val="0"/>
              </a:spcAft>
              <a:buClr>
                <a:schemeClr val="folHlink"/>
              </a:buClr>
              <a:buSzPct val="60000"/>
              <a:buFont typeface="Wingdings" pitchFamily="2" charset="2"/>
              <a:buChar char="n"/>
              <a:tabLst/>
              <a:defRPr/>
            </a:pPr>
            <a:r>
              <a:rPr kumimoji="0" lang="ja-JP" altLang="en-US" sz="2400" b="0" u="none" strike="noStrike" kern="0" cap="none" spc="0" normalizeH="0" baseline="0" noProof="0" dirty="0">
                <a:ln>
                  <a:noFill/>
                </a:ln>
                <a:solidFill>
                  <a:schemeClr val="tx1"/>
                </a:solidFill>
                <a:effectLst/>
                <a:uLnTx/>
                <a:uFillTx/>
                <a:latin typeface="+mn-ea"/>
                <a:cs typeface="+mn-cs"/>
              </a:rPr>
              <a:t>“</a:t>
            </a:r>
            <a:r>
              <a:rPr kumimoji="0" lang="zh-CN" altLang="en-US" sz="2400" b="0" u="none" strike="noStrike" kern="0" cap="none" spc="0" normalizeH="0" baseline="0" noProof="0" dirty="0">
                <a:ln>
                  <a:noFill/>
                </a:ln>
                <a:solidFill>
                  <a:schemeClr val="tx1"/>
                </a:solidFill>
                <a:effectLst/>
                <a:uLnTx/>
                <a:uFillTx/>
                <a:latin typeface="+mn-ea"/>
                <a:cs typeface="+mn-cs"/>
              </a:rPr>
              <a:t>几点了？</a:t>
            </a:r>
            <a:r>
              <a:rPr kumimoji="0" lang="ja-JP" altLang="en-US" sz="2400" b="0" u="none" strike="noStrike" kern="0" cap="none" spc="0" normalizeH="0" baseline="0" noProof="0" dirty="0">
                <a:ln>
                  <a:noFill/>
                </a:ln>
                <a:solidFill>
                  <a:schemeClr val="tx1"/>
                </a:solidFill>
                <a:effectLst/>
                <a:uLnTx/>
                <a:uFillTx/>
                <a:latin typeface="+mn-ea"/>
                <a:cs typeface="+mn-cs"/>
              </a:rPr>
              <a:t>”</a:t>
            </a:r>
            <a:endParaRPr kumimoji="0" lang="en-US" altLang="ja-JP" sz="2400" b="0" u="none" strike="noStrike" kern="0" cap="none" spc="0" normalizeH="0" baseline="0" noProof="0" dirty="0">
              <a:ln>
                <a:noFill/>
              </a:ln>
              <a:solidFill>
                <a:schemeClr val="tx1"/>
              </a:solidFill>
              <a:effectLst/>
              <a:uLnTx/>
              <a:uFillTx/>
              <a:latin typeface="+mn-ea"/>
              <a:cs typeface="+mn-cs"/>
            </a:endParaRPr>
          </a:p>
          <a:p>
            <a:pPr marL="342900" marR="0" lvl="0" indent="-342900" algn="l" defTabSz="914400" rtl="0" eaLnBrk="1" fontAlgn="base" latinLnBrk="0" hangingPunct="1">
              <a:lnSpc>
                <a:spcPct val="100000"/>
              </a:lnSpc>
              <a:spcBef>
                <a:spcPct val="20000"/>
              </a:spcBef>
              <a:spcAft>
                <a:spcPct val="0"/>
              </a:spcAft>
              <a:buClr>
                <a:schemeClr val="folHlink"/>
              </a:buClr>
              <a:buSzPct val="60000"/>
              <a:buFont typeface="Wingdings" pitchFamily="2" charset="2"/>
              <a:buChar char="n"/>
              <a:tabLst/>
              <a:defRPr/>
            </a:pPr>
            <a:r>
              <a:rPr kumimoji="0" lang="ja-JP" altLang="en-US" sz="2400" b="0" u="none" strike="noStrike" kern="0" cap="none" spc="0" normalizeH="0" baseline="0" noProof="0" dirty="0">
                <a:ln>
                  <a:noFill/>
                </a:ln>
                <a:solidFill>
                  <a:schemeClr val="tx1"/>
                </a:solidFill>
                <a:effectLst/>
                <a:uLnTx/>
                <a:uFillTx/>
                <a:latin typeface="+mn-ea"/>
                <a:cs typeface="+mn-cs"/>
              </a:rPr>
              <a:t>“</a:t>
            </a:r>
            <a:r>
              <a:rPr kumimoji="0" lang="zh-CN" altLang="en-US" sz="2400" b="0" u="none" strike="noStrike" kern="0" cap="none" spc="0" normalizeH="0" baseline="0" noProof="0" dirty="0">
                <a:ln>
                  <a:noFill/>
                </a:ln>
                <a:solidFill>
                  <a:schemeClr val="tx1"/>
                </a:solidFill>
                <a:effectLst/>
                <a:uLnTx/>
                <a:uFillTx/>
                <a:latin typeface="+mn-ea"/>
                <a:cs typeface="+mn-cs"/>
              </a:rPr>
              <a:t>我有个问题</a:t>
            </a:r>
            <a:r>
              <a:rPr kumimoji="0" lang="ja-JP" altLang="en-US" sz="2400" b="0" u="none" strike="noStrike" kern="0" cap="none" spc="0" normalizeH="0" baseline="0" noProof="0" dirty="0">
                <a:ln>
                  <a:noFill/>
                </a:ln>
                <a:solidFill>
                  <a:schemeClr val="tx1"/>
                </a:solidFill>
                <a:effectLst/>
                <a:uLnTx/>
                <a:uFillTx/>
                <a:latin typeface="+mn-ea"/>
                <a:cs typeface="+mn-cs"/>
              </a:rPr>
              <a:t>”</a:t>
            </a:r>
            <a:endParaRPr kumimoji="0" lang="en-US" altLang="ja-JP" sz="2400" b="0" u="none" strike="noStrike" kern="0" cap="none" spc="0" normalizeH="0" baseline="0" noProof="0" dirty="0">
              <a:ln>
                <a:noFill/>
              </a:ln>
              <a:solidFill>
                <a:schemeClr val="tx1"/>
              </a:solidFill>
              <a:effectLst/>
              <a:uLnTx/>
              <a:uFillTx/>
              <a:latin typeface="+mn-ea"/>
              <a:cs typeface="+mn-cs"/>
            </a:endParaRPr>
          </a:p>
          <a:p>
            <a:pPr marL="342900" marR="0" lvl="0" indent="-342900" algn="l" defTabSz="914400" rtl="0" eaLnBrk="1" fontAlgn="base" latinLnBrk="0" hangingPunct="1">
              <a:lnSpc>
                <a:spcPct val="100000"/>
              </a:lnSpc>
              <a:spcBef>
                <a:spcPct val="20000"/>
              </a:spcBef>
              <a:spcAft>
                <a:spcPct val="0"/>
              </a:spcAft>
              <a:buClr>
                <a:schemeClr val="folHlink"/>
              </a:buClr>
              <a:buSzPct val="60000"/>
              <a:buFont typeface="Wingdings" pitchFamily="2" charset="2"/>
              <a:buChar char="n"/>
              <a:tabLst/>
              <a:defRPr/>
            </a:pPr>
            <a:r>
              <a:rPr kumimoji="0" lang="zh-CN" altLang="en-US" sz="2400" b="0" u="none" strike="noStrike" kern="0" cap="none" spc="0" normalizeH="0" baseline="0" noProof="0" dirty="0">
                <a:ln>
                  <a:noFill/>
                </a:ln>
                <a:solidFill>
                  <a:schemeClr val="tx1"/>
                </a:solidFill>
                <a:effectLst/>
                <a:uLnTx/>
                <a:uFillTx/>
                <a:latin typeface="+mn-ea"/>
                <a:cs typeface="+mn-cs"/>
              </a:rPr>
              <a:t>自我介绍</a:t>
            </a:r>
            <a:endParaRPr kumimoji="0" lang="en-US" altLang="zh-CN" sz="2400" b="0" u="none" strike="noStrike" kern="0" cap="none" spc="0" normalizeH="0" baseline="0" noProof="0" dirty="0">
              <a:ln>
                <a:noFill/>
              </a:ln>
              <a:solidFill>
                <a:schemeClr val="tx1"/>
              </a:solidFill>
              <a:effectLst/>
              <a:uLnTx/>
              <a:uFillTx/>
              <a:latin typeface="+mn-ea"/>
              <a:cs typeface="+mn-cs"/>
            </a:endParaRPr>
          </a:p>
          <a:p>
            <a:pPr marL="742950" marR="0" lvl="1" indent="-285750" algn="l" defTabSz="914400" rtl="0" eaLnBrk="1" fontAlgn="base" latinLnBrk="0" hangingPunct="1">
              <a:lnSpc>
                <a:spcPct val="100000"/>
              </a:lnSpc>
              <a:spcBef>
                <a:spcPct val="20000"/>
              </a:spcBef>
              <a:spcAft>
                <a:spcPct val="0"/>
              </a:spcAft>
              <a:buClr>
                <a:schemeClr val="hlink"/>
              </a:buClr>
              <a:buSzPct val="55000"/>
              <a:buFont typeface="Wingdings" pitchFamily="2" charset="2"/>
              <a:buChar char="n"/>
              <a:tabLst/>
              <a:defRPr/>
            </a:pPr>
            <a:endParaRPr kumimoji="0" lang="en-US" altLang="zh-CN" sz="2000" b="0" u="none" strike="noStrike" kern="0" cap="none" spc="0" normalizeH="0" baseline="0" noProof="0" dirty="0">
              <a:ln>
                <a:noFill/>
              </a:ln>
              <a:solidFill>
                <a:schemeClr val="tx1"/>
              </a:solidFill>
              <a:effectLst/>
              <a:uLnTx/>
              <a:uFillTx/>
              <a:latin typeface="+mn-ea"/>
            </a:endParaRPr>
          </a:p>
          <a:p>
            <a:pPr marL="342900" marR="0" lvl="0" indent="-34290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defRPr/>
            </a:pPr>
            <a:r>
              <a:rPr kumimoji="0" lang="en-US" altLang="zh-CN" sz="2400" b="0" u="none" strike="noStrike" kern="0" cap="none" spc="0" normalizeH="0" baseline="0" noProof="0" dirty="0">
                <a:ln>
                  <a:noFill/>
                </a:ln>
                <a:solidFill>
                  <a:schemeClr val="tx1"/>
                </a:solidFill>
                <a:effectLst/>
                <a:uLnTx/>
                <a:uFillTx/>
                <a:latin typeface="+mn-ea"/>
                <a:cs typeface="+mn-cs"/>
              </a:rPr>
              <a:t>… </a:t>
            </a:r>
            <a:r>
              <a:rPr kumimoji="0" lang="zh-CN" altLang="en-US" sz="2400" b="0" u="none" strike="noStrike" kern="0" cap="none" spc="0" normalizeH="0" baseline="0" noProof="0" dirty="0">
                <a:ln>
                  <a:noFill/>
                </a:ln>
                <a:solidFill>
                  <a:schemeClr val="tx1"/>
                </a:solidFill>
                <a:effectLst/>
                <a:uLnTx/>
                <a:uFillTx/>
                <a:latin typeface="+mn-ea"/>
                <a:cs typeface="+mn-cs"/>
              </a:rPr>
              <a:t>特定的消息表达</a:t>
            </a:r>
            <a:endParaRPr kumimoji="0" lang="en-US" altLang="zh-CN" sz="2400" b="0" u="none" strike="noStrike" kern="0" cap="none" spc="0" normalizeH="0" baseline="0" noProof="0" dirty="0">
              <a:ln>
                <a:noFill/>
              </a:ln>
              <a:solidFill>
                <a:schemeClr val="tx1"/>
              </a:solidFill>
              <a:effectLst/>
              <a:uLnTx/>
              <a:uFillTx/>
              <a:latin typeface="+mn-ea"/>
              <a:cs typeface="+mn-cs"/>
            </a:endParaRPr>
          </a:p>
          <a:p>
            <a:pPr marL="342900" marR="0" lvl="0" indent="-34290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defRPr/>
            </a:pPr>
            <a:r>
              <a:rPr kumimoji="0" lang="en-US" altLang="zh-CN" sz="2400" b="0" u="none" strike="noStrike" kern="0" cap="none" spc="0" normalizeH="0" baseline="0" noProof="0" dirty="0">
                <a:ln>
                  <a:noFill/>
                </a:ln>
                <a:solidFill>
                  <a:schemeClr val="tx1"/>
                </a:solidFill>
                <a:effectLst/>
                <a:uLnTx/>
                <a:uFillTx/>
                <a:latin typeface="+mn-ea"/>
                <a:cs typeface="+mn-cs"/>
              </a:rPr>
              <a:t>… </a:t>
            </a:r>
            <a:r>
              <a:rPr kumimoji="0" lang="zh-CN" altLang="en-US" sz="2400" b="0" u="none" strike="noStrike" kern="0" cap="none" spc="0" normalizeH="0" baseline="0" noProof="0" dirty="0">
                <a:ln>
                  <a:noFill/>
                </a:ln>
                <a:solidFill>
                  <a:schemeClr val="tx1"/>
                </a:solidFill>
                <a:effectLst/>
                <a:uLnTx/>
                <a:uFillTx/>
                <a:latin typeface="+mn-ea"/>
                <a:cs typeface="+mn-cs"/>
              </a:rPr>
              <a:t>收到消息后产生特定的动作或事件</a:t>
            </a:r>
            <a:endParaRPr kumimoji="0" lang="en-US" altLang="zh-CN" sz="2400" b="0" u="none" strike="noStrike" kern="0" cap="none" spc="0" normalizeH="0" baseline="0" noProof="0" dirty="0">
              <a:ln>
                <a:noFill/>
              </a:ln>
              <a:solidFill>
                <a:schemeClr val="tx1"/>
              </a:solidFill>
              <a:effectLst/>
              <a:uLnTx/>
              <a:uFillTx/>
              <a:latin typeface="+mn-ea"/>
              <a:cs typeface="+mn-cs"/>
            </a:endParaRPr>
          </a:p>
        </p:txBody>
      </p:sp>
      <p:sp>
        <p:nvSpPr>
          <p:cNvPr id="9" name="Rectangle 4"/>
          <p:cNvSpPr txBox="1">
            <a:spLocks noChangeArrowheads="1"/>
          </p:cNvSpPr>
          <p:nvPr/>
        </p:nvSpPr>
        <p:spPr bwMode="auto">
          <a:xfrm>
            <a:off x="4495800" y="1860376"/>
            <a:ext cx="3810000" cy="2590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1" fontAlgn="base" latinLnBrk="0" hangingPunct="1">
              <a:lnSpc>
                <a:spcPct val="100000"/>
              </a:lnSpc>
              <a:spcBef>
                <a:spcPct val="20000"/>
              </a:spcBef>
              <a:spcAft>
                <a:spcPct val="0"/>
              </a:spcAft>
              <a:buClr>
                <a:schemeClr val="folHlink"/>
              </a:buClr>
              <a:buSzPct val="60000"/>
              <a:buFont typeface="Wingdings" charset="0"/>
              <a:buNone/>
              <a:tabLst/>
              <a:defRPr/>
            </a:pPr>
            <a:r>
              <a:rPr kumimoji="0" lang="zh-CN" altLang="en-US" sz="3200" b="0" u="none" strike="noStrike" kern="0" cap="none" spc="0" normalizeH="0" baseline="0" noProof="0" dirty="0">
                <a:ln>
                  <a:noFill/>
                </a:ln>
                <a:solidFill>
                  <a:srgbClr val="CC0000"/>
                </a:solidFill>
                <a:effectLst/>
                <a:uLnTx/>
                <a:uFillTx/>
                <a:latin typeface="+mn-lt"/>
                <a:ea typeface="+mn-ea"/>
                <a:cs typeface="+mn-cs"/>
              </a:rPr>
              <a:t>网络协议</a:t>
            </a:r>
            <a:r>
              <a:rPr kumimoji="0" lang="zh-CN" altLang="en-US" sz="3200" b="0" i="1" u="none" strike="noStrike" kern="0" cap="none" spc="0" normalizeH="0" baseline="0" noProof="0" dirty="0">
                <a:ln>
                  <a:noFill/>
                </a:ln>
                <a:solidFill>
                  <a:srgbClr val="CC0000"/>
                </a:solidFill>
                <a:effectLst/>
                <a:uLnTx/>
                <a:uFillTx/>
                <a:latin typeface="+mn-lt"/>
                <a:ea typeface="+mn-ea"/>
                <a:cs typeface="+mn-cs"/>
              </a:rPr>
              <a:t>：</a:t>
            </a:r>
            <a:endParaRPr kumimoji="0" lang="en-US" sz="3200" b="0" i="1" u="none" strike="noStrike" kern="0" cap="none" spc="0" normalizeH="0" baseline="0" noProof="0" dirty="0">
              <a:ln>
                <a:noFill/>
              </a:ln>
              <a:solidFill>
                <a:srgbClr val="CC0000"/>
              </a:solidFill>
              <a:effectLst/>
              <a:uLnTx/>
              <a:uFillTx/>
              <a:latin typeface="+mn-lt"/>
              <a:ea typeface="+mn-ea"/>
              <a:cs typeface="+mn-cs"/>
            </a:endParaRPr>
          </a:p>
          <a:p>
            <a:pPr marL="231775" marR="0" lvl="0" indent="-231775" algn="l" defTabSz="914400" rtl="0" eaLnBrk="1" fontAlgn="base" latinLnBrk="0" hangingPunct="1">
              <a:lnSpc>
                <a:spcPct val="100000"/>
              </a:lnSpc>
              <a:spcBef>
                <a:spcPct val="20000"/>
              </a:spcBef>
              <a:spcAft>
                <a:spcPct val="0"/>
              </a:spcAft>
              <a:buClr>
                <a:schemeClr val="folHlink"/>
              </a:buClr>
              <a:buSzPct val="60000"/>
              <a:buFont typeface="Wingdings" charset="2"/>
              <a:buChar char="§"/>
              <a:tabLst/>
              <a:defRPr/>
            </a:pPr>
            <a:r>
              <a:rPr kumimoji="0" lang="zh-CN" altLang="en-US" sz="2400" b="0" i="0" u="none" strike="noStrike" kern="0" cap="none" spc="0" normalizeH="0" baseline="0" noProof="0" dirty="0">
                <a:ln>
                  <a:noFill/>
                </a:ln>
                <a:solidFill>
                  <a:schemeClr val="tx1"/>
                </a:solidFill>
                <a:effectLst/>
                <a:uLnTx/>
                <a:uFillTx/>
                <a:latin typeface="+mn-lt"/>
                <a:ea typeface="+mn-ea"/>
                <a:cs typeface="+mn-cs"/>
              </a:rPr>
              <a:t>交互者是机器而非人类</a:t>
            </a:r>
            <a:endParaRPr kumimoji="0" lang="en-US" altLang="zh-CN" sz="2400" b="0" i="0" u="none" strike="noStrike" kern="0" cap="none" spc="0" normalizeH="0" baseline="0" noProof="0" dirty="0">
              <a:ln>
                <a:noFill/>
              </a:ln>
              <a:solidFill>
                <a:schemeClr val="tx1"/>
              </a:solidFill>
              <a:effectLst/>
              <a:uLnTx/>
              <a:uFillTx/>
              <a:latin typeface="+mn-lt"/>
              <a:ea typeface="+mn-ea"/>
              <a:cs typeface="+mn-cs"/>
            </a:endParaRPr>
          </a:p>
          <a:p>
            <a:pPr marL="231775" marR="0" lvl="0" indent="-231775" algn="l" defTabSz="914400" rtl="0" eaLnBrk="1" fontAlgn="base" latinLnBrk="0" hangingPunct="1">
              <a:lnSpc>
                <a:spcPct val="100000"/>
              </a:lnSpc>
              <a:spcBef>
                <a:spcPct val="20000"/>
              </a:spcBef>
              <a:spcAft>
                <a:spcPct val="0"/>
              </a:spcAft>
              <a:buClr>
                <a:schemeClr val="folHlink"/>
              </a:buClr>
              <a:buSzPct val="60000"/>
              <a:buFont typeface="Wingdings" charset="2"/>
              <a:buChar char="§"/>
              <a:tabLst/>
              <a:defRPr/>
            </a:pPr>
            <a:r>
              <a:rPr kumimoji="0" lang="zh-CN" altLang="en-US" sz="2400" b="0" i="0" u="none" strike="noStrike" kern="0" cap="none" spc="0" normalizeH="0" baseline="0" noProof="0" dirty="0">
                <a:ln>
                  <a:noFill/>
                </a:ln>
                <a:solidFill>
                  <a:schemeClr val="tx1"/>
                </a:solidFill>
                <a:effectLst/>
                <a:uLnTx/>
                <a:uFillTx/>
                <a:latin typeface="+mn-lt"/>
                <a:ea typeface="+mn-ea"/>
                <a:cs typeface="+mn-cs"/>
              </a:rPr>
              <a:t>所有机器间的交互由协议规定</a:t>
            </a:r>
            <a:endParaRPr kumimoji="0" lang="en-US" sz="2400" b="0" i="0" u="none" strike="noStrike" kern="0" cap="none" spc="0" normalizeH="0" baseline="0" noProof="0" dirty="0">
              <a:ln>
                <a:noFill/>
              </a:ln>
              <a:solidFill>
                <a:schemeClr val="tx1"/>
              </a:solidFill>
              <a:effectLst/>
              <a:uLnTx/>
              <a:uFillTx/>
              <a:latin typeface="+mn-lt"/>
              <a:ea typeface="+mn-ea"/>
              <a:cs typeface="+mn-cs"/>
            </a:endParaRPr>
          </a:p>
        </p:txBody>
      </p:sp>
      <p:sp>
        <p:nvSpPr>
          <p:cNvPr id="10" name="Rectangle 5"/>
          <p:cNvSpPr>
            <a:spLocks noChangeArrowheads="1"/>
          </p:cNvSpPr>
          <p:nvPr/>
        </p:nvSpPr>
        <p:spPr bwMode="auto">
          <a:xfrm>
            <a:off x="4343400" y="4221088"/>
            <a:ext cx="4478338" cy="2362200"/>
          </a:xfrm>
          <a:prstGeom prst="rect">
            <a:avLst/>
          </a:prstGeom>
          <a:noFill/>
          <a:ln w="9525">
            <a:noFill/>
            <a:miter lim="800000"/>
            <a:headEnd/>
            <a:tailEnd/>
          </a:ln>
        </p:spPr>
        <p:txBody>
          <a:bodyPr/>
          <a:lstStyle/>
          <a:p>
            <a:pPr marL="342900" indent="-342900" algn="ctr">
              <a:spcBef>
                <a:spcPct val="20000"/>
              </a:spcBef>
              <a:buClr>
                <a:schemeClr val="accent2"/>
              </a:buClr>
              <a:buSzPct val="85000"/>
              <a:buFont typeface="Wingdings" pitchFamily="2" charset="2"/>
              <a:buNone/>
            </a:pPr>
            <a:r>
              <a:rPr lang="zh-CN" altLang="en-US" sz="2800" dirty="0">
                <a:solidFill>
                  <a:srgbClr val="C00000"/>
                </a:solidFill>
                <a:latin typeface="Gill Sans MT" pitchFamily="34" charset="0"/>
              </a:rPr>
              <a:t>网络协议</a:t>
            </a:r>
            <a:r>
              <a:rPr lang="zh-CN" altLang="en-US" sz="2800" dirty="0">
                <a:latin typeface="Gill Sans MT" pitchFamily="34" charset="0"/>
              </a:rPr>
              <a:t>规定了网络实体间消息交互的</a:t>
            </a:r>
            <a:r>
              <a:rPr lang="zh-CN" altLang="en-US" sz="2800" dirty="0">
                <a:solidFill>
                  <a:srgbClr val="C00000"/>
                </a:solidFill>
                <a:latin typeface="Gill Sans MT" pitchFamily="34" charset="0"/>
              </a:rPr>
              <a:t>格式</a:t>
            </a:r>
            <a:r>
              <a:rPr lang="zh-CN" altLang="en-US" sz="2800" dirty="0">
                <a:latin typeface="Gill Sans MT" pitchFamily="34" charset="0"/>
              </a:rPr>
              <a:t>、</a:t>
            </a:r>
            <a:r>
              <a:rPr lang="zh-CN" altLang="en-US" sz="2800" dirty="0">
                <a:solidFill>
                  <a:srgbClr val="C00000"/>
                </a:solidFill>
                <a:latin typeface="Gill Sans MT" pitchFamily="34" charset="0"/>
              </a:rPr>
              <a:t>顺序</a:t>
            </a:r>
            <a:r>
              <a:rPr lang="zh-CN" altLang="en-US" sz="2800" dirty="0">
                <a:latin typeface="Gill Sans MT" pitchFamily="34" charset="0"/>
              </a:rPr>
              <a:t>、收发消息后执行的</a:t>
            </a:r>
            <a:r>
              <a:rPr lang="zh-CN" altLang="en-US" sz="2800" dirty="0">
                <a:solidFill>
                  <a:srgbClr val="C00000"/>
                </a:solidFill>
                <a:latin typeface="Gill Sans MT" pitchFamily="34" charset="0"/>
              </a:rPr>
              <a:t>动作</a:t>
            </a:r>
            <a:r>
              <a:rPr lang="zh-CN" altLang="en-US" sz="2800" dirty="0">
                <a:latin typeface="Gill Sans MT" pitchFamily="34" charset="0"/>
              </a:rPr>
              <a:t>等</a:t>
            </a:r>
            <a:endParaRPr lang="en-US" altLang="zh-CN" i="1" dirty="0">
              <a:solidFill>
                <a:srgbClr val="FF0000"/>
              </a:solidFill>
            </a:endParaRPr>
          </a:p>
        </p:txBody>
      </p:sp>
    </p:spTree>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什么是协议？</a:t>
            </a:r>
          </a:p>
        </p:txBody>
      </p:sp>
      <p:sp>
        <p:nvSpPr>
          <p:cNvPr id="4" name="灯片编号占位符 3"/>
          <p:cNvSpPr>
            <a:spLocks noGrp="1"/>
          </p:cNvSpPr>
          <p:nvPr>
            <p:ph type="sldNum" sz="quarter" idx="12"/>
          </p:nvPr>
        </p:nvSpPr>
        <p:spPr/>
        <p:txBody>
          <a:bodyPr/>
          <a:lstStyle/>
          <a:p>
            <a:fld id="{E3FA5FAF-8A25-4B6E-94B7-5CA30A873E9A}" type="slidenum">
              <a:rPr lang="zh-CN" altLang="en-US" smtClean="0"/>
              <a:pPr/>
              <a:t>11</a:t>
            </a:fld>
            <a:endParaRPr lang="zh-CN" altLang="en-US"/>
          </a:p>
        </p:txBody>
      </p:sp>
      <p:sp>
        <p:nvSpPr>
          <p:cNvPr id="74" name="Rectangle 3"/>
          <p:cNvSpPr txBox="1">
            <a:spLocks noChangeArrowheads="1"/>
          </p:cNvSpPr>
          <p:nvPr/>
        </p:nvSpPr>
        <p:spPr bwMode="auto">
          <a:xfrm>
            <a:off x="533400" y="1716930"/>
            <a:ext cx="8153400" cy="685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defRPr/>
            </a:pPr>
            <a:r>
              <a:rPr kumimoji="0" lang="zh-CN" altLang="en-US" sz="3200" b="0" i="0" u="none" strike="noStrike" kern="0" cap="none" spc="0" normalizeH="0" baseline="0" noProof="0" dirty="0">
                <a:ln>
                  <a:noFill/>
                </a:ln>
                <a:solidFill>
                  <a:schemeClr val="tx1"/>
                </a:solidFill>
                <a:effectLst/>
                <a:uLnTx/>
                <a:uFillTx/>
                <a:latin typeface="+mn-ea"/>
                <a:cs typeface="+mn-cs"/>
              </a:rPr>
              <a:t>人类协议和计算机网络协议：</a:t>
            </a:r>
            <a:endParaRPr kumimoji="0" lang="en-US" altLang="zh-CN" sz="3200" b="0" i="0" u="none" strike="noStrike" kern="0" cap="none" spc="0" normalizeH="0" baseline="0" noProof="0" dirty="0">
              <a:ln>
                <a:noFill/>
              </a:ln>
              <a:solidFill>
                <a:schemeClr val="tx1"/>
              </a:solidFill>
              <a:effectLst/>
              <a:uLnTx/>
              <a:uFillTx/>
              <a:latin typeface="+mn-ea"/>
              <a:cs typeface="+mn-cs"/>
            </a:endParaRPr>
          </a:p>
        </p:txBody>
      </p:sp>
      <p:sp>
        <p:nvSpPr>
          <p:cNvPr id="75" name="Rectangle 8"/>
          <p:cNvSpPr>
            <a:spLocks noChangeArrowheads="1"/>
          </p:cNvSpPr>
          <p:nvPr/>
        </p:nvSpPr>
        <p:spPr bwMode="auto">
          <a:xfrm>
            <a:off x="628650" y="6021288"/>
            <a:ext cx="4419600" cy="533400"/>
          </a:xfrm>
          <a:prstGeom prst="rect">
            <a:avLst/>
          </a:prstGeom>
          <a:noFill/>
          <a:ln w="9525">
            <a:noFill/>
            <a:miter lim="800000"/>
            <a:headEnd/>
            <a:tailEnd/>
          </a:ln>
        </p:spPr>
        <p:txBody>
          <a:bodyPr/>
          <a:lstStyle/>
          <a:p>
            <a:pPr marL="342900" indent="-342900">
              <a:spcBef>
                <a:spcPct val="20000"/>
              </a:spcBef>
              <a:buClr>
                <a:schemeClr val="accent2"/>
              </a:buClr>
              <a:buSzPct val="85000"/>
              <a:buFont typeface="Wingdings" pitchFamily="2" charset="2"/>
              <a:buNone/>
            </a:pPr>
            <a:r>
              <a:rPr lang="zh-CN" altLang="en-US" sz="2800" dirty="0">
                <a:latin typeface="+mn-ea"/>
              </a:rPr>
              <a:t>其它人类协议还有哪些？</a:t>
            </a:r>
            <a:r>
              <a:rPr lang="en-US" altLang="zh-CN" sz="2800" dirty="0">
                <a:latin typeface="+mn-ea"/>
              </a:rPr>
              <a:t> </a:t>
            </a:r>
          </a:p>
        </p:txBody>
      </p:sp>
      <p:sp>
        <p:nvSpPr>
          <p:cNvPr id="76" name="Line 10"/>
          <p:cNvSpPr>
            <a:spLocks noChangeShapeType="1"/>
          </p:cNvSpPr>
          <p:nvPr/>
        </p:nvSpPr>
        <p:spPr bwMode="auto">
          <a:xfrm>
            <a:off x="1257300" y="3117105"/>
            <a:ext cx="1762125" cy="276225"/>
          </a:xfrm>
          <a:prstGeom prst="line">
            <a:avLst/>
          </a:prstGeom>
          <a:noFill/>
          <a:ln w="28575">
            <a:solidFill>
              <a:srgbClr val="CC0000"/>
            </a:solidFill>
            <a:round/>
            <a:headEnd/>
            <a:tailEnd type="triangle" w="med" len="med"/>
          </a:ln>
        </p:spPr>
        <p:txBody>
          <a:bodyPr wrap="none" anchor="ctr"/>
          <a:lstStyle/>
          <a:p>
            <a:endParaRPr lang="zh-CN" altLang="en-US">
              <a:latin typeface="+mn-ea"/>
            </a:endParaRPr>
          </a:p>
        </p:txBody>
      </p:sp>
      <p:pic>
        <p:nvPicPr>
          <p:cNvPr id="77" name="Picture 62" descr="Alice"/>
          <p:cNvPicPr>
            <a:picLocks noChangeAspect="1" noChangeArrowheads="1"/>
          </p:cNvPicPr>
          <p:nvPr/>
        </p:nvPicPr>
        <p:blipFill>
          <a:blip r:embed="rId2" cstate="print"/>
          <a:srcRect/>
          <a:stretch>
            <a:fillRect/>
          </a:stretch>
        </p:blipFill>
        <p:spPr bwMode="auto">
          <a:xfrm>
            <a:off x="709613" y="2721818"/>
            <a:ext cx="561975" cy="693737"/>
          </a:xfrm>
          <a:prstGeom prst="rect">
            <a:avLst/>
          </a:prstGeom>
          <a:noFill/>
          <a:ln w="9525">
            <a:noFill/>
            <a:miter lim="800000"/>
            <a:headEnd/>
            <a:tailEnd/>
          </a:ln>
        </p:spPr>
      </p:pic>
      <p:pic>
        <p:nvPicPr>
          <p:cNvPr id="78" name="Picture 63" descr="Bob"/>
          <p:cNvPicPr>
            <a:picLocks noChangeAspect="1" noChangeArrowheads="1"/>
          </p:cNvPicPr>
          <p:nvPr/>
        </p:nvPicPr>
        <p:blipFill>
          <a:blip r:embed="rId3" cstate="print"/>
          <a:srcRect/>
          <a:stretch>
            <a:fillRect/>
          </a:stretch>
        </p:blipFill>
        <p:spPr bwMode="auto">
          <a:xfrm>
            <a:off x="3128963" y="3117105"/>
            <a:ext cx="676275" cy="690563"/>
          </a:xfrm>
          <a:prstGeom prst="rect">
            <a:avLst/>
          </a:prstGeom>
          <a:noFill/>
          <a:ln w="9525">
            <a:noFill/>
            <a:miter lim="800000"/>
            <a:headEnd/>
            <a:tailEnd/>
          </a:ln>
        </p:spPr>
      </p:pic>
      <p:sp>
        <p:nvSpPr>
          <p:cNvPr id="79" name="Text Box 64"/>
          <p:cNvSpPr txBox="1">
            <a:spLocks noChangeArrowheads="1"/>
          </p:cNvSpPr>
          <p:nvPr/>
        </p:nvSpPr>
        <p:spPr bwMode="auto">
          <a:xfrm>
            <a:off x="1698625" y="2829768"/>
            <a:ext cx="415498" cy="369332"/>
          </a:xfrm>
          <a:prstGeom prst="rect">
            <a:avLst/>
          </a:prstGeom>
          <a:noFill/>
          <a:ln w="9525">
            <a:noFill/>
            <a:miter lim="800000"/>
            <a:headEnd/>
            <a:tailEnd/>
          </a:ln>
        </p:spPr>
        <p:txBody>
          <a:bodyPr wrap="none">
            <a:spAutoFit/>
          </a:bodyPr>
          <a:lstStyle/>
          <a:p>
            <a:r>
              <a:rPr lang="en-US" altLang="zh-CN">
                <a:solidFill>
                  <a:srgbClr val="CC0000"/>
                </a:solidFill>
                <a:latin typeface="+mn-ea"/>
              </a:rPr>
              <a:t>Hi</a:t>
            </a:r>
          </a:p>
        </p:txBody>
      </p:sp>
      <p:sp>
        <p:nvSpPr>
          <p:cNvPr id="80" name="Line 66"/>
          <p:cNvSpPr>
            <a:spLocks noChangeShapeType="1"/>
          </p:cNvSpPr>
          <p:nvPr/>
        </p:nvSpPr>
        <p:spPr bwMode="auto">
          <a:xfrm flipV="1">
            <a:off x="949325" y="3675905"/>
            <a:ext cx="2085975" cy="361950"/>
          </a:xfrm>
          <a:prstGeom prst="line">
            <a:avLst/>
          </a:prstGeom>
          <a:noFill/>
          <a:ln w="28575">
            <a:solidFill>
              <a:srgbClr val="CC0000"/>
            </a:solidFill>
            <a:round/>
            <a:headEnd type="triangle" w="med" len="med"/>
            <a:tailEnd/>
          </a:ln>
        </p:spPr>
        <p:txBody>
          <a:bodyPr wrap="none" anchor="ctr"/>
          <a:lstStyle/>
          <a:p>
            <a:endParaRPr lang="zh-CN" altLang="en-US">
              <a:latin typeface="+mn-ea"/>
            </a:endParaRPr>
          </a:p>
        </p:txBody>
      </p:sp>
      <p:sp>
        <p:nvSpPr>
          <p:cNvPr id="81" name="Text Box 67"/>
          <p:cNvSpPr txBox="1">
            <a:spLocks noChangeArrowheads="1"/>
          </p:cNvSpPr>
          <p:nvPr/>
        </p:nvSpPr>
        <p:spPr bwMode="auto">
          <a:xfrm>
            <a:off x="1689100" y="3453655"/>
            <a:ext cx="415498" cy="369332"/>
          </a:xfrm>
          <a:prstGeom prst="rect">
            <a:avLst/>
          </a:prstGeom>
          <a:noFill/>
          <a:ln w="9525">
            <a:noFill/>
            <a:miter lim="800000"/>
            <a:headEnd/>
            <a:tailEnd/>
          </a:ln>
        </p:spPr>
        <p:txBody>
          <a:bodyPr wrap="none">
            <a:spAutoFit/>
          </a:bodyPr>
          <a:lstStyle/>
          <a:p>
            <a:r>
              <a:rPr lang="en-US" altLang="zh-CN">
                <a:solidFill>
                  <a:srgbClr val="CC0000"/>
                </a:solidFill>
                <a:latin typeface="+mn-ea"/>
              </a:rPr>
              <a:t>Hi</a:t>
            </a:r>
          </a:p>
        </p:txBody>
      </p:sp>
      <p:sp>
        <p:nvSpPr>
          <p:cNvPr id="82" name="Line 70"/>
          <p:cNvSpPr>
            <a:spLocks noChangeShapeType="1"/>
          </p:cNvSpPr>
          <p:nvPr/>
        </p:nvSpPr>
        <p:spPr bwMode="auto">
          <a:xfrm>
            <a:off x="933450" y="4107705"/>
            <a:ext cx="2162175" cy="438150"/>
          </a:xfrm>
          <a:prstGeom prst="line">
            <a:avLst/>
          </a:prstGeom>
          <a:noFill/>
          <a:ln w="28575">
            <a:solidFill>
              <a:srgbClr val="CC0000"/>
            </a:solidFill>
            <a:round/>
            <a:headEnd/>
            <a:tailEnd type="triangle" w="med" len="med"/>
          </a:ln>
        </p:spPr>
        <p:txBody>
          <a:bodyPr wrap="none" anchor="ctr"/>
          <a:lstStyle/>
          <a:p>
            <a:endParaRPr lang="zh-CN" altLang="en-US">
              <a:latin typeface="+mn-ea"/>
            </a:endParaRPr>
          </a:p>
        </p:txBody>
      </p:sp>
      <p:grpSp>
        <p:nvGrpSpPr>
          <p:cNvPr id="83" name="Group 72"/>
          <p:cNvGrpSpPr>
            <a:grpSpLocks/>
          </p:cNvGrpSpPr>
          <p:nvPr/>
        </p:nvGrpSpPr>
        <p:grpSpPr bwMode="auto">
          <a:xfrm>
            <a:off x="1373187" y="4039447"/>
            <a:ext cx="1211261" cy="620713"/>
            <a:chOff x="699" y="2747"/>
            <a:chExt cx="763" cy="391"/>
          </a:xfrm>
        </p:grpSpPr>
        <p:sp>
          <p:nvSpPr>
            <p:cNvPr id="84" name="Rectangle 71"/>
            <p:cNvSpPr>
              <a:spLocks noChangeArrowheads="1"/>
            </p:cNvSpPr>
            <p:nvPr/>
          </p:nvSpPr>
          <p:spPr bwMode="auto">
            <a:xfrm>
              <a:off x="786" y="2790"/>
              <a:ext cx="588" cy="348"/>
            </a:xfrm>
            <a:prstGeom prst="rect">
              <a:avLst/>
            </a:prstGeom>
            <a:noFill/>
            <a:ln w="9525">
              <a:noFill/>
              <a:miter lim="800000"/>
              <a:headEnd/>
              <a:tailEnd/>
            </a:ln>
          </p:spPr>
          <p:txBody>
            <a:bodyPr wrap="none" anchor="ctr"/>
            <a:lstStyle/>
            <a:p>
              <a:endParaRPr lang="zh-CN" altLang="zh-CN">
                <a:solidFill>
                  <a:srgbClr val="CC0000"/>
                </a:solidFill>
                <a:latin typeface="+mn-ea"/>
              </a:endParaRPr>
            </a:p>
          </p:txBody>
        </p:sp>
        <p:sp>
          <p:nvSpPr>
            <p:cNvPr id="85" name="Text Box 69"/>
            <p:cNvSpPr txBox="1">
              <a:spLocks noChangeArrowheads="1"/>
            </p:cNvSpPr>
            <p:nvPr/>
          </p:nvSpPr>
          <p:spPr bwMode="auto">
            <a:xfrm>
              <a:off x="699" y="2747"/>
              <a:ext cx="763" cy="252"/>
            </a:xfrm>
            <a:prstGeom prst="rect">
              <a:avLst/>
            </a:prstGeom>
            <a:solidFill>
              <a:schemeClr val="bg1"/>
            </a:solidFill>
            <a:ln w="9525">
              <a:noFill/>
              <a:miter lim="800000"/>
              <a:headEnd/>
              <a:tailEnd/>
            </a:ln>
          </p:spPr>
          <p:txBody>
            <a:bodyPr wrap="none">
              <a:spAutoFit/>
            </a:bodyPr>
            <a:lstStyle/>
            <a:p>
              <a:pPr algn="ctr"/>
              <a:r>
                <a:rPr lang="zh-CN" altLang="en-US" sz="2000" dirty="0">
                  <a:solidFill>
                    <a:srgbClr val="CC0000"/>
                  </a:solidFill>
                  <a:latin typeface="+mn-ea"/>
                </a:rPr>
                <a:t>几点了？</a:t>
              </a:r>
              <a:endParaRPr lang="en-US" altLang="zh-CN" sz="2000" dirty="0">
                <a:solidFill>
                  <a:srgbClr val="CC0000"/>
                </a:solidFill>
                <a:latin typeface="+mn-ea"/>
              </a:endParaRPr>
            </a:p>
          </p:txBody>
        </p:sp>
      </p:grpSp>
      <p:sp>
        <p:nvSpPr>
          <p:cNvPr id="86" name="Line 73"/>
          <p:cNvSpPr>
            <a:spLocks noChangeShapeType="1"/>
          </p:cNvSpPr>
          <p:nvPr/>
        </p:nvSpPr>
        <p:spPr bwMode="auto">
          <a:xfrm flipV="1">
            <a:off x="1095375" y="4679205"/>
            <a:ext cx="1952625" cy="333375"/>
          </a:xfrm>
          <a:prstGeom prst="line">
            <a:avLst/>
          </a:prstGeom>
          <a:noFill/>
          <a:ln w="28575">
            <a:solidFill>
              <a:srgbClr val="CC0000"/>
            </a:solidFill>
            <a:round/>
            <a:headEnd type="triangle" w="med" len="med"/>
            <a:tailEnd/>
          </a:ln>
        </p:spPr>
        <p:txBody>
          <a:bodyPr wrap="none" anchor="ctr"/>
          <a:lstStyle/>
          <a:p>
            <a:endParaRPr lang="zh-CN" altLang="en-US">
              <a:latin typeface="+mn-ea"/>
            </a:endParaRPr>
          </a:p>
        </p:txBody>
      </p:sp>
      <p:grpSp>
        <p:nvGrpSpPr>
          <p:cNvPr id="87" name="Group 76"/>
          <p:cNvGrpSpPr>
            <a:grpSpLocks/>
          </p:cNvGrpSpPr>
          <p:nvPr/>
        </p:nvGrpSpPr>
        <p:grpSpPr bwMode="auto">
          <a:xfrm>
            <a:off x="1403648" y="4712121"/>
            <a:ext cx="1108075" cy="373063"/>
            <a:chOff x="1046" y="2771"/>
            <a:chExt cx="698" cy="235"/>
          </a:xfrm>
        </p:grpSpPr>
        <p:sp>
          <p:nvSpPr>
            <p:cNvPr id="88" name="Rectangle 75"/>
            <p:cNvSpPr>
              <a:spLocks noChangeArrowheads="1"/>
            </p:cNvSpPr>
            <p:nvPr/>
          </p:nvSpPr>
          <p:spPr bwMode="auto">
            <a:xfrm>
              <a:off x="1104" y="2820"/>
              <a:ext cx="444" cy="186"/>
            </a:xfrm>
            <a:prstGeom prst="rect">
              <a:avLst/>
            </a:prstGeom>
            <a:solidFill>
              <a:schemeClr val="bg1"/>
            </a:solidFill>
            <a:ln w="9525">
              <a:noFill/>
              <a:miter lim="800000"/>
              <a:headEnd/>
              <a:tailEnd/>
            </a:ln>
          </p:spPr>
          <p:txBody>
            <a:bodyPr wrap="none" anchor="ctr"/>
            <a:lstStyle/>
            <a:p>
              <a:endParaRPr lang="zh-CN" altLang="zh-CN">
                <a:solidFill>
                  <a:srgbClr val="CC0000"/>
                </a:solidFill>
                <a:latin typeface="+mn-ea"/>
              </a:endParaRPr>
            </a:p>
          </p:txBody>
        </p:sp>
        <p:sp>
          <p:nvSpPr>
            <p:cNvPr id="89" name="Text Box 74"/>
            <p:cNvSpPr txBox="1">
              <a:spLocks noChangeArrowheads="1"/>
            </p:cNvSpPr>
            <p:nvPr/>
          </p:nvSpPr>
          <p:spPr bwMode="auto">
            <a:xfrm>
              <a:off x="1046" y="2771"/>
              <a:ext cx="698" cy="233"/>
            </a:xfrm>
            <a:prstGeom prst="rect">
              <a:avLst/>
            </a:prstGeom>
            <a:noFill/>
            <a:ln w="9525">
              <a:noFill/>
              <a:miter lim="800000"/>
              <a:headEnd/>
              <a:tailEnd/>
            </a:ln>
          </p:spPr>
          <p:txBody>
            <a:bodyPr wrap="none">
              <a:spAutoFit/>
            </a:bodyPr>
            <a:lstStyle/>
            <a:p>
              <a:r>
                <a:rPr lang="zh-CN" altLang="en-US" dirty="0">
                  <a:solidFill>
                    <a:srgbClr val="CC0000"/>
                  </a:solidFill>
                  <a:latin typeface="+mn-ea"/>
                </a:rPr>
                <a:t>下午两点</a:t>
              </a:r>
              <a:endParaRPr lang="en-US" altLang="zh-CN" dirty="0">
                <a:solidFill>
                  <a:srgbClr val="CC0000"/>
                </a:solidFill>
                <a:latin typeface="+mn-ea"/>
              </a:endParaRPr>
            </a:p>
          </p:txBody>
        </p:sp>
      </p:grpSp>
      <p:sp>
        <p:nvSpPr>
          <p:cNvPr id="90" name="Line 85"/>
          <p:cNvSpPr>
            <a:spLocks noChangeShapeType="1"/>
          </p:cNvSpPr>
          <p:nvPr/>
        </p:nvSpPr>
        <p:spPr bwMode="auto">
          <a:xfrm flipV="1">
            <a:off x="5165725" y="4871293"/>
            <a:ext cx="2343150" cy="428625"/>
          </a:xfrm>
          <a:prstGeom prst="line">
            <a:avLst/>
          </a:prstGeom>
          <a:noFill/>
          <a:ln w="28575">
            <a:solidFill>
              <a:srgbClr val="CC0000"/>
            </a:solidFill>
            <a:round/>
            <a:headEnd type="triangle" w="med" len="med"/>
            <a:tailEnd/>
          </a:ln>
        </p:spPr>
        <p:txBody>
          <a:bodyPr wrap="none" anchor="ctr"/>
          <a:lstStyle/>
          <a:p>
            <a:endParaRPr lang="zh-CN" altLang="en-US">
              <a:latin typeface="+mn-ea"/>
            </a:endParaRPr>
          </a:p>
        </p:txBody>
      </p:sp>
      <p:sp>
        <p:nvSpPr>
          <p:cNvPr id="91" name="Line 89"/>
          <p:cNvSpPr>
            <a:spLocks noChangeShapeType="1"/>
          </p:cNvSpPr>
          <p:nvPr/>
        </p:nvSpPr>
        <p:spPr bwMode="auto">
          <a:xfrm>
            <a:off x="5180013" y="3156793"/>
            <a:ext cx="2176462" cy="347662"/>
          </a:xfrm>
          <a:prstGeom prst="line">
            <a:avLst/>
          </a:prstGeom>
          <a:noFill/>
          <a:ln w="28575">
            <a:solidFill>
              <a:srgbClr val="CC0000"/>
            </a:solidFill>
            <a:round/>
            <a:headEnd/>
            <a:tailEnd type="triangle" w="med" len="med"/>
          </a:ln>
        </p:spPr>
        <p:txBody>
          <a:bodyPr wrap="none" anchor="ctr"/>
          <a:lstStyle/>
          <a:p>
            <a:endParaRPr lang="zh-CN" altLang="en-US">
              <a:latin typeface="+mn-ea"/>
            </a:endParaRPr>
          </a:p>
        </p:txBody>
      </p:sp>
      <p:sp>
        <p:nvSpPr>
          <p:cNvPr id="92" name="Line 90"/>
          <p:cNvSpPr>
            <a:spLocks noChangeShapeType="1"/>
          </p:cNvSpPr>
          <p:nvPr/>
        </p:nvSpPr>
        <p:spPr bwMode="auto">
          <a:xfrm flipV="1">
            <a:off x="5118100" y="3663205"/>
            <a:ext cx="2216150" cy="398463"/>
          </a:xfrm>
          <a:prstGeom prst="line">
            <a:avLst/>
          </a:prstGeom>
          <a:noFill/>
          <a:ln w="28575">
            <a:solidFill>
              <a:srgbClr val="CC0000"/>
            </a:solidFill>
            <a:round/>
            <a:headEnd type="triangle" w="med" len="med"/>
            <a:tailEnd/>
          </a:ln>
        </p:spPr>
        <p:txBody>
          <a:bodyPr wrap="none" anchor="ctr"/>
          <a:lstStyle/>
          <a:p>
            <a:endParaRPr lang="zh-CN" altLang="en-US">
              <a:latin typeface="+mn-ea"/>
            </a:endParaRPr>
          </a:p>
        </p:txBody>
      </p:sp>
      <p:sp>
        <p:nvSpPr>
          <p:cNvPr id="93" name="Rectangle 92"/>
          <p:cNvSpPr>
            <a:spLocks noChangeArrowheads="1"/>
          </p:cNvSpPr>
          <p:nvPr/>
        </p:nvSpPr>
        <p:spPr bwMode="auto">
          <a:xfrm>
            <a:off x="5553075" y="3685430"/>
            <a:ext cx="1438275" cy="393700"/>
          </a:xfrm>
          <a:prstGeom prst="rect">
            <a:avLst/>
          </a:prstGeom>
          <a:solidFill>
            <a:schemeClr val="bg1"/>
          </a:solidFill>
          <a:ln w="9525">
            <a:noFill/>
            <a:miter lim="800000"/>
            <a:headEnd/>
            <a:tailEnd/>
          </a:ln>
        </p:spPr>
        <p:txBody>
          <a:bodyPr wrap="none" anchor="ctr"/>
          <a:lstStyle/>
          <a:p>
            <a:endParaRPr lang="zh-CN" altLang="zh-CN">
              <a:solidFill>
                <a:srgbClr val="CC0000"/>
              </a:solidFill>
              <a:latin typeface="+mn-ea"/>
            </a:endParaRPr>
          </a:p>
        </p:txBody>
      </p:sp>
      <p:sp>
        <p:nvSpPr>
          <p:cNvPr id="94" name="Text Box 91"/>
          <p:cNvSpPr txBox="1">
            <a:spLocks noChangeArrowheads="1"/>
          </p:cNvSpPr>
          <p:nvPr/>
        </p:nvSpPr>
        <p:spPr bwMode="auto">
          <a:xfrm>
            <a:off x="5548266" y="3687018"/>
            <a:ext cx="1454244" cy="327782"/>
          </a:xfrm>
          <a:prstGeom prst="rect">
            <a:avLst/>
          </a:prstGeom>
          <a:noFill/>
          <a:ln w="9525">
            <a:noFill/>
            <a:miter lim="800000"/>
            <a:headEnd/>
            <a:tailEnd/>
          </a:ln>
        </p:spPr>
        <p:txBody>
          <a:bodyPr wrap="none">
            <a:spAutoFit/>
          </a:bodyPr>
          <a:lstStyle/>
          <a:p>
            <a:pPr algn="ctr">
              <a:lnSpc>
                <a:spcPct val="85000"/>
              </a:lnSpc>
            </a:pPr>
            <a:r>
              <a:rPr lang="en-US" altLang="zh-CN" sz="1800" dirty="0">
                <a:solidFill>
                  <a:srgbClr val="CC0000"/>
                </a:solidFill>
                <a:latin typeface="+mn-ea"/>
              </a:rPr>
              <a:t>TCP</a:t>
            </a:r>
            <a:r>
              <a:rPr lang="zh-CN" altLang="en-US" sz="1800" dirty="0">
                <a:solidFill>
                  <a:srgbClr val="CC0000"/>
                </a:solidFill>
                <a:latin typeface="+mn-ea"/>
              </a:rPr>
              <a:t>连接响应</a:t>
            </a:r>
            <a:endParaRPr lang="en-US" altLang="zh-CN" sz="1800" dirty="0">
              <a:solidFill>
                <a:srgbClr val="CC0000"/>
              </a:solidFill>
              <a:latin typeface="+mn-ea"/>
            </a:endParaRPr>
          </a:p>
        </p:txBody>
      </p:sp>
      <p:sp>
        <p:nvSpPr>
          <p:cNvPr id="95" name="Line 94"/>
          <p:cNvSpPr>
            <a:spLocks noChangeShapeType="1"/>
          </p:cNvSpPr>
          <p:nvPr/>
        </p:nvSpPr>
        <p:spPr bwMode="auto">
          <a:xfrm>
            <a:off x="5165725" y="4309318"/>
            <a:ext cx="2400300" cy="419100"/>
          </a:xfrm>
          <a:prstGeom prst="line">
            <a:avLst/>
          </a:prstGeom>
          <a:noFill/>
          <a:ln w="28575">
            <a:solidFill>
              <a:srgbClr val="CC0000"/>
            </a:solidFill>
            <a:round/>
            <a:headEnd/>
            <a:tailEnd type="triangle" w="med" len="med"/>
          </a:ln>
        </p:spPr>
        <p:txBody>
          <a:bodyPr wrap="none" anchor="ctr"/>
          <a:lstStyle/>
          <a:p>
            <a:endParaRPr lang="zh-CN" altLang="en-US">
              <a:latin typeface="+mn-ea"/>
            </a:endParaRPr>
          </a:p>
        </p:txBody>
      </p:sp>
      <p:grpSp>
        <p:nvGrpSpPr>
          <p:cNvPr id="96" name="Group 97"/>
          <p:cNvGrpSpPr>
            <a:grpSpLocks/>
          </p:cNvGrpSpPr>
          <p:nvPr/>
        </p:nvGrpSpPr>
        <p:grpSpPr bwMode="auto">
          <a:xfrm>
            <a:off x="5378450" y="4293442"/>
            <a:ext cx="3794125" cy="366713"/>
            <a:chOff x="3212" y="2546"/>
            <a:chExt cx="2390" cy="231"/>
          </a:xfrm>
        </p:grpSpPr>
        <p:sp>
          <p:nvSpPr>
            <p:cNvPr id="97" name="Rectangle 96"/>
            <p:cNvSpPr>
              <a:spLocks noChangeArrowheads="1"/>
            </p:cNvSpPr>
            <p:nvPr/>
          </p:nvSpPr>
          <p:spPr bwMode="auto">
            <a:xfrm>
              <a:off x="3252" y="2628"/>
              <a:ext cx="2100" cy="114"/>
            </a:xfrm>
            <a:prstGeom prst="rect">
              <a:avLst/>
            </a:prstGeom>
            <a:solidFill>
              <a:schemeClr val="bg1"/>
            </a:solidFill>
            <a:ln w="9525">
              <a:noFill/>
              <a:miter lim="800000"/>
              <a:headEnd/>
              <a:tailEnd/>
            </a:ln>
          </p:spPr>
          <p:txBody>
            <a:bodyPr wrap="none" anchor="ctr"/>
            <a:lstStyle/>
            <a:p>
              <a:endParaRPr lang="zh-CN" altLang="zh-CN">
                <a:solidFill>
                  <a:srgbClr val="CC0000"/>
                </a:solidFill>
              </a:endParaRPr>
            </a:p>
          </p:txBody>
        </p:sp>
        <p:sp>
          <p:nvSpPr>
            <p:cNvPr id="98" name="Text Box 95"/>
            <p:cNvSpPr txBox="1">
              <a:spLocks noChangeArrowheads="1"/>
            </p:cNvSpPr>
            <p:nvPr/>
          </p:nvSpPr>
          <p:spPr bwMode="auto">
            <a:xfrm>
              <a:off x="3212" y="2546"/>
              <a:ext cx="2390" cy="231"/>
            </a:xfrm>
            <a:prstGeom prst="rect">
              <a:avLst/>
            </a:prstGeom>
            <a:noFill/>
            <a:ln w="9525">
              <a:noFill/>
              <a:miter lim="800000"/>
              <a:headEnd/>
              <a:tailEnd/>
            </a:ln>
          </p:spPr>
          <p:txBody>
            <a:bodyPr>
              <a:spAutoFit/>
            </a:bodyPr>
            <a:lstStyle/>
            <a:p>
              <a:r>
                <a:rPr lang="en-US" altLang="zh-CN" dirty="0">
                  <a:solidFill>
                    <a:srgbClr val="CC0000"/>
                  </a:solidFill>
                </a:rPr>
                <a:t>g</a:t>
              </a:r>
              <a:r>
                <a:rPr lang="en-US" altLang="zh-CN" sz="1800" dirty="0">
                  <a:solidFill>
                    <a:srgbClr val="CC0000"/>
                  </a:solidFill>
                </a:rPr>
                <a:t>et</a:t>
              </a:r>
              <a:r>
                <a:rPr lang="en-US" altLang="zh-CN" sz="1400" dirty="0">
                  <a:solidFill>
                    <a:srgbClr val="CC0000"/>
                  </a:solidFill>
                </a:rPr>
                <a:t> http://www.awl.com/kurose-ross</a:t>
              </a:r>
              <a:endParaRPr lang="en-US" altLang="zh-CN" dirty="0">
                <a:solidFill>
                  <a:srgbClr val="CC0000"/>
                </a:solidFill>
              </a:endParaRPr>
            </a:p>
          </p:txBody>
        </p:sp>
      </p:grpSp>
      <p:sp>
        <p:nvSpPr>
          <p:cNvPr id="99" name="Rectangle 99"/>
          <p:cNvSpPr>
            <a:spLocks noChangeArrowheads="1"/>
          </p:cNvSpPr>
          <p:nvPr/>
        </p:nvSpPr>
        <p:spPr bwMode="auto">
          <a:xfrm>
            <a:off x="5934075" y="4969718"/>
            <a:ext cx="919163" cy="295275"/>
          </a:xfrm>
          <a:prstGeom prst="rect">
            <a:avLst/>
          </a:prstGeom>
          <a:solidFill>
            <a:schemeClr val="bg1"/>
          </a:solidFill>
          <a:ln w="9525">
            <a:noFill/>
            <a:miter lim="800000"/>
            <a:headEnd/>
            <a:tailEnd/>
          </a:ln>
        </p:spPr>
        <p:txBody>
          <a:bodyPr wrap="none" anchor="ctr"/>
          <a:lstStyle/>
          <a:p>
            <a:endParaRPr lang="zh-CN" altLang="zh-CN">
              <a:solidFill>
                <a:srgbClr val="CC0000"/>
              </a:solidFill>
              <a:latin typeface="+mn-ea"/>
            </a:endParaRPr>
          </a:p>
        </p:txBody>
      </p:sp>
      <p:sp>
        <p:nvSpPr>
          <p:cNvPr id="100" name="Text Box 100"/>
          <p:cNvSpPr txBox="1">
            <a:spLocks noChangeArrowheads="1"/>
          </p:cNvSpPr>
          <p:nvPr/>
        </p:nvSpPr>
        <p:spPr bwMode="auto">
          <a:xfrm>
            <a:off x="5796136" y="4855418"/>
            <a:ext cx="1338828" cy="369332"/>
          </a:xfrm>
          <a:prstGeom prst="rect">
            <a:avLst/>
          </a:prstGeom>
          <a:noFill/>
          <a:ln w="9525">
            <a:noFill/>
            <a:miter lim="800000"/>
            <a:headEnd/>
            <a:tailEnd/>
          </a:ln>
        </p:spPr>
        <p:txBody>
          <a:bodyPr wrap="none">
            <a:spAutoFit/>
          </a:bodyPr>
          <a:lstStyle/>
          <a:p>
            <a:r>
              <a:rPr lang="en-US" altLang="zh-CN" dirty="0">
                <a:solidFill>
                  <a:srgbClr val="CC0000"/>
                </a:solidFill>
                <a:latin typeface="+mn-ea"/>
              </a:rPr>
              <a:t>&lt;</a:t>
            </a:r>
            <a:r>
              <a:rPr lang="zh-CN" altLang="en-US" dirty="0">
                <a:solidFill>
                  <a:srgbClr val="CC0000"/>
                </a:solidFill>
                <a:latin typeface="+mn-ea"/>
              </a:rPr>
              <a:t>网页文件</a:t>
            </a:r>
            <a:r>
              <a:rPr lang="en-US" altLang="zh-CN" dirty="0">
                <a:solidFill>
                  <a:srgbClr val="CC0000"/>
                </a:solidFill>
                <a:latin typeface="+mn-ea"/>
              </a:rPr>
              <a:t>&gt;</a:t>
            </a:r>
          </a:p>
        </p:txBody>
      </p:sp>
      <p:sp>
        <p:nvSpPr>
          <p:cNvPr id="101" name="Line 101"/>
          <p:cNvSpPr>
            <a:spLocks noChangeShapeType="1"/>
          </p:cNvSpPr>
          <p:nvPr/>
        </p:nvSpPr>
        <p:spPr bwMode="auto">
          <a:xfrm>
            <a:off x="4057650" y="2413843"/>
            <a:ext cx="0" cy="3573462"/>
          </a:xfrm>
          <a:prstGeom prst="line">
            <a:avLst/>
          </a:prstGeom>
          <a:noFill/>
          <a:ln w="19050">
            <a:solidFill>
              <a:schemeClr val="bg2"/>
            </a:solidFill>
            <a:round/>
            <a:headEnd/>
            <a:tailEnd type="triangle" w="med" len="med"/>
          </a:ln>
        </p:spPr>
        <p:txBody>
          <a:bodyPr wrap="none" anchor="ctr"/>
          <a:lstStyle/>
          <a:p>
            <a:endParaRPr lang="zh-CN" altLang="en-US">
              <a:latin typeface="+mn-ea"/>
            </a:endParaRPr>
          </a:p>
        </p:txBody>
      </p:sp>
      <p:grpSp>
        <p:nvGrpSpPr>
          <p:cNvPr id="102" name="Group 105"/>
          <p:cNvGrpSpPr>
            <a:grpSpLocks/>
          </p:cNvGrpSpPr>
          <p:nvPr/>
        </p:nvGrpSpPr>
        <p:grpSpPr bwMode="auto">
          <a:xfrm>
            <a:off x="3735388" y="5317380"/>
            <a:ext cx="720725" cy="400050"/>
            <a:chOff x="2198" y="3221"/>
            <a:chExt cx="454" cy="252"/>
          </a:xfrm>
        </p:grpSpPr>
        <p:sp>
          <p:nvSpPr>
            <p:cNvPr id="103" name="Rectangle 104"/>
            <p:cNvSpPr>
              <a:spLocks noChangeArrowheads="1"/>
            </p:cNvSpPr>
            <p:nvPr/>
          </p:nvSpPr>
          <p:spPr bwMode="auto">
            <a:xfrm>
              <a:off x="2244" y="3282"/>
              <a:ext cx="408" cy="162"/>
            </a:xfrm>
            <a:prstGeom prst="rect">
              <a:avLst/>
            </a:prstGeom>
            <a:solidFill>
              <a:schemeClr val="bg1"/>
            </a:solidFill>
            <a:ln w="9525">
              <a:noFill/>
              <a:miter lim="800000"/>
              <a:headEnd/>
              <a:tailEnd/>
            </a:ln>
          </p:spPr>
          <p:txBody>
            <a:bodyPr wrap="none" anchor="ctr"/>
            <a:lstStyle/>
            <a:p>
              <a:endParaRPr lang="zh-CN" altLang="zh-CN">
                <a:latin typeface="+mn-ea"/>
              </a:endParaRPr>
            </a:p>
          </p:txBody>
        </p:sp>
        <p:sp>
          <p:nvSpPr>
            <p:cNvPr id="104" name="Text Box 102"/>
            <p:cNvSpPr txBox="1">
              <a:spLocks noChangeArrowheads="1"/>
            </p:cNvSpPr>
            <p:nvPr/>
          </p:nvSpPr>
          <p:spPr bwMode="auto">
            <a:xfrm>
              <a:off x="2198" y="3221"/>
              <a:ext cx="439" cy="252"/>
            </a:xfrm>
            <a:prstGeom prst="rect">
              <a:avLst/>
            </a:prstGeom>
            <a:noFill/>
            <a:ln w="9525">
              <a:noFill/>
              <a:miter lim="800000"/>
              <a:headEnd/>
              <a:tailEnd/>
            </a:ln>
          </p:spPr>
          <p:txBody>
            <a:bodyPr wrap="none">
              <a:spAutoFit/>
            </a:bodyPr>
            <a:lstStyle/>
            <a:p>
              <a:r>
                <a:rPr lang="zh-CN" altLang="en-US" sz="2000" dirty="0">
                  <a:solidFill>
                    <a:schemeClr val="bg2"/>
                  </a:solidFill>
                  <a:latin typeface="+mn-ea"/>
                </a:rPr>
                <a:t>时间</a:t>
              </a:r>
              <a:endParaRPr lang="en-US" altLang="zh-CN" sz="2000" dirty="0">
                <a:solidFill>
                  <a:schemeClr val="bg2"/>
                </a:solidFill>
                <a:latin typeface="+mn-ea"/>
              </a:endParaRPr>
            </a:p>
          </p:txBody>
        </p:sp>
      </p:grpSp>
      <p:sp>
        <p:nvSpPr>
          <p:cNvPr id="105" name="Rectangle 52"/>
          <p:cNvSpPr>
            <a:spLocks noChangeArrowheads="1"/>
          </p:cNvSpPr>
          <p:nvPr/>
        </p:nvSpPr>
        <p:spPr bwMode="auto">
          <a:xfrm>
            <a:off x="5465763" y="3096468"/>
            <a:ext cx="1365250" cy="439737"/>
          </a:xfrm>
          <a:prstGeom prst="rect">
            <a:avLst/>
          </a:prstGeom>
          <a:solidFill>
            <a:schemeClr val="bg1"/>
          </a:solidFill>
          <a:ln w="9525">
            <a:noFill/>
            <a:miter lim="800000"/>
            <a:headEnd/>
            <a:tailEnd/>
          </a:ln>
        </p:spPr>
        <p:txBody>
          <a:bodyPr wrap="none" anchor="ctr"/>
          <a:lstStyle/>
          <a:p>
            <a:endParaRPr lang="zh-CN" altLang="zh-CN">
              <a:latin typeface="+mn-ea"/>
            </a:endParaRPr>
          </a:p>
        </p:txBody>
      </p:sp>
      <p:sp>
        <p:nvSpPr>
          <p:cNvPr id="106" name="Text Box 91"/>
          <p:cNvSpPr txBox="1">
            <a:spLocks noChangeArrowheads="1"/>
          </p:cNvSpPr>
          <p:nvPr/>
        </p:nvSpPr>
        <p:spPr bwMode="auto">
          <a:xfrm>
            <a:off x="5592716" y="3028205"/>
            <a:ext cx="1454244" cy="327782"/>
          </a:xfrm>
          <a:prstGeom prst="rect">
            <a:avLst/>
          </a:prstGeom>
          <a:noFill/>
          <a:ln w="9525">
            <a:noFill/>
            <a:miter lim="800000"/>
            <a:headEnd/>
            <a:tailEnd/>
          </a:ln>
        </p:spPr>
        <p:txBody>
          <a:bodyPr wrap="none">
            <a:spAutoFit/>
          </a:bodyPr>
          <a:lstStyle/>
          <a:p>
            <a:pPr algn="ctr">
              <a:lnSpc>
                <a:spcPct val="85000"/>
              </a:lnSpc>
            </a:pPr>
            <a:r>
              <a:rPr lang="en-US" altLang="zh-CN" sz="1800" dirty="0">
                <a:solidFill>
                  <a:srgbClr val="CC0000"/>
                </a:solidFill>
                <a:latin typeface="+mn-ea"/>
              </a:rPr>
              <a:t>TCP</a:t>
            </a:r>
            <a:r>
              <a:rPr lang="zh-CN" altLang="en-US" sz="1800" dirty="0">
                <a:solidFill>
                  <a:srgbClr val="CC0000"/>
                </a:solidFill>
                <a:latin typeface="+mn-ea"/>
              </a:rPr>
              <a:t>连接请求</a:t>
            </a:r>
            <a:endParaRPr lang="en-US" altLang="zh-CN" sz="1800" dirty="0">
              <a:solidFill>
                <a:srgbClr val="CC0000"/>
              </a:solidFill>
              <a:latin typeface="+mn-ea"/>
            </a:endParaRPr>
          </a:p>
        </p:txBody>
      </p:sp>
      <p:grpSp>
        <p:nvGrpSpPr>
          <p:cNvPr id="107" name="Group 57"/>
          <p:cNvGrpSpPr>
            <a:grpSpLocks/>
          </p:cNvGrpSpPr>
          <p:nvPr/>
        </p:nvGrpSpPr>
        <p:grpSpPr bwMode="auto">
          <a:xfrm>
            <a:off x="7412038" y="3128218"/>
            <a:ext cx="431800" cy="755650"/>
            <a:chOff x="4140" y="429"/>
            <a:chExt cx="1425" cy="2396"/>
          </a:xfrm>
        </p:grpSpPr>
        <p:sp>
          <p:nvSpPr>
            <p:cNvPr id="108" name="Freeform 58"/>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w="9525">
              <a:noFill/>
              <a:round/>
              <a:headEnd/>
              <a:tailEnd/>
            </a:ln>
          </p:spPr>
          <p:txBody>
            <a:bodyPr/>
            <a:lstStyle/>
            <a:p>
              <a:endParaRPr lang="zh-CN" altLang="en-US">
                <a:latin typeface="+mn-ea"/>
              </a:endParaRPr>
            </a:p>
          </p:txBody>
        </p:sp>
        <p:sp>
          <p:nvSpPr>
            <p:cNvPr id="109" name="Rectangle 59"/>
            <p:cNvSpPr>
              <a:spLocks noChangeArrowheads="1"/>
            </p:cNvSpPr>
            <p:nvPr/>
          </p:nvSpPr>
          <p:spPr bwMode="auto">
            <a:xfrm>
              <a:off x="4208" y="429"/>
              <a:ext cx="1043" cy="2285"/>
            </a:xfrm>
            <a:prstGeom prst="rect">
              <a:avLst/>
            </a:prstGeom>
            <a:gradFill rotWithShape="1">
              <a:gsLst>
                <a:gs pos="0">
                  <a:srgbClr val="292929"/>
                </a:gs>
                <a:gs pos="100000">
                  <a:srgbClr val="808080"/>
                </a:gs>
              </a:gsLst>
              <a:lin ang="0" scaled="1"/>
            </a:gradFill>
            <a:ln w="9525">
              <a:noFill/>
              <a:miter lim="800000"/>
              <a:headEnd/>
              <a:tailEnd/>
            </a:ln>
          </p:spPr>
          <p:txBody>
            <a:bodyPr wrap="none" anchor="ctr"/>
            <a:lstStyle/>
            <a:p>
              <a:endParaRPr lang="zh-CN" altLang="zh-CN">
                <a:latin typeface="+mn-ea"/>
              </a:endParaRPr>
            </a:p>
          </p:txBody>
        </p:sp>
        <p:sp>
          <p:nvSpPr>
            <p:cNvPr id="110" name="Freeform 60"/>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w="9525">
              <a:noFill/>
              <a:round/>
              <a:headEnd/>
              <a:tailEnd/>
            </a:ln>
          </p:spPr>
          <p:txBody>
            <a:bodyPr/>
            <a:lstStyle/>
            <a:p>
              <a:endParaRPr lang="zh-CN" altLang="en-US">
                <a:latin typeface="+mn-ea"/>
              </a:endParaRPr>
            </a:p>
          </p:txBody>
        </p:sp>
        <p:sp>
          <p:nvSpPr>
            <p:cNvPr id="111" name="Freeform 61"/>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w="9525">
              <a:noFill/>
              <a:round/>
              <a:headEnd/>
              <a:tailEnd/>
            </a:ln>
          </p:spPr>
          <p:txBody>
            <a:bodyPr/>
            <a:lstStyle/>
            <a:p>
              <a:endParaRPr lang="zh-CN" altLang="en-US">
                <a:latin typeface="+mn-ea"/>
              </a:endParaRPr>
            </a:p>
          </p:txBody>
        </p:sp>
        <p:sp>
          <p:nvSpPr>
            <p:cNvPr id="112" name="Rectangle 62"/>
            <p:cNvSpPr>
              <a:spLocks noChangeArrowheads="1"/>
            </p:cNvSpPr>
            <p:nvPr/>
          </p:nvSpPr>
          <p:spPr bwMode="auto">
            <a:xfrm>
              <a:off x="4213" y="691"/>
              <a:ext cx="597" cy="50"/>
            </a:xfrm>
            <a:prstGeom prst="rect">
              <a:avLst/>
            </a:prstGeom>
            <a:solidFill>
              <a:schemeClr val="tx1"/>
            </a:solidFill>
            <a:ln w="9525">
              <a:solidFill>
                <a:schemeClr val="tx1"/>
              </a:solidFill>
              <a:miter lim="800000"/>
              <a:headEnd/>
              <a:tailEnd/>
            </a:ln>
          </p:spPr>
          <p:txBody>
            <a:bodyPr wrap="none" anchor="ctr"/>
            <a:lstStyle/>
            <a:p>
              <a:endParaRPr lang="zh-CN" altLang="zh-CN">
                <a:latin typeface="+mn-ea"/>
              </a:endParaRPr>
            </a:p>
          </p:txBody>
        </p:sp>
        <p:grpSp>
          <p:nvGrpSpPr>
            <p:cNvPr id="113" name="Group 63"/>
            <p:cNvGrpSpPr>
              <a:grpSpLocks/>
            </p:cNvGrpSpPr>
            <p:nvPr/>
          </p:nvGrpSpPr>
          <p:grpSpPr bwMode="auto">
            <a:xfrm>
              <a:off x="4749" y="668"/>
              <a:ext cx="581" cy="145"/>
              <a:chOff x="614" y="2568"/>
              <a:chExt cx="725" cy="139"/>
            </a:xfrm>
          </p:grpSpPr>
          <p:sp>
            <p:nvSpPr>
              <p:cNvPr id="138" name="AutoShape 64"/>
              <p:cNvSpPr>
                <a:spLocks noChangeArrowheads="1"/>
              </p:cNvSpPr>
              <p:nvPr/>
            </p:nvSpPr>
            <p:spPr bwMode="auto">
              <a:xfrm>
                <a:off x="612" y="2566"/>
                <a:ext cx="726" cy="140"/>
              </a:xfrm>
              <a:prstGeom prst="roundRect">
                <a:avLst>
                  <a:gd name="adj" fmla="val 50000"/>
                </a:avLst>
              </a:prstGeom>
              <a:solidFill>
                <a:schemeClr val="tx1"/>
              </a:solidFill>
              <a:ln w="9525">
                <a:noFill/>
                <a:round/>
                <a:headEnd/>
                <a:tailEnd/>
              </a:ln>
            </p:spPr>
            <p:txBody>
              <a:bodyPr wrap="none" anchor="ctr"/>
              <a:lstStyle/>
              <a:p>
                <a:endParaRPr lang="zh-CN" altLang="zh-CN">
                  <a:latin typeface="+mn-ea"/>
                </a:endParaRPr>
              </a:p>
            </p:txBody>
          </p:sp>
          <p:sp>
            <p:nvSpPr>
              <p:cNvPr id="139" name="AutoShape 65"/>
              <p:cNvSpPr>
                <a:spLocks noChangeArrowheads="1"/>
              </p:cNvSpPr>
              <p:nvPr/>
            </p:nvSpPr>
            <p:spPr bwMode="auto">
              <a:xfrm>
                <a:off x="625" y="2580"/>
                <a:ext cx="693" cy="106"/>
              </a:xfrm>
              <a:prstGeom prst="roundRect">
                <a:avLst>
                  <a:gd name="adj" fmla="val 50000"/>
                </a:avLst>
              </a:prstGeom>
              <a:gradFill rotWithShape="1">
                <a:gsLst>
                  <a:gs pos="0">
                    <a:srgbClr val="0000FF"/>
                  </a:gs>
                  <a:gs pos="50000">
                    <a:srgbClr val="99CCFF"/>
                  </a:gs>
                  <a:gs pos="100000">
                    <a:srgbClr val="0000FF"/>
                  </a:gs>
                </a:gsLst>
                <a:lin ang="0" scaled="1"/>
              </a:gradFill>
              <a:ln w="9525">
                <a:noFill/>
                <a:round/>
                <a:headEnd/>
                <a:tailEnd/>
              </a:ln>
            </p:spPr>
            <p:txBody>
              <a:bodyPr wrap="none" anchor="ctr"/>
              <a:lstStyle/>
              <a:p>
                <a:endParaRPr lang="zh-CN" altLang="zh-CN">
                  <a:latin typeface="+mn-ea"/>
                </a:endParaRPr>
              </a:p>
            </p:txBody>
          </p:sp>
        </p:grpSp>
        <p:sp>
          <p:nvSpPr>
            <p:cNvPr id="114" name="Rectangle 66"/>
            <p:cNvSpPr>
              <a:spLocks noChangeArrowheads="1"/>
            </p:cNvSpPr>
            <p:nvPr/>
          </p:nvSpPr>
          <p:spPr bwMode="auto">
            <a:xfrm>
              <a:off x="4224" y="1018"/>
              <a:ext cx="597" cy="50"/>
            </a:xfrm>
            <a:prstGeom prst="rect">
              <a:avLst/>
            </a:prstGeom>
            <a:solidFill>
              <a:schemeClr val="tx1"/>
            </a:solidFill>
            <a:ln w="9525">
              <a:solidFill>
                <a:schemeClr val="tx1"/>
              </a:solidFill>
              <a:miter lim="800000"/>
              <a:headEnd/>
              <a:tailEnd/>
            </a:ln>
          </p:spPr>
          <p:txBody>
            <a:bodyPr wrap="none" anchor="ctr"/>
            <a:lstStyle/>
            <a:p>
              <a:endParaRPr lang="zh-CN" altLang="zh-CN">
                <a:latin typeface="+mn-ea"/>
              </a:endParaRPr>
            </a:p>
          </p:txBody>
        </p:sp>
        <p:grpSp>
          <p:nvGrpSpPr>
            <p:cNvPr id="115" name="Group 67"/>
            <p:cNvGrpSpPr>
              <a:grpSpLocks/>
            </p:cNvGrpSpPr>
            <p:nvPr/>
          </p:nvGrpSpPr>
          <p:grpSpPr bwMode="auto">
            <a:xfrm>
              <a:off x="4747" y="994"/>
              <a:ext cx="581" cy="134"/>
              <a:chOff x="614" y="2568"/>
              <a:chExt cx="725" cy="139"/>
            </a:xfrm>
          </p:grpSpPr>
          <p:sp>
            <p:nvSpPr>
              <p:cNvPr id="136" name="AutoShape 68"/>
              <p:cNvSpPr>
                <a:spLocks noChangeArrowheads="1"/>
              </p:cNvSpPr>
              <p:nvPr/>
            </p:nvSpPr>
            <p:spPr bwMode="auto">
              <a:xfrm>
                <a:off x="615" y="2567"/>
                <a:ext cx="726" cy="141"/>
              </a:xfrm>
              <a:prstGeom prst="roundRect">
                <a:avLst>
                  <a:gd name="adj" fmla="val 50000"/>
                </a:avLst>
              </a:prstGeom>
              <a:solidFill>
                <a:schemeClr val="tx1"/>
              </a:solidFill>
              <a:ln w="9525">
                <a:noFill/>
                <a:round/>
                <a:headEnd/>
                <a:tailEnd/>
              </a:ln>
            </p:spPr>
            <p:txBody>
              <a:bodyPr wrap="none" anchor="ctr"/>
              <a:lstStyle/>
              <a:p>
                <a:endParaRPr lang="zh-CN" altLang="zh-CN">
                  <a:latin typeface="+mn-ea"/>
                </a:endParaRPr>
              </a:p>
            </p:txBody>
          </p:sp>
          <p:sp>
            <p:nvSpPr>
              <p:cNvPr id="137" name="AutoShape 69"/>
              <p:cNvSpPr>
                <a:spLocks noChangeArrowheads="1"/>
              </p:cNvSpPr>
              <p:nvPr/>
            </p:nvSpPr>
            <p:spPr bwMode="auto">
              <a:xfrm>
                <a:off x="628" y="2582"/>
                <a:ext cx="693" cy="110"/>
              </a:xfrm>
              <a:prstGeom prst="roundRect">
                <a:avLst>
                  <a:gd name="adj" fmla="val 50000"/>
                </a:avLst>
              </a:prstGeom>
              <a:gradFill rotWithShape="1">
                <a:gsLst>
                  <a:gs pos="0">
                    <a:srgbClr val="0000FF"/>
                  </a:gs>
                  <a:gs pos="50000">
                    <a:srgbClr val="99CCFF"/>
                  </a:gs>
                  <a:gs pos="100000">
                    <a:srgbClr val="0000FF"/>
                  </a:gs>
                </a:gsLst>
                <a:lin ang="0" scaled="1"/>
              </a:gradFill>
              <a:ln w="9525">
                <a:noFill/>
                <a:round/>
                <a:headEnd/>
                <a:tailEnd/>
              </a:ln>
            </p:spPr>
            <p:txBody>
              <a:bodyPr wrap="none" anchor="ctr"/>
              <a:lstStyle/>
              <a:p>
                <a:endParaRPr lang="zh-CN" altLang="zh-CN">
                  <a:latin typeface="+mn-ea"/>
                </a:endParaRPr>
              </a:p>
            </p:txBody>
          </p:sp>
        </p:grpSp>
        <p:sp>
          <p:nvSpPr>
            <p:cNvPr id="116" name="Rectangle 70"/>
            <p:cNvSpPr>
              <a:spLocks noChangeArrowheads="1"/>
            </p:cNvSpPr>
            <p:nvPr/>
          </p:nvSpPr>
          <p:spPr bwMode="auto">
            <a:xfrm>
              <a:off x="4219" y="1360"/>
              <a:ext cx="592" cy="45"/>
            </a:xfrm>
            <a:prstGeom prst="rect">
              <a:avLst/>
            </a:prstGeom>
            <a:solidFill>
              <a:schemeClr val="tx1"/>
            </a:solidFill>
            <a:ln w="9525">
              <a:solidFill>
                <a:schemeClr val="tx1"/>
              </a:solidFill>
              <a:miter lim="800000"/>
              <a:headEnd/>
              <a:tailEnd/>
            </a:ln>
          </p:spPr>
          <p:txBody>
            <a:bodyPr wrap="none" anchor="ctr"/>
            <a:lstStyle/>
            <a:p>
              <a:endParaRPr lang="zh-CN" altLang="zh-CN">
                <a:latin typeface="+mn-ea"/>
              </a:endParaRPr>
            </a:p>
          </p:txBody>
        </p:sp>
        <p:sp>
          <p:nvSpPr>
            <p:cNvPr id="117" name="Rectangle 71"/>
            <p:cNvSpPr>
              <a:spLocks noChangeArrowheads="1"/>
            </p:cNvSpPr>
            <p:nvPr/>
          </p:nvSpPr>
          <p:spPr bwMode="auto">
            <a:xfrm>
              <a:off x="4229" y="1657"/>
              <a:ext cx="597" cy="45"/>
            </a:xfrm>
            <a:prstGeom prst="rect">
              <a:avLst/>
            </a:prstGeom>
            <a:solidFill>
              <a:schemeClr val="tx1"/>
            </a:solidFill>
            <a:ln w="9525">
              <a:solidFill>
                <a:schemeClr val="tx1"/>
              </a:solidFill>
              <a:miter lim="800000"/>
              <a:headEnd/>
              <a:tailEnd/>
            </a:ln>
          </p:spPr>
          <p:txBody>
            <a:bodyPr wrap="none" anchor="ctr"/>
            <a:lstStyle/>
            <a:p>
              <a:endParaRPr lang="zh-CN" altLang="zh-CN">
                <a:latin typeface="+mn-ea"/>
              </a:endParaRPr>
            </a:p>
          </p:txBody>
        </p:sp>
        <p:grpSp>
          <p:nvGrpSpPr>
            <p:cNvPr id="118" name="Group 72"/>
            <p:cNvGrpSpPr>
              <a:grpSpLocks/>
            </p:cNvGrpSpPr>
            <p:nvPr/>
          </p:nvGrpSpPr>
          <p:grpSpPr bwMode="auto">
            <a:xfrm>
              <a:off x="4735" y="1627"/>
              <a:ext cx="582" cy="151"/>
              <a:chOff x="614" y="2568"/>
              <a:chExt cx="725" cy="139"/>
            </a:xfrm>
          </p:grpSpPr>
          <p:sp>
            <p:nvSpPr>
              <p:cNvPr id="134" name="AutoShape 73"/>
              <p:cNvSpPr>
                <a:spLocks noChangeArrowheads="1"/>
              </p:cNvSpPr>
              <p:nvPr/>
            </p:nvSpPr>
            <p:spPr bwMode="auto">
              <a:xfrm>
                <a:off x="617" y="2568"/>
                <a:ext cx="724" cy="139"/>
              </a:xfrm>
              <a:prstGeom prst="roundRect">
                <a:avLst>
                  <a:gd name="adj" fmla="val 50000"/>
                </a:avLst>
              </a:prstGeom>
              <a:solidFill>
                <a:schemeClr val="tx1"/>
              </a:solidFill>
              <a:ln w="9525">
                <a:noFill/>
                <a:round/>
                <a:headEnd/>
                <a:tailEnd/>
              </a:ln>
            </p:spPr>
            <p:txBody>
              <a:bodyPr wrap="none" anchor="ctr"/>
              <a:lstStyle/>
              <a:p>
                <a:endParaRPr lang="zh-CN" altLang="zh-CN">
                  <a:latin typeface="+mn-ea"/>
                </a:endParaRPr>
              </a:p>
            </p:txBody>
          </p:sp>
          <p:sp>
            <p:nvSpPr>
              <p:cNvPr id="135" name="AutoShape 74"/>
              <p:cNvSpPr>
                <a:spLocks noChangeArrowheads="1"/>
              </p:cNvSpPr>
              <p:nvPr/>
            </p:nvSpPr>
            <p:spPr bwMode="auto">
              <a:xfrm>
                <a:off x="630" y="2582"/>
                <a:ext cx="692" cy="107"/>
              </a:xfrm>
              <a:prstGeom prst="roundRect">
                <a:avLst>
                  <a:gd name="adj" fmla="val 50000"/>
                </a:avLst>
              </a:prstGeom>
              <a:gradFill rotWithShape="1">
                <a:gsLst>
                  <a:gs pos="0">
                    <a:srgbClr val="0000FF"/>
                  </a:gs>
                  <a:gs pos="50000">
                    <a:srgbClr val="99CCFF"/>
                  </a:gs>
                  <a:gs pos="100000">
                    <a:srgbClr val="0000FF"/>
                  </a:gs>
                </a:gsLst>
                <a:lin ang="0" scaled="1"/>
              </a:gradFill>
              <a:ln w="9525">
                <a:noFill/>
                <a:round/>
                <a:headEnd/>
                <a:tailEnd/>
              </a:ln>
            </p:spPr>
            <p:txBody>
              <a:bodyPr wrap="none" anchor="ctr"/>
              <a:lstStyle/>
              <a:p>
                <a:endParaRPr lang="zh-CN" altLang="zh-CN">
                  <a:latin typeface="+mn-ea"/>
                </a:endParaRPr>
              </a:p>
            </p:txBody>
          </p:sp>
        </p:grpSp>
        <p:sp>
          <p:nvSpPr>
            <p:cNvPr id="119" name="Freeform 75"/>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w="9525">
              <a:noFill/>
              <a:round/>
              <a:headEnd/>
              <a:tailEnd/>
            </a:ln>
          </p:spPr>
          <p:txBody>
            <a:bodyPr/>
            <a:lstStyle/>
            <a:p>
              <a:endParaRPr lang="zh-CN" altLang="en-US">
                <a:latin typeface="+mn-ea"/>
              </a:endParaRPr>
            </a:p>
          </p:txBody>
        </p:sp>
        <p:grpSp>
          <p:nvGrpSpPr>
            <p:cNvPr id="120" name="Group 76"/>
            <p:cNvGrpSpPr>
              <a:grpSpLocks/>
            </p:cNvGrpSpPr>
            <p:nvPr/>
          </p:nvGrpSpPr>
          <p:grpSpPr bwMode="auto">
            <a:xfrm>
              <a:off x="4739" y="1327"/>
              <a:ext cx="582" cy="139"/>
              <a:chOff x="614" y="2568"/>
              <a:chExt cx="725" cy="139"/>
            </a:xfrm>
          </p:grpSpPr>
          <p:sp>
            <p:nvSpPr>
              <p:cNvPr id="132" name="AutoShape 77"/>
              <p:cNvSpPr>
                <a:spLocks noChangeArrowheads="1"/>
              </p:cNvSpPr>
              <p:nvPr/>
            </p:nvSpPr>
            <p:spPr bwMode="auto">
              <a:xfrm>
                <a:off x="612" y="2566"/>
                <a:ext cx="724" cy="141"/>
              </a:xfrm>
              <a:prstGeom prst="roundRect">
                <a:avLst>
                  <a:gd name="adj" fmla="val 50000"/>
                </a:avLst>
              </a:prstGeom>
              <a:solidFill>
                <a:schemeClr val="tx1"/>
              </a:solidFill>
              <a:ln w="9525">
                <a:noFill/>
                <a:round/>
                <a:headEnd/>
                <a:tailEnd/>
              </a:ln>
            </p:spPr>
            <p:txBody>
              <a:bodyPr wrap="none" anchor="ctr"/>
              <a:lstStyle/>
              <a:p>
                <a:endParaRPr lang="zh-CN" altLang="zh-CN">
                  <a:latin typeface="+mn-ea"/>
                </a:endParaRPr>
              </a:p>
            </p:txBody>
          </p:sp>
          <p:sp>
            <p:nvSpPr>
              <p:cNvPr id="133" name="AutoShape 78"/>
              <p:cNvSpPr>
                <a:spLocks noChangeArrowheads="1"/>
              </p:cNvSpPr>
              <p:nvPr/>
            </p:nvSpPr>
            <p:spPr bwMode="auto">
              <a:xfrm>
                <a:off x="625" y="2581"/>
                <a:ext cx="692" cy="111"/>
              </a:xfrm>
              <a:prstGeom prst="roundRect">
                <a:avLst>
                  <a:gd name="adj" fmla="val 50000"/>
                </a:avLst>
              </a:prstGeom>
              <a:gradFill rotWithShape="1">
                <a:gsLst>
                  <a:gs pos="0">
                    <a:srgbClr val="0000FF"/>
                  </a:gs>
                  <a:gs pos="50000">
                    <a:srgbClr val="99CCFF"/>
                  </a:gs>
                  <a:gs pos="100000">
                    <a:srgbClr val="0000FF"/>
                  </a:gs>
                </a:gsLst>
                <a:lin ang="0" scaled="1"/>
              </a:gradFill>
              <a:ln w="9525">
                <a:noFill/>
                <a:round/>
                <a:headEnd/>
                <a:tailEnd/>
              </a:ln>
            </p:spPr>
            <p:txBody>
              <a:bodyPr wrap="none" anchor="ctr"/>
              <a:lstStyle/>
              <a:p>
                <a:endParaRPr lang="zh-CN" altLang="zh-CN">
                  <a:latin typeface="+mn-ea"/>
                </a:endParaRPr>
              </a:p>
            </p:txBody>
          </p:sp>
        </p:grpSp>
        <p:sp>
          <p:nvSpPr>
            <p:cNvPr id="121" name="Rectangle 79"/>
            <p:cNvSpPr>
              <a:spLocks noChangeArrowheads="1"/>
            </p:cNvSpPr>
            <p:nvPr/>
          </p:nvSpPr>
          <p:spPr bwMode="auto">
            <a:xfrm>
              <a:off x="5251" y="429"/>
              <a:ext cx="68" cy="2290"/>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p>
              <a:endParaRPr lang="zh-CN" altLang="zh-CN">
                <a:latin typeface="+mn-ea"/>
              </a:endParaRPr>
            </a:p>
          </p:txBody>
        </p:sp>
        <p:sp>
          <p:nvSpPr>
            <p:cNvPr id="122" name="Freeform 80"/>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w="9525">
              <a:noFill/>
              <a:round/>
              <a:headEnd/>
              <a:tailEnd/>
            </a:ln>
          </p:spPr>
          <p:txBody>
            <a:bodyPr/>
            <a:lstStyle/>
            <a:p>
              <a:endParaRPr lang="zh-CN" altLang="en-US">
                <a:latin typeface="+mn-ea"/>
              </a:endParaRPr>
            </a:p>
          </p:txBody>
        </p:sp>
        <p:sp>
          <p:nvSpPr>
            <p:cNvPr id="123" name="Freeform 81"/>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w="9525">
              <a:noFill/>
              <a:round/>
              <a:headEnd/>
              <a:tailEnd/>
            </a:ln>
          </p:spPr>
          <p:txBody>
            <a:bodyPr/>
            <a:lstStyle/>
            <a:p>
              <a:endParaRPr lang="zh-CN" altLang="en-US">
                <a:latin typeface="+mn-ea"/>
              </a:endParaRPr>
            </a:p>
          </p:txBody>
        </p:sp>
        <p:sp>
          <p:nvSpPr>
            <p:cNvPr id="124" name="Oval 82"/>
            <p:cNvSpPr>
              <a:spLocks noChangeArrowheads="1"/>
            </p:cNvSpPr>
            <p:nvPr/>
          </p:nvSpPr>
          <p:spPr bwMode="auto">
            <a:xfrm>
              <a:off x="5518" y="2609"/>
              <a:ext cx="47" cy="101"/>
            </a:xfrm>
            <a:prstGeom prst="ellipse">
              <a:avLst/>
            </a:prstGeom>
            <a:solidFill>
              <a:srgbClr val="333333"/>
            </a:solidFill>
            <a:ln w="9525">
              <a:noFill/>
              <a:round/>
              <a:headEnd/>
              <a:tailEnd/>
            </a:ln>
          </p:spPr>
          <p:txBody>
            <a:bodyPr wrap="none" anchor="ctr"/>
            <a:lstStyle/>
            <a:p>
              <a:endParaRPr lang="zh-CN" altLang="zh-CN">
                <a:latin typeface="+mn-ea"/>
              </a:endParaRPr>
            </a:p>
          </p:txBody>
        </p:sp>
        <p:sp>
          <p:nvSpPr>
            <p:cNvPr id="125" name="Freeform 83"/>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w="9525">
              <a:noFill/>
              <a:round/>
              <a:headEnd/>
              <a:tailEnd/>
            </a:ln>
          </p:spPr>
          <p:txBody>
            <a:bodyPr/>
            <a:lstStyle/>
            <a:p>
              <a:endParaRPr lang="zh-CN" altLang="en-US">
                <a:latin typeface="+mn-ea"/>
              </a:endParaRPr>
            </a:p>
          </p:txBody>
        </p:sp>
        <p:sp>
          <p:nvSpPr>
            <p:cNvPr id="126" name="AutoShape 84"/>
            <p:cNvSpPr>
              <a:spLocks noChangeArrowheads="1"/>
            </p:cNvSpPr>
            <p:nvPr/>
          </p:nvSpPr>
          <p:spPr bwMode="auto">
            <a:xfrm>
              <a:off x="4140" y="2679"/>
              <a:ext cx="1200" cy="146"/>
            </a:xfrm>
            <a:prstGeom prst="roundRect">
              <a:avLst>
                <a:gd name="adj" fmla="val 50000"/>
              </a:avLst>
            </a:prstGeom>
            <a:solidFill>
              <a:srgbClr val="DDDDDD"/>
            </a:solidFill>
            <a:ln w="9525">
              <a:solidFill>
                <a:schemeClr val="tx1"/>
              </a:solidFill>
              <a:round/>
              <a:headEnd/>
              <a:tailEnd/>
            </a:ln>
          </p:spPr>
          <p:txBody>
            <a:bodyPr wrap="none" anchor="ctr"/>
            <a:lstStyle/>
            <a:p>
              <a:endParaRPr lang="zh-CN" altLang="zh-CN">
                <a:latin typeface="+mn-ea"/>
              </a:endParaRPr>
            </a:p>
          </p:txBody>
        </p:sp>
        <p:sp>
          <p:nvSpPr>
            <p:cNvPr id="127" name="AutoShape 85"/>
            <p:cNvSpPr>
              <a:spLocks noChangeArrowheads="1"/>
            </p:cNvSpPr>
            <p:nvPr/>
          </p:nvSpPr>
          <p:spPr bwMode="auto">
            <a:xfrm>
              <a:off x="4208" y="2709"/>
              <a:ext cx="1069" cy="86"/>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p>
              <a:endParaRPr lang="zh-CN" altLang="zh-CN">
                <a:latin typeface="+mn-ea"/>
              </a:endParaRPr>
            </a:p>
          </p:txBody>
        </p:sp>
        <p:sp>
          <p:nvSpPr>
            <p:cNvPr id="128" name="Oval 86"/>
            <p:cNvSpPr>
              <a:spLocks noChangeArrowheads="1"/>
            </p:cNvSpPr>
            <p:nvPr/>
          </p:nvSpPr>
          <p:spPr bwMode="auto">
            <a:xfrm>
              <a:off x="4308" y="2382"/>
              <a:ext cx="157" cy="146"/>
            </a:xfrm>
            <a:prstGeom prst="ellipse">
              <a:avLst/>
            </a:prstGeom>
            <a:solidFill>
              <a:srgbClr val="33CC33"/>
            </a:solidFill>
            <a:ln w="9525">
              <a:noFill/>
              <a:round/>
              <a:headEnd/>
              <a:tailEnd/>
            </a:ln>
          </p:spPr>
          <p:txBody>
            <a:bodyPr wrap="none" anchor="ctr"/>
            <a:lstStyle/>
            <a:p>
              <a:endParaRPr lang="zh-CN" altLang="zh-CN">
                <a:latin typeface="+mn-ea"/>
              </a:endParaRPr>
            </a:p>
          </p:txBody>
        </p:sp>
        <p:sp>
          <p:nvSpPr>
            <p:cNvPr id="129" name="Oval 87"/>
            <p:cNvSpPr>
              <a:spLocks noChangeArrowheads="1"/>
            </p:cNvSpPr>
            <p:nvPr/>
          </p:nvSpPr>
          <p:spPr bwMode="auto">
            <a:xfrm>
              <a:off x="4486" y="2382"/>
              <a:ext cx="162" cy="146"/>
            </a:xfrm>
            <a:prstGeom prst="ellipse">
              <a:avLst/>
            </a:prstGeom>
            <a:solidFill>
              <a:srgbClr val="FF0000"/>
            </a:solidFill>
            <a:ln w="9525">
              <a:noFill/>
              <a:round/>
              <a:headEnd/>
              <a:tailEnd/>
            </a:ln>
          </p:spPr>
          <p:txBody>
            <a:bodyPr wrap="none" anchor="ctr"/>
            <a:lstStyle/>
            <a:p>
              <a:pPr algn="ctr" eaLnBrk="1" hangingPunct="1"/>
              <a:endParaRPr lang="zh-CN" altLang="zh-CN" sz="1800">
                <a:solidFill>
                  <a:srgbClr val="FF0000"/>
                </a:solidFill>
                <a:latin typeface="+mn-ea"/>
              </a:endParaRPr>
            </a:p>
          </p:txBody>
        </p:sp>
        <p:sp>
          <p:nvSpPr>
            <p:cNvPr id="130" name="Oval 88"/>
            <p:cNvSpPr>
              <a:spLocks noChangeArrowheads="1"/>
            </p:cNvSpPr>
            <p:nvPr/>
          </p:nvSpPr>
          <p:spPr bwMode="auto">
            <a:xfrm>
              <a:off x="4664" y="2382"/>
              <a:ext cx="157" cy="141"/>
            </a:xfrm>
            <a:prstGeom prst="ellipse">
              <a:avLst/>
            </a:prstGeom>
            <a:solidFill>
              <a:srgbClr val="33CC33"/>
            </a:solidFill>
            <a:ln w="9525">
              <a:noFill/>
              <a:round/>
              <a:headEnd/>
              <a:tailEnd/>
            </a:ln>
          </p:spPr>
          <p:txBody>
            <a:bodyPr wrap="none" anchor="ctr"/>
            <a:lstStyle/>
            <a:p>
              <a:endParaRPr lang="zh-CN" altLang="zh-CN">
                <a:latin typeface="+mn-ea"/>
              </a:endParaRPr>
            </a:p>
          </p:txBody>
        </p:sp>
        <p:sp>
          <p:nvSpPr>
            <p:cNvPr id="131" name="Rectangle 89"/>
            <p:cNvSpPr>
              <a:spLocks noChangeArrowheads="1"/>
            </p:cNvSpPr>
            <p:nvPr/>
          </p:nvSpPr>
          <p:spPr bwMode="auto">
            <a:xfrm>
              <a:off x="5062" y="1833"/>
              <a:ext cx="84" cy="765"/>
            </a:xfrm>
            <a:prstGeom prst="rect">
              <a:avLst/>
            </a:prstGeom>
            <a:solidFill>
              <a:srgbClr val="292929"/>
            </a:solidFill>
            <a:ln w="9525">
              <a:solidFill>
                <a:schemeClr val="tx1"/>
              </a:solidFill>
              <a:miter lim="800000"/>
              <a:headEnd/>
              <a:tailEnd/>
            </a:ln>
          </p:spPr>
          <p:txBody>
            <a:bodyPr wrap="none" anchor="ctr"/>
            <a:lstStyle/>
            <a:p>
              <a:endParaRPr lang="zh-CN" altLang="zh-CN">
                <a:latin typeface="+mn-ea"/>
              </a:endParaRPr>
            </a:p>
          </p:txBody>
        </p:sp>
      </p:grpSp>
      <p:grpSp>
        <p:nvGrpSpPr>
          <p:cNvPr id="140" name="Group 90"/>
          <p:cNvGrpSpPr>
            <a:grpSpLocks/>
          </p:cNvGrpSpPr>
          <p:nvPr/>
        </p:nvGrpSpPr>
        <p:grpSpPr bwMode="auto">
          <a:xfrm>
            <a:off x="4275138" y="2685305"/>
            <a:ext cx="893762" cy="828675"/>
            <a:chOff x="-44" y="1473"/>
            <a:chExt cx="981" cy="1105"/>
          </a:xfrm>
        </p:grpSpPr>
        <p:pic>
          <p:nvPicPr>
            <p:cNvPr id="141" name="Picture 91" descr="desktop_computer_stylized_medium"/>
            <p:cNvPicPr>
              <a:picLocks noChangeAspect="1" noChangeArrowheads="1"/>
            </p:cNvPicPr>
            <p:nvPr/>
          </p:nvPicPr>
          <p:blipFill>
            <a:blip r:embed="rId4" cstate="print"/>
            <a:srcRect/>
            <a:stretch>
              <a:fillRect/>
            </a:stretch>
          </p:blipFill>
          <p:spPr bwMode="auto">
            <a:xfrm flipH="1">
              <a:off x="-44" y="1473"/>
              <a:ext cx="981" cy="1105"/>
            </a:xfrm>
            <a:prstGeom prst="rect">
              <a:avLst/>
            </a:prstGeom>
            <a:noFill/>
            <a:ln w="9525">
              <a:noFill/>
              <a:miter lim="800000"/>
              <a:headEnd/>
              <a:tailEnd/>
            </a:ln>
          </p:spPr>
        </p:pic>
        <p:sp>
          <p:nvSpPr>
            <p:cNvPr id="142" name="Freeform 92"/>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cap="flat" cmpd="sng">
              <a:noFill/>
              <a:prstDash val="solid"/>
              <a:round/>
              <a:headEnd/>
              <a:tailEnd/>
            </a:ln>
          </p:spPr>
          <p:txBody>
            <a:bodyPr wrap="none"/>
            <a:lstStyle/>
            <a:p>
              <a:endParaRPr lang="zh-CN" altLang="en-US">
                <a:latin typeface="+mn-ea"/>
              </a:endParaRPr>
            </a:p>
          </p:txBody>
        </p:sp>
      </p:grpSp>
    </p:spTree>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目录</a:t>
            </a:r>
          </a:p>
        </p:txBody>
      </p:sp>
      <p:sp>
        <p:nvSpPr>
          <p:cNvPr id="3" name="内容占位符 2"/>
          <p:cNvSpPr>
            <a:spLocks noGrp="1"/>
          </p:cNvSpPr>
          <p:nvPr>
            <p:ph idx="1"/>
          </p:nvPr>
        </p:nvSpPr>
        <p:spPr/>
        <p:txBody>
          <a:bodyPr/>
          <a:lstStyle/>
          <a:p>
            <a:r>
              <a:rPr lang="en-US" altLang="zh-CN" sz="2800" dirty="0"/>
              <a:t>1.1 </a:t>
            </a:r>
            <a:r>
              <a:rPr lang="zh-CN" altLang="en-US" sz="2800" dirty="0"/>
              <a:t>什么是因特网</a:t>
            </a:r>
            <a:endParaRPr lang="en-US" altLang="zh-CN" sz="2800" dirty="0"/>
          </a:p>
          <a:p>
            <a:r>
              <a:rPr lang="en-US" altLang="zh-CN" sz="2800" dirty="0">
                <a:solidFill>
                  <a:srgbClr val="C00000"/>
                </a:solidFill>
              </a:rPr>
              <a:t>1.2 </a:t>
            </a:r>
            <a:r>
              <a:rPr lang="zh-CN" altLang="en-US" sz="2800" dirty="0">
                <a:solidFill>
                  <a:srgbClr val="C00000"/>
                </a:solidFill>
              </a:rPr>
              <a:t>网络边缘</a:t>
            </a:r>
            <a:endParaRPr lang="en-US" altLang="zh-CN" sz="2800" dirty="0">
              <a:solidFill>
                <a:srgbClr val="C00000"/>
              </a:solidFill>
            </a:endParaRPr>
          </a:p>
          <a:p>
            <a:pPr lvl="1"/>
            <a:r>
              <a:rPr lang="zh-CN" altLang="en-US" sz="2400" dirty="0">
                <a:solidFill>
                  <a:srgbClr val="C00000"/>
                </a:solidFill>
              </a:rPr>
              <a:t>终端系统、接入网络、网络链路</a:t>
            </a:r>
            <a:endParaRPr lang="en-US" altLang="zh-CN" sz="2400" dirty="0">
              <a:solidFill>
                <a:srgbClr val="C00000"/>
              </a:solidFill>
            </a:endParaRPr>
          </a:p>
          <a:p>
            <a:r>
              <a:rPr lang="en-US" altLang="zh-CN" sz="2800" dirty="0"/>
              <a:t>1.3 </a:t>
            </a:r>
            <a:r>
              <a:rPr lang="zh-CN" altLang="en-US" sz="2800" dirty="0"/>
              <a:t>网络核心</a:t>
            </a:r>
            <a:endParaRPr lang="en-US" altLang="zh-CN" sz="2800" dirty="0"/>
          </a:p>
          <a:p>
            <a:pPr lvl="1"/>
            <a:r>
              <a:rPr lang="zh-CN" altLang="en-US" sz="2400" dirty="0"/>
              <a:t>分组交换、电路交换、网络结构</a:t>
            </a:r>
            <a:endParaRPr lang="en-US" altLang="zh-CN" sz="2400" dirty="0"/>
          </a:p>
          <a:p>
            <a:r>
              <a:rPr lang="en-US" altLang="zh-CN" sz="2800" dirty="0"/>
              <a:t>1.4 </a:t>
            </a:r>
            <a:r>
              <a:rPr lang="zh-CN" altLang="en-US" sz="2800" dirty="0"/>
              <a:t>分组交换网中的时延、丢包和吞吐率</a:t>
            </a:r>
            <a:endParaRPr lang="en-US" altLang="zh-CN" sz="2800" dirty="0"/>
          </a:p>
          <a:p>
            <a:r>
              <a:rPr lang="en-US" altLang="zh-CN" sz="2800" dirty="0"/>
              <a:t>1.5 </a:t>
            </a:r>
            <a:r>
              <a:rPr lang="zh-CN" altLang="en-US" sz="2800" dirty="0"/>
              <a:t>协议层次和服务模型</a:t>
            </a:r>
            <a:endParaRPr lang="en-US" altLang="zh-CN" sz="2800" dirty="0"/>
          </a:p>
          <a:p>
            <a:r>
              <a:rPr lang="en-US" altLang="zh-CN" sz="2800" dirty="0"/>
              <a:t>1.6 </a:t>
            </a:r>
            <a:r>
              <a:rPr lang="zh-CN" altLang="en-US" sz="2800" dirty="0"/>
              <a:t>网络攻击和安全</a:t>
            </a:r>
            <a:endParaRPr lang="en-US" altLang="zh-CN" sz="2800" dirty="0"/>
          </a:p>
          <a:p>
            <a:r>
              <a:rPr lang="en-US" altLang="zh-CN" sz="2800" dirty="0"/>
              <a:t>1.7 </a:t>
            </a:r>
            <a:r>
              <a:rPr lang="zh-CN" altLang="en-US" sz="2800" dirty="0"/>
              <a:t>发展历史</a:t>
            </a:r>
          </a:p>
        </p:txBody>
      </p:sp>
      <p:sp>
        <p:nvSpPr>
          <p:cNvPr id="4" name="灯片编号占位符 3"/>
          <p:cNvSpPr>
            <a:spLocks noGrp="1"/>
          </p:cNvSpPr>
          <p:nvPr>
            <p:ph type="sldNum" sz="quarter" idx="12"/>
          </p:nvPr>
        </p:nvSpPr>
        <p:spPr/>
        <p:txBody>
          <a:bodyPr/>
          <a:lstStyle/>
          <a:p>
            <a:fld id="{E3FA5FAF-8A25-4B6E-94B7-5CA30A873E9A}" type="slidenum">
              <a:rPr lang="zh-CN" altLang="en-US" smtClean="0"/>
              <a:pPr/>
              <a:t>12</a:t>
            </a:fld>
            <a:endParaRPr lang="zh-CN" altLang="en-US"/>
          </a:p>
        </p:txBody>
      </p:sp>
    </p:spTree>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细分的网络结构</a:t>
            </a:r>
          </a:p>
        </p:txBody>
      </p:sp>
      <p:sp>
        <p:nvSpPr>
          <p:cNvPr id="4" name="灯片编号占位符 3"/>
          <p:cNvSpPr>
            <a:spLocks noGrp="1"/>
          </p:cNvSpPr>
          <p:nvPr>
            <p:ph type="sldNum" sz="quarter" idx="12"/>
          </p:nvPr>
        </p:nvSpPr>
        <p:spPr/>
        <p:txBody>
          <a:bodyPr/>
          <a:lstStyle/>
          <a:p>
            <a:fld id="{E3FA5FAF-8A25-4B6E-94B7-5CA30A873E9A}" type="slidenum">
              <a:rPr lang="zh-CN" altLang="en-US" smtClean="0"/>
              <a:pPr/>
              <a:t>13</a:t>
            </a:fld>
            <a:endParaRPr lang="zh-CN" altLang="en-US"/>
          </a:p>
        </p:txBody>
      </p:sp>
      <p:grpSp>
        <p:nvGrpSpPr>
          <p:cNvPr id="5" name="Group 2"/>
          <p:cNvGrpSpPr>
            <a:grpSpLocks/>
          </p:cNvGrpSpPr>
          <p:nvPr/>
        </p:nvGrpSpPr>
        <p:grpSpPr bwMode="auto">
          <a:xfrm>
            <a:off x="5202238" y="1978744"/>
            <a:ext cx="3645729" cy="4612368"/>
            <a:chOff x="5202238" y="1384300"/>
            <a:chExt cx="3645729" cy="4612368"/>
          </a:xfrm>
        </p:grpSpPr>
        <p:sp>
          <p:nvSpPr>
            <p:cNvPr id="6" name="Freeform 416"/>
            <p:cNvSpPr>
              <a:spLocks/>
            </p:cNvSpPr>
            <p:nvPr/>
          </p:nvSpPr>
          <p:spPr bwMode="auto">
            <a:xfrm>
              <a:off x="7023100" y="2001838"/>
              <a:ext cx="1730375" cy="1125537"/>
            </a:xfrm>
            <a:custGeom>
              <a:avLst/>
              <a:gdLst>
                <a:gd name="T0" fmla="*/ 2147483647 w 765"/>
                <a:gd name="T1" fmla="*/ 2147483647 h 459"/>
                <a:gd name="T2" fmla="*/ 2147483647 w 765"/>
                <a:gd name="T3" fmla="*/ 2147483647 h 459"/>
                <a:gd name="T4" fmla="*/ 2147483647 w 765"/>
                <a:gd name="T5" fmla="*/ 2147483647 h 459"/>
                <a:gd name="T6" fmla="*/ 2147483647 w 765"/>
                <a:gd name="T7" fmla="*/ 2147483647 h 459"/>
                <a:gd name="T8" fmla="*/ 2147483647 w 765"/>
                <a:gd name="T9" fmla="*/ 2147483647 h 459"/>
                <a:gd name="T10" fmla="*/ 2147483647 w 765"/>
                <a:gd name="T11" fmla="*/ 2147483647 h 459"/>
                <a:gd name="T12" fmla="*/ 2147483647 w 765"/>
                <a:gd name="T13" fmla="*/ 2147483647 h 459"/>
                <a:gd name="T14" fmla="*/ 2147483647 w 765"/>
                <a:gd name="T15" fmla="*/ 2147483647 h 459"/>
                <a:gd name="T16" fmla="*/ 2147483647 w 765"/>
                <a:gd name="T17" fmla="*/ 2147483647 h 459"/>
                <a:gd name="T18" fmla="*/ 2147483647 w 765"/>
                <a:gd name="T19" fmla="*/ 2147483647 h 459"/>
                <a:gd name="T20" fmla="*/ 2147483647 w 765"/>
                <a:gd name="T21" fmla="*/ 2147483647 h 459"/>
                <a:gd name="T22" fmla="*/ 2147483647 w 765"/>
                <a:gd name="T23" fmla="*/ 2147483647 h 4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65"/>
                <a:gd name="T37" fmla="*/ 0 h 459"/>
                <a:gd name="T38" fmla="*/ 765 w 765"/>
                <a:gd name="T39" fmla="*/ 459 h 4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65" h="459">
                  <a:moveTo>
                    <a:pt x="424" y="10"/>
                  </a:moveTo>
                  <a:cubicBezTo>
                    <a:pt x="362" y="16"/>
                    <a:pt x="343" y="55"/>
                    <a:pt x="288" y="70"/>
                  </a:cubicBezTo>
                  <a:cubicBezTo>
                    <a:pt x="233" y="85"/>
                    <a:pt x="142" y="56"/>
                    <a:pt x="96" y="100"/>
                  </a:cubicBezTo>
                  <a:cubicBezTo>
                    <a:pt x="50" y="144"/>
                    <a:pt x="0" y="279"/>
                    <a:pt x="14" y="336"/>
                  </a:cubicBezTo>
                  <a:cubicBezTo>
                    <a:pt x="28" y="393"/>
                    <a:pt x="125" y="429"/>
                    <a:pt x="180" y="444"/>
                  </a:cubicBezTo>
                  <a:cubicBezTo>
                    <a:pt x="235" y="459"/>
                    <a:pt x="279" y="426"/>
                    <a:pt x="346" y="426"/>
                  </a:cubicBezTo>
                  <a:cubicBezTo>
                    <a:pt x="413" y="426"/>
                    <a:pt x="525" y="443"/>
                    <a:pt x="584" y="444"/>
                  </a:cubicBezTo>
                  <a:cubicBezTo>
                    <a:pt x="643" y="445"/>
                    <a:pt x="670" y="446"/>
                    <a:pt x="698" y="434"/>
                  </a:cubicBezTo>
                  <a:cubicBezTo>
                    <a:pt x="726" y="422"/>
                    <a:pt x="743" y="418"/>
                    <a:pt x="752" y="372"/>
                  </a:cubicBezTo>
                  <a:cubicBezTo>
                    <a:pt x="761" y="326"/>
                    <a:pt x="765" y="214"/>
                    <a:pt x="750" y="158"/>
                  </a:cubicBezTo>
                  <a:cubicBezTo>
                    <a:pt x="735" y="102"/>
                    <a:pt x="716" y="58"/>
                    <a:pt x="662" y="34"/>
                  </a:cubicBezTo>
                  <a:cubicBezTo>
                    <a:pt x="608" y="10"/>
                    <a:pt x="505" y="0"/>
                    <a:pt x="424" y="10"/>
                  </a:cubicBezTo>
                  <a:close/>
                </a:path>
              </a:pathLst>
            </a:custGeom>
            <a:gradFill rotWithShape="1">
              <a:gsLst>
                <a:gs pos="0">
                  <a:srgbClr val="00CCFF"/>
                </a:gs>
                <a:gs pos="100000">
                  <a:schemeClr val="bg1"/>
                </a:gs>
              </a:gsLst>
              <a:lin ang="0" scaled="1"/>
            </a:gradFill>
            <a:ln w="9525">
              <a:noFill/>
              <a:round/>
              <a:headEnd/>
              <a:tailEnd/>
            </a:ln>
          </p:spPr>
          <p:txBody>
            <a:bodyPr/>
            <a:lstStyle/>
            <a:p>
              <a:endParaRPr lang="zh-CN" altLang="en-US"/>
            </a:p>
          </p:txBody>
        </p:sp>
        <p:sp>
          <p:nvSpPr>
            <p:cNvPr id="7" name="Freeform 415"/>
            <p:cNvSpPr>
              <a:spLocks/>
            </p:cNvSpPr>
            <p:nvPr/>
          </p:nvSpPr>
          <p:spPr bwMode="auto">
            <a:xfrm>
              <a:off x="7004050" y="3527425"/>
              <a:ext cx="1314450" cy="674688"/>
            </a:xfrm>
            <a:custGeom>
              <a:avLst/>
              <a:gdLst>
                <a:gd name="T0" fmla="*/ 2147483647 w 828"/>
                <a:gd name="T1" fmla="*/ 2147483647 h 425"/>
                <a:gd name="T2" fmla="*/ 2147483647 w 828"/>
                <a:gd name="T3" fmla="*/ 2147483647 h 425"/>
                <a:gd name="T4" fmla="*/ 2147483647 w 828"/>
                <a:gd name="T5" fmla="*/ 2147483647 h 425"/>
                <a:gd name="T6" fmla="*/ 2147483647 w 828"/>
                <a:gd name="T7" fmla="*/ 2147483647 h 425"/>
                <a:gd name="T8" fmla="*/ 2147483647 w 828"/>
                <a:gd name="T9" fmla="*/ 2147483647 h 425"/>
                <a:gd name="T10" fmla="*/ 2147483647 w 828"/>
                <a:gd name="T11" fmla="*/ 2147483647 h 425"/>
                <a:gd name="T12" fmla="*/ 2147483647 w 828"/>
                <a:gd name="T13" fmla="*/ 2147483647 h 425"/>
                <a:gd name="T14" fmla="*/ 2147483647 w 828"/>
                <a:gd name="T15" fmla="*/ 2147483647 h 425"/>
                <a:gd name="T16" fmla="*/ 2147483647 w 828"/>
                <a:gd name="T17" fmla="*/ 2147483647 h 425"/>
                <a:gd name="T18" fmla="*/ 2147483647 w 828"/>
                <a:gd name="T19" fmla="*/ 2147483647 h 425"/>
                <a:gd name="T20" fmla="*/ 2147483647 w 828"/>
                <a:gd name="T21" fmla="*/ 2147483647 h 425"/>
                <a:gd name="T22" fmla="*/ 2147483647 w 828"/>
                <a:gd name="T23" fmla="*/ 2147483647 h 42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28"/>
                <a:gd name="T37" fmla="*/ 0 h 425"/>
                <a:gd name="T38" fmla="*/ 828 w 828"/>
                <a:gd name="T39" fmla="*/ 425 h 42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28" h="425">
                  <a:moveTo>
                    <a:pt x="382" y="30"/>
                  </a:moveTo>
                  <a:cubicBezTo>
                    <a:pt x="350" y="29"/>
                    <a:pt x="413" y="30"/>
                    <a:pt x="370" y="30"/>
                  </a:cubicBezTo>
                  <a:cubicBezTo>
                    <a:pt x="327" y="30"/>
                    <a:pt x="187" y="16"/>
                    <a:pt x="126" y="32"/>
                  </a:cubicBezTo>
                  <a:cubicBezTo>
                    <a:pt x="65" y="48"/>
                    <a:pt x="12" y="86"/>
                    <a:pt x="6" y="126"/>
                  </a:cubicBezTo>
                  <a:cubicBezTo>
                    <a:pt x="0" y="166"/>
                    <a:pt x="44" y="231"/>
                    <a:pt x="92" y="274"/>
                  </a:cubicBezTo>
                  <a:cubicBezTo>
                    <a:pt x="140" y="317"/>
                    <a:pt x="217" y="360"/>
                    <a:pt x="292" y="384"/>
                  </a:cubicBezTo>
                  <a:cubicBezTo>
                    <a:pt x="367" y="408"/>
                    <a:pt x="472" y="425"/>
                    <a:pt x="540" y="416"/>
                  </a:cubicBezTo>
                  <a:cubicBezTo>
                    <a:pt x="608" y="407"/>
                    <a:pt x="659" y="371"/>
                    <a:pt x="698" y="330"/>
                  </a:cubicBezTo>
                  <a:cubicBezTo>
                    <a:pt x="737" y="289"/>
                    <a:pt x="760" y="221"/>
                    <a:pt x="776" y="170"/>
                  </a:cubicBezTo>
                  <a:cubicBezTo>
                    <a:pt x="792" y="119"/>
                    <a:pt x="828" y="44"/>
                    <a:pt x="792" y="22"/>
                  </a:cubicBezTo>
                  <a:cubicBezTo>
                    <a:pt x="756" y="0"/>
                    <a:pt x="630" y="37"/>
                    <a:pt x="560" y="38"/>
                  </a:cubicBezTo>
                  <a:cubicBezTo>
                    <a:pt x="490" y="39"/>
                    <a:pt x="414" y="31"/>
                    <a:pt x="382" y="30"/>
                  </a:cubicBezTo>
                  <a:close/>
                </a:path>
              </a:pathLst>
            </a:custGeom>
            <a:solidFill>
              <a:srgbClr val="00CCFF"/>
            </a:solidFill>
            <a:ln w="9525">
              <a:noFill/>
              <a:round/>
              <a:headEnd/>
              <a:tailEnd/>
            </a:ln>
          </p:spPr>
          <p:txBody>
            <a:bodyPr/>
            <a:lstStyle/>
            <a:p>
              <a:endParaRPr lang="zh-CN" altLang="en-US"/>
            </a:p>
          </p:txBody>
        </p:sp>
        <p:sp>
          <p:nvSpPr>
            <p:cNvPr id="8" name="Freeform 665"/>
            <p:cNvSpPr>
              <a:spLocks/>
            </p:cNvSpPr>
            <p:nvPr/>
          </p:nvSpPr>
          <p:spPr bwMode="auto">
            <a:xfrm>
              <a:off x="5202238" y="1712913"/>
              <a:ext cx="1736725" cy="1071562"/>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p>
          </p:txBody>
        </p:sp>
        <p:grpSp>
          <p:nvGrpSpPr>
            <p:cNvPr id="9" name="Group 666"/>
            <p:cNvGrpSpPr>
              <a:grpSpLocks/>
            </p:cNvGrpSpPr>
            <p:nvPr/>
          </p:nvGrpSpPr>
          <p:grpSpPr bwMode="auto">
            <a:xfrm>
              <a:off x="5329977" y="2980450"/>
              <a:ext cx="1458912" cy="933450"/>
              <a:chOff x="2889" y="1631"/>
              <a:chExt cx="980" cy="743"/>
            </a:xfrm>
          </p:grpSpPr>
          <p:sp>
            <p:nvSpPr>
              <p:cNvPr id="616" name="Rectangle 667"/>
              <p:cNvSpPr>
                <a:spLocks noChangeArrowheads="1"/>
              </p:cNvSpPr>
              <p:nvPr/>
            </p:nvSpPr>
            <p:spPr bwMode="auto">
              <a:xfrm>
                <a:off x="3046" y="1841"/>
                <a:ext cx="663" cy="533"/>
              </a:xfrm>
              <a:prstGeom prst="rect">
                <a:avLst/>
              </a:prstGeom>
              <a:solidFill>
                <a:srgbClr val="00CCFF"/>
              </a:solidFill>
              <a:ln w="9525">
                <a:noFill/>
                <a:miter lim="800000"/>
                <a:headEnd/>
                <a:tailEnd/>
              </a:ln>
            </p:spPr>
            <p:txBody>
              <a:bodyPr wrap="none" anchor="ctr"/>
              <a:lstStyle/>
              <a:p>
                <a:endParaRPr lang="zh-CN" altLang="zh-CN"/>
              </a:p>
            </p:txBody>
          </p:sp>
          <p:sp>
            <p:nvSpPr>
              <p:cNvPr id="617" name="AutoShape 668"/>
              <p:cNvSpPr>
                <a:spLocks noChangeArrowheads="1"/>
              </p:cNvSpPr>
              <p:nvPr/>
            </p:nvSpPr>
            <p:spPr bwMode="auto">
              <a:xfrm>
                <a:off x="2889" y="1631"/>
                <a:ext cx="980" cy="253"/>
              </a:xfrm>
              <a:prstGeom prst="triangle">
                <a:avLst>
                  <a:gd name="adj" fmla="val 50000"/>
                </a:avLst>
              </a:prstGeom>
              <a:solidFill>
                <a:srgbClr val="00CCFF"/>
              </a:solidFill>
              <a:ln w="9525">
                <a:noFill/>
                <a:miter lim="800000"/>
                <a:headEnd/>
                <a:tailEnd/>
              </a:ln>
            </p:spPr>
            <p:txBody>
              <a:bodyPr wrap="none" anchor="ctr"/>
              <a:lstStyle/>
              <a:p>
                <a:pPr algn="ctr"/>
                <a:endParaRPr lang="zh-CN" altLang="zh-CN">
                  <a:solidFill>
                    <a:srgbClr val="00CCFF"/>
                  </a:solidFill>
                </a:endParaRPr>
              </a:p>
            </p:txBody>
          </p:sp>
        </p:grpSp>
        <p:sp>
          <p:nvSpPr>
            <p:cNvPr id="10" name="Freeform 669"/>
            <p:cNvSpPr>
              <a:spLocks/>
            </p:cNvSpPr>
            <p:nvPr/>
          </p:nvSpPr>
          <p:spPr bwMode="auto">
            <a:xfrm>
              <a:off x="5364163" y="4331380"/>
              <a:ext cx="3225800" cy="1665288"/>
            </a:xfrm>
            <a:custGeom>
              <a:avLst/>
              <a:gdLst>
                <a:gd name="T0" fmla="*/ 2147483647 w 2032"/>
                <a:gd name="T1" fmla="*/ 2147483647 h 1049"/>
                <a:gd name="T2" fmla="*/ 2147483647 w 2032"/>
                <a:gd name="T3" fmla="*/ 2147483647 h 1049"/>
                <a:gd name="T4" fmla="*/ 2147483647 w 2032"/>
                <a:gd name="T5" fmla="*/ 2147483647 h 1049"/>
                <a:gd name="T6" fmla="*/ 2147483647 w 2032"/>
                <a:gd name="T7" fmla="*/ 2147483647 h 1049"/>
                <a:gd name="T8" fmla="*/ 2147483647 w 2032"/>
                <a:gd name="T9" fmla="*/ 2147483647 h 1049"/>
                <a:gd name="T10" fmla="*/ 2147483647 w 2032"/>
                <a:gd name="T11" fmla="*/ 2147483647 h 1049"/>
                <a:gd name="T12" fmla="*/ 2147483647 w 2032"/>
                <a:gd name="T13" fmla="*/ 2147483647 h 1049"/>
                <a:gd name="T14" fmla="*/ 2147483647 w 2032"/>
                <a:gd name="T15" fmla="*/ 2147483647 h 1049"/>
                <a:gd name="T16" fmla="*/ 2147483647 w 2032"/>
                <a:gd name="T17" fmla="*/ 2147483647 h 1049"/>
                <a:gd name="T18" fmla="*/ 2147483647 w 2032"/>
                <a:gd name="T19" fmla="*/ 2147483647 h 1049"/>
                <a:gd name="T20" fmla="*/ 2147483647 w 2032"/>
                <a:gd name="T21" fmla="*/ 2147483647 h 1049"/>
                <a:gd name="T22" fmla="*/ 2147483647 w 2032"/>
                <a:gd name="T23" fmla="*/ 2147483647 h 1049"/>
                <a:gd name="T24" fmla="*/ 2147483647 w 2032"/>
                <a:gd name="T25" fmla="*/ 2147483647 h 1049"/>
                <a:gd name="T26" fmla="*/ 2147483647 w 2032"/>
                <a:gd name="T27" fmla="*/ 2147483647 h 1049"/>
                <a:gd name="T28" fmla="*/ 2147483647 w 2032"/>
                <a:gd name="T29" fmla="*/ 2147483647 h 1049"/>
                <a:gd name="T30" fmla="*/ 2147483647 w 2032"/>
                <a:gd name="T31" fmla="*/ 2147483647 h 104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032"/>
                <a:gd name="T49" fmla="*/ 0 h 1049"/>
                <a:gd name="T50" fmla="*/ 2032 w 2032"/>
                <a:gd name="T51" fmla="*/ 1049 h 104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032" h="1049">
                  <a:moveTo>
                    <a:pt x="1044" y="26"/>
                  </a:moveTo>
                  <a:cubicBezTo>
                    <a:pt x="959" y="45"/>
                    <a:pt x="924" y="118"/>
                    <a:pt x="847" y="125"/>
                  </a:cubicBezTo>
                  <a:cubicBezTo>
                    <a:pt x="770" y="132"/>
                    <a:pt x="697" y="61"/>
                    <a:pt x="580" y="68"/>
                  </a:cubicBezTo>
                  <a:cubicBezTo>
                    <a:pt x="463" y="75"/>
                    <a:pt x="232" y="119"/>
                    <a:pt x="143" y="170"/>
                  </a:cubicBezTo>
                  <a:cubicBezTo>
                    <a:pt x="54" y="221"/>
                    <a:pt x="65" y="289"/>
                    <a:pt x="48" y="374"/>
                  </a:cubicBezTo>
                  <a:cubicBezTo>
                    <a:pt x="31" y="459"/>
                    <a:pt x="0" y="618"/>
                    <a:pt x="41" y="680"/>
                  </a:cubicBezTo>
                  <a:cubicBezTo>
                    <a:pt x="82" y="742"/>
                    <a:pt x="191" y="709"/>
                    <a:pt x="294" y="744"/>
                  </a:cubicBezTo>
                  <a:cubicBezTo>
                    <a:pt x="397" y="779"/>
                    <a:pt x="527" y="849"/>
                    <a:pt x="660" y="893"/>
                  </a:cubicBezTo>
                  <a:cubicBezTo>
                    <a:pt x="793" y="938"/>
                    <a:pt x="944" y="991"/>
                    <a:pt x="1088" y="1014"/>
                  </a:cubicBezTo>
                  <a:cubicBezTo>
                    <a:pt x="1232" y="1036"/>
                    <a:pt x="1401" y="1049"/>
                    <a:pt x="1525" y="1031"/>
                  </a:cubicBezTo>
                  <a:cubicBezTo>
                    <a:pt x="1649" y="1012"/>
                    <a:pt x="1749" y="960"/>
                    <a:pt x="1831" y="907"/>
                  </a:cubicBezTo>
                  <a:cubicBezTo>
                    <a:pt x="1913" y="855"/>
                    <a:pt x="1998" y="824"/>
                    <a:pt x="2015" y="714"/>
                  </a:cubicBezTo>
                  <a:cubicBezTo>
                    <a:pt x="2032" y="604"/>
                    <a:pt x="1990" y="350"/>
                    <a:pt x="1931" y="251"/>
                  </a:cubicBezTo>
                  <a:cubicBezTo>
                    <a:pt x="1872" y="151"/>
                    <a:pt x="1754" y="153"/>
                    <a:pt x="1658" y="114"/>
                  </a:cubicBezTo>
                  <a:cubicBezTo>
                    <a:pt x="1562" y="76"/>
                    <a:pt x="1457" y="30"/>
                    <a:pt x="1355" y="15"/>
                  </a:cubicBezTo>
                  <a:cubicBezTo>
                    <a:pt x="1253" y="0"/>
                    <a:pt x="1129" y="8"/>
                    <a:pt x="1044" y="26"/>
                  </a:cubicBezTo>
                  <a:close/>
                </a:path>
              </a:pathLst>
            </a:custGeom>
            <a:solidFill>
              <a:srgbClr val="00CCFF"/>
            </a:solidFill>
            <a:ln w="9525">
              <a:noFill/>
              <a:round/>
              <a:headEnd/>
              <a:tailEnd/>
            </a:ln>
          </p:spPr>
          <p:txBody>
            <a:bodyPr/>
            <a:lstStyle/>
            <a:p>
              <a:endParaRPr lang="zh-CN" altLang="en-US"/>
            </a:p>
          </p:txBody>
        </p:sp>
        <p:sp>
          <p:nvSpPr>
            <p:cNvPr id="11" name="Line 670"/>
            <p:cNvSpPr>
              <a:spLocks noChangeShapeType="1"/>
            </p:cNvSpPr>
            <p:nvPr/>
          </p:nvSpPr>
          <p:spPr bwMode="auto">
            <a:xfrm rot="-5400000">
              <a:off x="7845425" y="5162551"/>
              <a:ext cx="523875" cy="139700"/>
            </a:xfrm>
            <a:prstGeom prst="line">
              <a:avLst/>
            </a:prstGeom>
            <a:noFill/>
            <a:ln w="12700">
              <a:solidFill>
                <a:schemeClr val="tx1"/>
              </a:solidFill>
              <a:round/>
              <a:headEnd/>
              <a:tailEnd/>
            </a:ln>
          </p:spPr>
          <p:txBody>
            <a:bodyPr wrap="none" anchor="ctr"/>
            <a:lstStyle/>
            <a:p>
              <a:endParaRPr lang="zh-CN" altLang="en-US"/>
            </a:p>
          </p:txBody>
        </p:sp>
        <p:sp>
          <p:nvSpPr>
            <p:cNvPr id="12" name="Line 671"/>
            <p:cNvSpPr>
              <a:spLocks noChangeShapeType="1"/>
            </p:cNvSpPr>
            <p:nvPr/>
          </p:nvSpPr>
          <p:spPr bwMode="auto">
            <a:xfrm rot="5400000" flipV="1">
              <a:off x="7991475" y="5443538"/>
              <a:ext cx="3175" cy="85725"/>
            </a:xfrm>
            <a:prstGeom prst="line">
              <a:avLst/>
            </a:prstGeom>
            <a:noFill/>
            <a:ln w="12700">
              <a:solidFill>
                <a:schemeClr val="bg2"/>
              </a:solidFill>
              <a:round/>
              <a:headEnd/>
              <a:tailEnd/>
            </a:ln>
          </p:spPr>
          <p:txBody>
            <a:bodyPr wrap="none" anchor="ctr"/>
            <a:lstStyle/>
            <a:p>
              <a:endParaRPr lang="zh-CN" altLang="en-US"/>
            </a:p>
          </p:txBody>
        </p:sp>
        <p:sp>
          <p:nvSpPr>
            <p:cNvPr id="13" name="Line 672"/>
            <p:cNvSpPr>
              <a:spLocks noChangeShapeType="1"/>
            </p:cNvSpPr>
            <p:nvPr/>
          </p:nvSpPr>
          <p:spPr bwMode="auto">
            <a:xfrm rot="-5400000">
              <a:off x="8177213" y="5116513"/>
              <a:ext cx="0" cy="114300"/>
            </a:xfrm>
            <a:prstGeom prst="line">
              <a:avLst/>
            </a:prstGeom>
            <a:noFill/>
            <a:ln w="12700">
              <a:solidFill>
                <a:schemeClr val="tx1"/>
              </a:solidFill>
              <a:round/>
              <a:headEnd/>
              <a:tailEnd/>
            </a:ln>
          </p:spPr>
          <p:txBody>
            <a:bodyPr wrap="none" anchor="ctr"/>
            <a:lstStyle/>
            <a:p>
              <a:endParaRPr lang="zh-CN" altLang="en-US"/>
            </a:p>
          </p:txBody>
        </p:sp>
        <p:sp>
          <p:nvSpPr>
            <p:cNvPr id="14" name="Line 674"/>
            <p:cNvSpPr>
              <a:spLocks noChangeShapeType="1"/>
            </p:cNvSpPr>
            <p:nvPr/>
          </p:nvSpPr>
          <p:spPr bwMode="auto">
            <a:xfrm>
              <a:off x="6100763" y="4776788"/>
              <a:ext cx="217487" cy="100012"/>
            </a:xfrm>
            <a:prstGeom prst="line">
              <a:avLst/>
            </a:prstGeom>
            <a:noFill/>
            <a:ln w="12700">
              <a:solidFill>
                <a:schemeClr val="tx1"/>
              </a:solidFill>
              <a:round/>
              <a:headEnd/>
              <a:tailEnd/>
            </a:ln>
          </p:spPr>
          <p:txBody>
            <a:bodyPr/>
            <a:lstStyle/>
            <a:p>
              <a:endParaRPr lang="zh-CN" altLang="en-US"/>
            </a:p>
          </p:txBody>
        </p:sp>
        <p:sp>
          <p:nvSpPr>
            <p:cNvPr id="15" name="Line 675"/>
            <p:cNvSpPr>
              <a:spLocks noChangeShapeType="1"/>
            </p:cNvSpPr>
            <p:nvPr/>
          </p:nvSpPr>
          <p:spPr bwMode="auto">
            <a:xfrm flipV="1">
              <a:off x="5842000" y="5038725"/>
              <a:ext cx="407988" cy="74613"/>
            </a:xfrm>
            <a:prstGeom prst="line">
              <a:avLst/>
            </a:prstGeom>
            <a:noFill/>
            <a:ln w="12700">
              <a:solidFill>
                <a:schemeClr val="tx1"/>
              </a:solidFill>
              <a:round/>
              <a:headEnd/>
              <a:tailEnd/>
            </a:ln>
          </p:spPr>
          <p:txBody>
            <a:bodyPr/>
            <a:lstStyle/>
            <a:p>
              <a:endParaRPr lang="zh-CN" altLang="en-US"/>
            </a:p>
          </p:txBody>
        </p:sp>
        <p:sp>
          <p:nvSpPr>
            <p:cNvPr id="16" name="Line 678"/>
            <p:cNvSpPr>
              <a:spLocks noChangeShapeType="1"/>
            </p:cNvSpPr>
            <p:nvPr/>
          </p:nvSpPr>
          <p:spPr bwMode="auto">
            <a:xfrm flipH="1">
              <a:off x="6267450" y="5102225"/>
              <a:ext cx="144463" cy="169863"/>
            </a:xfrm>
            <a:prstGeom prst="line">
              <a:avLst/>
            </a:prstGeom>
            <a:noFill/>
            <a:ln w="12700">
              <a:solidFill>
                <a:schemeClr val="tx1"/>
              </a:solidFill>
              <a:round/>
              <a:headEnd/>
              <a:tailEnd/>
            </a:ln>
          </p:spPr>
          <p:txBody>
            <a:bodyPr/>
            <a:lstStyle/>
            <a:p>
              <a:endParaRPr lang="zh-CN" altLang="en-US"/>
            </a:p>
          </p:txBody>
        </p:sp>
        <p:sp>
          <p:nvSpPr>
            <p:cNvPr id="17" name="Line 679"/>
            <p:cNvSpPr>
              <a:spLocks noChangeShapeType="1"/>
            </p:cNvSpPr>
            <p:nvPr/>
          </p:nvSpPr>
          <p:spPr bwMode="auto">
            <a:xfrm flipH="1" flipV="1">
              <a:off x="6586538" y="5110163"/>
              <a:ext cx="76200" cy="163512"/>
            </a:xfrm>
            <a:prstGeom prst="line">
              <a:avLst/>
            </a:prstGeom>
            <a:noFill/>
            <a:ln w="12700">
              <a:solidFill>
                <a:schemeClr val="tx1"/>
              </a:solidFill>
              <a:round/>
              <a:headEnd/>
              <a:tailEnd/>
            </a:ln>
          </p:spPr>
          <p:txBody>
            <a:bodyPr/>
            <a:lstStyle/>
            <a:p>
              <a:endParaRPr lang="zh-CN" altLang="en-US"/>
            </a:p>
          </p:txBody>
        </p:sp>
        <p:sp>
          <p:nvSpPr>
            <p:cNvPr id="18" name="Line 680"/>
            <p:cNvSpPr>
              <a:spLocks noChangeShapeType="1"/>
            </p:cNvSpPr>
            <p:nvPr/>
          </p:nvSpPr>
          <p:spPr bwMode="auto">
            <a:xfrm>
              <a:off x="6743700" y="5056188"/>
              <a:ext cx="503238" cy="269875"/>
            </a:xfrm>
            <a:prstGeom prst="line">
              <a:avLst/>
            </a:prstGeom>
            <a:noFill/>
            <a:ln w="12700">
              <a:solidFill>
                <a:schemeClr val="tx1"/>
              </a:solidFill>
              <a:round/>
              <a:headEnd/>
              <a:tailEnd/>
            </a:ln>
          </p:spPr>
          <p:txBody>
            <a:bodyPr/>
            <a:lstStyle/>
            <a:p>
              <a:endParaRPr lang="zh-CN" altLang="en-US"/>
            </a:p>
          </p:txBody>
        </p:sp>
        <p:sp>
          <p:nvSpPr>
            <p:cNvPr id="19" name="Line 682"/>
            <p:cNvSpPr>
              <a:spLocks noChangeShapeType="1"/>
            </p:cNvSpPr>
            <p:nvPr/>
          </p:nvSpPr>
          <p:spPr bwMode="auto">
            <a:xfrm>
              <a:off x="6284913" y="3551238"/>
              <a:ext cx="0" cy="106362"/>
            </a:xfrm>
            <a:prstGeom prst="line">
              <a:avLst/>
            </a:prstGeom>
            <a:noFill/>
            <a:ln w="19050">
              <a:solidFill>
                <a:schemeClr val="tx1"/>
              </a:solidFill>
              <a:round/>
              <a:headEnd/>
              <a:tailEnd/>
            </a:ln>
          </p:spPr>
          <p:txBody>
            <a:bodyPr/>
            <a:lstStyle/>
            <a:p>
              <a:endParaRPr lang="zh-CN" altLang="en-US"/>
            </a:p>
          </p:txBody>
        </p:sp>
        <p:sp>
          <p:nvSpPr>
            <p:cNvPr id="20" name="Line 683"/>
            <p:cNvSpPr>
              <a:spLocks noChangeShapeType="1"/>
            </p:cNvSpPr>
            <p:nvPr/>
          </p:nvSpPr>
          <p:spPr bwMode="auto">
            <a:xfrm flipV="1">
              <a:off x="5891213" y="3736975"/>
              <a:ext cx="168275" cy="3175"/>
            </a:xfrm>
            <a:prstGeom prst="line">
              <a:avLst/>
            </a:prstGeom>
            <a:noFill/>
            <a:ln w="19050">
              <a:solidFill>
                <a:schemeClr val="tx1"/>
              </a:solidFill>
              <a:round/>
              <a:headEnd/>
              <a:tailEnd/>
            </a:ln>
          </p:spPr>
          <p:txBody>
            <a:bodyPr/>
            <a:lstStyle/>
            <a:p>
              <a:endParaRPr lang="zh-CN" altLang="en-US"/>
            </a:p>
          </p:txBody>
        </p:sp>
        <p:pic>
          <p:nvPicPr>
            <p:cNvPr id="21" name="Picture 684" descr="access_point_stylized_small"/>
            <p:cNvPicPr>
              <a:picLocks noChangeAspect="1" noChangeArrowheads="1"/>
            </p:cNvPicPr>
            <p:nvPr/>
          </p:nvPicPr>
          <p:blipFill>
            <a:blip r:embed="rId2" cstate="print"/>
            <a:srcRect/>
            <a:stretch>
              <a:fillRect/>
            </a:stretch>
          </p:blipFill>
          <p:spPr bwMode="auto">
            <a:xfrm>
              <a:off x="5640388" y="3548063"/>
              <a:ext cx="369887" cy="306387"/>
            </a:xfrm>
            <a:prstGeom prst="rect">
              <a:avLst/>
            </a:prstGeom>
            <a:noFill/>
            <a:ln w="9525">
              <a:noFill/>
              <a:miter lim="800000"/>
              <a:headEnd/>
              <a:tailEnd/>
            </a:ln>
          </p:spPr>
        </p:pic>
        <p:sp>
          <p:nvSpPr>
            <p:cNvPr id="22" name="Line 685"/>
            <p:cNvSpPr>
              <a:spLocks noChangeShapeType="1"/>
            </p:cNvSpPr>
            <p:nvPr/>
          </p:nvSpPr>
          <p:spPr bwMode="auto">
            <a:xfrm rot="5400000" flipV="1">
              <a:off x="7994650" y="5440363"/>
              <a:ext cx="3175" cy="85725"/>
            </a:xfrm>
            <a:prstGeom prst="line">
              <a:avLst/>
            </a:prstGeom>
            <a:noFill/>
            <a:ln w="12700">
              <a:solidFill>
                <a:schemeClr val="bg2"/>
              </a:solidFill>
              <a:round/>
              <a:headEnd/>
              <a:tailEnd/>
            </a:ln>
          </p:spPr>
          <p:txBody>
            <a:bodyPr wrap="none" anchor="ctr"/>
            <a:lstStyle/>
            <a:p>
              <a:endParaRPr lang="zh-CN" altLang="en-US"/>
            </a:p>
          </p:txBody>
        </p:sp>
        <p:sp>
          <p:nvSpPr>
            <p:cNvPr id="23" name="Line 686"/>
            <p:cNvSpPr>
              <a:spLocks noChangeShapeType="1"/>
            </p:cNvSpPr>
            <p:nvPr/>
          </p:nvSpPr>
          <p:spPr bwMode="auto">
            <a:xfrm flipV="1">
              <a:off x="5894388" y="3733800"/>
              <a:ext cx="168275" cy="3175"/>
            </a:xfrm>
            <a:prstGeom prst="line">
              <a:avLst/>
            </a:prstGeom>
            <a:noFill/>
            <a:ln w="19050">
              <a:solidFill>
                <a:schemeClr val="tx1"/>
              </a:solidFill>
              <a:round/>
              <a:headEnd/>
              <a:tailEnd/>
            </a:ln>
          </p:spPr>
          <p:txBody>
            <a:bodyPr/>
            <a:lstStyle/>
            <a:p>
              <a:endParaRPr lang="zh-CN" altLang="en-US"/>
            </a:p>
          </p:txBody>
        </p:sp>
        <p:pic>
          <p:nvPicPr>
            <p:cNvPr id="24" name="Picture 708" descr="access_point_stylized_small"/>
            <p:cNvPicPr>
              <a:picLocks noChangeAspect="1" noChangeArrowheads="1"/>
            </p:cNvPicPr>
            <p:nvPr/>
          </p:nvPicPr>
          <p:blipFill>
            <a:blip r:embed="rId2" cstate="print"/>
            <a:srcRect/>
            <a:stretch>
              <a:fillRect/>
            </a:stretch>
          </p:blipFill>
          <p:spPr bwMode="auto">
            <a:xfrm>
              <a:off x="5641975" y="3546475"/>
              <a:ext cx="369888" cy="306388"/>
            </a:xfrm>
            <a:prstGeom prst="rect">
              <a:avLst/>
            </a:prstGeom>
            <a:noFill/>
            <a:ln w="9525">
              <a:noFill/>
              <a:miter lim="800000"/>
              <a:headEnd/>
              <a:tailEnd/>
            </a:ln>
          </p:spPr>
        </p:pic>
        <p:sp>
          <p:nvSpPr>
            <p:cNvPr id="25" name="Line 711"/>
            <p:cNvSpPr>
              <a:spLocks noChangeShapeType="1"/>
            </p:cNvSpPr>
            <p:nvPr/>
          </p:nvSpPr>
          <p:spPr bwMode="auto">
            <a:xfrm>
              <a:off x="7396163" y="3816350"/>
              <a:ext cx="163512" cy="120650"/>
            </a:xfrm>
            <a:prstGeom prst="line">
              <a:avLst/>
            </a:prstGeom>
            <a:noFill/>
            <a:ln w="9525">
              <a:solidFill>
                <a:schemeClr val="bg2"/>
              </a:solidFill>
              <a:round/>
              <a:headEnd/>
              <a:tailEnd/>
            </a:ln>
          </p:spPr>
          <p:txBody>
            <a:bodyPr/>
            <a:lstStyle/>
            <a:p>
              <a:endParaRPr lang="zh-CN" altLang="en-US"/>
            </a:p>
          </p:txBody>
        </p:sp>
        <p:sp>
          <p:nvSpPr>
            <p:cNvPr id="26" name="Line 712"/>
            <p:cNvSpPr>
              <a:spLocks noChangeShapeType="1"/>
            </p:cNvSpPr>
            <p:nvPr/>
          </p:nvSpPr>
          <p:spPr bwMode="auto">
            <a:xfrm>
              <a:off x="7493000" y="3736975"/>
              <a:ext cx="279400" cy="0"/>
            </a:xfrm>
            <a:prstGeom prst="line">
              <a:avLst/>
            </a:prstGeom>
            <a:noFill/>
            <a:ln w="9525">
              <a:solidFill>
                <a:schemeClr val="bg2"/>
              </a:solidFill>
              <a:round/>
              <a:headEnd/>
              <a:tailEnd/>
            </a:ln>
          </p:spPr>
          <p:txBody>
            <a:bodyPr/>
            <a:lstStyle/>
            <a:p>
              <a:endParaRPr lang="zh-CN" altLang="en-US"/>
            </a:p>
          </p:txBody>
        </p:sp>
        <p:sp>
          <p:nvSpPr>
            <p:cNvPr id="27" name="Line 713"/>
            <p:cNvSpPr>
              <a:spLocks noChangeShapeType="1"/>
            </p:cNvSpPr>
            <p:nvPr/>
          </p:nvSpPr>
          <p:spPr bwMode="auto">
            <a:xfrm flipV="1">
              <a:off x="7729538" y="3822700"/>
              <a:ext cx="134937" cy="104775"/>
            </a:xfrm>
            <a:prstGeom prst="line">
              <a:avLst/>
            </a:prstGeom>
            <a:noFill/>
            <a:ln w="9525">
              <a:solidFill>
                <a:schemeClr val="bg2"/>
              </a:solidFill>
              <a:round/>
              <a:headEnd/>
              <a:tailEnd/>
            </a:ln>
          </p:spPr>
          <p:txBody>
            <a:bodyPr/>
            <a:lstStyle/>
            <a:p>
              <a:endParaRPr lang="zh-CN" altLang="en-US"/>
            </a:p>
          </p:txBody>
        </p:sp>
        <p:sp>
          <p:nvSpPr>
            <p:cNvPr id="28" name="Line 714"/>
            <p:cNvSpPr>
              <a:spLocks noChangeShapeType="1"/>
            </p:cNvSpPr>
            <p:nvPr/>
          </p:nvSpPr>
          <p:spPr bwMode="auto">
            <a:xfrm>
              <a:off x="6723063" y="2590800"/>
              <a:ext cx="509587" cy="3175"/>
            </a:xfrm>
            <a:prstGeom prst="line">
              <a:avLst/>
            </a:prstGeom>
            <a:noFill/>
            <a:ln w="9525">
              <a:solidFill>
                <a:schemeClr val="tx1"/>
              </a:solidFill>
              <a:round/>
              <a:headEnd/>
              <a:tailEnd/>
            </a:ln>
          </p:spPr>
          <p:txBody>
            <a:bodyPr/>
            <a:lstStyle/>
            <a:p>
              <a:endParaRPr lang="zh-CN" altLang="en-US"/>
            </a:p>
          </p:txBody>
        </p:sp>
        <p:sp>
          <p:nvSpPr>
            <p:cNvPr id="29" name="Line 715"/>
            <p:cNvSpPr>
              <a:spLocks noChangeShapeType="1"/>
            </p:cNvSpPr>
            <p:nvPr/>
          </p:nvSpPr>
          <p:spPr bwMode="auto">
            <a:xfrm>
              <a:off x="7358063" y="4700588"/>
              <a:ext cx="390525" cy="184150"/>
            </a:xfrm>
            <a:prstGeom prst="line">
              <a:avLst/>
            </a:prstGeom>
            <a:noFill/>
            <a:ln w="12700">
              <a:solidFill>
                <a:schemeClr val="tx1"/>
              </a:solidFill>
              <a:round/>
              <a:headEnd/>
              <a:tailEnd/>
            </a:ln>
          </p:spPr>
          <p:txBody>
            <a:bodyPr/>
            <a:lstStyle/>
            <a:p>
              <a:endParaRPr lang="zh-CN" altLang="en-US"/>
            </a:p>
          </p:txBody>
        </p:sp>
        <p:sp>
          <p:nvSpPr>
            <p:cNvPr id="30" name="Line 716"/>
            <p:cNvSpPr>
              <a:spLocks noChangeShapeType="1"/>
            </p:cNvSpPr>
            <p:nvPr/>
          </p:nvSpPr>
          <p:spPr bwMode="auto">
            <a:xfrm flipV="1">
              <a:off x="6737350" y="4687888"/>
              <a:ext cx="322263" cy="198437"/>
            </a:xfrm>
            <a:prstGeom prst="line">
              <a:avLst/>
            </a:prstGeom>
            <a:noFill/>
            <a:ln w="12700">
              <a:solidFill>
                <a:schemeClr val="tx1"/>
              </a:solidFill>
              <a:round/>
              <a:headEnd/>
              <a:tailEnd/>
            </a:ln>
          </p:spPr>
          <p:txBody>
            <a:bodyPr/>
            <a:lstStyle/>
            <a:p>
              <a:endParaRPr lang="zh-CN" altLang="en-US"/>
            </a:p>
          </p:txBody>
        </p:sp>
        <p:sp>
          <p:nvSpPr>
            <p:cNvPr id="31" name="Line 717"/>
            <p:cNvSpPr>
              <a:spLocks noChangeShapeType="1"/>
            </p:cNvSpPr>
            <p:nvPr/>
          </p:nvSpPr>
          <p:spPr bwMode="auto">
            <a:xfrm flipV="1">
              <a:off x="6780213" y="4979988"/>
              <a:ext cx="971550" cy="0"/>
            </a:xfrm>
            <a:prstGeom prst="line">
              <a:avLst/>
            </a:prstGeom>
            <a:noFill/>
            <a:ln w="12700">
              <a:solidFill>
                <a:schemeClr val="tx1"/>
              </a:solidFill>
              <a:round/>
              <a:headEnd/>
              <a:tailEnd/>
            </a:ln>
          </p:spPr>
          <p:txBody>
            <a:bodyPr/>
            <a:lstStyle/>
            <a:p>
              <a:endParaRPr lang="zh-CN" altLang="en-US"/>
            </a:p>
          </p:txBody>
        </p:sp>
        <p:sp>
          <p:nvSpPr>
            <p:cNvPr id="32" name="Line 718"/>
            <p:cNvSpPr>
              <a:spLocks noChangeShapeType="1"/>
            </p:cNvSpPr>
            <p:nvPr/>
          </p:nvSpPr>
          <p:spPr bwMode="auto">
            <a:xfrm flipV="1">
              <a:off x="7577138" y="2495550"/>
              <a:ext cx="123825" cy="87313"/>
            </a:xfrm>
            <a:prstGeom prst="line">
              <a:avLst/>
            </a:prstGeom>
            <a:noFill/>
            <a:ln w="9525">
              <a:solidFill>
                <a:schemeClr val="bg2"/>
              </a:solidFill>
              <a:round/>
              <a:headEnd/>
              <a:tailEnd/>
            </a:ln>
          </p:spPr>
          <p:txBody>
            <a:bodyPr/>
            <a:lstStyle/>
            <a:p>
              <a:endParaRPr lang="zh-CN" altLang="en-US"/>
            </a:p>
          </p:txBody>
        </p:sp>
        <p:sp>
          <p:nvSpPr>
            <p:cNvPr id="33" name="Line 719"/>
            <p:cNvSpPr>
              <a:spLocks noChangeShapeType="1"/>
            </p:cNvSpPr>
            <p:nvPr/>
          </p:nvSpPr>
          <p:spPr bwMode="auto">
            <a:xfrm>
              <a:off x="7405688" y="2668588"/>
              <a:ext cx="0" cy="82550"/>
            </a:xfrm>
            <a:prstGeom prst="line">
              <a:avLst/>
            </a:prstGeom>
            <a:noFill/>
            <a:ln w="9525">
              <a:solidFill>
                <a:srgbClr val="969696"/>
              </a:solidFill>
              <a:round/>
              <a:headEnd/>
              <a:tailEnd/>
            </a:ln>
          </p:spPr>
          <p:txBody>
            <a:bodyPr/>
            <a:lstStyle/>
            <a:p>
              <a:endParaRPr lang="zh-CN" altLang="en-US"/>
            </a:p>
          </p:txBody>
        </p:sp>
        <p:sp>
          <p:nvSpPr>
            <p:cNvPr id="34" name="Line 720"/>
            <p:cNvSpPr>
              <a:spLocks noChangeShapeType="1"/>
            </p:cNvSpPr>
            <p:nvPr/>
          </p:nvSpPr>
          <p:spPr bwMode="auto">
            <a:xfrm flipV="1">
              <a:off x="7577138" y="2565400"/>
              <a:ext cx="263525" cy="288925"/>
            </a:xfrm>
            <a:prstGeom prst="line">
              <a:avLst/>
            </a:prstGeom>
            <a:noFill/>
            <a:ln w="9525">
              <a:solidFill>
                <a:schemeClr val="bg2"/>
              </a:solidFill>
              <a:round/>
              <a:headEnd/>
              <a:tailEnd/>
            </a:ln>
          </p:spPr>
          <p:txBody>
            <a:bodyPr/>
            <a:lstStyle/>
            <a:p>
              <a:endParaRPr lang="zh-CN" altLang="en-US"/>
            </a:p>
          </p:txBody>
        </p:sp>
        <p:sp>
          <p:nvSpPr>
            <p:cNvPr id="35" name="Line 721"/>
            <p:cNvSpPr>
              <a:spLocks noChangeShapeType="1"/>
            </p:cNvSpPr>
            <p:nvPr/>
          </p:nvSpPr>
          <p:spPr bwMode="auto">
            <a:xfrm>
              <a:off x="7942263" y="2563813"/>
              <a:ext cx="0" cy="196850"/>
            </a:xfrm>
            <a:prstGeom prst="line">
              <a:avLst/>
            </a:prstGeom>
            <a:noFill/>
            <a:ln w="9525">
              <a:solidFill>
                <a:schemeClr val="bg2"/>
              </a:solidFill>
              <a:round/>
              <a:headEnd/>
              <a:tailEnd/>
            </a:ln>
          </p:spPr>
          <p:txBody>
            <a:bodyPr/>
            <a:lstStyle/>
            <a:p>
              <a:endParaRPr lang="zh-CN" altLang="en-US"/>
            </a:p>
          </p:txBody>
        </p:sp>
        <p:sp>
          <p:nvSpPr>
            <p:cNvPr id="36" name="Line 722"/>
            <p:cNvSpPr>
              <a:spLocks noChangeShapeType="1"/>
            </p:cNvSpPr>
            <p:nvPr/>
          </p:nvSpPr>
          <p:spPr bwMode="auto">
            <a:xfrm>
              <a:off x="7596188" y="2870200"/>
              <a:ext cx="188912" cy="0"/>
            </a:xfrm>
            <a:prstGeom prst="line">
              <a:avLst/>
            </a:prstGeom>
            <a:noFill/>
            <a:ln w="9525">
              <a:solidFill>
                <a:schemeClr val="bg2"/>
              </a:solidFill>
              <a:round/>
              <a:headEnd/>
              <a:tailEnd/>
            </a:ln>
          </p:spPr>
          <p:txBody>
            <a:bodyPr/>
            <a:lstStyle/>
            <a:p>
              <a:endParaRPr lang="zh-CN" altLang="en-US"/>
            </a:p>
          </p:txBody>
        </p:sp>
        <p:sp>
          <p:nvSpPr>
            <p:cNvPr id="37" name="Line 723"/>
            <p:cNvSpPr>
              <a:spLocks noChangeShapeType="1"/>
            </p:cNvSpPr>
            <p:nvPr/>
          </p:nvSpPr>
          <p:spPr bwMode="auto">
            <a:xfrm>
              <a:off x="8150225" y="2860675"/>
              <a:ext cx="177800" cy="0"/>
            </a:xfrm>
            <a:prstGeom prst="line">
              <a:avLst/>
            </a:prstGeom>
            <a:noFill/>
            <a:ln w="9525">
              <a:solidFill>
                <a:schemeClr val="bg2"/>
              </a:solidFill>
              <a:round/>
              <a:headEnd/>
              <a:tailEnd/>
            </a:ln>
          </p:spPr>
          <p:txBody>
            <a:bodyPr/>
            <a:lstStyle/>
            <a:p>
              <a:endParaRPr lang="zh-CN" altLang="en-US"/>
            </a:p>
          </p:txBody>
        </p:sp>
        <p:sp>
          <p:nvSpPr>
            <p:cNvPr id="38" name="Line 724"/>
            <p:cNvSpPr>
              <a:spLocks noChangeShapeType="1"/>
            </p:cNvSpPr>
            <p:nvPr/>
          </p:nvSpPr>
          <p:spPr bwMode="auto">
            <a:xfrm flipH="1">
              <a:off x="7296150" y="2936875"/>
              <a:ext cx="98425" cy="704850"/>
            </a:xfrm>
            <a:prstGeom prst="line">
              <a:avLst/>
            </a:prstGeom>
            <a:noFill/>
            <a:ln w="9525">
              <a:solidFill>
                <a:srgbClr val="969696"/>
              </a:solidFill>
              <a:round/>
              <a:headEnd/>
              <a:tailEnd/>
            </a:ln>
          </p:spPr>
          <p:txBody>
            <a:bodyPr/>
            <a:lstStyle/>
            <a:p>
              <a:endParaRPr lang="zh-CN" altLang="en-US"/>
            </a:p>
          </p:txBody>
        </p:sp>
        <p:sp>
          <p:nvSpPr>
            <p:cNvPr id="39" name="Line 725"/>
            <p:cNvSpPr>
              <a:spLocks noChangeShapeType="1"/>
            </p:cNvSpPr>
            <p:nvPr/>
          </p:nvSpPr>
          <p:spPr bwMode="auto">
            <a:xfrm flipH="1">
              <a:off x="7888288" y="2936875"/>
              <a:ext cx="111125" cy="727075"/>
            </a:xfrm>
            <a:prstGeom prst="line">
              <a:avLst/>
            </a:prstGeom>
            <a:noFill/>
            <a:ln w="9525">
              <a:solidFill>
                <a:schemeClr val="bg2"/>
              </a:solidFill>
              <a:round/>
              <a:headEnd/>
              <a:tailEnd/>
            </a:ln>
          </p:spPr>
          <p:txBody>
            <a:bodyPr/>
            <a:lstStyle/>
            <a:p>
              <a:endParaRPr lang="zh-CN" altLang="en-US"/>
            </a:p>
          </p:txBody>
        </p:sp>
        <p:sp>
          <p:nvSpPr>
            <p:cNvPr id="40" name="Line 726"/>
            <p:cNvSpPr>
              <a:spLocks noChangeShapeType="1"/>
            </p:cNvSpPr>
            <p:nvPr/>
          </p:nvSpPr>
          <p:spPr bwMode="auto">
            <a:xfrm flipV="1">
              <a:off x="7272338" y="4078288"/>
              <a:ext cx="227012" cy="436562"/>
            </a:xfrm>
            <a:prstGeom prst="line">
              <a:avLst/>
            </a:prstGeom>
            <a:noFill/>
            <a:ln w="9525">
              <a:solidFill>
                <a:schemeClr val="bg2"/>
              </a:solidFill>
              <a:round/>
              <a:headEnd/>
              <a:tailEnd/>
            </a:ln>
          </p:spPr>
          <p:txBody>
            <a:bodyPr/>
            <a:lstStyle/>
            <a:p>
              <a:endParaRPr lang="zh-CN" altLang="en-US"/>
            </a:p>
          </p:txBody>
        </p:sp>
        <p:sp>
          <p:nvSpPr>
            <p:cNvPr id="41" name="Line 727"/>
            <p:cNvSpPr>
              <a:spLocks noChangeShapeType="1"/>
            </p:cNvSpPr>
            <p:nvPr/>
          </p:nvSpPr>
          <p:spPr bwMode="auto">
            <a:xfrm>
              <a:off x="8345488" y="2859088"/>
              <a:ext cx="177800" cy="0"/>
            </a:xfrm>
            <a:prstGeom prst="line">
              <a:avLst/>
            </a:prstGeom>
            <a:noFill/>
            <a:ln w="9525">
              <a:solidFill>
                <a:schemeClr val="bg2"/>
              </a:solidFill>
              <a:prstDash val="dash"/>
              <a:round/>
              <a:headEnd/>
              <a:tailEnd/>
            </a:ln>
          </p:spPr>
          <p:txBody>
            <a:bodyPr/>
            <a:lstStyle/>
            <a:p>
              <a:endParaRPr lang="zh-CN" altLang="en-US"/>
            </a:p>
          </p:txBody>
        </p:sp>
        <p:sp>
          <p:nvSpPr>
            <p:cNvPr id="42" name="Line 728"/>
            <p:cNvSpPr>
              <a:spLocks noChangeShapeType="1"/>
            </p:cNvSpPr>
            <p:nvPr/>
          </p:nvSpPr>
          <p:spPr bwMode="auto">
            <a:xfrm>
              <a:off x="6289675" y="2406650"/>
              <a:ext cx="152400" cy="95250"/>
            </a:xfrm>
            <a:prstGeom prst="line">
              <a:avLst/>
            </a:prstGeom>
            <a:noFill/>
            <a:ln w="19050">
              <a:solidFill>
                <a:schemeClr val="tx1"/>
              </a:solidFill>
              <a:round/>
              <a:headEnd/>
              <a:tailEnd/>
            </a:ln>
          </p:spPr>
          <p:txBody>
            <a:bodyPr/>
            <a:lstStyle/>
            <a:p>
              <a:endParaRPr lang="zh-CN" altLang="en-US"/>
            </a:p>
          </p:txBody>
        </p:sp>
        <p:sp>
          <p:nvSpPr>
            <p:cNvPr id="43" name="Oval 407"/>
            <p:cNvSpPr>
              <a:spLocks noChangeArrowheads="1"/>
            </p:cNvSpPr>
            <p:nvPr/>
          </p:nvSpPr>
          <p:spPr bwMode="auto">
            <a:xfrm>
              <a:off x="6354763" y="2565400"/>
              <a:ext cx="387350" cy="9525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zh-CN" altLang="zh-CN">
                <a:latin typeface="Times New Roman" pitchFamily="18" charset="0"/>
              </a:endParaRPr>
            </a:p>
          </p:txBody>
        </p:sp>
        <p:sp>
          <p:nvSpPr>
            <p:cNvPr id="44" name="Rectangle 410"/>
            <p:cNvSpPr>
              <a:spLocks noChangeArrowheads="1"/>
            </p:cNvSpPr>
            <p:nvPr/>
          </p:nvSpPr>
          <p:spPr bwMode="auto">
            <a:xfrm>
              <a:off x="6354763" y="2555875"/>
              <a:ext cx="388937" cy="58738"/>
            </a:xfrm>
            <a:prstGeom prst="rect">
              <a:avLst/>
            </a:prstGeom>
            <a:gradFill rotWithShape="1">
              <a:gsLst>
                <a:gs pos="0">
                  <a:schemeClr val="folHlink"/>
                </a:gs>
                <a:gs pos="100000">
                  <a:srgbClr val="EAEAEA"/>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45" name="Oval 411"/>
            <p:cNvSpPr>
              <a:spLocks noChangeArrowheads="1"/>
            </p:cNvSpPr>
            <p:nvPr/>
          </p:nvSpPr>
          <p:spPr bwMode="auto">
            <a:xfrm>
              <a:off x="6353175" y="2490788"/>
              <a:ext cx="387350" cy="111125"/>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zh-CN" altLang="zh-CN">
                <a:latin typeface="Times New Roman" pitchFamily="18" charset="0"/>
              </a:endParaRPr>
            </a:p>
          </p:txBody>
        </p:sp>
        <p:grpSp>
          <p:nvGrpSpPr>
            <p:cNvPr id="46" name="Group 732"/>
            <p:cNvGrpSpPr>
              <a:grpSpLocks/>
            </p:cNvGrpSpPr>
            <p:nvPr/>
          </p:nvGrpSpPr>
          <p:grpSpPr bwMode="auto">
            <a:xfrm>
              <a:off x="6430963" y="2519363"/>
              <a:ext cx="219075" cy="52387"/>
              <a:chOff x="2468" y="1332"/>
              <a:chExt cx="310" cy="60"/>
            </a:xfrm>
          </p:grpSpPr>
          <p:sp>
            <p:nvSpPr>
              <p:cNvPr id="614" name="Freeform 733"/>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615" name="Freeform 734"/>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47" name="Line 735"/>
            <p:cNvSpPr>
              <a:spLocks noChangeShapeType="1"/>
            </p:cNvSpPr>
            <p:nvPr/>
          </p:nvSpPr>
          <p:spPr bwMode="auto">
            <a:xfrm>
              <a:off x="6354763" y="2543175"/>
              <a:ext cx="0" cy="74613"/>
            </a:xfrm>
            <a:prstGeom prst="line">
              <a:avLst/>
            </a:prstGeom>
            <a:noFill/>
            <a:ln w="9525">
              <a:solidFill>
                <a:schemeClr val="tx1"/>
              </a:solidFill>
              <a:round/>
              <a:headEnd/>
              <a:tailEnd/>
            </a:ln>
          </p:spPr>
          <p:txBody>
            <a:bodyPr/>
            <a:lstStyle/>
            <a:p>
              <a:endParaRPr lang="zh-CN" altLang="en-US"/>
            </a:p>
          </p:txBody>
        </p:sp>
        <p:sp>
          <p:nvSpPr>
            <p:cNvPr id="48" name="Line 736"/>
            <p:cNvSpPr>
              <a:spLocks noChangeShapeType="1"/>
            </p:cNvSpPr>
            <p:nvPr/>
          </p:nvSpPr>
          <p:spPr bwMode="auto">
            <a:xfrm>
              <a:off x="6740525" y="2546350"/>
              <a:ext cx="0" cy="73025"/>
            </a:xfrm>
            <a:prstGeom prst="line">
              <a:avLst/>
            </a:prstGeom>
            <a:noFill/>
            <a:ln w="9525">
              <a:solidFill>
                <a:schemeClr val="bg2"/>
              </a:solidFill>
              <a:round/>
              <a:headEnd/>
              <a:tailEnd/>
            </a:ln>
          </p:spPr>
          <p:txBody>
            <a:bodyPr/>
            <a:lstStyle/>
            <a:p>
              <a:endParaRPr lang="zh-CN" altLang="en-US"/>
            </a:p>
          </p:txBody>
        </p:sp>
        <p:grpSp>
          <p:nvGrpSpPr>
            <p:cNvPr id="49" name="Group 737"/>
            <p:cNvGrpSpPr>
              <a:grpSpLocks/>
            </p:cNvGrpSpPr>
            <p:nvPr/>
          </p:nvGrpSpPr>
          <p:grpSpPr bwMode="auto">
            <a:xfrm>
              <a:off x="7202488" y="2493963"/>
              <a:ext cx="390525" cy="174625"/>
              <a:chOff x="4334" y="1470"/>
              <a:chExt cx="246" cy="107"/>
            </a:xfrm>
          </p:grpSpPr>
          <p:sp>
            <p:nvSpPr>
              <p:cNvPr id="606"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zh-CN" altLang="zh-CN">
                  <a:latin typeface="Times New Roman" pitchFamily="18" charset="0"/>
                </a:endParaRPr>
              </a:p>
            </p:txBody>
          </p:sp>
          <p:sp>
            <p:nvSpPr>
              <p:cNvPr id="607"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608"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zh-CN" altLang="zh-CN">
                  <a:latin typeface="Times New Roman" pitchFamily="18" charset="0"/>
                </a:endParaRPr>
              </a:p>
            </p:txBody>
          </p:sp>
          <p:grpSp>
            <p:nvGrpSpPr>
              <p:cNvPr id="609" name="Group 741"/>
              <p:cNvGrpSpPr>
                <a:grpSpLocks/>
              </p:cNvGrpSpPr>
              <p:nvPr/>
            </p:nvGrpSpPr>
            <p:grpSpPr bwMode="auto">
              <a:xfrm>
                <a:off x="4383" y="1488"/>
                <a:ext cx="138" cy="33"/>
                <a:chOff x="2468" y="1332"/>
                <a:chExt cx="310" cy="60"/>
              </a:xfrm>
            </p:grpSpPr>
            <p:sp>
              <p:nvSpPr>
                <p:cNvPr id="612" name="Freeform 742"/>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613" name="Freeform 743"/>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610" name="Line 744"/>
              <p:cNvSpPr>
                <a:spLocks noChangeShapeType="1"/>
              </p:cNvSpPr>
              <p:nvPr/>
            </p:nvSpPr>
            <p:spPr bwMode="auto">
              <a:xfrm>
                <a:off x="4335" y="1503"/>
                <a:ext cx="0" cy="47"/>
              </a:xfrm>
              <a:prstGeom prst="line">
                <a:avLst/>
              </a:prstGeom>
              <a:noFill/>
              <a:ln w="9525">
                <a:solidFill>
                  <a:schemeClr val="bg2"/>
                </a:solidFill>
                <a:round/>
                <a:headEnd/>
                <a:tailEnd/>
              </a:ln>
            </p:spPr>
            <p:txBody>
              <a:bodyPr/>
              <a:lstStyle/>
              <a:p>
                <a:endParaRPr lang="zh-CN" altLang="en-US"/>
              </a:p>
            </p:txBody>
          </p:sp>
          <p:sp>
            <p:nvSpPr>
              <p:cNvPr id="611" name="Line 745"/>
              <p:cNvSpPr>
                <a:spLocks noChangeShapeType="1"/>
              </p:cNvSpPr>
              <p:nvPr/>
            </p:nvSpPr>
            <p:spPr bwMode="auto">
              <a:xfrm>
                <a:off x="4578" y="1505"/>
                <a:ext cx="0" cy="46"/>
              </a:xfrm>
              <a:prstGeom prst="line">
                <a:avLst/>
              </a:prstGeom>
              <a:noFill/>
              <a:ln w="9525">
                <a:solidFill>
                  <a:schemeClr val="bg2"/>
                </a:solidFill>
                <a:round/>
                <a:headEnd/>
                <a:tailEnd/>
              </a:ln>
            </p:spPr>
            <p:txBody>
              <a:bodyPr/>
              <a:lstStyle/>
              <a:p>
                <a:endParaRPr lang="zh-CN" altLang="en-US"/>
              </a:p>
            </p:txBody>
          </p:sp>
        </p:grpSp>
        <p:grpSp>
          <p:nvGrpSpPr>
            <p:cNvPr id="50" name="Group 746"/>
            <p:cNvGrpSpPr>
              <a:grpSpLocks/>
            </p:cNvGrpSpPr>
            <p:nvPr/>
          </p:nvGrpSpPr>
          <p:grpSpPr bwMode="auto">
            <a:xfrm>
              <a:off x="7213600" y="2757488"/>
              <a:ext cx="390525" cy="174625"/>
              <a:chOff x="4334" y="1470"/>
              <a:chExt cx="246" cy="107"/>
            </a:xfrm>
          </p:grpSpPr>
          <p:sp>
            <p:nvSpPr>
              <p:cNvPr id="598"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zh-CN" altLang="zh-CN">
                  <a:latin typeface="Times New Roman" pitchFamily="18" charset="0"/>
                </a:endParaRPr>
              </a:p>
            </p:txBody>
          </p:sp>
          <p:sp>
            <p:nvSpPr>
              <p:cNvPr id="599"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600"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zh-CN" altLang="zh-CN">
                  <a:latin typeface="Times New Roman" pitchFamily="18" charset="0"/>
                </a:endParaRPr>
              </a:p>
            </p:txBody>
          </p:sp>
          <p:grpSp>
            <p:nvGrpSpPr>
              <p:cNvPr id="601" name="Group 750"/>
              <p:cNvGrpSpPr>
                <a:grpSpLocks/>
              </p:cNvGrpSpPr>
              <p:nvPr/>
            </p:nvGrpSpPr>
            <p:grpSpPr bwMode="auto">
              <a:xfrm>
                <a:off x="4383" y="1488"/>
                <a:ext cx="138" cy="33"/>
                <a:chOff x="2468" y="1332"/>
                <a:chExt cx="310" cy="60"/>
              </a:xfrm>
            </p:grpSpPr>
            <p:sp>
              <p:nvSpPr>
                <p:cNvPr id="604" name="Freeform 751"/>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605" name="Freeform 752"/>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602" name="Line 753"/>
              <p:cNvSpPr>
                <a:spLocks noChangeShapeType="1"/>
              </p:cNvSpPr>
              <p:nvPr/>
            </p:nvSpPr>
            <p:spPr bwMode="auto">
              <a:xfrm>
                <a:off x="4335" y="1503"/>
                <a:ext cx="0" cy="47"/>
              </a:xfrm>
              <a:prstGeom prst="line">
                <a:avLst/>
              </a:prstGeom>
              <a:noFill/>
              <a:ln w="9525">
                <a:solidFill>
                  <a:schemeClr val="bg2"/>
                </a:solidFill>
                <a:round/>
                <a:headEnd/>
                <a:tailEnd/>
              </a:ln>
            </p:spPr>
            <p:txBody>
              <a:bodyPr/>
              <a:lstStyle/>
              <a:p>
                <a:endParaRPr lang="zh-CN" altLang="en-US"/>
              </a:p>
            </p:txBody>
          </p:sp>
          <p:sp>
            <p:nvSpPr>
              <p:cNvPr id="603" name="Line 754"/>
              <p:cNvSpPr>
                <a:spLocks noChangeShapeType="1"/>
              </p:cNvSpPr>
              <p:nvPr/>
            </p:nvSpPr>
            <p:spPr bwMode="auto">
              <a:xfrm>
                <a:off x="4578" y="1505"/>
                <a:ext cx="0" cy="46"/>
              </a:xfrm>
              <a:prstGeom prst="line">
                <a:avLst/>
              </a:prstGeom>
              <a:noFill/>
              <a:ln w="9525">
                <a:solidFill>
                  <a:schemeClr val="bg2"/>
                </a:solidFill>
                <a:round/>
                <a:headEnd/>
                <a:tailEnd/>
              </a:ln>
            </p:spPr>
            <p:txBody>
              <a:bodyPr/>
              <a:lstStyle/>
              <a:p>
                <a:endParaRPr lang="zh-CN" altLang="en-US"/>
              </a:p>
            </p:txBody>
          </p:sp>
        </p:grpSp>
        <p:grpSp>
          <p:nvGrpSpPr>
            <p:cNvPr id="51" name="Group 764"/>
            <p:cNvGrpSpPr>
              <a:grpSpLocks/>
            </p:cNvGrpSpPr>
            <p:nvPr/>
          </p:nvGrpSpPr>
          <p:grpSpPr bwMode="auto">
            <a:xfrm>
              <a:off x="7689850" y="2393950"/>
              <a:ext cx="390525" cy="174625"/>
              <a:chOff x="4334" y="1470"/>
              <a:chExt cx="246" cy="107"/>
            </a:xfrm>
          </p:grpSpPr>
          <p:sp>
            <p:nvSpPr>
              <p:cNvPr id="590"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zh-CN" altLang="zh-CN">
                  <a:latin typeface="Times New Roman" pitchFamily="18" charset="0"/>
                </a:endParaRPr>
              </a:p>
            </p:txBody>
          </p:sp>
          <p:sp>
            <p:nvSpPr>
              <p:cNvPr id="591"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592"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zh-CN" altLang="zh-CN">
                  <a:latin typeface="Times New Roman" pitchFamily="18" charset="0"/>
                </a:endParaRPr>
              </a:p>
            </p:txBody>
          </p:sp>
          <p:grpSp>
            <p:nvGrpSpPr>
              <p:cNvPr id="593" name="Group 768"/>
              <p:cNvGrpSpPr>
                <a:grpSpLocks/>
              </p:cNvGrpSpPr>
              <p:nvPr/>
            </p:nvGrpSpPr>
            <p:grpSpPr bwMode="auto">
              <a:xfrm>
                <a:off x="4383" y="1488"/>
                <a:ext cx="138" cy="33"/>
                <a:chOff x="2468" y="1332"/>
                <a:chExt cx="310" cy="60"/>
              </a:xfrm>
            </p:grpSpPr>
            <p:sp>
              <p:nvSpPr>
                <p:cNvPr id="596" name="Freeform 76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597" name="Freeform 77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594" name="Line 771"/>
              <p:cNvSpPr>
                <a:spLocks noChangeShapeType="1"/>
              </p:cNvSpPr>
              <p:nvPr/>
            </p:nvSpPr>
            <p:spPr bwMode="auto">
              <a:xfrm>
                <a:off x="4335" y="1503"/>
                <a:ext cx="0" cy="47"/>
              </a:xfrm>
              <a:prstGeom prst="line">
                <a:avLst/>
              </a:prstGeom>
              <a:noFill/>
              <a:ln w="9525">
                <a:solidFill>
                  <a:schemeClr val="bg2"/>
                </a:solidFill>
                <a:round/>
                <a:headEnd/>
                <a:tailEnd/>
              </a:ln>
            </p:spPr>
            <p:txBody>
              <a:bodyPr/>
              <a:lstStyle/>
              <a:p>
                <a:endParaRPr lang="zh-CN" altLang="en-US"/>
              </a:p>
            </p:txBody>
          </p:sp>
          <p:sp>
            <p:nvSpPr>
              <p:cNvPr id="595" name="Line 772"/>
              <p:cNvSpPr>
                <a:spLocks noChangeShapeType="1"/>
              </p:cNvSpPr>
              <p:nvPr/>
            </p:nvSpPr>
            <p:spPr bwMode="auto">
              <a:xfrm>
                <a:off x="4578" y="1505"/>
                <a:ext cx="0" cy="46"/>
              </a:xfrm>
              <a:prstGeom prst="line">
                <a:avLst/>
              </a:prstGeom>
              <a:noFill/>
              <a:ln w="9525">
                <a:solidFill>
                  <a:schemeClr val="bg2"/>
                </a:solidFill>
                <a:round/>
                <a:headEnd/>
                <a:tailEnd/>
              </a:ln>
            </p:spPr>
            <p:txBody>
              <a:bodyPr/>
              <a:lstStyle/>
              <a:p>
                <a:endParaRPr lang="zh-CN" altLang="en-US"/>
              </a:p>
            </p:txBody>
          </p:sp>
        </p:grpSp>
        <p:sp>
          <p:nvSpPr>
            <p:cNvPr id="52" name="Line 782"/>
            <p:cNvSpPr>
              <a:spLocks noChangeShapeType="1"/>
            </p:cNvSpPr>
            <p:nvPr/>
          </p:nvSpPr>
          <p:spPr bwMode="auto">
            <a:xfrm>
              <a:off x="6427788" y="3743325"/>
              <a:ext cx="679450" cy="0"/>
            </a:xfrm>
            <a:prstGeom prst="line">
              <a:avLst/>
            </a:prstGeom>
            <a:noFill/>
            <a:ln w="9525">
              <a:solidFill>
                <a:schemeClr val="tx1"/>
              </a:solidFill>
              <a:round/>
              <a:headEnd/>
              <a:tailEnd/>
            </a:ln>
          </p:spPr>
          <p:txBody>
            <a:bodyPr/>
            <a:lstStyle/>
            <a:p>
              <a:endParaRPr lang="zh-CN" altLang="en-US"/>
            </a:p>
          </p:txBody>
        </p:sp>
        <p:grpSp>
          <p:nvGrpSpPr>
            <p:cNvPr id="53" name="Group 801"/>
            <p:cNvGrpSpPr>
              <a:grpSpLocks/>
            </p:cNvGrpSpPr>
            <p:nvPr/>
          </p:nvGrpSpPr>
          <p:grpSpPr bwMode="auto">
            <a:xfrm>
              <a:off x="7591425" y="4806950"/>
              <a:ext cx="622300" cy="244475"/>
              <a:chOff x="4334" y="1470"/>
              <a:chExt cx="246" cy="107"/>
            </a:xfrm>
          </p:grpSpPr>
          <p:sp>
            <p:nvSpPr>
              <p:cNvPr id="582"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zh-CN" altLang="zh-CN">
                  <a:latin typeface="Times New Roman" pitchFamily="18" charset="0"/>
                </a:endParaRPr>
              </a:p>
            </p:txBody>
          </p:sp>
          <p:sp>
            <p:nvSpPr>
              <p:cNvPr id="583"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584"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zh-CN" altLang="zh-CN">
                  <a:latin typeface="Times New Roman" pitchFamily="18" charset="0"/>
                </a:endParaRPr>
              </a:p>
            </p:txBody>
          </p:sp>
          <p:grpSp>
            <p:nvGrpSpPr>
              <p:cNvPr id="585" name="Group 805"/>
              <p:cNvGrpSpPr>
                <a:grpSpLocks/>
              </p:cNvGrpSpPr>
              <p:nvPr/>
            </p:nvGrpSpPr>
            <p:grpSpPr bwMode="auto">
              <a:xfrm>
                <a:off x="4383" y="1488"/>
                <a:ext cx="138" cy="33"/>
                <a:chOff x="2468" y="1332"/>
                <a:chExt cx="310" cy="60"/>
              </a:xfrm>
            </p:grpSpPr>
            <p:sp>
              <p:nvSpPr>
                <p:cNvPr id="588" name="Freeform 80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589" name="Freeform 80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586" name="Line 808"/>
              <p:cNvSpPr>
                <a:spLocks noChangeShapeType="1"/>
              </p:cNvSpPr>
              <p:nvPr/>
            </p:nvSpPr>
            <p:spPr bwMode="auto">
              <a:xfrm>
                <a:off x="4335" y="1503"/>
                <a:ext cx="0" cy="47"/>
              </a:xfrm>
              <a:prstGeom prst="line">
                <a:avLst/>
              </a:prstGeom>
              <a:noFill/>
              <a:ln w="9525">
                <a:solidFill>
                  <a:schemeClr val="bg2"/>
                </a:solidFill>
                <a:round/>
                <a:headEnd/>
                <a:tailEnd/>
              </a:ln>
            </p:spPr>
            <p:txBody>
              <a:bodyPr/>
              <a:lstStyle/>
              <a:p>
                <a:endParaRPr lang="zh-CN" altLang="en-US"/>
              </a:p>
            </p:txBody>
          </p:sp>
          <p:sp>
            <p:nvSpPr>
              <p:cNvPr id="587" name="Line 809"/>
              <p:cNvSpPr>
                <a:spLocks noChangeShapeType="1"/>
              </p:cNvSpPr>
              <p:nvPr/>
            </p:nvSpPr>
            <p:spPr bwMode="auto">
              <a:xfrm>
                <a:off x="4578" y="1505"/>
                <a:ext cx="0" cy="47"/>
              </a:xfrm>
              <a:prstGeom prst="line">
                <a:avLst/>
              </a:prstGeom>
              <a:noFill/>
              <a:ln w="9525">
                <a:solidFill>
                  <a:schemeClr val="bg2"/>
                </a:solidFill>
                <a:round/>
                <a:headEnd/>
                <a:tailEnd/>
              </a:ln>
            </p:spPr>
            <p:txBody>
              <a:bodyPr/>
              <a:lstStyle/>
              <a:p>
                <a:endParaRPr lang="zh-CN" altLang="en-US"/>
              </a:p>
            </p:txBody>
          </p:sp>
        </p:grpSp>
        <p:grpSp>
          <p:nvGrpSpPr>
            <p:cNvPr id="54" name="Group 810"/>
            <p:cNvGrpSpPr>
              <a:grpSpLocks/>
            </p:cNvGrpSpPr>
            <p:nvPr/>
          </p:nvGrpSpPr>
          <p:grpSpPr bwMode="auto">
            <a:xfrm>
              <a:off x="6965950" y="4508500"/>
              <a:ext cx="622300" cy="244475"/>
              <a:chOff x="4334" y="1470"/>
              <a:chExt cx="246" cy="107"/>
            </a:xfrm>
          </p:grpSpPr>
          <p:sp>
            <p:nvSpPr>
              <p:cNvPr id="574"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zh-CN" altLang="zh-CN">
                  <a:latin typeface="Times New Roman" pitchFamily="18" charset="0"/>
                </a:endParaRPr>
              </a:p>
            </p:txBody>
          </p:sp>
          <p:sp>
            <p:nvSpPr>
              <p:cNvPr id="575"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576"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zh-CN" altLang="zh-CN">
                  <a:latin typeface="Times New Roman" pitchFamily="18" charset="0"/>
                </a:endParaRPr>
              </a:p>
            </p:txBody>
          </p:sp>
          <p:grpSp>
            <p:nvGrpSpPr>
              <p:cNvPr id="577" name="Group 814"/>
              <p:cNvGrpSpPr>
                <a:grpSpLocks/>
              </p:cNvGrpSpPr>
              <p:nvPr/>
            </p:nvGrpSpPr>
            <p:grpSpPr bwMode="auto">
              <a:xfrm>
                <a:off x="4383" y="1488"/>
                <a:ext cx="138" cy="33"/>
                <a:chOff x="2468" y="1332"/>
                <a:chExt cx="310" cy="60"/>
              </a:xfrm>
            </p:grpSpPr>
            <p:sp>
              <p:nvSpPr>
                <p:cNvPr id="580" name="Freeform 815"/>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581" name="Freeform 816"/>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578" name="Line 817"/>
              <p:cNvSpPr>
                <a:spLocks noChangeShapeType="1"/>
              </p:cNvSpPr>
              <p:nvPr/>
            </p:nvSpPr>
            <p:spPr bwMode="auto">
              <a:xfrm>
                <a:off x="4335" y="1503"/>
                <a:ext cx="0" cy="47"/>
              </a:xfrm>
              <a:prstGeom prst="line">
                <a:avLst/>
              </a:prstGeom>
              <a:noFill/>
              <a:ln w="9525">
                <a:solidFill>
                  <a:schemeClr val="bg2"/>
                </a:solidFill>
                <a:round/>
                <a:headEnd/>
                <a:tailEnd/>
              </a:ln>
            </p:spPr>
            <p:txBody>
              <a:bodyPr/>
              <a:lstStyle/>
              <a:p>
                <a:endParaRPr lang="zh-CN" altLang="en-US"/>
              </a:p>
            </p:txBody>
          </p:sp>
          <p:sp>
            <p:nvSpPr>
              <p:cNvPr id="579" name="Line 818"/>
              <p:cNvSpPr>
                <a:spLocks noChangeShapeType="1"/>
              </p:cNvSpPr>
              <p:nvPr/>
            </p:nvSpPr>
            <p:spPr bwMode="auto">
              <a:xfrm>
                <a:off x="4578" y="1505"/>
                <a:ext cx="0" cy="47"/>
              </a:xfrm>
              <a:prstGeom prst="line">
                <a:avLst/>
              </a:prstGeom>
              <a:noFill/>
              <a:ln w="9525">
                <a:solidFill>
                  <a:schemeClr val="bg2"/>
                </a:solidFill>
                <a:round/>
                <a:headEnd/>
                <a:tailEnd/>
              </a:ln>
            </p:spPr>
            <p:txBody>
              <a:bodyPr/>
              <a:lstStyle/>
              <a:p>
                <a:endParaRPr lang="zh-CN" altLang="en-US"/>
              </a:p>
            </p:txBody>
          </p:sp>
        </p:grpSp>
        <p:grpSp>
          <p:nvGrpSpPr>
            <p:cNvPr id="55" name="Group 819"/>
            <p:cNvGrpSpPr>
              <a:grpSpLocks/>
            </p:cNvGrpSpPr>
            <p:nvPr/>
          </p:nvGrpSpPr>
          <p:grpSpPr bwMode="auto">
            <a:xfrm>
              <a:off x="6242050" y="4851400"/>
              <a:ext cx="622300" cy="244475"/>
              <a:chOff x="4334" y="1470"/>
              <a:chExt cx="246" cy="107"/>
            </a:xfrm>
          </p:grpSpPr>
          <p:sp>
            <p:nvSpPr>
              <p:cNvPr id="566"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zh-CN" altLang="zh-CN">
                  <a:latin typeface="Times New Roman" pitchFamily="18" charset="0"/>
                </a:endParaRPr>
              </a:p>
            </p:txBody>
          </p:sp>
          <p:sp>
            <p:nvSpPr>
              <p:cNvPr id="567"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568"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zh-CN" altLang="zh-CN">
                  <a:latin typeface="Times New Roman" pitchFamily="18" charset="0"/>
                </a:endParaRPr>
              </a:p>
            </p:txBody>
          </p:sp>
          <p:grpSp>
            <p:nvGrpSpPr>
              <p:cNvPr id="569" name="Group 823"/>
              <p:cNvGrpSpPr>
                <a:grpSpLocks/>
              </p:cNvGrpSpPr>
              <p:nvPr/>
            </p:nvGrpSpPr>
            <p:grpSpPr bwMode="auto">
              <a:xfrm>
                <a:off x="4383" y="1488"/>
                <a:ext cx="138" cy="33"/>
                <a:chOff x="2468" y="1332"/>
                <a:chExt cx="310" cy="60"/>
              </a:xfrm>
            </p:grpSpPr>
            <p:sp>
              <p:nvSpPr>
                <p:cNvPr id="572" name="Freeform 824"/>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573" name="Freeform 825"/>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570" name="Line 826"/>
              <p:cNvSpPr>
                <a:spLocks noChangeShapeType="1"/>
              </p:cNvSpPr>
              <p:nvPr/>
            </p:nvSpPr>
            <p:spPr bwMode="auto">
              <a:xfrm>
                <a:off x="4335" y="1503"/>
                <a:ext cx="0" cy="47"/>
              </a:xfrm>
              <a:prstGeom prst="line">
                <a:avLst/>
              </a:prstGeom>
              <a:noFill/>
              <a:ln w="9525">
                <a:solidFill>
                  <a:schemeClr val="bg2"/>
                </a:solidFill>
                <a:round/>
                <a:headEnd/>
                <a:tailEnd/>
              </a:ln>
            </p:spPr>
            <p:txBody>
              <a:bodyPr/>
              <a:lstStyle/>
              <a:p>
                <a:endParaRPr lang="zh-CN" altLang="en-US"/>
              </a:p>
            </p:txBody>
          </p:sp>
          <p:sp>
            <p:nvSpPr>
              <p:cNvPr id="571" name="Line 827"/>
              <p:cNvSpPr>
                <a:spLocks noChangeShapeType="1"/>
              </p:cNvSpPr>
              <p:nvPr/>
            </p:nvSpPr>
            <p:spPr bwMode="auto">
              <a:xfrm>
                <a:off x="4578" y="1505"/>
                <a:ext cx="0" cy="47"/>
              </a:xfrm>
              <a:prstGeom prst="line">
                <a:avLst/>
              </a:prstGeom>
              <a:noFill/>
              <a:ln w="9525">
                <a:solidFill>
                  <a:schemeClr val="bg2"/>
                </a:solidFill>
                <a:round/>
                <a:headEnd/>
                <a:tailEnd/>
              </a:ln>
            </p:spPr>
            <p:txBody>
              <a:bodyPr/>
              <a:lstStyle/>
              <a:p>
                <a:endParaRPr lang="zh-CN" altLang="en-US"/>
              </a:p>
            </p:txBody>
          </p:sp>
        </p:grpSp>
        <p:grpSp>
          <p:nvGrpSpPr>
            <p:cNvPr id="56" name="Group 828"/>
            <p:cNvGrpSpPr>
              <a:grpSpLocks/>
            </p:cNvGrpSpPr>
            <p:nvPr/>
          </p:nvGrpSpPr>
          <p:grpSpPr bwMode="auto">
            <a:xfrm>
              <a:off x="6051550" y="3644900"/>
              <a:ext cx="390525" cy="171450"/>
              <a:chOff x="4334" y="1470"/>
              <a:chExt cx="246" cy="107"/>
            </a:xfrm>
          </p:grpSpPr>
          <p:sp>
            <p:nvSpPr>
              <p:cNvPr id="558"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zh-CN" altLang="zh-CN">
                  <a:latin typeface="Times New Roman" pitchFamily="18" charset="0"/>
                </a:endParaRPr>
              </a:p>
            </p:txBody>
          </p:sp>
          <p:sp>
            <p:nvSpPr>
              <p:cNvPr id="559"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560"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zh-CN" altLang="zh-CN">
                  <a:latin typeface="Times New Roman" pitchFamily="18" charset="0"/>
                </a:endParaRPr>
              </a:p>
            </p:txBody>
          </p:sp>
          <p:grpSp>
            <p:nvGrpSpPr>
              <p:cNvPr id="561" name="Group 832"/>
              <p:cNvGrpSpPr>
                <a:grpSpLocks/>
              </p:cNvGrpSpPr>
              <p:nvPr/>
            </p:nvGrpSpPr>
            <p:grpSpPr bwMode="auto">
              <a:xfrm>
                <a:off x="4383" y="1488"/>
                <a:ext cx="138" cy="33"/>
                <a:chOff x="2468" y="1332"/>
                <a:chExt cx="310" cy="60"/>
              </a:xfrm>
            </p:grpSpPr>
            <p:sp>
              <p:nvSpPr>
                <p:cNvPr id="564" name="Freeform 833"/>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565" name="Freeform 834"/>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562" name="Line 835"/>
              <p:cNvSpPr>
                <a:spLocks noChangeShapeType="1"/>
              </p:cNvSpPr>
              <p:nvPr/>
            </p:nvSpPr>
            <p:spPr bwMode="auto">
              <a:xfrm>
                <a:off x="4335" y="1503"/>
                <a:ext cx="0" cy="50"/>
              </a:xfrm>
              <a:prstGeom prst="line">
                <a:avLst/>
              </a:prstGeom>
              <a:noFill/>
              <a:ln w="9525">
                <a:solidFill>
                  <a:schemeClr val="bg2"/>
                </a:solidFill>
                <a:round/>
                <a:headEnd/>
                <a:tailEnd/>
              </a:ln>
            </p:spPr>
            <p:txBody>
              <a:bodyPr/>
              <a:lstStyle/>
              <a:p>
                <a:endParaRPr lang="zh-CN" altLang="en-US"/>
              </a:p>
            </p:txBody>
          </p:sp>
          <p:sp>
            <p:nvSpPr>
              <p:cNvPr id="563" name="Line 836"/>
              <p:cNvSpPr>
                <a:spLocks noChangeShapeType="1"/>
              </p:cNvSpPr>
              <p:nvPr/>
            </p:nvSpPr>
            <p:spPr bwMode="auto">
              <a:xfrm>
                <a:off x="4578" y="1505"/>
                <a:ext cx="0" cy="49"/>
              </a:xfrm>
              <a:prstGeom prst="line">
                <a:avLst/>
              </a:prstGeom>
              <a:noFill/>
              <a:ln w="9525">
                <a:solidFill>
                  <a:schemeClr val="bg2"/>
                </a:solidFill>
                <a:round/>
                <a:headEnd/>
                <a:tailEnd/>
              </a:ln>
            </p:spPr>
            <p:txBody>
              <a:bodyPr/>
              <a:lstStyle/>
              <a:p>
                <a:endParaRPr lang="zh-CN" altLang="en-US"/>
              </a:p>
            </p:txBody>
          </p:sp>
        </p:grpSp>
        <p:grpSp>
          <p:nvGrpSpPr>
            <p:cNvPr id="57" name="Group 846"/>
            <p:cNvGrpSpPr>
              <a:grpSpLocks/>
            </p:cNvGrpSpPr>
            <p:nvPr/>
          </p:nvGrpSpPr>
          <p:grpSpPr bwMode="auto">
            <a:xfrm>
              <a:off x="6138863" y="1989138"/>
              <a:ext cx="282575" cy="477837"/>
              <a:chOff x="3748" y="1253"/>
              <a:chExt cx="178" cy="301"/>
            </a:xfrm>
          </p:grpSpPr>
          <p:sp>
            <p:nvSpPr>
              <p:cNvPr id="542" name="Line 270"/>
              <p:cNvSpPr>
                <a:spLocks noChangeShapeType="1"/>
              </p:cNvSpPr>
              <p:nvPr/>
            </p:nvSpPr>
            <p:spPr bwMode="auto">
              <a:xfrm flipH="1">
                <a:off x="3748" y="1276"/>
                <a:ext cx="89" cy="252"/>
              </a:xfrm>
              <a:prstGeom prst="line">
                <a:avLst/>
              </a:prstGeom>
              <a:noFill/>
              <a:ln w="19050">
                <a:solidFill>
                  <a:schemeClr val="tx1"/>
                </a:solidFill>
                <a:round/>
                <a:headEnd/>
                <a:tailEnd/>
              </a:ln>
            </p:spPr>
            <p:txBody>
              <a:bodyPr wrap="none"/>
              <a:lstStyle/>
              <a:p>
                <a:endParaRPr lang="zh-CN" altLang="en-US"/>
              </a:p>
            </p:txBody>
          </p:sp>
          <p:sp>
            <p:nvSpPr>
              <p:cNvPr id="543" name="Line 271"/>
              <p:cNvSpPr>
                <a:spLocks noChangeShapeType="1"/>
              </p:cNvSpPr>
              <p:nvPr/>
            </p:nvSpPr>
            <p:spPr bwMode="auto">
              <a:xfrm>
                <a:off x="3837" y="1276"/>
                <a:ext cx="89" cy="251"/>
              </a:xfrm>
              <a:prstGeom prst="line">
                <a:avLst/>
              </a:prstGeom>
              <a:noFill/>
              <a:ln w="19050">
                <a:solidFill>
                  <a:schemeClr val="tx1"/>
                </a:solidFill>
                <a:round/>
                <a:headEnd/>
                <a:tailEnd/>
              </a:ln>
            </p:spPr>
            <p:txBody>
              <a:bodyPr wrap="none"/>
              <a:lstStyle/>
              <a:p>
                <a:endParaRPr lang="zh-CN" altLang="en-US"/>
              </a:p>
            </p:txBody>
          </p:sp>
          <p:sp>
            <p:nvSpPr>
              <p:cNvPr id="544" name="Line 272"/>
              <p:cNvSpPr>
                <a:spLocks noChangeShapeType="1"/>
              </p:cNvSpPr>
              <p:nvPr/>
            </p:nvSpPr>
            <p:spPr bwMode="auto">
              <a:xfrm>
                <a:off x="3748" y="1527"/>
                <a:ext cx="89" cy="27"/>
              </a:xfrm>
              <a:prstGeom prst="line">
                <a:avLst/>
              </a:prstGeom>
              <a:noFill/>
              <a:ln w="19050">
                <a:solidFill>
                  <a:schemeClr val="tx1"/>
                </a:solidFill>
                <a:round/>
                <a:headEnd/>
                <a:tailEnd/>
              </a:ln>
            </p:spPr>
            <p:txBody>
              <a:bodyPr wrap="none"/>
              <a:lstStyle/>
              <a:p>
                <a:endParaRPr lang="zh-CN" altLang="en-US"/>
              </a:p>
            </p:txBody>
          </p:sp>
          <p:sp>
            <p:nvSpPr>
              <p:cNvPr id="545" name="Line 273"/>
              <p:cNvSpPr>
                <a:spLocks noChangeShapeType="1"/>
              </p:cNvSpPr>
              <p:nvPr/>
            </p:nvSpPr>
            <p:spPr bwMode="auto">
              <a:xfrm flipH="1">
                <a:off x="3837" y="1527"/>
                <a:ext cx="89" cy="27"/>
              </a:xfrm>
              <a:prstGeom prst="line">
                <a:avLst/>
              </a:prstGeom>
              <a:noFill/>
              <a:ln w="19050">
                <a:solidFill>
                  <a:schemeClr val="tx1"/>
                </a:solidFill>
                <a:round/>
                <a:headEnd/>
                <a:tailEnd/>
              </a:ln>
            </p:spPr>
            <p:txBody>
              <a:bodyPr wrap="none"/>
              <a:lstStyle/>
              <a:p>
                <a:endParaRPr lang="zh-CN" altLang="en-US"/>
              </a:p>
            </p:txBody>
          </p:sp>
          <p:sp>
            <p:nvSpPr>
              <p:cNvPr id="546" name="Line 274"/>
              <p:cNvSpPr>
                <a:spLocks noChangeShapeType="1"/>
              </p:cNvSpPr>
              <p:nvPr/>
            </p:nvSpPr>
            <p:spPr bwMode="auto">
              <a:xfrm>
                <a:off x="3837" y="1282"/>
                <a:ext cx="0" cy="272"/>
              </a:xfrm>
              <a:prstGeom prst="line">
                <a:avLst/>
              </a:prstGeom>
              <a:noFill/>
              <a:ln w="19050">
                <a:solidFill>
                  <a:schemeClr val="tx1"/>
                </a:solidFill>
                <a:round/>
                <a:headEnd/>
                <a:tailEnd/>
              </a:ln>
            </p:spPr>
            <p:txBody>
              <a:bodyPr wrap="none"/>
              <a:lstStyle/>
              <a:p>
                <a:endParaRPr lang="zh-CN" altLang="en-US"/>
              </a:p>
            </p:txBody>
          </p:sp>
          <p:sp>
            <p:nvSpPr>
              <p:cNvPr id="547" name="Line 275"/>
              <p:cNvSpPr>
                <a:spLocks noChangeShapeType="1"/>
              </p:cNvSpPr>
              <p:nvPr/>
            </p:nvSpPr>
            <p:spPr bwMode="auto">
              <a:xfrm flipV="1">
                <a:off x="3748" y="1501"/>
                <a:ext cx="89" cy="27"/>
              </a:xfrm>
              <a:prstGeom prst="line">
                <a:avLst/>
              </a:prstGeom>
              <a:noFill/>
              <a:ln w="19050">
                <a:solidFill>
                  <a:schemeClr val="tx1"/>
                </a:solidFill>
                <a:round/>
                <a:headEnd/>
                <a:tailEnd/>
              </a:ln>
            </p:spPr>
            <p:txBody>
              <a:bodyPr wrap="none"/>
              <a:lstStyle/>
              <a:p>
                <a:endParaRPr lang="zh-CN" altLang="en-US"/>
              </a:p>
            </p:txBody>
          </p:sp>
          <p:sp>
            <p:nvSpPr>
              <p:cNvPr id="548" name="Line 276"/>
              <p:cNvSpPr>
                <a:spLocks noChangeShapeType="1"/>
              </p:cNvSpPr>
              <p:nvPr/>
            </p:nvSpPr>
            <p:spPr bwMode="auto">
              <a:xfrm flipH="1" flipV="1">
                <a:off x="3837" y="1501"/>
                <a:ext cx="89" cy="26"/>
              </a:xfrm>
              <a:prstGeom prst="line">
                <a:avLst/>
              </a:prstGeom>
              <a:noFill/>
              <a:ln w="19050">
                <a:solidFill>
                  <a:schemeClr val="tx1"/>
                </a:solidFill>
                <a:round/>
                <a:headEnd/>
                <a:tailEnd/>
              </a:ln>
            </p:spPr>
            <p:txBody>
              <a:bodyPr wrap="none"/>
              <a:lstStyle/>
              <a:p>
                <a:endParaRPr lang="zh-CN" altLang="en-US"/>
              </a:p>
            </p:txBody>
          </p:sp>
          <p:sp>
            <p:nvSpPr>
              <p:cNvPr id="549" name="Line 277"/>
              <p:cNvSpPr>
                <a:spLocks noChangeShapeType="1"/>
              </p:cNvSpPr>
              <p:nvPr/>
            </p:nvSpPr>
            <p:spPr bwMode="auto">
              <a:xfrm>
                <a:off x="3786" y="1418"/>
                <a:ext cx="51" cy="21"/>
              </a:xfrm>
              <a:prstGeom prst="line">
                <a:avLst/>
              </a:prstGeom>
              <a:noFill/>
              <a:ln w="19050">
                <a:solidFill>
                  <a:schemeClr val="tx1"/>
                </a:solidFill>
                <a:round/>
                <a:headEnd/>
                <a:tailEnd/>
              </a:ln>
            </p:spPr>
            <p:txBody>
              <a:bodyPr wrap="none"/>
              <a:lstStyle/>
              <a:p>
                <a:endParaRPr lang="zh-CN" altLang="en-US"/>
              </a:p>
            </p:txBody>
          </p:sp>
          <p:sp>
            <p:nvSpPr>
              <p:cNvPr id="550" name="Line 278"/>
              <p:cNvSpPr>
                <a:spLocks noChangeShapeType="1"/>
              </p:cNvSpPr>
              <p:nvPr/>
            </p:nvSpPr>
            <p:spPr bwMode="auto">
              <a:xfrm flipV="1">
                <a:off x="3837" y="1418"/>
                <a:ext cx="54" cy="21"/>
              </a:xfrm>
              <a:prstGeom prst="line">
                <a:avLst/>
              </a:prstGeom>
              <a:noFill/>
              <a:ln w="19050">
                <a:solidFill>
                  <a:schemeClr val="tx1"/>
                </a:solidFill>
                <a:round/>
                <a:headEnd/>
                <a:tailEnd/>
              </a:ln>
            </p:spPr>
            <p:txBody>
              <a:bodyPr wrap="none"/>
              <a:lstStyle/>
              <a:p>
                <a:endParaRPr lang="zh-CN" altLang="en-US"/>
              </a:p>
            </p:txBody>
          </p:sp>
          <p:sp>
            <p:nvSpPr>
              <p:cNvPr id="551" name="Line 279"/>
              <p:cNvSpPr>
                <a:spLocks noChangeShapeType="1"/>
              </p:cNvSpPr>
              <p:nvPr/>
            </p:nvSpPr>
            <p:spPr bwMode="auto">
              <a:xfrm>
                <a:off x="3768" y="1455"/>
                <a:ext cx="66" cy="28"/>
              </a:xfrm>
              <a:prstGeom prst="line">
                <a:avLst/>
              </a:prstGeom>
              <a:noFill/>
              <a:ln w="19050">
                <a:solidFill>
                  <a:schemeClr val="tx1"/>
                </a:solidFill>
                <a:round/>
                <a:headEnd/>
                <a:tailEnd/>
              </a:ln>
            </p:spPr>
            <p:txBody>
              <a:bodyPr wrap="none"/>
              <a:lstStyle/>
              <a:p>
                <a:endParaRPr lang="zh-CN" altLang="en-US"/>
              </a:p>
            </p:txBody>
          </p:sp>
          <p:sp>
            <p:nvSpPr>
              <p:cNvPr id="552" name="Line 280"/>
              <p:cNvSpPr>
                <a:spLocks noChangeShapeType="1"/>
              </p:cNvSpPr>
              <p:nvPr/>
            </p:nvSpPr>
            <p:spPr bwMode="auto">
              <a:xfrm flipV="1">
                <a:off x="3837" y="1461"/>
                <a:ext cx="66" cy="24"/>
              </a:xfrm>
              <a:prstGeom prst="line">
                <a:avLst/>
              </a:prstGeom>
              <a:noFill/>
              <a:ln w="19050">
                <a:solidFill>
                  <a:schemeClr val="tx1"/>
                </a:solidFill>
                <a:round/>
                <a:headEnd/>
                <a:tailEnd/>
              </a:ln>
            </p:spPr>
            <p:txBody>
              <a:bodyPr wrap="none"/>
              <a:lstStyle/>
              <a:p>
                <a:endParaRPr lang="zh-CN" altLang="en-US"/>
              </a:p>
            </p:txBody>
          </p:sp>
          <p:sp>
            <p:nvSpPr>
              <p:cNvPr id="553" name="Line 281"/>
              <p:cNvSpPr>
                <a:spLocks noChangeShapeType="1"/>
              </p:cNvSpPr>
              <p:nvPr/>
            </p:nvSpPr>
            <p:spPr bwMode="auto">
              <a:xfrm flipV="1">
                <a:off x="3837" y="1381"/>
                <a:ext cx="34" cy="10"/>
              </a:xfrm>
              <a:prstGeom prst="line">
                <a:avLst/>
              </a:prstGeom>
              <a:noFill/>
              <a:ln w="19050">
                <a:solidFill>
                  <a:schemeClr val="tx1"/>
                </a:solidFill>
                <a:round/>
                <a:headEnd/>
                <a:tailEnd/>
              </a:ln>
            </p:spPr>
            <p:txBody>
              <a:bodyPr wrap="none"/>
              <a:lstStyle/>
              <a:p>
                <a:endParaRPr lang="zh-CN" altLang="en-US"/>
              </a:p>
            </p:txBody>
          </p:sp>
          <p:sp>
            <p:nvSpPr>
              <p:cNvPr id="554" name="Line 282"/>
              <p:cNvSpPr>
                <a:spLocks noChangeShapeType="1"/>
              </p:cNvSpPr>
              <p:nvPr/>
            </p:nvSpPr>
            <p:spPr bwMode="auto">
              <a:xfrm flipV="1">
                <a:off x="3837" y="1329"/>
                <a:ext cx="21" cy="7"/>
              </a:xfrm>
              <a:prstGeom prst="line">
                <a:avLst/>
              </a:prstGeom>
              <a:noFill/>
              <a:ln w="19050">
                <a:solidFill>
                  <a:schemeClr val="tx1"/>
                </a:solidFill>
                <a:round/>
                <a:headEnd/>
                <a:tailEnd/>
              </a:ln>
            </p:spPr>
            <p:txBody>
              <a:bodyPr wrap="none"/>
              <a:lstStyle/>
              <a:p>
                <a:endParaRPr lang="zh-CN" altLang="en-US"/>
              </a:p>
            </p:txBody>
          </p:sp>
          <p:sp>
            <p:nvSpPr>
              <p:cNvPr id="555" name="Line 283"/>
              <p:cNvSpPr>
                <a:spLocks noChangeShapeType="1"/>
              </p:cNvSpPr>
              <p:nvPr/>
            </p:nvSpPr>
            <p:spPr bwMode="auto">
              <a:xfrm>
                <a:off x="3798" y="1377"/>
                <a:ext cx="42" cy="14"/>
              </a:xfrm>
              <a:prstGeom prst="line">
                <a:avLst/>
              </a:prstGeom>
              <a:noFill/>
              <a:ln w="19050">
                <a:solidFill>
                  <a:schemeClr val="tx1"/>
                </a:solidFill>
                <a:round/>
                <a:headEnd/>
                <a:tailEnd/>
              </a:ln>
            </p:spPr>
            <p:txBody>
              <a:bodyPr wrap="none"/>
              <a:lstStyle/>
              <a:p>
                <a:endParaRPr lang="zh-CN" altLang="en-US"/>
              </a:p>
            </p:txBody>
          </p:sp>
          <p:sp>
            <p:nvSpPr>
              <p:cNvPr id="556" name="Line 284"/>
              <p:cNvSpPr>
                <a:spLocks noChangeShapeType="1"/>
              </p:cNvSpPr>
              <p:nvPr/>
            </p:nvSpPr>
            <p:spPr bwMode="auto">
              <a:xfrm>
                <a:off x="3817" y="1327"/>
                <a:ext cx="24" cy="13"/>
              </a:xfrm>
              <a:prstGeom prst="line">
                <a:avLst/>
              </a:prstGeom>
              <a:noFill/>
              <a:ln w="19050">
                <a:solidFill>
                  <a:schemeClr val="tx1"/>
                </a:solidFill>
                <a:round/>
                <a:headEnd/>
                <a:tailEnd/>
              </a:ln>
            </p:spPr>
            <p:txBody>
              <a:bodyPr wrap="none"/>
              <a:lstStyle/>
              <a:p>
                <a:endParaRPr lang="zh-CN" altLang="en-US"/>
              </a:p>
            </p:txBody>
          </p:sp>
          <p:sp>
            <p:nvSpPr>
              <p:cNvPr id="557" name="Oval 862"/>
              <p:cNvSpPr>
                <a:spLocks noChangeArrowheads="1"/>
              </p:cNvSpPr>
              <p:nvPr/>
            </p:nvSpPr>
            <p:spPr bwMode="auto">
              <a:xfrm>
                <a:off x="3821" y="1253"/>
                <a:ext cx="30" cy="29"/>
              </a:xfrm>
              <a:prstGeom prst="ellipse">
                <a:avLst/>
              </a:prstGeom>
              <a:solidFill>
                <a:schemeClr val="tx2"/>
              </a:solidFill>
              <a:ln w="9525">
                <a:solidFill>
                  <a:schemeClr val="tx1"/>
                </a:solidFill>
                <a:round/>
                <a:headEnd/>
                <a:tailEnd/>
              </a:ln>
            </p:spPr>
            <p:txBody>
              <a:bodyPr wrap="none" anchor="ctr"/>
              <a:lstStyle/>
              <a:p>
                <a:endParaRPr lang="zh-CN" altLang="zh-CN"/>
              </a:p>
            </p:txBody>
          </p:sp>
        </p:grpSp>
        <p:pic>
          <p:nvPicPr>
            <p:cNvPr id="58" name="Picture 915" descr="access_point_stylized_small"/>
            <p:cNvPicPr>
              <a:picLocks noChangeAspect="1" noChangeArrowheads="1"/>
            </p:cNvPicPr>
            <p:nvPr/>
          </p:nvPicPr>
          <p:blipFill>
            <a:blip r:embed="rId2" cstate="print"/>
            <a:srcRect/>
            <a:stretch>
              <a:fillRect/>
            </a:stretch>
          </p:blipFill>
          <p:spPr bwMode="auto">
            <a:xfrm>
              <a:off x="7159625" y="5056188"/>
              <a:ext cx="433388" cy="363537"/>
            </a:xfrm>
            <a:prstGeom prst="rect">
              <a:avLst/>
            </a:prstGeom>
            <a:noFill/>
            <a:ln w="9525">
              <a:noFill/>
              <a:miter lim="800000"/>
              <a:headEnd/>
              <a:tailEnd/>
            </a:ln>
          </p:spPr>
        </p:pic>
        <p:sp>
          <p:nvSpPr>
            <p:cNvPr id="59" name="Line 918"/>
            <p:cNvSpPr>
              <a:spLocks noChangeShapeType="1"/>
            </p:cNvSpPr>
            <p:nvPr/>
          </p:nvSpPr>
          <p:spPr bwMode="auto">
            <a:xfrm rot="5400000" flipV="1">
              <a:off x="7991475" y="5440363"/>
              <a:ext cx="3175" cy="85725"/>
            </a:xfrm>
            <a:prstGeom prst="line">
              <a:avLst/>
            </a:prstGeom>
            <a:noFill/>
            <a:ln w="12700">
              <a:solidFill>
                <a:schemeClr val="bg2"/>
              </a:solidFill>
              <a:round/>
              <a:headEnd/>
              <a:tailEnd/>
            </a:ln>
          </p:spPr>
          <p:txBody>
            <a:bodyPr wrap="none" anchor="ctr"/>
            <a:lstStyle/>
            <a:p>
              <a:endParaRPr lang="zh-CN" altLang="en-US"/>
            </a:p>
          </p:txBody>
        </p:sp>
        <p:grpSp>
          <p:nvGrpSpPr>
            <p:cNvPr id="60" name="Group 919"/>
            <p:cNvGrpSpPr>
              <a:grpSpLocks/>
            </p:cNvGrpSpPr>
            <p:nvPr/>
          </p:nvGrpSpPr>
          <p:grpSpPr bwMode="auto">
            <a:xfrm flipH="1">
              <a:off x="5775325" y="4533900"/>
              <a:ext cx="414338" cy="373063"/>
              <a:chOff x="2839" y="3501"/>
              <a:chExt cx="755" cy="803"/>
            </a:xfrm>
          </p:grpSpPr>
          <p:pic>
            <p:nvPicPr>
              <p:cNvPr id="540" name="Picture 920" descr="desktop_computer_stylized_medium"/>
              <p:cNvPicPr>
                <a:picLocks noChangeAspect="1" noChangeArrowheads="1"/>
              </p:cNvPicPr>
              <p:nvPr/>
            </p:nvPicPr>
            <p:blipFill>
              <a:blip r:embed="rId3" cstate="print"/>
              <a:srcRect/>
              <a:stretch>
                <a:fillRect/>
              </a:stretch>
            </p:blipFill>
            <p:spPr bwMode="auto">
              <a:xfrm>
                <a:off x="2839" y="3501"/>
                <a:ext cx="755" cy="803"/>
              </a:xfrm>
              <a:prstGeom prst="rect">
                <a:avLst/>
              </a:prstGeom>
              <a:noFill/>
              <a:ln w="9525">
                <a:noFill/>
                <a:miter lim="800000"/>
                <a:headEnd/>
                <a:tailEnd/>
              </a:ln>
            </p:spPr>
          </p:pic>
          <p:sp>
            <p:nvSpPr>
              <p:cNvPr id="541" name="Freeform 921"/>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cap="flat" cmpd="sng">
                <a:noFill/>
                <a:prstDash val="solid"/>
                <a:round/>
                <a:headEnd/>
                <a:tailEnd/>
              </a:ln>
            </p:spPr>
            <p:txBody>
              <a:bodyPr wrap="none"/>
              <a:lstStyle/>
              <a:p>
                <a:endParaRPr lang="zh-CN" altLang="en-US"/>
              </a:p>
            </p:txBody>
          </p:sp>
        </p:grpSp>
        <p:grpSp>
          <p:nvGrpSpPr>
            <p:cNvPr id="61" name="Group 922"/>
            <p:cNvGrpSpPr>
              <a:grpSpLocks/>
            </p:cNvGrpSpPr>
            <p:nvPr/>
          </p:nvGrpSpPr>
          <p:grpSpPr bwMode="auto">
            <a:xfrm flipH="1">
              <a:off x="5457825" y="4954588"/>
              <a:ext cx="482600" cy="406400"/>
              <a:chOff x="2839" y="3501"/>
              <a:chExt cx="755" cy="803"/>
            </a:xfrm>
          </p:grpSpPr>
          <p:pic>
            <p:nvPicPr>
              <p:cNvPr id="538" name="Picture 923" descr="desktop_computer_stylized_medium"/>
              <p:cNvPicPr>
                <a:picLocks noChangeAspect="1" noChangeArrowheads="1"/>
              </p:cNvPicPr>
              <p:nvPr/>
            </p:nvPicPr>
            <p:blipFill>
              <a:blip r:embed="rId4" cstate="print"/>
              <a:srcRect/>
              <a:stretch>
                <a:fillRect/>
              </a:stretch>
            </p:blipFill>
            <p:spPr bwMode="auto">
              <a:xfrm>
                <a:off x="2839" y="3501"/>
                <a:ext cx="755" cy="803"/>
              </a:xfrm>
              <a:prstGeom prst="rect">
                <a:avLst/>
              </a:prstGeom>
              <a:noFill/>
              <a:ln w="9525">
                <a:noFill/>
                <a:miter lim="800000"/>
                <a:headEnd/>
                <a:tailEnd/>
              </a:ln>
            </p:spPr>
          </p:pic>
          <p:sp>
            <p:nvSpPr>
              <p:cNvPr id="539" name="Freeform 924"/>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cap="flat" cmpd="sng">
                <a:noFill/>
                <a:prstDash val="solid"/>
                <a:round/>
                <a:headEnd/>
                <a:tailEnd/>
              </a:ln>
            </p:spPr>
            <p:txBody>
              <a:bodyPr wrap="none"/>
              <a:lstStyle/>
              <a:p>
                <a:endParaRPr lang="zh-CN" altLang="en-US"/>
              </a:p>
            </p:txBody>
          </p:sp>
        </p:grpSp>
        <p:grpSp>
          <p:nvGrpSpPr>
            <p:cNvPr id="62" name="Group 925"/>
            <p:cNvGrpSpPr>
              <a:grpSpLocks/>
            </p:cNvGrpSpPr>
            <p:nvPr/>
          </p:nvGrpSpPr>
          <p:grpSpPr bwMode="auto">
            <a:xfrm flipH="1">
              <a:off x="5935663" y="5256213"/>
              <a:ext cx="427037" cy="349250"/>
              <a:chOff x="2839" y="3501"/>
              <a:chExt cx="755" cy="803"/>
            </a:xfrm>
          </p:grpSpPr>
          <p:pic>
            <p:nvPicPr>
              <p:cNvPr id="536" name="Picture 926" descr="desktop_computer_stylized_medium"/>
              <p:cNvPicPr>
                <a:picLocks noChangeAspect="1" noChangeArrowheads="1"/>
              </p:cNvPicPr>
              <p:nvPr/>
            </p:nvPicPr>
            <p:blipFill>
              <a:blip r:embed="rId5" cstate="print"/>
              <a:srcRect/>
              <a:stretch>
                <a:fillRect/>
              </a:stretch>
            </p:blipFill>
            <p:spPr bwMode="auto">
              <a:xfrm>
                <a:off x="2839" y="3501"/>
                <a:ext cx="755" cy="803"/>
              </a:xfrm>
              <a:prstGeom prst="rect">
                <a:avLst/>
              </a:prstGeom>
              <a:noFill/>
              <a:ln w="9525">
                <a:noFill/>
                <a:miter lim="800000"/>
                <a:headEnd/>
                <a:tailEnd/>
              </a:ln>
            </p:spPr>
          </p:pic>
          <p:sp>
            <p:nvSpPr>
              <p:cNvPr id="537" name="Freeform 927"/>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cap="flat" cmpd="sng">
                <a:noFill/>
                <a:prstDash val="solid"/>
                <a:round/>
                <a:headEnd/>
                <a:tailEnd/>
              </a:ln>
            </p:spPr>
            <p:txBody>
              <a:bodyPr wrap="none"/>
              <a:lstStyle/>
              <a:p>
                <a:endParaRPr lang="zh-CN" altLang="en-US"/>
              </a:p>
            </p:txBody>
          </p:sp>
        </p:grpSp>
        <p:grpSp>
          <p:nvGrpSpPr>
            <p:cNvPr id="63" name="Group 928"/>
            <p:cNvGrpSpPr>
              <a:grpSpLocks/>
            </p:cNvGrpSpPr>
            <p:nvPr/>
          </p:nvGrpSpPr>
          <p:grpSpPr bwMode="auto">
            <a:xfrm>
              <a:off x="6550025" y="5238750"/>
              <a:ext cx="427038" cy="350838"/>
              <a:chOff x="2839" y="3501"/>
              <a:chExt cx="755" cy="803"/>
            </a:xfrm>
          </p:grpSpPr>
          <p:pic>
            <p:nvPicPr>
              <p:cNvPr id="534" name="Picture 929" descr="desktop_computer_stylized_medium"/>
              <p:cNvPicPr>
                <a:picLocks noChangeAspect="1" noChangeArrowheads="1"/>
              </p:cNvPicPr>
              <p:nvPr/>
            </p:nvPicPr>
            <p:blipFill>
              <a:blip r:embed="rId5" cstate="print"/>
              <a:srcRect/>
              <a:stretch>
                <a:fillRect/>
              </a:stretch>
            </p:blipFill>
            <p:spPr bwMode="auto">
              <a:xfrm>
                <a:off x="2839" y="3501"/>
                <a:ext cx="755" cy="803"/>
              </a:xfrm>
              <a:prstGeom prst="rect">
                <a:avLst/>
              </a:prstGeom>
              <a:noFill/>
              <a:ln w="9525">
                <a:noFill/>
                <a:miter lim="800000"/>
                <a:headEnd/>
                <a:tailEnd/>
              </a:ln>
            </p:spPr>
          </p:pic>
          <p:sp>
            <p:nvSpPr>
              <p:cNvPr id="535" name="Freeform 930"/>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cap="flat" cmpd="sng">
                <a:noFill/>
                <a:prstDash val="solid"/>
                <a:round/>
                <a:headEnd/>
                <a:tailEnd/>
              </a:ln>
            </p:spPr>
            <p:txBody>
              <a:bodyPr wrap="none"/>
              <a:lstStyle/>
              <a:p>
                <a:endParaRPr lang="zh-CN" altLang="en-US"/>
              </a:p>
            </p:txBody>
          </p:sp>
        </p:grpSp>
        <p:pic>
          <p:nvPicPr>
            <p:cNvPr id="64" name="Picture 933" descr="iphone_stylized_small"/>
            <p:cNvPicPr>
              <a:picLocks noChangeAspect="1" noChangeArrowheads="1"/>
            </p:cNvPicPr>
            <p:nvPr/>
          </p:nvPicPr>
          <p:blipFill>
            <a:blip r:embed="rId6" cstate="print"/>
            <a:srcRect/>
            <a:stretch>
              <a:fillRect/>
            </a:stretch>
          </p:blipFill>
          <p:spPr bwMode="auto">
            <a:xfrm>
              <a:off x="5773010" y="1604047"/>
              <a:ext cx="136841" cy="327941"/>
            </a:xfrm>
            <a:prstGeom prst="rect">
              <a:avLst/>
            </a:prstGeom>
            <a:noFill/>
            <a:ln w="9525">
              <a:noFill/>
              <a:miter lim="800000"/>
              <a:headEnd/>
              <a:tailEnd/>
            </a:ln>
          </p:spPr>
        </p:pic>
        <p:pic>
          <p:nvPicPr>
            <p:cNvPr id="65" name="Picture 934" descr="antenna_radiation_stylized"/>
            <p:cNvPicPr>
              <a:picLocks noChangeAspect="1" noChangeArrowheads="1"/>
            </p:cNvPicPr>
            <p:nvPr/>
          </p:nvPicPr>
          <p:blipFill>
            <a:blip r:embed="rId7" cstate="print"/>
            <a:srcRect/>
            <a:stretch>
              <a:fillRect/>
            </a:stretch>
          </p:blipFill>
          <p:spPr bwMode="auto">
            <a:xfrm>
              <a:off x="5618163" y="1558925"/>
              <a:ext cx="415925" cy="88633"/>
            </a:xfrm>
            <a:prstGeom prst="rect">
              <a:avLst/>
            </a:prstGeom>
            <a:noFill/>
            <a:ln w="9525">
              <a:noFill/>
              <a:miter lim="800000"/>
              <a:headEnd/>
              <a:tailEnd/>
            </a:ln>
          </p:spPr>
        </p:pic>
        <p:pic>
          <p:nvPicPr>
            <p:cNvPr id="66" name="Picture 936" descr="access_point_stylized_small"/>
            <p:cNvPicPr>
              <a:picLocks noChangeAspect="1" noChangeArrowheads="1"/>
            </p:cNvPicPr>
            <p:nvPr/>
          </p:nvPicPr>
          <p:blipFill>
            <a:blip r:embed="rId2" cstate="print"/>
            <a:srcRect/>
            <a:stretch>
              <a:fillRect/>
            </a:stretch>
          </p:blipFill>
          <p:spPr bwMode="auto">
            <a:xfrm>
              <a:off x="7164388" y="5057775"/>
              <a:ext cx="412750" cy="366713"/>
            </a:xfrm>
            <a:prstGeom prst="rect">
              <a:avLst/>
            </a:prstGeom>
            <a:noFill/>
            <a:ln w="9525">
              <a:noFill/>
              <a:miter lim="800000"/>
              <a:headEnd/>
              <a:tailEnd/>
            </a:ln>
          </p:spPr>
        </p:pic>
        <p:grpSp>
          <p:nvGrpSpPr>
            <p:cNvPr id="67" name="Group 938"/>
            <p:cNvGrpSpPr>
              <a:grpSpLocks/>
            </p:cNvGrpSpPr>
            <p:nvPr/>
          </p:nvGrpSpPr>
          <p:grpSpPr bwMode="auto">
            <a:xfrm>
              <a:off x="8240713" y="5002213"/>
              <a:ext cx="227012" cy="481012"/>
              <a:chOff x="4140" y="429"/>
              <a:chExt cx="1425" cy="2396"/>
            </a:xfrm>
          </p:grpSpPr>
          <p:sp>
            <p:nvSpPr>
              <p:cNvPr id="502" name="Freeform 939"/>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w="9525">
                <a:noFill/>
                <a:round/>
                <a:headEnd/>
                <a:tailEnd/>
              </a:ln>
            </p:spPr>
            <p:txBody>
              <a:bodyPr/>
              <a:lstStyle/>
              <a:p>
                <a:endParaRPr lang="zh-CN" altLang="en-US"/>
              </a:p>
            </p:txBody>
          </p:sp>
          <p:sp>
            <p:nvSpPr>
              <p:cNvPr id="503" name="Rectangle 940"/>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w="9525">
                <a:noFill/>
                <a:miter lim="800000"/>
                <a:headEnd/>
                <a:tailEnd/>
              </a:ln>
            </p:spPr>
            <p:txBody>
              <a:bodyPr wrap="none" anchor="ctr"/>
              <a:lstStyle/>
              <a:p>
                <a:endParaRPr lang="zh-CN" altLang="zh-CN"/>
              </a:p>
            </p:txBody>
          </p:sp>
          <p:sp>
            <p:nvSpPr>
              <p:cNvPr id="504" name="Freeform 941"/>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w="9525">
                <a:noFill/>
                <a:round/>
                <a:headEnd/>
                <a:tailEnd/>
              </a:ln>
            </p:spPr>
            <p:txBody>
              <a:bodyPr/>
              <a:lstStyle/>
              <a:p>
                <a:endParaRPr lang="zh-CN" altLang="en-US"/>
              </a:p>
            </p:txBody>
          </p:sp>
          <p:sp>
            <p:nvSpPr>
              <p:cNvPr id="505" name="Freeform 942"/>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w="9525">
                <a:noFill/>
                <a:round/>
                <a:headEnd/>
                <a:tailEnd/>
              </a:ln>
            </p:spPr>
            <p:txBody>
              <a:bodyPr/>
              <a:lstStyle/>
              <a:p>
                <a:endParaRPr lang="zh-CN" altLang="en-US"/>
              </a:p>
            </p:txBody>
          </p:sp>
          <p:sp>
            <p:nvSpPr>
              <p:cNvPr id="506" name="Rectangle 943"/>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p>
                <a:endParaRPr lang="zh-CN" altLang="zh-CN"/>
              </a:p>
            </p:txBody>
          </p:sp>
          <p:grpSp>
            <p:nvGrpSpPr>
              <p:cNvPr id="507" name="Group 944"/>
              <p:cNvGrpSpPr>
                <a:grpSpLocks/>
              </p:cNvGrpSpPr>
              <p:nvPr/>
            </p:nvGrpSpPr>
            <p:grpSpPr bwMode="auto">
              <a:xfrm>
                <a:off x="4749" y="668"/>
                <a:ext cx="581" cy="145"/>
                <a:chOff x="614" y="2568"/>
                <a:chExt cx="725" cy="139"/>
              </a:xfrm>
            </p:grpSpPr>
            <p:sp>
              <p:nvSpPr>
                <p:cNvPr id="532" name="AutoShape 945"/>
                <p:cNvSpPr>
                  <a:spLocks noChangeArrowheads="1"/>
                </p:cNvSpPr>
                <p:nvPr/>
              </p:nvSpPr>
              <p:spPr bwMode="auto">
                <a:xfrm>
                  <a:off x="613" y="2566"/>
                  <a:ext cx="721" cy="144"/>
                </a:xfrm>
                <a:prstGeom prst="roundRect">
                  <a:avLst>
                    <a:gd name="adj" fmla="val 50000"/>
                  </a:avLst>
                </a:prstGeom>
                <a:solidFill>
                  <a:schemeClr val="tx1"/>
                </a:solidFill>
                <a:ln w="9525">
                  <a:noFill/>
                  <a:round/>
                  <a:headEnd/>
                  <a:tailEnd/>
                </a:ln>
              </p:spPr>
              <p:txBody>
                <a:bodyPr wrap="none" anchor="ctr"/>
                <a:lstStyle/>
                <a:p>
                  <a:endParaRPr lang="zh-CN" altLang="zh-CN"/>
                </a:p>
              </p:txBody>
            </p:sp>
            <p:sp>
              <p:nvSpPr>
                <p:cNvPr id="533" name="AutoShape 946"/>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w="9525">
                  <a:noFill/>
                  <a:round/>
                  <a:headEnd/>
                  <a:tailEnd/>
                </a:ln>
              </p:spPr>
              <p:txBody>
                <a:bodyPr wrap="none" anchor="ctr"/>
                <a:lstStyle/>
                <a:p>
                  <a:endParaRPr lang="zh-CN" altLang="zh-CN"/>
                </a:p>
              </p:txBody>
            </p:sp>
          </p:grpSp>
          <p:sp>
            <p:nvSpPr>
              <p:cNvPr id="508" name="Rectangle 947"/>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p>
                <a:endParaRPr lang="zh-CN" altLang="zh-CN"/>
              </a:p>
            </p:txBody>
          </p:sp>
          <p:grpSp>
            <p:nvGrpSpPr>
              <p:cNvPr id="509" name="Group 948"/>
              <p:cNvGrpSpPr>
                <a:grpSpLocks/>
              </p:cNvGrpSpPr>
              <p:nvPr/>
            </p:nvGrpSpPr>
            <p:grpSpPr bwMode="auto">
              <a:xfrm>
                <a:off x="4747" y="994"/>
                <a:ext cx="581" cy="134"/>
                <a:chOff x="614" y="2568"/>
                <a:chExt cx="725" cy="139"/>
              </a:xfrm>
            </p:grpSpPr>
            <p:sp>
              <p:nvSpPr>
                <p:cNvPr id="530" name="AutoShape 949"/>
                <p:cNvSpPr>
                  <a:spLocks noChangeArrowheads="1"/>
                </p:cNvSpPr>
                <p:nvPr/>
              </p:nvSpPr>
              <p:spPr bwMode="auto">
                <a:xfrm>
                  <a:off x="615" y="2564"/>
                  <a:ext cx="721" cy="139"/>
                </a:xfrm>
                <a:prstGeom prst="roundRect">
                  <a:avLst>
                    <a:gd name="adj" fmla="val 50000"/>
                  </a:avLst>
                </a:prstGeom>
                <a:solidFill>
                  <a:schemeClr val="tx1"/>
                </a:solidFill>
                <a:ln w="9525">
                  <a:noFill/>
                  <a:round/>
                  <a:headEnd/>
                  <a:tailEnd/>
                </a:ln>
              </p:spPr>
              <p:txBody>
                <a:bodyPr wrap="none" anchor="ctr"/>
                <a:lstStyle/>
                <a:p>
                  <a:endParaRPr lang="zh-CN" altLang="zh-CN"/>
                </a:p>
              </p:txBody>
            </p:sp>
            <p:sp>
              <p:nvSpPr>
                <p:cNvPr id="531" name="AutoShape 950"/>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w="9525">
                  <a:noFill/>
                  <a:round/>
                  <a:headEnd/>
                  <a:tailEnd/>
                </a:ln>
              </p:spPr>
              <p:txBody>
                <a:bodyPr wrap="none" anchor="ctr"/>
                <a:lstStyle/>
                <a:p>
                  <a:endParaRPr lang="zh-CN" altLang="zh-CN"/>
                </a:p>
              </p:txBody>
            </p:sp>
          </p:grpSp>
          <p:sp>
            <p:nvSpPr>
              <p:cNvPr id="510" name="Rectangle 951"/>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p>
                <a:endParaRPr lang="zh-CN" altLang="zh-CN"/>
              </a:p>
            </p:txBody>
          </p:sp>
          <p:sp>
            <p:nvSpPr>
              <p:cNvPr id="511" name="Rectangle 952"/>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p>
                <a:endParaRPr lang="zh-CN" altLang="zh-CN"/>
              </a:p>
            </p:txBody>
          </p:sp>
          <p:grpSp>
            <p:nvGrpSpPr>
              <p:cNvPr id="512" name="Group 953"/>
              <p:cNvGrpSpPr>
                <a:grpSpLocks/>
              </p:cNvGrpSpPr>
              <p:nvPr/>
            </p:nvGrpSpPr>
            <p:grpSpPr bwMode="auto">
              <a:xfrm>
                <a:off x="4735" y="1627"/>
                <a:ext cx="582" cy="151"/>
                <a:chOff x="614" y="2568"/>
                <a:chExt cx="725" cy="139"/>
              </a:xfrm>
            </p:grpSpPr>
            <p:sp>
              <p:nvSpPr>
                <p:cNvPr id="528" name="AutoShape 954"/>
                <p:cNvSpPr>
                  <a:spLocks noChangeArrowheads="1"/>
                </p:cNvSpPr>
                <p:nvPr/>
              </p:nvSpPr>
              <p:spPr bwMode="auto">
                <a:xfrm>
                  <a:off x="618" y="2586"/>
                  <a:ext cx="720" cy="124"/>
                </a:xfrm>
                <a:prstGeom prst="roundRect">
                  <a:avLst>
                    <a:gd name="adj" fmla="val 50000"/>
                  </a:avLst>
                </a:prstGeom>
                <a:solidFill>
                  <a:schemeClr val="tx1"/>
                </a:solidFill>
                <a:ln w="9525">
                  <a:noFill/>
                  <a:round/>
                  <a:headEnd/>
                  <a:tailEnd/>
                </a:ln>
              </p:spPr>
              <p:txBody>
                <a:bodyPr wrap="none" anchor="ctr"/>
                <a:lstStyle/>
                <a:p>
                  <a:endParaRPr lang="zh-CN" altLang="zh-CN"/>
                </a:p>
              </p:txBody>
            </p:sp>
            <p:sp>
              <p:nvSpPr>
                <p:cNvPr id="529" name="AutoShape 955"/>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w="9525">
                  <a:noFill/>
                  <a:round/>
                  <a:headEnd/>
                  <a:tailEnd/>
                </a:ln>
              </p:spPr>
              <p:txBody>
                <a:bodyPr wrap="none" anchor="ctr"/>
                <a:lstStyle/>
                <a:p>
                  <a:endParaRPr lang="zh-CN" altLang="zh-CN"/>
                </a:p>
              </p:txBody>
            </p:sp>
          </p:grpSp>
          <p:sp>
            <p:nvSpPr>
              <p:cNvPr id="513" name="Freeform 956"/>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w="9525">
                <a:noFill/>
                <a:round/>
                <a:headEnd/>
                <a:tailEnd/>
              </a:ln>
            </p:spPr>
            <p:txBody>
              <a:bodyPr/>
              <a:lstStyle/>
              <a:p>
                <a:endParaRPr lang="zh-CN" altLang="en-US"/>
              </a:p>
            </p:txBody>
          </p:sp>
          <p:grpSp>
            <p:nvGrpSpPr>
              <p:cNvPr id="514" name="Group 957"/>
              <p:cNvGrpSpPr>
                <a:grpSpLocks/>
              </p:cNvGrpSpPr>
              <p:nvPr/>
            </p:nvGrpSpPr>
            <p:grpSpPr bwMode="auto">
              <a:xfrm>
                <a:off x="4739" y="1327"/>
                <a:ext cx="582" cy="139"/>
                <a:chOff x="614" y="2568"/>
                <a:chExt cx="725" cy="139"/>
              </a:xfrm>
            </p:grpSpPr>
            <p:sp>
              <p:nvSpPr>
                <p:cNvPr id="526" name="AutoShape 958"/>
                <p:cNvSpPr>
                  <a:spLocks noChangeArrowheads="1"/>
                </p:cNvSpPr>
                <p:nvPr/>
              </p:nvSpPr>
              <p:spPr bwMode="auto">
                <a:xfrm>
                  <a:off x="613" y="2571"/>
                  <a:ext cx="732" cy="134"/>
                </a:xfrm>
                <a:prstGeom prst="roundRect">
                  <a:avLst>
                    <a:gd name="adj" fmla="val 50000"/>
                  </a:avLst>
                </a:prstGeom>
                <a:solidFill>
                  <a:schemeClr val="tx1"/>
                </a:solidFill>
                <a:ln w="9525">
                  <a:noFill/>
                  <a:round/>
                  <a:headEnd/>
                  <a:tailEnd/>
                </a:ln>
              </p:spPr>
              <p:txBody>
                <a:bodyPr wrap="none" anchor="ctr"/>
                <a:lstStyle/>
                <a:p>
                  <a:endParaRPr lang="zh-CN" altLang="zh-CN"/>
                </a:p>
              </p:txBody>
            </p:sp>
            <p:sp>
              <p:nvSpPr>
                <p:cNvPr id="527" name="AutoShape 959"/>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w="9525">
                  <a:noFill/>
                  <a:round/>
                  <a:headEnd/>
                  <a:tailEnd/>
                </a:ln>
              </p:spPr>
              <p:txBody>
                <a:bodyPr wrap="none" anchor="ctr"/>
                <a:lstStyle/>
                <a:p>
                  <a:endParaRPr lang="zh-CN" altLang="zh-CN"/>
                </a:p>
              </p:txBody>
            </p:sp>
          </p:grpSp>
          <p:sp>
            <p:nvSpPr>
              <p:cNvPr id="515" name="Rectangle 960"/>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p>
                <a:endParaRPr lang="zh-CN" altLang="zh-CN"/>
              </a:p>
            </p:txBody>
          </p:sp>
          <p:sp>
            <p:nvSpPr>
              <p:cNvPr id="516" name="Freeform 961"/>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w="9525">
                <a:noFill/>
                <a:round/>
                <a:headEnd/>
                <a:tailEnd/>
              </a:ln>
            </p:spPr>
            <p:txBody>
              <a:bodyPr/>
              <a:lstStyle/>
              <a:p>
                <a:endParaRPr lang="zh-CN" altLang="en-US"/>
              </a:p>
            </p:txBody>
          </p:sp>
          <p:sp>
            <p:nvSpPr>
              <p:cNvPr id="517" name="Freeform 962"/>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w="9525">
                <a:noFill/>
                <a:round/>
                <a:headEnd/>
                <a:tailEnd/>
              </a:ln>
            </p:spPr>
            <p:txBody>
              <a:bodyPr/>
              <a:lstStyle/>
              <a:p>
                <a:endParaRPr lang="zh-CN" altLang="en-US"/>
              </a:p>
            </p:txBody>
          </p:sp>
          <p:sp>
            <p:nvSpPr>
              <p:cNvPr id="518" name="Oval 963"/>
              <p:cNvSpPr>
                <a:spLocks noChangeArrowheads="1"/>
              </p:cNvSpPr>
              <p:nvPr/>
            </p:nvSpPr>
            <p:spPr bwMode="auto">
              <a:xfrm>
                <a:off x="5515" y="2611"/>
                <a:ext cx="50" cy="95"/>
              </a:xfrm>
              <a:prstGeom prst="ellipse">
                <a:avLst/>
              </a:prstGeom>
              <a:solidFill>
                <a:srgbClr val="333333"/>
              </a:solidFill>
              <a:ln w="9525">
                <a:noFill/>
                <a:round/>
                <a:headEnd/>
                <a:tailEnd/>
              </a:ln>
            </p:spPr>
            <p:txBody>
              <a:bodyPr wrap="none" anchor="ctr"/>
              <a:lstStyle/>
              <a:p>
                <a:endParaRPr lang="zh-CN" altLang="zh-CN"/>
              </a:p>
            </p:txBody>
          </p:sp>
          <p:sp>
            <p:nvSpPr>
              <p:cNvPr id="519" name="Freeform 964"/>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w="9525">
                <a:noFill/>
                <a:round/>
                <a:headEnd/>
                <a:tailEnd/>
              </a:ln>
            </p:spPr>
            <p:txBody>
              <a:bodyPr/>
              <a:lstStyle/>
              <a:p>
                <a:endParaRPr lang="zh-CN" altLang="en-US"/>
              </a:p>
            </p:txBody>
          </p:sp>
          <p:sp>
            <p:nvSpPr>
              <p:cNvPr id="520" name="AutoShape 965"/>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p>
                <a:endParaRPr lang="zh-CN" altLang="zh-CN"/>
              </a:p>
            </p:txBody>
          </p:sp>
          <p:sp>
            <p:nvSpPr>
              <p:cNvPr id="521" name="AutoShape 966"/>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p>
                <a:endParaRPr lang="zh-CN" altLang="zh-CN"/>
              </a:p>
            </p:txBody>
          </p:sp>
          <p:sp>
            <p:nvSpPr>
              <p:cNvPr id="522" name="Oval 967"/>
              <p:cNvSpPr>
                <a:spLocks noChangeArrowheads="1"/>
              </p:cNvSpPr>
              <p:nvPr/>
            </p:nvSpPr>
            <p:spPr bwMode="auto">
              <a:xfrm>
                <a:off x="4309" y="2382"/>
                <a:ext cx="159" cy="142"/>
              </a:xfrm>
              <a:prstGeom prst="ellipse">
                <a:avLst/>
              </a:prstGeom>
              <a:solidFill>
                <a:srgbClr val="33CC33"/>
              </a:solidFill>
              <a:ln w="9525">
                <a:noFill/>
                <a:round/>
                <a:headEnd/>
                <a:tailEnd/>
              </a:ln>
            </p:spPr>
            <p:txBody>
              <a:bodyPr wrap="none" anchor="ctr"/>
              <a:lstStyle/>
              <a:p>
                <a:endParaRPr lang="zh-CN" altLang="zh-CN"/>
              </a:p>
            </p:txBody>
          </p:sp>
          <p:sp>
            <p:nvSpPr>
              <p:cNvPr id="523" name="Oval 968"/>
              <p:cNvSpPr>
                <a:spLocks noChangeArrowheads="1"/>
              </p:cNvSpPr>
              <p:nvPr/>
            </p:nvSpPr>
            <p:spPr bwMode="auto">
              <a:xfrm>
                <a:off x="4489" y="2382"/>
                <a:ext cx="159" cy="142"/>
              </a:xfrm>
              <a:prstGeom prst="ellipse">
                <a:avLst/>
              </a:prstGeom>
              <a:solidFill>
                <a:srgbClr val="FF0000"/>
              </a:solidFill>
              <a:ln w="9525">
                <a:noFill/>
                <a:round/>
                <a:headEnd/>
                <a:tailEnd/>
              </a:ln>
            </p:spPr>
            <p:txBody>
              <a:bodyPr wrap="none" anchor="ctr"/>
              <a:lstStyle/>
              <a:p>
                <a:pPr algn="ctr" eaLnBrk="1" hangingPunct="1"/>
                <a:endParaRPr lang="zh-CN" altLang="zh-CN" sz="1800">
                  <a:solidFill>
                    <a:srgbClr val="FF0000"/>
                  </a:solidFill>
                </a:endParaRPr>
              </a:p>
            </p:txBody>
          </p:sp>
          <p:sp>
            <p:nvSpPr>
              <p:cNvPr id="524" name="Oval 969"/>
              <p:cNvSpPr>
                <a:spLocks noChangeArrowheads="1"/>
              </p:cNvSpPr>
              <p:nvPr/>
            </p:nvSpPr>
            <p:spPr bwMode="auto">
              <a:xfrm>
                <a:off x="4658" y="2382"/>
                <a:ext cx="159" cy="142"/>
              </a:xfrm>
              <a:prstGeom prst="ellipse">
                <a:avLst/>
              </a:prstGeom>
              <a:solidFill>
                <a:srgbClr val="33CC33"/>
              </a:solidFill>
              <a:ln w="9525">
                <a:noFill/>
                <a:round/>
                <a:headEnd/>
                <a:tailEnd/>
              </a:ln>
            </p:spPr>
            <p:txBody>
              <a:bodyPr wrap="none" anchor="ctr"/>
              <a:lstStyle/>
              <a:p>
                <a:endParaRPr lang="zh-CN" altLang="zh-CN"/>
              </a:p>
            </p:txBody>
          </p:sp>
          <p:sp>
            <p:nvSpPr>
              <p:cNvPr id="525" name="Rectangle 970"/>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p>
                <a:endParaRPr lang="zh-CN" altLang="zh-CN"/>
              </a:p>
            </p:txBody>
          </p:sp>
        </p:grpSp>
        <p:grpSp>
          <p:nvGrpSpPr>
            <p:cNvPr id="68" name="Group 971"/>
            <p:cNvGrpSpPr>
              <a:grpSpLocks/>
            </p:cNvGrpSpPr>
            <p:nvPr/>
          </p:nvGrpSpPr>
          <p:grpSpPr bwMode="auto">
            <a:xfrm>
              <a:off x="7924800" y="5303838"/>
              <a:ext cx="227013" cy="481012"/>
              <a:chOff x="4140" y="429"/>
              <a:chExt cx="1425" cy="2396"/>
            </a:xfrm>
          </p:grpSpPr>
          <p:sp>
            <p:nvSpPr>
              <p:cNvPr id="470" name="Freeform 972"/>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w="9525">
                <a:noFill/>
                <a:round/>
                <a:headEnd/>
                <a:tailEnd/>
              </a:ln>
            </p:spPr>
            <p:txBody>
              <a:bodyPr/>
              <a:lstStyle/>
              <a:p>
                <a:endParaRPr lang="zh-CN" altLang="en-US"/>
              </a:p>
            </p:txBody>
          </p:sp>
          <p:sp>
            <p:nvSpPr>
              <p:cNvPr id="471" name="Rectangle 973"/>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w="9525">
                <a:noFill/>
                <a:miter lim="800000"/>
                <a:headEnd/>
                <a:tailEnd/>
              </a:ln>
            </p:spPr>
            <p:txBody>
              <a:bodyPr wrap="none" anchor="ctr"/>
              <a:lstStyle/>
              <a:p>
                <a:endParaRPr lang="zh-CN" altLang="zh-CN"/>
              </a:p>
            </p:txBody>
          </p:sp>
          <p:sp>
            <p:nvSpPr>
              <p:cNvPr id="472" name="Freeform 974"/>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w="9525">
                <a:noFill/>
                <a:round/>
                <a:headEnd/>
                <a:tailEnd/>
              </a:ln>
            </p:spPr>
            <p:txBody>
              <a:bodyPr/>
              <a:lstStyle/>
              <a:p>
                <a:endParaRPr lang="zh-CN" altLang="en-US"/>
              </a:p>
            </p:txBody>
          </p:sp>
          <p:sp>
            <p:nvSpPr>
              <p:cNvPr id="473" name="Freeform 975"/>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w="9525">
                <a:noFill/>
                <a:round/>
                <a:headEnd/>
                <a:tailEnd/>
              </a:ln>
            </p:spPr>
            <p:txBody>
              <a:bodyPr/>
              <a:lstStyle/>
              <a:p>
                <a:endParaRPr lang="zh-CN" altLang="en-US"/>
              </a:p>
            </p:txBody>
          </p:sp>
          <p:sp>
            <p:nvSpPr>
              <p:cNvPr id="474" name="Rectangle 976"/>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p>
                <a:endParaRPr lang="zh-CN" altLang="zh-CN"/>
              </a:p>
            </p:txBody>
          </p:sp>
          <p:grpSp>
            <p:nvGrpSpPr>
              <p:cNvPr id="475" name="Group 977"/>
              <p:cNvGrpSpPr>
                <a:grpSpLocks/>
              </p:cNvGrpSpPr>
              <p:nvPr/>
            </p:nvGrpSpPr>
            <p:grpSpPr bwMode="auto">
              <a:xfrm>
                <a:off x="4749" y="668"/>
                <a:ext cx="581" cy="145"/>
                <a:chOff x="614" y="2568"/>
                <a:chExt cx="725" cy="139"/>
              </a:xfrm>
            </p:grpSpPr>
            <p:sp>
              <p:nvSpPr>
                <p:cNvPr id="500" name="AutoShape 978"/>
                <p:cNvSpPr>
                  <a:spLocks noChangeArrowheads="1"/>
                </p:cNvSpPr>
                <p:nvPr/>
              </p:nvSpPr>
              <p:spPr bwMode="auto">
                <a:xfrm>
                  <a:off x="613" y="2566"/>
                  <a:ext cx="721" cy="144"/>
                </a:xfrm>
                <a:prstGeom prst="roundRect">
                  <a:avLst>
                    <a:gd name="adj" fmla="val 50000"/>
                  </a:avLst>
                </a:prstGeom>
                <a:solidFill>
                  <a:schemeClr val="tx1"/>
                </a:solidFill>
                <a:ln w="9525">
                  <a:noFill/>
                  <a:round/>
                  <a:headEnd/>
                  <a:tailEnd/>
                </a:ln>
              </p:spPr>
              <p:txBody>
                <a:bodyPr wrap="none" anchor="ctr"/>
                <a:lstStyle/>
                <a:p>
                  <a:endParaRPr lang="zh-CN" altLang="zh-CN"/>
                </a:p>
              </p:txBody>
            </p:sp>
            <p:sp>
              <p:nvSpPr>
                <p:cNvPr id="501" name="AutoShape 979"/>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w="9525">
                  <a:noFill/>
                  <a:round/>
                  <a:headEnd/>
                  <a:tailEnd/>
                </a:ln>
              </p:spPr>
              <p:txBody>
                <a:bodyPr wrap="none" anchor="ctr"/>
                <a:lstStyle/>
                <a:p>
                  <a:endParaRPr lang="zh-CN" altLang="zh-CN"/>
                </a:p>
              </p:txBody>
            </p:sp>
          </p:grpSp>
          <p:sp>
            <p:nvSpPr>
              <p:cNvPr id="476" name="Rectangle 980"/>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p>
                <a:endParaRPr lang="zh-CN" altLang="zh-CN"/>
              </a:p>
            </p:txBody>
          </p:sp>
          <p:grpSp>
            <p:nvGrpSpPr>
              <p:cNvPr id="477" name="Group 981"/>
              <p:cNvGrpSpPr>
                <a:grpSpLocks/>
              </p:cNvGrpSpPr>
              <p:nvPr/>
            </p:nvGrpSpPr>
            <p:grpSpPr bwMode="auto">
              <a:xfrm>
                <a:off x="4747" y="994"/>
                <a:ext cx="581" cy="134"/>
                <a:chOff x="614" y="2568"/>
                <a:chExt cx="725" cy="139"/>
              </a:xfrm>
            </p:grpSpPr>
            <p:sp>
              <p:nvSpPr>
                <p:cNvPr id="498" name="AutoShape 982"/>
                <p:cNvSpPr>
                  <a:spLocks noChangeArrowheads="1"/>
                </p:cNvSpPr>
                <p:nvPr/>
              </p:nvSpPr>
              <p:spPr bwMode="auto">
                <a:xfrm>
                  <a:off x="615" y="2564"/>
                  <a:ext cx="721" cy="139"/>
                </a:xfrm>
                <a:prstGeom prst="roundRect">
                  <a:avLst>
                    <a:gd name="adj" fmla="val 50000"/>
                  </a:avLst>
                </a:prstGeom>
                <a:solidFill>
                  <a:schemeClr val="tx1"/>
                </a:solidFill>
                <a:ln w="9525">
                  <a:noFill/>
                  <a:round/>
                  <a:headEnd/>
                  <a:tailEnd/>
                </a:ln>
              </p:spPr>
              <p:txBody>
                <a:bodyPr wrap="none" anchor="ctr"/>
                <a:lstStyle/>
                <a:p>
                  <a:endParaRPr lang="zh-CN" altLang="zh-CN"/>
                </a:p>
              </p:txBody>
            </p:sp>
            <p:sp>
              <p:nvSpPr>
                <p:cNvPr id="499" name="AutoShape 983"/>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w="9525">
                  <a:noFill/>
                  <a:round/>
                  <a:headEnd/>
                  <a:tailEnd/>
                </a:ln>
              </p:spPr>
              <p:txBody>
                <a:bodyPr wrap="none" anchor="ctr"/>
                <a:lstStyle/>
                <a:p>
                  <a:endParaRPr lang="zh-CN" altLang="zh-CN"/>
                </a:p>
              </p:txBody>
            </p:sp>
          </p:grpSp>
          <p:sp>
            <p:nvSpPr>
              <p:cNvPr id="478" name="Rectangle 984"/>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p>
                <a:endParaRPr lang="zh-CN" altLang="zh-CN"/>
              </a:p>
            </p:txBody>
          </p:sp>
          <p:sp>
            <p:nvSpPr>
              <p:cNvPr id="479" name="Rectangle 985"/>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p>
                <a:endParaRPr lang="zh-CN" altLang="zh-CN"/>
              </a:p>
            </p:txBody>
          </p:sp>
          <p:grpSp>
            <p:nvGrpSpPr>
              <p:cNvPr id="480" name="Group 986"/>
              <p:cNvGrpSpPr>
                <a:grpSpLocks/>
              </p:cNvGrpSpPr>
              <p:nvPr/>
            </p:nvGrpSpPr>
            <p:grpSpPr bwMode="auto">
              <a:xfrm>
                <a:off x="4735" y="1627"/>
                <a:ext cx="582" cy="151"/>
                <a:chOff x="614" y="2568"/>
                <a:chExt cx="725" cy="139"/>
              </a:xfrm>
            </p:grpSpPr>
            <p:sp>
              <p:nvSpPr>
                <p:cNvPr id="496" name="AutoShape 987"/>
                <p:cNvSpPr>
                  <a:spLocks noChangeArrowheads="1"/>
                </p:cNvSpPr>
                <p:nvPr/>
              </p:nvSpPr>
              <p:spPr bwMode="auto">
                <a:xfrm>
                  <a:off x="618" y="2586"/>
                  <a:ext cx="720" cy="124"/>
                </a:xfrm>
                <a:prstGeom prst="roundRect">
                  <a:avLst>
                    <a:gd name="adj" fmla="val 50000"/>
                  </a:avLst>
                </a:prstGeom>
                <a:solidFill>
                  <a:schemeClr val="tx1"/>
                </a:solidFill>
                <a:ln w="9525">
                  <a:noFill/>
                  <a:round/>
                  <a:headEnd/>
                  <a:tailEnd/>
                </a:ln>
              </p:spPr>
              <p:txBody>
                <a:bodyPr wrap="none" anchor="ctr"/>
                <a:lstStyle/>
                <a:p>
                  <a:endParaRPr lang="zh-CN" altLang="zh-CN"/>
                </a:p>
              </p:txBody>
            </p:sp>
            <p:sp>
              <p:nvSpPr>
                <p:cNvPr id="497" name="AutoShape 988"/>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w="9525">
                  <a:noFill/>
                  <a:round/>
                  <a:headEnd/>
                  <a:tailEnd/>
                </a:ln>
              </p:spPr>
              <p:txBody>
                <a:bodyPr wrap="none" anchor="ctr"/>
                <a:lstStyle/>
                <a:p>
                  <a:endParaRPr lang="zh-CN" altLang="zh-CN"/>
                </a:p>
              </p:txBody>
            </p:sp>
          </p:grpSp>
          <p:sp>
            <p:nvSpPr>
              <p:cNvPr id="481" name="Freeform 989"/>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w="9525">
                <a:noFill/>
                <a:round/>
                <a:headEnd/>
                <a:tailEnd/>
              </a:ln>
            </p:spPr>
            <p:txBody>
              <a:bodyPr/>
              <a:lstStyle/>
              <a:p>
                <a:endParaRPr lang="zh-CN" altLang="en-US"/>
              </a:p>
            </p:txBody>
          </p:sp>
          <p:grpSp>
            <p:nvGrpSpPr>
              <p:cNvPr id="482" name="Group 990"/>
              <p:cNvGrpSpPr>
                <a:grpSpLocks/>
              </p:cNvGrpSpPr>
              <p:nvPr/>
            </p:nvGrpSpPr>
            <p:grpSpPr bwMode="auto">
              <a:xfrm>
                <a:off x="4739" y="1327"/>
                <a:ext cx="582" cy="139"/>
                <a:chOff x="614" y="2568"/>
                <a:chExt cx="725" cy="139"/>
              </a:xfrm>
            </p:grpSpPr>
            <p:sp>
              <p:nvSpPr>
                <p:cNvPr id="494" name="AutoShape 991"/>
                <p:cNvSpPr>
                  <a:spLocks noChangeArrowheads="1"/>
                </p:cNvSpPr>
                <p:nvPr/>
              </p:nvSpPr>
              <p:spPr bwMode="auto">
                <a:xfrm>
                  <a:off x="613" y="2571"/>
                  <a:ext cx="732" cy="134"/>
                </a:xfrm>
                <a:prstGeom prst="roundRect">
                  <a:avLst>
                    <a:gd name="adj" fmla="val 50000"/>
                  </a:avLst>
                </a:prstGeom>
                <a:solidFill>
                  <a:schemeClr val="tx1"/>
                </a:solidFill>
                <a:ln w="9525">
                  <a:noFill/>
                  <a:round/>
                  <a:headEnd/>
                  <a:tailEnd/>
                </a:ln>
              </p:spPr>
              <p:txBody>
                <a:bodyPr wrap="none" anchor="ctr"/>
                <a:lstStyle/>
                <a:p>
                  <a:endParaRPr lang="zh-CN" altLang="zh-CN"/>
                </a:p>
              </p:txBody>
            </p:sp>
            <p:sp>
              <p:nvSpPr>
                <p:cNvPr id="495" name="AutoShape 992"/>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w="9525">
                  <a:noFill/>
                  <a:round/>
                  <a:headEnd/>
                  <a:tailEnd/>
                </a:ln>
              </p:spPr>
              <p:txBody>
                <a:bodyPr wrap="none" anchor="ctr"/>
                <a:lstStyle/>
                <a:p>
                  <a:endParaRPr lang="zh-CN" altLang="zh-CN"/>
                </a:p>
              </p:txBody>
            </p:sp>
          </p:grpSp>
          <p:sp>
            <p:nvSpPr>
              <p:cNvPr id="483" name="Rectangle 993"/>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p>
                <a:endParaRPr lang="zh-CN" altLang="zh-CN"/>
              </a:p>
            </p:txBody>
          </p:sp>
          <p:sp>
            <p:nvSpPr>
              <p:cNvPr id="484" name="Freeform 994"/>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w="9525">
                <a:noFill/>
                <a:round/>
                <a:headEnd/>
                <a:tailEnd/>
              </a:ln>
            </p:spPr>
            <p:txBody>
              <a:bodyPr/>
              <a:lstStyle/>
              <a:p>
                <a:endParaRPr lang="zh-CN" altLang="en-US"/>
              </a:p>
            </p:txBody>
          </p:sp>
          <p:sp>
            <p:nvSpPr>
              <p:cNvPr id="485" name="Freeform 995"/>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w="9525">
                <a:noFill/>
                <a:round/>
                <a:headEnd/>
                <a:tailEnd/>
              </a:ln>
            </p:spPr>
            <p:txBody>
              <a:bodyPr/>
              <a:lstStyle/>
              <a:p>
                <a:endParaRPr lang="zh-CN" altLang="en-US"/>
              </a:p>
            </p:txBody>
          </p:sp>
          <p:sp>
            <p:nvSpPr>
              <p:cNvPr id="486" name="Oval 996"/>
              <p:cNvSpPr>
                <a:spLocks noChangeArrowheads="1"/>
              </p:cNvSpPr>
              <p:nvPr/>
            </p:nvSpPr>
            <p:spPr bwMode="auto">
              <a:xfrm>
                <a:off x="5515" y="2611"/>
                <a:ext cx="50" cy="95"/>
              </a:xfrm>
              <a:prstGeom prst="ellipse">
                <a:avLst/>
              </a:prstGeom>
              <a:solidFill>
                <a:srgbClr val="333333"/>
              </a:solidFill>
              <a:ln w="9525">
                <a:noFill/>
                <a:round/>
                <a:headEnd/>
                <a:tailEnd/>
              </a:ln>
            </p:spPr>
            <p:txBody>
              <a:bodyPr wrap="none" anchor="ctr"/>
              <a:lstStyle/>
              <a:p>
                <a:endParaRPr lang="zh-CN" altLang="zh-CN"/>
              </a:p>
            </p:txBody>
          </p:sp>
          <p:sp>
            <p:nvSpPr>
              <p:cNvPr id="487" name="Freeform 997"/>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w="9525">
                <a:noFill/>
                <a:round/>
                <a:headEnd/>
                <a:tailEnd/>
              </a:ln>
            </p:spPr>
            <p:txBody>
              <a:bodyPr/>
              <a:lstStyle/>
              <a:p>
                <a:endParaRPr lang="zh-CN" altLang="en-US"/>
              </a:p>
            </p:txBody>
          </p:sp>
          <p:sp>
            <p:nvSpPr>
              <p:cNvPr id="488" name="AutoShape 998"/>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p>
                <a:endParaRPr lang="zh-CN" altLang="zh-CN"/>
              </a:p>
            </p:txBody>
          </p:sp>
          <p:sp>
            <p:nvSpPr>
              <p:cNvPr id="489" name="AutoShape 999"/>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p>
                <a:endParaRPr lang="zh-CN" altLang="zh-CN"/>
              </a:p>
            </p:txBody>
          </p:sp>
          <p:sp>
            <p:nvSpPr>
              <p:cNvPr id="490" name="Oval 1000"/>
              <p:cNvSpPr>
                <a:spLocks noChangeArrowheads="1"/>
              </p:cNvSpPr>
              <p:nvPr/>
            </p:nvSpPr>
            <p:spPr bwMode="auto">
              <a:xfrm>
                <a:off x="4309" y="2382"/>
                <a:ext cx="159" cy="142"/>
              </a:xfrm>
              <a:prstGeom prst="ellipse">
                <a:avLst/>
              </a:prstGeom>
              <a:solidFill>
                <a:srgbClr val="33CC33"/>
              </a:solidFill>
              <a:ln w="9525">
                <a:noFill/>
                <a:round/>
                <a:headEnd/>
                <a:tailEnd/>
              </a:ln>
            </p:spPr>
            <p:txBody>
              <a:bodyPr wrap="none" anchor="ctr"/>
              <a:lstStyle/>
              <a:p>
                <a:endParaRPr lang="zh-CN" altLang="zh-CN"/>
              </a:p>
            </p:txBody>
          </p:sp>
          <p:sp>
            <p:nvSpPr>
              <p:cNvPr id="491" name="Oval 1001"/>
              <p:cNvSpPr>
                <a:spLocks noChangeArrowheads="1"/>
              </p:cNvSpPr>
              <p:nvPr/>
            </p:nvSpPr>
            <p:spPr bwMode="auto">
              <a:xfrm>
                <a:off x="4489" y="2382"/>
                <a:ext cx="159" cy="142"/>
              </a:xfrm>
              <a:prstGeom prst="ellipse">
                <a:avLst/>
              </a:prstGeom>
              <a:solidFill>
                <a:srgbClr val="FF0000"/>
              </a:solidFill>
              <a:ln w="9525">
                <a:noFill/>
                <a:round/>
                <a:headEnd/>
                <a:tailEnd/>
              </a:ln>
            </p:spPr>
            <p:txBody>
              <a:bodyPr wrap="none" anchor="ctr"/>
              <a:lstStyle/>
              <a:p>
                <a:pPr algn="ctr" eaLnBrk="1" hangingPunct="1"/>
                <a:endParaRPr lang="zh-CN" altLang="zh-CN" sz="1800">
                  <a:solidFill>
                    <a:srgbClr val="FF0000"/>
                  </a:solidFill>
                </a:endParaRPr>
              </a:p>
            </p:txBody>
          </p:sp>
          <p:sp>
            <p:nvSpPr>
              <p:cNvPr id="492" name="Oval 1002"/>
              <p:cNvSpPr>
                <a:spLocks noChangeArrowheads="1"/>
              </p:cNvSpPr>
              <p:nvPr/>
            </p:nvSpPr>
            <p:spPr bwMode="auto">
              <a:xfrm>
                <a:off x="4658" y="2382"/>
                <a:ext cx="159" cy="142"/>
              </a:xfrm>
              <a:prstGeom prst="ellipse">
                <a:avLst/>
              </a:prstGeom>
              <a:solidFill>
                <a:srgbClr val="33CC33"/>
              </a:solidFill>
              <a:ln w="9525">
                <a:noFill/>
                <a:round/>
                <a:headEnd/>
                <a:tailEnd/>
              </a:ln>
            </p:spPr>
            <p:txBody>
              <a:bodyPr wrap="none" anchor="ctr"/>
              <a:lstStyle/>
              <a:p>
                <a:endParaRPr lang="zh-CN" altLang="zh-CN"/>
              </a:p>
            </p:txBody>
          </p:sp>
          <p:sp>
            <p:nvSpPr>
              <p:cNvPr id="493" name="Rectangle 1003"/>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p>
                <a:endParaRPr lang="zh-CN" altLang="zh-CN"/>
              </a:p>
            </p:txBody>
          </p:sp>
        </p:grpSp>
        <p:pic>
          <p:nvPicPr>
            <p:cNvPr id="69" name="Picture 1005" descr="antenna_stylized"/>
            <p:cNvPicPr>
              <a:picLocks noChangeAspect="1" noChangeArrowheads="1"/>
            </p:cNvPicPr>
            <p:nvPr/>
          </p:nvPicPr>
          <p:blipFill>
            <a:blip r:embed="rId8" cstate="print"/>
            <a:srcRect/>
            <a:stretch>
              <a:fillRect/>
            </a:stretch>
          </p:blipFill>
          <p:spPr bwMode="auto">
            <a:xfrm>
              <a:off x="5302250" y="2043113"/>
              <a:ext cx="530703" cy="223755"/>
            </a:xfrm>
            <a:prstGeom prst="rect">
              <a:avLst/>
            </a:prstGeom>
            <a:noFill/>
            <a:ln w="9525">
              <a:noFill/>
              <a:miter lim="800000"/>
              <a:headEnd/>
              <a:tailEnd/>
            </a:ln>
          </p:spPr>
        </p:pic>
        <p:pic>
          <p:nvPicPr>
            <p:cNvPr id="70" name="Picture 1006" descr="laptop_keyboard"/>
            <p:cNvPicPr>
              <a:picLocks noChangeAspect="1" noChangeArrowheads="1"/>
            </p:cNvPicPr>
            <p:nvPr/>
          </p:nvPicPr>
          <p:blipFill>
            <a:blip r:embed="rId9" cstate="print"/>
            <a:srcRect/>
            <a:stretch>
              <a:fillRect/>
            </a:stretch>
          </p:blipFill>
          <p:spPr bwMode="auto">
            <a:xfrm rot="109064" flipH="1">
              <a:off x="5327957" y="2291590"/>
              <a:ext cx="437222" cy="159510"/>
            </a:xfrm>
            <a:prstGeom prst="rect">
              <a:avLst/>
            </a:prstGeom>
            <a:noFill/>
            <a:ln w="9525">
              <a:noFill/>
              <a:miter lim="800000"/>
              <a:headEnd/>
              <a:tailEnd/>
            </a:ln>
          </p:spPr>
        </p:pic>
        <p:sp>
          <p:nvSpPr>
            <p:cNvPr id="71" name="Freeform 1007"/>
            <p:cNvSpPr>
              <a:spLocks/>
            </p:cNvSpPr>
            <p:nvPr/>
          </p:nvSpPr>
          <p:spPr bwMode="auto">
            <a:xfrm>
              <a:off x="5472854" y="2136804"/>
              <a:ext cx="351920" cy="208166"/>
            </a:xfrm>
            <a:custGeom>
              <a:avLst/>
              <a:gdLst>
                <a:gd name="T0" fmla="*/ 118 w 2982"/>
                <a:gd name="T1" fmla="*/ 0 h 2442"/>
                <a:gd name="T2" fmla="*/ 0 w 2982"/>
                <a:gd name="T3" fmla="*/ 85 h 2442"/>
                <a:gd name="T4" fmla="*/ 472 w 2982"/>
                <a:gd name="T5" fmla="*/ 85 h 2442"/>
                <a:gd name="T6" fmla="*/ 472 w 2982"/>
                <a:gd name="T7" fmla="*/ 85 h 2442"/>
                <a:gd name="T8" fmla="*/ 118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72" name="Picture 1008" descr="screen"/>
            <p:cNvPicPr>
              <a:picLocks noChangeAspect="1" noChangeArrowheads="1"/>
            </p:cNvPicPr>
            <p:nvPr/>
          </p:nvPicPr>
          <p:blipFill>
            <a:blip r:embed="rId10" cstate="print"/>
            <a:srcRect/>
            <a:stretch>
              <a:fillRect/>
            </a:stretch>
          </p:blipFill>
          <p:spPr bwMode="auto">
            <a:xfrm>
              <a:off x="5490187" y="2142157"/>
              <a:ext cx="319785" cy="189428"/>
            </a:xfrm>
            <a:prstGeom prst="rect">
              <a:avLst/>
            </a:prstGeom>
            <a:noFill/>
            <a:ln w="9525">
              <a:noFill/>
              <a:miter lim="800000"/>
              <a:headEnd/>
              <a:tailEnd/>
            </a:ln>
          </p:spPr>
        </p:pic>
        <p:sp>
          <p:nvSpPr>
            <p:cNvPr id="73" name="Freeform 1009"/>
            <p:cNvSpPr>
              <a:spLocks/>
            </p:cNvSpPr>
            <p:nvPr/>
          </p:nvSpPr>
          <p:spPr bwMode="auto">
            <a:xfrm>
              <a:off x="5536928" y="2130663"/>
              <a:ext cx="298168" cy="38736"/>
            </a:xfrm>
            <a:custGeom>
              <a:avLst/>
              <a:gdLst>
                <a:gd name="T0" fmla="*/ 118 w 2528"/>
                <a:gd name="T1" fmla="*/ 0 h 455"/>
                <a:gd name="T2" fmla="*/ 472 w 2528"/>
                <a:gd name="T3" fmla="*/ 85 h 455"/>
                <a:gd name="T4" fmla="*/ 472 w 2528"/>
                <a:gd name="T5" fmla="*/ 85 h 455"/>
                <a:gd name="T6" fmla="*/ 0 w 2528"/>
                <a:gd name="T7" fmla="*/ 85 h 455"/>
                <a:gd name="T8" fmla="*/ 118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w="9525">
              <a:noFill/>
              <a:round/>
              <a:headEnd/>
              <a:tailEnd/>
            </a:ln>
          </p:spPr>
          <p:txBody>
            <a:bodyPr/>
            <a:lstStyle/>
            <a:p>
              <a:endParaRPr lang="zh-CN" altLang="en-US"/>
            </a:p>
          </p:txBody>
        </p:sp>
        <p:sp>
          <p:nvSpPr>
            <p:cNvPr id="74" name="Freeform 1010"/>
            <p:cNvSpPr>
              <a:spLocks/>
            </p:cNvSpPr>
            <p:nvPr/>
          </p:nvSpPr>
          <p:spPr bwMode="auto">
            <a:xfrm>
              <a:off x="5469738" y="2130348"/>
              <a:ext cx="82770" cy="161242"/>
            </a:xfrm>
            <a:custGeom>
              <a:avLst/>
              <a:gdLst>
                <a:gd name="T0" fmla="*/ 118 w 702"/>
                <a:gd name="T1" fmla="*/ 0 h 1893"/>
                <a:gd name="T2" fmla="*/ 0 w 702"/>
                <a:gd name="T3" fmla="*/ 85 h 1893"/>
                <a:gd name="T4" fmla="*/ 118 w 702"/>
                <a:gd name="T5" fmla="*/ 85 h 1893"/>
                <a:gd name="T6" fmla="*/ 118 w 702"/>
                <a:gd name="T7" fmla="*/ 85 h 1893"/>
                <a:gd name="T8" fmla="*/ 118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w="9525">
              <a:noFill/>
              <a:round/>
              <a:headEnd/>
              <a:tailEnd/>
            </a:ln>
          </p:spPr>
          <p:txBody>
            <a:bodyPr/>
            <a:lstStyle/>
            <a:p>
              <a:endParaRPr lang="zh-CN" altLang="en-US"/>
            </a:p>
          </p:txBody>
        </p:sp>
        <p:sp>
          <p:nvSpPr>
            <p:cNvPr id="75" name="Freeform 1011"/>
            <p:cNvSpPr>
              <a:spLocks/>
            </p:cNvSpPr>
            <p:nvPr/>
          </p:nvSpPr>
          <p:spPr bwMode="auto">
            <a:xfrm>
              <a:off x="5743756" y="2159163"/>
              <a:ext cx="89197" cy="186121"/>
            </a:xfrm>
            <a:custGeom>
              <a:avLst/>
              <a:gdLst>
                <a:gd name="T0" fmla="*/ 118 w 756"/>
                <a:gd name="T1" fmla="*/ 0 h 2184"/>
                <a:gd name="T2" fmla="*/ 118 w 756"/>
                <a:gd name="T3" fmla="*/ 85 h 2184"/>
                <a:gd name="T4" fmla="*/ 0 w 756"/>
                <a:gd name="T5" fmla="*/ 85 h 2184"/>
                <a:gd name="T6" fmla="*/ 118 w 756"/>
                <a:gd name="T7" fmla="*/ 85 h 2184"/>
                <a:gd name="T8" fmla="*/ 118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w="9525">
              <a:noFill/>
              <a:round/>
              <a:headEnd/>
              <a:tailEnd/>
            </a:ln>
          </p:spPr>
          <p:txBody>
            <a:bodyPr/>
            <a:lstStyle/>
            <a:p>
              <a:endParaRPr lang="zh-CN" altLang="en-US"/>
            </a:p>
          </p:txBody>
        </p:sp>
        <p:sp>
          <p:nvSpPr>
            <p:cNvPr id="76" name="Freeform 1012"/>
            <p:cNvSpPr>
              <a:spLocks/>
            </p:cNvSpPr>
            <p:nvPr/>
          </p:nvSpPr>
          <p:spPr bwMode="auto">
            <a:xfrm>
              <a:off x="5468764" y="2283402"/>
              <a:ext cx="327186" cy="62828"/>
            </a:xfrm>
            <a:custGeom>
              <a:avLst/>
              <a:gdLst>
                <a:gd name="T0" fmla="*/ 118 w 2773"/>
                <a:gd name="T1" fmla="*/ 0 h 738"/>
                <a:gd name="T2" fmla="*/ 0 w 2773"/>
                <a:gd name="T3" fmla="*/ 85 h 738"/>
                <a:gd name="T4" fmla="*/ 472 w 2773"/>
                <a:gd name="T5" fmla="*/ 85 h 738"/>
                <a:gd name="T6" fmla="*/ 472 w 2773"/>
                <a:gd name="T7" fmla="*/ 85 h 738"/>
                <a:gd name="T8" fmla="*/ 118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w="9525">
              <a:noFill/>
              <a:round/>
              <a:headEnd/>
              <a:tailEnd/>
            </a:ln>
          </p:spPr>
          <p:txBody>
            <a:bodyPr/>
            <a:lstStyle/>
            <a:p>
              <a:endParaRPr lang="zh-CN" altLang="en-US"/>
            </a:p>
          </p:txBody>
        </p:sp>
        <p:sp>
          <p:nvSpPr>
            <p:cNvPr id="77" name="Freeform 1013"/>
            <p:cNvSpPr>
              <a:spLocks/>
            </p:cNvSpPr>
            <p:nvPr/>
          </p:nvSpPr>
          <p:spPr bwMode="auto">
            <a:xfrm>
              <a:off x="5753689" y="2160738"/>
              <a:ext cx="83549" cy="186909"/>
            </a:xfrm>
            <a:custGeom>
              <a:avLst/>
              <a:gdLst>
                <a:gd name="T0" fmla="*/ 393 w 637"/>
                <a:gd name="T1" fmla="*/ 0 h 1659"/>
                <a:gd name="T2" fmla="*/ 393 w 637"/>
                <a:gd name="T3" fmla="*/ 0 h 1659"/>
                <a:gd name="T4" fmla="*/ 131 w 637"/>
                <a:gd name="T5" fmla="*/ 2366 h 1659"/>
                <a:gd name="T6" fmla="*/ 0 w 637"/>
                <a:gd name="T7" fmla="*/ 2366 h 1659"/>
                <a:gd name="T8" fmla="*/ 393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w="9525">
              <a:noFill/>
              <a:round/>
              <a:headEnd/>
              <a:tailEnd/>
            </a:ln>
          </p:spPr>
          <p:txBody>
            <a:bodyPr/>
            <a:lstStyle/>
            <a:p>
              <a:endParaRPr lang="zh-CN" altLang="en-US"/>
            </a:p>
          </p:txBody>
        </p:sp>
        <p:sp>
          <p:nvSpPr>
            <p:cNvPr id="78" name="Freeform 1014"/>
            <p:cNvSpPr>
              <a:spLocks/>
            </p:cNvSpPr>
            <p:nvPr/>
          </p:nvSpPr>
          <p:spPr bwMode="auto">
            <a:xfrm>
              <a:off x="5469154" y="2291747"/>
              <a:ext cx="290962" cy="62040"/>
            </a:xfrm>
            <a:custGeom>
              <a:avLst/>
              <a:gdLst>
                <a:gd name="T0" fmla="*/ 0 w 2216"/>
                <a:gd name="T1" fmla="*/ 0 h 550"/>
                <a:gd name="T2" fmla="*/ 131 w 2216"/>
                <a:gd name="T3" fmla="*/ 113 h 550"/>
                <a:gd name="T4" fmla="*/ 1707 w 2216"/>
                <a:gd name="T5" fmla="*/ 790 h 550"/>
                <a:gd name="T6" fmla="*/ 1707 w 2216"/>
                <a:gd name="T7" fmla="*/ 67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w="9525">
              <a:noFill/>
              <a:round/>
              <a:headEnd/>
              <a:tailEnd/>
            </a:ln>
          </p:spPr>
          <p:txBody>
            <a:bodyPr/>
            <a:lstStyle/>
            <a:p>
              <a:endParaRPr lang="zh-CN" altLang="en-US"/>
            </a:p>
          </p:txBody>
        </p:sp>
        <p:grpSp>
          <p:nvGrpSpPr>
            <p:cNvPr id="79" name="Group 1015"/>
            <p:cNvGrpSpPr>
              <a:grpSpLocks/>
            </p:cNvGrpSpPr>
            <p:nvPr/>
          </p:nvGrpSpPr>
          <p:grpSpPr bwMode="auto">
            <a:xfrm>
              <a:off x="5464285" y="2358039"/>
              <a:ext cx="98740" cy="36846"/>
              <a:chOff x="1740" y="2642"/>
              <a:chExt cx="752" cy="327"/>
            </a:xfrm>
          </p:grpSpPr>
          <p:sp>
            <p:nvSpPr>
              <p:cNvPr id="464" name="Freeform 1016"/>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w="9525">
                <a:noFill/>
                <a:round/>
                <a:headEnd/>
                <a:tailEnd/>
              </a:ln>
            </p:spPr>
            <p:txBody>
              <a:bodyPr/>
              <a:lstStyle/>
              <a:p>
                <a:endParaRPr lang="zh-CN" altLang="en-US"/>
              </a:p>
            </p:txBody>
          </p:sp>
          <p:sp>
            <p:nvSpPr>
              <p:cNvPr id="465" name="Freeform 1017"/>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w="9525">
                <a:noFill/>
                <a:round/>
                <a:headEnd/>
                <a:tailEnd/>
              </a:ln>
            </p:spPr>
            <p:txBody>
              <a:bodyPr/>
              <a:lstStyle/>
              <a:p>
                <a:endParaRPr lang="zh-CN" altLang="en-US"/>
              </a:p>
            </p:txBody>
          </p:sp>
          <p:sp>
            <p:nvSpPr>
              <p:cNvPr id="466" name="Freeform 1018"/>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w="9525">
                <a:noFill/>
                <a:round/>
                <a:headEnd/>
                <a:tailEnd/>
              </a:ln>
            </p:spPr>
            <p:txBody>
              <a:bodyPr/>
              <a:lstStyle/>
              <a:p>
                <a:endParaRPr lang="zh-CN" altLang="en-US"/>
              </a:p>
            </p:txBody>
          </p:sp>
          <p:sp>
            <p:nvSpPr>
              <p:cNvPr id="467" name="Freeform 1019"/>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w="9525">
                <a:noFill/>
                <a:round/>
                <a:headEnd/>
                <a:tailEnd/>
              </a:ln>
            </p:spPr>
            <p:txBody>
              <a:bodyPr/>
              <a:lstStyle/>
              <a:p>
                <a:endParaRPr lang="zh-CN" altLang="en-US"/>
              </a:p>
            </p:txBody>
          </p:sp>
          <p:sp>
            <p:nvSpPr>
              <p:cNvPr id="468" name="Freeform 1020"/>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w="9525">
                <a:noFill/>
                <a:round/>
                <a:headEnd/>
                <a:tailEnd/>
              </a:ln>
            </p:spPr>
            <p:txBody>
              <a:bodyPr/>
              <a:lstStyle/>
              <a:p>
                <a:endParaRPr lang="zh-CN" altLang="en-US"/>
              </a:p>
            </p:txBody>
          </p:sp>
          <p:sp>
            <p:nvSpPr>
              <p:cNvPr id="469" name="Freeform 1021"/>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w="9525">
                <a:noFill/>
                <a:round/>
                <a:headEnd/>
                <a:tailEnd/>
              </a:ln>
            </p:spPr>
            <p:txBody>
              <a:bodyPr/>
              <a:lstStyle/>
              <a:p>
                <a:endParaRPr lang="zh-CN" altLang="en-US"/>
              </a:p>
            </p:txBody>
          </p:sp>
        </p:grpSp>
        <p:sp>
          <p:nvSpPr>
            <p:cNvPr id="80" name="Freeform 1022"/>
            <p:cNvSpPr>
              <a:spLocks/>
            </p:cNvSpPr>
            <p:nvPr/>
          </p:nvSpPr>
          <p:spPr bwMode="auto">
            <a:xfrm>
              <a:off x="5633331" y="2363550"/>
              <a:ext cx="119579" cy="80936"/>
            </a:xfrm>
            <a:custGeom>
              <a:avLst/>
              <a:gdLst>
                <a:gd name="T0" fmla="*/ 121 w 990"/>
                <a:gd name="T1" fmla="*/ 307 h 792"/>
                <a:gd name="T2" fmla="*/ 242 w 990"/>
                <a:gd name="T3" fmla="*/ 0 h 792"/>
                <a:gd name="T4" fmla="*/ 242 w 990"/>
                <a:gd name="T5" fmla="*/ 102 h 792"/>
                <a:gd name="T6" fmla="*/ 0 w 990"/>
                <a:gd name="T7" fmla="*/ 307 h 792"/>
                <a:gd name="T8" fmla="*/ 121 w 990"/>
                <a:gd name="T9" fmla="*/ 30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w="9525">
              <a:noFill/>
              <a:round/>
              <a:headEnd/>
              <a:tailEnd/>
            </a:ln>
          </p:spPr>
          <p:txBody>
            <a:bodyPr/>
            <a:lstStyle/>
            <a:p>
              <a:endParaRPr lang="zh-CN" altLang="en-US"/>
            </a:p>
          </p:txBody>
        </p:sp>
        <p:sp>
          <p:nvSpPr>
            <p:cNvPr id="81" name="Freeform 1023"/>
            <p:cNvSpPr>
              <a:spLocks/>
            </p:cNvSpPr>
            <p:nvPr/>
          </p:nvSpPr>
          <p:spPr bwMode="auto">
            <a:xfrm>
              <a:off x="5328152" y="2370006"/>
              <a:ext cx="305958" cy="73850"/>
            </a:xfrm>
            <a:custGeom>
              <a:avLst/>
              <a:gdLst>
                <a:gd name="T0" fmla="*/ 121 w 2532"/>
                <a:gd name="T1" fmla="*/ 0 h 723"/>
                <a:gd name="T2" fmla="*/ 121 w 2532"/>
                <a:gd name="T3" fmla="*/ 0 h 723"/>
                <a:gd name="T4" fmla="*/ 725 w 2532"/>
                <a:gd name="T5" fmla="*/ 306 h 723"/>
                <a:gd name="T6" fmla="*/ 725 w 2532"/>
                <a:gd name="T7" fmla="*/ 306 h 723"/>
                <a:gd name="T8" fmla="*/ 0 w 2532"/>
                <a:gd name="T9" fmla="*/ 102 h 723"/>
                <a:gd name="T10" fmla="*/ 12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9525">
              <a:noFill/>
              <a:round/>
              <a:headEnd/>
              <a:tailEnd/>
            </a:ln>
          </p:spPr>
          <p:txBody>
            <a:bodyPr/>
            <a:lstStyle/>
            <a:p>
              <a:endParaRPr lang="zh-CN" altLang="en-US"/>
            </a:p>
          </p:txBody>
        </p:sp>
        <p:sp>
          <p:nvSpPr>
            <p:cNvPr id="82" name="Freeform 1024"/>
            <p:cNvSpPr>
              <a:spLocks/>
            </p:cNvSpPr>
            <p:nvPr/>
          </p:nvSpPr>
          <p:spPr bwMode="auto">
            <a:xfrm>
              <a:off x="5328347" y="2356465"/>
              <a:ext cx="3311" cy="14959"/>
            </a:xfrm>
            <a:custGeom>
              <a:avLst/>
              <a:gdLst>
                <a:gd name="T0" fmla="*/ 127 w 26"/>
                <a:gd name="T1" fmla="*/ 102 h 147"/>
                <a:gd name="T2" fmla="*/ 127 w 26"/>
                <a:gd name="T3" fmla="*/ 102 h 147"/>
                <a:gd name="T4" fmla="*/ 0 w 26"/>
                <a:gd name="T5" fmla="*/ 102 h 147"/>
                <a:gd name="T6" fmla="*/ 127 w 26"/>
                <a:gd name="T7" fmla="*/ 0 h 147"/>
                <a:gd name="T8" fmla="*/ 127 w 26"/>
                <a:gd name="T9" fmla="*/ 102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w="9525">
              <a:noFill/>
              <a:round/>
              <a:headEnd/>
              <a:tailEnd/>
            </a:ln>
          </p:spPr>
          <p:txBody>
            <a:bodyPr/>
            <a:lstStyle/>
            <a:p>
              <a:endParaRPr lang="zh-CN" altLang="en-US"/>
            </a:p>
          </p:txBody>
        </p:sp>
        <p:sp>
          <p:nvSpPr>
            <p:cNvPr id="83" name="Freeform 1025"/>
            <p:cNvSpPr>
              <a:spLocks/>
            </p:cNvSpPr>
            <p:nvPr/>
          </p:nvSpPr>
          <p:spPr bwMode="auto">
            <a:xfrm>
              <a:off x="5328542" y="2295526"/>
              <a:ext cx="142170" cy="61883"/>
            </a:xfrm>
            <a:custGeom>
              <a:avLst/>
              <a:gdLst>
                <a:gd name="T0" fmla="*/ 242 w 1176"/>
                <a:gd name="T1" fmla="*/ 0 h 606"/>
                <a:gd name="T2" fmla="*/ 0 w 1176"/>
                <a:gd name="T3" fmla="*/ 204 h 606"/>
                <a:gd name="T4" fmla="*/ 121 w 1176"/>
                <a:gd name="T5" fmla="*/ 204 h 606"/>
                <a:gd name="T6" fmla="*/ 242 w 1176"/>
                <a:gd name="T7" fmla="*/ 102 h 606"/>
                <a:gd name="T8" fmla="*/ 242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w="9525">
              <a:noFill/>
              <a:round/>
              <a:headEnd/>
              <a:tailEnd/>
            </a:ln>
          </p:spPr>
          <p:txBody>
            <a:bodyPr/>
            <a:lstStyle/>
            <a:p>
              <a:endParaRPr lang="zh-CN" altLang="en-US"/>
            </a:p>
          </p:txBody>
        </p:sp>
        <p:sp>
          <p:nvSpPr>
            <p:cNvPr id="84" name="Freeform 1026"/>
            <p:cNvSpPr>
              <a:spLocks/>
            </p:cNvSpPr>
            <p:nvPr/>
          </p:nvSpPr>
          <p:spPr bwMode="auto">
            <a:xfrm>
              <a:off x="5338085" y="2359614"/>
              <a:ext cx="290183" cy="71016"/>
            </a:xfrm>
            <a:custGeom>
              <a:avLst/>
              <a:gdLst>
                <a:gd name="T0" fmla="*/ 115 w 2532"/>
                <a:gd name="T1" fmla="*/ 0 h 723"/>
                <a:gd name="T2" fmla="*/ 115 w 2532"/>
                <a:gd name="T3" fmla="*/ 0 h 723"/>
                <a:gd name="T4" fmla="*/ 229 w 2532"/>
                <a:gd name="T5" fmla="*/ 98 h 723"/>
                <a:gd name="T6" fmla="*/ 229 w 2532"/>
                <a:gd name="T7" fmla="*/ 98 h 723"/>
                <a:gd name="T8" fmla="*/ 0 w 2532"/>
                <a:gd name="T9" fmla="*/ 98 h 723"/>
                <a:gd name="T10" fmla="*/ 115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9525">
              <a:noFill/>
              <a:round/>
              <a:headEnd/>
              <a:tailEnd/>
            </a:ln>
          </p:spPr>
          <p:txBody>
            <a:bodyPr/>
            <a:lstStyle/>
            <a:p>
              <a:endParaRPr lang="zh-CN" altLang="en-US"/>
            </a:p>
          </p:txBody>
        </p:sp>
        <p:sp>
          <p:nvSpPr>
            <p:cNvPr id="85" name="Freeform 1027"/>
            <p:cNvSpPr>
              <a:spLocks/>
            </p:cNvSpPr>
            <p:nvPr/>
          </p:nvSpPr>
          <p:spPr bwMode="auto">
            <a:xfrm flipV="1">
              <a:off x="5627878" y="2354575"/>
              <a:ext cx="118410" cy="73535"/>
            </a:xfrm>
            <a:custGeom>
              <a:avLst/>
              <a:gdLst>
                <a:gd name="T0" fmla="*/ 0 w 2532"/>
                <a:gd name="T1" fmla="*/ 0 h 723"/>
                <a:gd name="T2" fmla="*/ 0 w 2532"/>
                <a:gd name="T3" fmla="*/ 0 h 723"/>
                <a:gd name="T4" fmla="*/ 0 w 2532"/>
                <a:gd name="T5" fmla="*/ 305 h 723"/>
                <a:gd name="T6" fmla="*/ 0 w 2532"/>
                <a:gd name="T7" fmla="*/ 305 h 723"/>
                <a:gd name="T8" fmla="*/ 0 w 2532"/>
                <a:gd name="T9" fmla="*/ 102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9525">
              <a:noFill/>
              <a:round/>
              <a:headEnd/>
              <a:tailEnd/>
            </a:ln>
          </p:spPr>
          <p:txBody>
            <a:bodyPr/>
            <a:lstStyle/>
            <a:p>
              <a:endParaRPr lang="zh-CN" altLang="en-US"/>
            </a:p>
          </p:txBody>
        </p:sp>
        <p:pic>
          <p:nvPicPr>
            <p:cNvPr id="86" name="Picture 1030" descr="laptop_keyboard"/>
            <p:cNvPicPr>
              <a:picLocks noChangeAspect="1" noChangeArrowheads="1"/>
            </p:cNvPicPr>
            <p:nvPr/>
          </p:nvPicPr>
          <p:blipFill>
            <a:blip r:embed="rId11" cstate="print"/>
            <a:srcRect/>
            <a:stretch>
              <a:fillRect/>
            </a:stretch>
          </p:blipFill>
          <p:spPr bwMode="auto">
            <a:xfrm rot="109064" flipH="1">
              <a:off x="6897688" y="5735638"/>
              <a:ext cx="388937" cy="158750"/>
            </a:xfrm>
            <a:prstGeom prst="rect">
              <a:avLst/>
            </a:prstGeom>
            <a:noFill/>
            <a:ln w="9525">
              <a:noFill/>
              <a:miter lim="800000"/>
              <a:headEnd/>
              <a:tailEnd/>
            </a:ln>
          </p:spPr>
        </p:pic>
        <p:sp>
          <p:nvSpPr>
            <p:cNvPr id="87" name="Freeform 1031"/>
            <p:cNvSpPr>
              <a:spLocks/>
            </p:cNvSpPr>
            <p:nvPr/>
          </p:nvSpPr>
          <p:spPr bwMode="auto">
            <a:xfrm>
              <a:off x="7026275" y="5580063"/>
              <a:ext cx="312738" cy="207962"/>
            </a:xfrm>
            <a:custGeom>
              <a:avLst/>
              <a:gdLst>
                <a:gd name="T0" fmla="*/ 2147483647 w 2982"/>
                <a:gd name="T1" fmla="*/ 0 h 2442"/>
                <a:gd name="T2" fmla="*/ 0 w 2982"/>
                <a:gd name="T3" fmla="*/ 2147483647 h 2442"/>
                <a:gd name="T4" fmla="*/ 2147483647 w 2982"/>
                <a:gd name="T5" fmla="*/ 2147483647 h 2442"/>
                <a:gd name="T6" fmla="*/ 2147483647 w 2982"/>
                <a:gd name="T7" fmla="*/ 2147483647 h 2442"/>
                <a:gd name="T8" fmla="*/ 2147483647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88" name="Picture 1032" descr="screen"/>
            <p:cNvPicPr>
              <a:picLocks noChangeAspect="1" noChangeArrowheads="1"/>
            </p:cNvPicPr>
            <p:nvPr/>
          </p:nvPicPr>
          <p:blipFill>
            <a:blip r:embed="rId12" cstate="print"/>
            <a:srcRect/>
            <a:stretch>
              <a:fillRect/>
            </a:stretch>
          </p:blipFill>
          <p:spPr bwMode="auto">
            <a:xfrm>
              <a:off x="7042150" y="5584825"/>
              <a:ext cx="284163" cy="190500"/>
            </a:xfrm>
            <a:prstGeom prst="rect">
              <a:avLst/>
            </a:prstGeom>
            <a:noFill/>
            <a:ln w="9525">
              <a:noFill/>
              <a:miter lim="800000"/>
              <a:headEnd/>
              <a:tailEnd/>
            </a:ln>
          </p:spPr>
        </p:pic>
        <p:sp>
          <p:nvSpPr>
            <p:cNvPr id="89" name="Freeform 1033"/>
            <p:cNvSpPr>
              <a:spLocks/>
            </p:cNvSpPr>
            <p:nvPr/>
          </p:nvSpPr>
          <p:spPr bwMode="auto">
            <a:xfrm>
              <a:off x="7083425" y="5573713"/>
              <a:ext cx="265113" cy="39687"/>
            </a:xfrm>
            <a:custGeom>
              <a:avLst/>
              <a:gdLst>
                <a:gd name="T0" fmla="*/ 2147483647 w 2528"/>
                <a:gd name="T1" fmla="*/ 0 h 455"/>
                <a:gd name="T2" fmla="*/ 2147483647 w 2528"/>
                <a:gd name="T3" fmla="*/ 2147483647 h 455"/>
                <a:gd name="T4" fmla="*/ 2147483647 w 2528"/>
                <a:gd name="T5" fmla="*/ 2147483647 h 455"/>
                <a:gd name="T6" fmla="*/ 0 w 2528"/>
                <a:gd name="T7" fmla="*/ 2147483647 h 455"/>
                <a:gd name="T8" fmla="*/ 2147483647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w="9525">
              <a:noFill/>
              <a:round/>
              <a:headEnd/>
              <a:tailEnd/>
            </a:ln>
          </p:spPr>
          <p:txBody>
            <a:bodyPr/>
            <a:lstStyle/>
            <a:p>
              <a:endParaRPr lang="zh-CN" altLang="en-US"/>
            </a:p>
          </p:txBody>
        </p:sp>
        <p:sp>
          <p:nvSpPr>
            <p:cNvPr id="90" name="Freeform 1034"/>
            <p:cNvSpPr>
              <a:spLocks/>
            </p:cNvSpPr>
            <p:nvPr/>
          </p:nvSpPr>
          <p:spPr bwMode="auto">
            <a:xfrm>
              <a:off x="7024688" y="5573713"/>
              <a:ext cx="73025" cy="161925"/>
            </a:xfrm>
            <a:custGeom>
              <a:avLst/>
              <a:gdLst>
                <a:gd name="T0" fmla="*/ 2147483647 w 702"/>
                <a:gd name="T1" fmla="*/ 0 h 1893"/>
                <a:gd name="T2" fmla="*/ 0 w 702"/>
                <a:gd name="T3" fmla="*/ 2147483647 h 1893"/>
                <a:gd name="T4" fmla="*/ 2147483647 w 702"/>
                <a:gd name="T5" fmla="*/ 2147483647 h 1893"/>
                <a:gd name="T6" fmla="*/ 2147483647 w 702"/>
                <a:gd name="T7" fmla="*/ 2147483647 h 1893"/>
                <a:gd name="T8" fmla="*/ 2147483647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w="9525">
              <a:noFill/>
              <a:round/>
              <a:headEnd/>
              <a:tailEnd/>
            </a:ln>
          </p:spPr>
          <p:txBody>
            <a:bodyPr/>
            <a:lstStyle/>
            <a:p>
              <a:endParaRPr lang="zh-CN" altLang="en-US"/>
            </a:p>
          </p:txBody>
        </p:sp>
        <p:sp>
          <p:nvSpPr>
            <p:cNvPr id="91" name="Freeform 1035"/>
            <p:cNvSpPr>
              <a:spLocks/>
            </p:cNvSpPr>
            <p:nvPr/>
          </p:nvSpPr>
          <p:spPr bwMode="auto">
            <a:xfrm>
              <a:off x="7267575" y="5602288"/>
              <a:ext cx="79375" cy="185737"/>
            </a:xfrm>
            <a:custGeom>
              <a:avLst/>
              <a:gdLst>
                <a:gd name="T0" fmla="*/ 2147483647 w 756"/>
                <a:gd name="T1" fmla="*/ 0 h 2184"/>
                <a:gd name="T2" fmla="*/ 2147483647 w 756"/>
                <a:gd name="T3" fmla="*/ 2147483647 h 2184"/>
                <a:gd name="T4" fmla="*/ 0 w 756"/>
                <a:gd name="T5" fmla="*/ 2147483647 h 2184"/>
                <a:gd name="T6" fmla="*/ 2147483647 w 756"/>
                <a:gd name="T7" fmla="*/ 2147483647 h 2184"/>
                <a:gd name="T8" fmla="*/ 214748364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w="9525">
              <a:noFill/>
              <a:round/>
              <a:headEnd/>
              <a:tailEnd/>
            </a:ln>
          </p:spPr>
          <p:txBody>
            <a:bodyPr/>
            <a:lstStyle/>
            <a:p>
              <a:endParaRPr lang="zh-CN" altLang="en-US"/>
            </a:p>
          </p:txBody>
        </p:sp>
        <p:sp>
          <p:nvSpPr>
            <p:cNvPr id="92" name="Freeform 1036"/>
            <p:cNvSpPr>
              <a:spLocks/>
            </p:cNvSpPr>
            <p:nvPr/>
          </p:nvSpPr>
          <p:spPr bwMode="auto">
            <a:xfrm>
              <a:off x="7023100" y="5726113"/>
              <a:ext cx="290513" cy="63500"/>
            </a:xfrm>
            <a:custGeom>
              <a:avLst/>
              <a:gdLst>
                <a:gd name="T0" fmla="*/ 2147483647 w 2773"/>
                <a:gd name="T1" fmla="*/ 0 h 738"/>
                <a:gd name="T2" fmla="*/ 0 w 2773"/>
                <a:gd name="T3" fmla="*/ 2147483647 h 738"/>
                <a:gd name="T4" fmla="*/ 2147483647 w 2773"/>
                <a:gd name="T5" fmla="*/ 2147483647 h 738"/>
                <a:gd name="T6" fmla="*/ 2147483647 w 2773"/>
                <a:gd name="T7" fmla="*/ 2147483647 h 738"/>
                <a:gd name="T8" fmla="*/ 2147483647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w="9525">
              <a:noFill/>
              <a:round/>
              <a:headEnd/>
              <a:tailEnd/>
            </a:ln>
          </p:spPr>
          <p:txBody>
            <a:bodyPr/>
            <a:lstStyle/>
            <a:p>
              <a:endParaRPr lang="zh-CN" altLang="en-US"/>
            </a:p>
          </p:txBody>
        </p:sp>
        <p:sp>
          <p:nvSpPr>
            <p:cNvPr id="93" name="Freeform 1037"/>
            <p:cNvSpPr>
              <a:spLocks/>
            </p:cNvSpPr>
            <p:nvPr/>
          </p:nvSpPr>
          <p:spPr bwMode="auto">
            <a:xfrm>
              <a:off x="7275513" y="5603875"/>
              <a:ext cx="74612" cy="187325"/>
            </a:xfrm>
            <a:custGeom>
              <a:avLst/>
              <a:gdLst>
                <a:gd name="T0" fmla="*/ 2147483647 w 637"/>
                <a:gd name="T1" fmla="*/ 0 h 1659"/>
                <a:gd name="T2" fmla="*/ 2147483647 w 637"/>
                <a:gd name="T3" fmla="*/ 0 h 1659"/>
                <a:gd name="T4" fmla="*/ 2147483647 w 637"/>
                <a:gd name="T5" fmla="*/ 2147483647 h 1659"/>
                <a:gd name="T6" fmla="*/ 0 w 637"/>
                <a:gd name="T7" fmla="*/ 2147483647 h 1659"/>
                <a:gd name="T8" fmla="*/ 2147483647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w="9525">
              <a:noFill/>
              <a:round/>
              <a:headEnd/>
              <a:tailEnd/>
            </a:ln>
          </p:spPr>
          <p:txBody>
            <a:bodyPr/>
            <a:lstStyle/>
            <a:p>
              <a:endParaRPr lang="zh-CN" altLang="en-US"/>
            </a:p>
          </p:txBody>
        </p:sp>
        <p:sp>
          <p:nvSpPr>
            <p:cNvPr id="94" name="Freeform 1038"/>
            <p:cNvSpPr>
              <a:spLocks/>
            </p:cNvSpPr>
            <p:nvPr/>
          </p:nvSpPr>
          <p:spPr bwMode="auto">
            <a:xfrm>
              <a:off x="7023100" y="5735638"/>
              <a:ext cx="258763" cy="61912"/>
            </a:xfrm>
            <a:custGeom>
              <a:avLst/>
              <a:gdLst>
                <a:gd name="T0" fmla="*/ 0 w 2216"/>
                <a:gd name="T1" fmla="*/ 0 h 550"/>
                <a:gd name="T2" fmla="*/ 2147483647 w 2216"/>
                <a:gd name="T3" fmla="*/ 2147483647 h 550"/>
                <a:gd name="T4" fmla="*/ 2147483647 w 2216"/>
                <a:gd name="T5" fmla="*/ 2147483647 h 550"/>
                <a:gd name="T6" fmla="*/ 2147483647 w 2216"/>
                <a:gd name="T7" fmla="*/ 214748364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w="9525">
              <a:noFill/>
              <a:round/>
              <a:headEnd/>
              <a:tailEnd/>
            </a:ln>
          </p:spPr>
          <p:txBody>
            <a:bodyPr/>
            <a:lstStyle/>
            <a:p>
              <a:endParaRPr lang="zh-CN" altLang="en-US"/>
            </a:p>
          </p:txBody>
        </p:sp>
        <p:grpSp>
          <p:nvGrpSpPr>
            <p:cNvPr id="95" name="Group 1039"/>
            <p:cNvGrpSpPr>
              <a:grpSpLocks/>
            </p:cNvGrpSpPr>
            <p:nvPr/>
          </p:nvGrpSpPr>
          <p:grpSpPr bwMode="auto">
            <a:xfrm>
              <a:off x="7019925" y="5800725"/>
              <a:ext cx="87313" cy="38100"/>
              <a:chOff x="1740" y="2642"/>
              <a:chExt cx="752" cy="327"/>
            </a:xfrm>
          </p:grpSpPr>
          <p:sp>
            <p:nvSpPr>
              <p:cNvPr id="458" name="Freeform 1040"/>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w="9525">
                <a:noFill/>
                <a:round/>
                <a:headEnd/>
                <a:tailEnd/>
              </a:ln>
            </p:spPr>
            <p:txBody>
              <a:bodyPr/>
              <a:lstStyle/>
              <a:p>
                <a:endParaRPr lang="zh-CN" altLang="en-US"/>
              </a:p>
            </p:txBody>
          </p:sp>
          <p:sp>
            <p:nvSpPr>
              <p:cNvPr id="459" name="Freeform 1041"/>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w="9525">
                <a:noFill/>
                <a:round/>
                <a:headEnd/>
                <a:tailEnd/>
              </a:ln>
            </p:spPr>
            <p:txBody>
              <a:bodyPr/>
              <a:lstStyle/>
              <a:p>
                <a:endParaRPr lang="zh-CN" altLang="en-US"/>
              </a:p>
            </p:txBody>
          </p:sp>
          <p:sp>
            <p:nvSpPr>
              <p:cNvPr id="460" name="Freeform 1042"/>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w="9525">
                <a:noFill/>
                <a:round/>
                <a:headEnd/>
                <a:tailEnd/>
              </a:ln>
            </p:spPr>
            <p:txBody>
              <a:bodyPr/>
              <a:lstStyle/>
              <a:p>
                <a:endParaRPr lang="zh-CN" altLang="en-US"/>
              </a:p>
            </p:txBody>
          </p:sp>
          <p:sp>
            <p:nvSpPr>
              <p:cNvPr id="461" name="Freeform 1043"/>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w="9525">
                <a:noFill/>
                <a:round/>
                <a:headEnd/>
                <a:tailEnd/>
              </a:ln>
            </p:spPr>
            <p:txBody>
              <a:bodyPr/>
              <a:lstStyle/>
              <a:p>
                <a:endParaRPr lang="zh-CN" altLang="en-US"/>
              </a:p>
            </p:txBody>
          </p:sp>
          <p:sp>
            <p:nvSpPr>
              <p:cNvPr id="462" name="Freeform 1044"/>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w="9525">
                <a:noFill/>
                <a:round/>
                <a:headEnd/>
                <a:tailEnd/>
              </a:ln>
            </p:spPr>
            <p:txBody>
              <a:bodyPr/>
              <a:lstStyle/>
              <a:p>
                <a:endParaRPr lang="zh-CN" altLang="en-US"/>
              </a:p>
            </p:txBody>
          </p:sp>
          <p:sp>
            <p:nvSpPr>
              <p:cNvPr id="463" name="Freeform 1045"/>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w="9525">
                <a:noFill/>
                <a:round/>
                <a:headEnd/>
                <a:tailEnd/>
              </a:ln>
            </p:spPr>
            <p:txBody>
              <a:bodyPr/>
              <a:lstStyle/>
              <a:p>
                <a:endParaRPr lang="zh-CN" altLang="en-US"/>
              </a:p>
            </p:txBody>
          </p:sp>
        </p:grpSp>
        <p:sp>
          <p:nvSpPr>
            <p:cNvPr id="96" name="Freeform 1046"/>
            <p:cNvSpPr>
              <a:spLocks/>
            </p:cNvSpPr>
            <p:nvPr/>
          </p:nvSpPr>
          <p:spPr bwMode="auto">
            <a:xfrm>
              <a:off x="7169150" y="5807075"/>
              <a:ext cx="106363" cy="80963"/>
            </a:xfrm>
            <a:custGeom>
              <a:avLst/>
              <a:gdLst>
                <a:gd name="T0" fmla="*/ 2147483647 w 990"/>
                <a:gd name="T1" fmla="*/ 2147483647 h 792"/>
                <a:gd name="T2" fmla="*/ 2147483647 w 990"/>
                <a:gd name="T3" fmla="*/ 0 h 792"/>
                <a:gd name="T4" fmla="*/ 2147483647 w 990"/>
                <a:gd name="T5" fmla="*/ 2147483647 h 792"/>
                <a:gd name="T6" fmla="*/ 0 w 990"/>
                <a:gd name="T7" fmla="*/ 2147483647 h 792"/>
                <a:gd name="T8" fmla="*/ 2147483647 w 990"/>
                <a:gd name="T9" fmla="*/ 214748364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w="9525">
              <a:noFill/>
              <a:round/>
              <a:headEnd/>
              <a:tailEnd/>
            </a:ln>
          </p:spPr>
          <p:txBody>
            <a:bodyPr/>
            <a:lstStyle/>
            <a:p>
              <a:endParaRPr lang="zh-CN" altLang="en-US"/>
            </a:p>
          </p:txBody>
        </p:sp>
        <p:sp>
          <p:nvSpPr>
            <p:cNvPr id="97" name="Freeform 1047"/>
            <p:cNvSpPr>
              <a:spLocks/>
            </p:cNvSpPr>
            <p:nvPr/>
          </p:nvSpPr>
          <p:spPr bwMode="auto">
            <a:xfrm>
              <a:off x="6897688" y="5813425"/>
              <a:ext cx="271462" cy="73025"/>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9525">
              <a:noFill/>
              <a:round/>
              <a:headEnd/>
              <a:tailEnd/>
            </a:ln>
          </p:spPr>
          <p:txBody>
            <a:bodyPr/>
            <a:lstStyle/>
            <a:p>
              <a:endParaRPr lang="zh-CN" altLang="en-US"/>
            </a:p>
          </p:txBody>
        </p:sp>
        <p:sp>
          <p:nvSpPr>
            <p:cNvPr id="98" name="Freeform 1048"/>
            <p:cNvSpPr>
              <a:spLocks/>
            </p:cNvSpPr>
            <p:nvPr/>
          </p:nvSpPr>
          <p:spPr bwMode="auto">
            <a:xfrm>
              <a:off x="6899275" y="5799138"/>
              <a:ext cx="1588" cy="15875"/>
            </a:xfrm>
            <a:custGeom>
              <a:avLst/>
              <a:gdLst>
                <a:gd name="T0" fmla="*/ 2147483647 w 26"/>
                <a:gd name="T1" fmla="*/ 2147483647 h 147"/>
                <a:gd name="T2" fmla="*/ 2147483647 w 26"/>
                <a:gd name="T3" fmla="*/ 2147483647 h 147"/>
                <a:gd name="T4" fmla="*/ 0 w 26"/>
                <a:gd name="T5" fmla="*/ 2147483647 h 147"/>
                <a:gd name="T6" fmla="*/ 2147483647 w 26"/>
                <a:gd name="T7" fmla="*/ 0 h 147"/>
                <a:gd name="T8" fmla="*/ 2147483647 w 26"/>
                <a:gd name="T9" fmla="*/ 2147483647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w="9525">
              <a:noFill/>
              <a:round/>
              <a:headEnd/>
              <a:tailEnd/>
            </a:ln>
          </p:spPr>
          <p:txBody>
            <a:bodyPr/>
            <a:lstStyle/>
            <a:p>
              <a:endParaRPr lang="zh-CN" altLang="en-US"/>
            </a:p>
          </p:txBody>
        </p:sp>
        <p:sp>
          <p:nvSpPr>
            <p:cNvPr id="99" name="Freeform 1049"/>
            <p:cNvSpPr>
              <a:spLocks/>
            </p:cNvSpPr>
            <p:nvPr/>
          </p:nvSpPr>
          <p:spPr bwMode="auto">
            <a:xfrm>
              <a:off x="6899275" y="5738813"/>
              <a:ext cx="125413" cy="61912"/>
            </a:xfrm>
            <a:custGeom>
              <a:avLst/>
              <a:gdLst>
                <a:gd name="T0" fmla="*/ 2147483647 w 1176"/>
                <a:gd name="T1" fmla="*/ 0 h 606"/>
                <a:gd name="T2" fmla="*/ 0 w 1176"/>
                <a:gd name="T3" fmla="*/ 2147483647 h 606"/>
                <a:gd name="T4" fmla="*/ 2147483647 w 1176"/>
                <a:gd name="T5" fmla="*/ 2147483647 h 606"/>
                <a:gd name="T6" fmla="*/ 2147483647 w 1176"/>
                <a:gd name="T7" fmla="*/ 2147483647 h 606"/>
                <a:gd name="T8" fmla="*/ 2147483647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w="9525">
              <a:noFill/>
              <a:round/>
              <a:headEnd/>
              <a:tailEnd/>
            </a:ln>
          </p:spPr>
          <p:txBody>
            <a:bodyPr/>
            <a:lstStyle/>
            <a:p>
              <a:endParaRPr lang="zh-CN" altLang="en-US"/>
            </a:p>
          </p:txBody>
        </p:sp>
        <p:sp>
          <p:nvSpPr>
            <p:cNvPr id="100" name="Freeform 1050"/>
            <p:cNvSpPr>
              <a:spLocks/>
            </p:cNvSpPr>
            <p:nvPr/>
          </p:nvSpPr>
          <p:spPr bwMode="auto">
            <a:xfrm>
              <a:off x="6907213" y="5802313"/>
              <a:ext cx="257175" cy="71437"/>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9525">
              <a:noFill/>
              <a:round/>
              <a:headEnd/>
              <a:tailEnd/>
            </a:ln>
          </p:spPr>
          <p:txBody>
            <a:bodyPr/>
            <a:lstStyle/>
            <a:p>
              <a:endParaRPr lang="zh-CN" altLang="en-US"/>
            </a:p>
          </p:txBody>
        </p:sp>
        <p:sp>
          <p:nvSpPr>
            <p:cNvPr id="101" name="Freeform 1051"/>
            <p:cNvSpPr>
              <a:spLocks/>
            </p:cNvSpPr>
            <p:nvPr/>
          </p:nvSpPr>
          <p:spPr bwMode="auto">
            <a:xfrm flipV="1">
              <a:off x="7164388" y="5797550"/>
              <a:ext cx="104775" cy="74613"/>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9525">
              <a:noFill/>
              <a:round/>
              <a:headEnd/>
              <a:tailEnd/>
            </a:ln>
          </p:spPr>
          <p:txBody>
            <a:bodyPr/>
            <a:lstStyle/>
            <a:p>
              <a:endParaRPr lang="zh-CN" altLang="en-US"/>
            </a:p>
          </p:txBody>
        </p:sp>
        <p:grpSp>
          <p:nvGrpSpPr>
            <p:cNvPr id="102" name="Group 2"/>
            <p:cNvGrpSpPr>
              <a:grpSpLocks/>
            </p:cNvGrpSpPr>
            <p:nvPr/>
          </p:nvGrpSpPr>
          <p:grpSpPr bwMode="auto">
            <a:xfrm>
              <a:off x="5607050" y="3182938"/>
              <a:ext cx="317500" cy="246062"/>
              <a:chOff x="5581650" y="3128963"/>
              <a:chExt cx="423863" cy="320675"/>
            </a:xfrm>
          </p:grpSpPr>
          <p:pic>
            <p:nvPicPr>
              <p:cNvPr id="436" name="Picture 1054" descr="laptop_keyboard"/>
              <p:cNvPicPr>
                <a:picLocks noChangeAspect="1" noChangeArrowheads="1"/>
              </p:cNvPicPr>
              <p:nvPr/>
            </p:nvPicPr>
            <p:blipFill>
              <a:blip r:embed="rId13" cstate="print"/>
              <a:srcRect/>
              <a:stretch>
                <a:fillRect/>
              </a:stretch>
            </p:blipFill>
            <p:spPr bwMode="auto">
              <a:xfrm rot="109064" flipH="1">
                <a:off x="5581650" y="3290888"/>
                <a:ext cx="363538" cy="158750"/>
              </a:xfrm>
              <a:prstGeom prst="rect">
                <a:avLst/>
              </a:prstGeom>
              <a:noFill/>
              <a:ln w="9525">
                <a:noFill/>
                <a:miter lim="800000"/>
                <a:headEnd/>
                <a:tailEnd/>
              </a:ln>
            </p:spPr>
          </p:pic>
          <p:sp>
            <p:nvSpPr>
              <p:cNvPr id="437" name="Freeform 1055"/>
              <p:cNvSpPr>
                <a:spLocks/>
              </p:cNvSpPr>
              <p:nvPr/>
            </p:nvSpPr>
            <p:spPr bwMode="auto">
              <a:xfrm>
                <a:off x="5702300" y="3135313"/>
                <a:ext cx="292100" cy="207962"/>
              </a:xfrm>
              <a:custGeom>
                <a:avLst/>
                <a:gdLst>
                  <a:gd name="T0" fmla="*/ 2147483647 w 2982"/>
                  <a:gd name="T1" fmla="*/ 0 h 2442"/>
                  <a:gd name="T2" fmla="*/ 0 w 2982"/>
                  <a:gd name="T3" fmla="*/ 2147483647 h 2442"/>
                  <a:gd name="T4" fmla="*/ 2147483647 w 2982"/>
                  <a:gd name="T5" fmla="*/ 2147483647 h 2442"/>
                  <a:gd name="T6" fmla="*/ 2147483647 w 2982"/>
                  <a:gd name="T7" fmla="*/ 2147483647 h 2442"/>
                  <a:gd name="T8" fmla="*/ 2147483647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438" name="Picture 1056" descr="screen"/>
              <p:cNvPicPr>
                <a:picLocks noChangeAspect="1" noChangeArrowheads="1"/>
              </p:cNvPicPr>
              <p:nvPr/>
            </p:nvPicPr>
            <p:blipFill>
              <a:blip r:embed="rId14" cstate="print"/>
              <a:srcRect/>
              <a:stretch>
                <a:fillRect/>
              </a:stretch>
            </p:blipFill>
            <p:spPr bwMode="auto">
              <a:xfrm>
                <a:off x="5716588" y="3140075"/>
                <a:ext cx="266700" cy="190500"/>
              </a:xfrm>
              <a:prstGeom prst="rect">
                <a:avLst/>
              </a:prstGeom>
              <a:noFill/>
              <a:ln w="9525">
                <a:noFill/>
                <a:miter lim="800000"/>
                <a:headEnd/>
                <a:tailEnd/>
              </a:ln>
            </p:spPr>
          </p:pic>
          <p:sp>
            <p:nvSpPr>
              <p:cNvPr id="439" name="Freeform 1057"/>
              <p:cNvSpPr>
                <a:spLocks/>
              </p:cNvSpPr>
              <p:nvPr/>
            </p:nvSpPr>
            <p:spPr bwMode="auto">
              <a:xfrm>
                <a:off x="5756275" y="3128963"/>
                <a:ext cx="247650" cy="39687"/>
              </a:xfrm>
              <a:custGeom>
                <a:avLst/>
                <a:gdLst>
                  <a:gd name="T0" fmla="*/ 2147483647 w 2528"/>
                  <a:gd name="T1" fmla="*/ 0 h 455"/>
                  <a:gd name="T2" fmla="*/ 2147483647 w 2528"/>
                  <a:gd name="T3" fmla="*/ 2147483647 h 455"/>
                  <a:gd name="T4" fmla="*/ 2147483647 w 2528"/>
                  <a:gd name="T5" fmla="*/ 2147483647 h 455"/>
                  <a:gd name="T6" fmla="*/ 0 w 2528"/>
                  <a:gd name="T7" fmla="*/ 2147483647 h 455"/>
                  <a:gd name="T8" fmla="*/ 2147483647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w="9525">
                <a:noFill/>
                <a:round/>
                <a:headEnd/>
                <a:tailEnd/>
              </a:ln>
            </p:spPr>
            <p:txBody>
              <a:bodyPr/>
              <a:lstStyle/>
              <a:p>
                <a:endParaRPr lang="zh-CN" altLang="en-US"/>
              </a:p>
            </p:txBody>
          </p:sp>
          <p:sp>
            <p:nvSpPr>
              <p:cNvPr id="440" name="Freeform 1058"/>
              <p:cNvSpPr>
                <a:spLocks/>
              </p:cNvSpPr>
              <p:nvPr/>
            </p:nvSpPr>
            <p:spPr bwMode="auto">
              <a:xfrm>
                <a:off x="5700713" y="3128963"/>
                <a:ext cx="68262" cy="161925"/>
              </a:xfrm>
              <a:custGeom>
                <a:avLst/>
                <a:gdLst>
                  <a:gd name="T0" fmla="*/ 2147483647 w 702"/>
                  <a:gd name="T1" fmla="*/ 0 h 1893"/>
                  <a:gd name="T2" fmla="*/ 0 w 702"/>
                  <a:gd name="T3" fmla="*/ 2147483647 h 1893"/>
                  <a:gd name="T4" fmla="*/ 2147483647 w 702"/>
                  <a:gd name="T5" fmla="*/ 2147483647 h 1893"/>
                  <a:gd name="T6" fmla="*/ 2147483647 w 702"/>
                  <a:gd name="T7" fmla="*/ 2147483647 h 1893"/>
                  <a:gd name="T8" fmla="*/ 2147483647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w="9525">
                <a:noFill/>
                <a:round/>
                <a:headEnd/>
                <a:tailEnd/>
              </a:ln>
            </p:spPr>
            <p:txBody>
              <a:bodyPr/>
              <a:lstStyle/>
              <a:p>
                <a:endParaRPr lang="zh-CN" altLang="en-US"/>
              </a:p>
            </p:txBody>
          </p:sp>
          <p:sp>
            <p:nvSpPr>
              <p:cNvPr id="441" name="Freeform 1059"/>
              <p:cNvSpPr>
                <a:spLocks/>
              </p:cNvSpPr>
              <p:nvPr/>
            </p:nvSpPr>
            <p:spPr bwMode="auto">
              <a:xfrm>
                <a:off x="5927725" y="3157538"/>
                <a:ext cx="74613" cy="185737"/>
              </a:xfrm>
              <a:custGeom>
                <a:avLst/>
                <a:gdLst>
                  <a:gd name="T0" fmla="*/ 2147483647 w 756"/>
                  <a:gd name="T1" fmla="*/ 0 h 2184"/>
                  <a:gd name="T2" fmla="*/ 2147483647 w 756"/>
                  <a:gd name="T3" fmla="*/ 2147483647 h 2184"/>
                  <a:gd name="T4" fmla="*/ 0 w 756"/>
                  <a:gd name="T5" fmla="*/ 2147483647 h 2184"/>
                  <a:gd name="T6" fmla="*/ 2147483647 w 756"/>
                  <a:gd name="T7" fmla="*/ 2147483647 h 2184"/>
                  <a:gd name="T8" fmla="*/ 214748364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w="9525">
                <a:noFill/>
                <a:round/>
                <a:headEnd/>
                <a:tailEnd/>
              </a:ln>
            </p:spPr>
            <p:txBody>
              <a:bodyPr/>
              <a:lstStyle/>
              <a:p>
                <a:endParaRPr lang="zh-CN" altLang="en-US"/>
              </a:p>
            </p:txBody>
          </p:sp>
          <p:sp>
            <p:nvSpPr>
              <p:cNvPr id="442" name="Freeform 1060"/>
              <p:cNvSpPr>
                <a:spLocks/>
              </p:cNvSpPr>
              <p:nvPr/>
            </p:nvSpPr>
            <p:spPr bwMode="auto">
              <a:xfrm>
                <a:off x="5699125" y="3281363"/>
                <a:ext cx="271463" cy="63500"/>
              </a:xfrm>
              <a:custGeom>
                <a:avLst/>
                <a:gdLst>
                  <a:gd name="T0" fmla="*/ 2147483647 w 2773"/>
                  <a:gd name="T1" fmla="*/ 0 h 738"/>
                  <a:gd name="T2" fmla="*/ 0 w 2773"/>
                  <a:gd name="T3" fmla="*/ 2147483647 h 738"/>
                  <a:gd name="T4" fmla="*/ 2147483647 w 2773"/>
                  <a:gd name="T5" fmla="*/ 2147483647 h 738"/>
                  <a:gd name="T6" fmla="*/ 2147483647 w 2773"/>
                  <a:gd name="T7" fmla="*/ 2147483647 h 738"/>
                  <a:gd name="T8" fmla="*/ 2147483647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w="9525">
                <a:noFill/>
                <a:round/>
                <a:headEnd/>
                <a:tailEnd/>
              </a:ln>
            </p:spPr>
            <p:txBody>
              <a:bodyPr/>
              <a:lstStyle/>
              <a:p>
                <a:endParaRPr lang="zh-CN" altLang="en-US"/>
              </a:p>
            </p:txBody>
          </p:sp>
          <p:sp>
            <p:nvSpPr>
              <p:cNvPr id="443" name="Freeform 1061"/>
              <p:cNvSpPr>
                <a:spLocks/>
              </p:cNvSpPr>
              <p:nvPr/>
            </p:nvSpPr>
            <p:spPr bwMode="auto">
              <a:xfrm>
                <a:off x="5935663" y="3159125"/>
                <a:ext cx="69850" cy="187325"/>
              </a:xfrm>
              <a:custGeom>
                <a:avLst/>
                <a:gdLst>
                  <a:gd name="T0" fmla="*/ 2147483647 w 637"/>
                  <a:gd name="T1" fmla="*/ 0 h 1659"/>
                  <a:gd name="T2" fmla="*/ 2147483647 w 637"/>
                  <a:gd name="T3" fmla="*/ 0 h 1659"/>
                  <a:gd name="T4" fmla="*/ 2147483647 w 637"/>
                  <a:gd name="T5" fmla="*/ 2147483647 h 1659"/>
                  <a:gd name="T6" fmla="*/ 0 w 637"/>
                  <a:gd name="T7" fmla="*/ 2147483647 h 1659"/>
                  <a:gd name="T8" fmla="*/ 2147483647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w="9525">
                <a:noFill/>
                <a:round/>
                <a:headEnd/>
                <a:tailEnd/>
              </a:ln>
            </p:spPr>
            <p:txBody>
              <a:bodyPr/>
              <a:lstStyle/>
              <a:p>
                <a:endParaRPr lang="zh-CN" altLang="en-US"/>
              </a:p>
            </p:txBody>
          </p:sp>
          <p:sp>
            <p:nvSpPr>
              <p:cNvPr id="444" name="Freeform 1062"/>
              <p:cNvSpPr>
                <a:spLocks/>
              </p:cNvSpPr>
              <p:nvPr/>
            </p:nvSpPr>
            <p:spPr bwMode="auto">
              <a:xfrm>
                <a:off x="5699125" y="3290888"/>
                <a:ext cx="242888" cy="61912"/>
              </a:xfrm>
              <a:custGeom>
                <a:avLst/>
                <a:gdLst>
                  <a:gd name="T0" fmla="*/ 0 w 2216"/>
                  <a:gd name="T1" fmla="*/ 0 h 550"/>
                  <a:gd name="T2" fmla="*/ 2147483647 w 2216"/>
                  <a:gd name="T3" fmla="*/ 2147483647 h 550"/>
                  <a:gd name="T4" fmla="*/ 2147483647 w 2216"/>
                  <a:gd name="T5" fmla="*/ 2147483647 h 550"/>
                  <a:gd name="T6" fmla="*/ 2147483647 w 2216"/>
                  <a:gd name="T7" fmla="*/ 214748364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w="9525">
                <a:noFill/>
                <a:round/>
                <a:headEnd/>
                <a:tailEnd/>
              </a:ln>
            </p:spPr>
            <p:txBody>
              <a:bodyPr/>
              <a:lstStyle/>
              <a:p>
                <a:endParaRPr lang="zh-CN" altLang="en-US"/>
              </a:p>
            </p:txBody>
          </p:sp>
          <p:grpSp>
            <p:nvGrpSpPr>
              <p:cNvPr id="445" name="Group 1063"/>
              <p:cNvGrpSpPr>
                <a:grpSpLocks/>
              </p:cNvGrpSpPr>
              <p:nvPr/>
            </p:nvGrpSpPr>
            <p:grpSpPr bwMode="auto">
              <a:xfrm>
                <a:off x="5695950" y="3355975"/>
                <a:ext cx="80963" cy="38100"/>
                <a:chOff x="1740" y="2642"/>
                <a:chExt cx="752" cy="327"/>
              </a:xfrm>
            </p:grpSpPr>
            <p:sp>
              <p:nvSpPr>
                <p:cNvPr id="452" name="Freeform 1064"/>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w="9525">
                  <a:noFill/>
                  <a:round/>
                  <a:headEnd/>
                  <a:tailEnd/>
                </a:ln>
              </p:spPr>
              <p:txBody>
                <a:bodyPr/>
                <a:lstStyle/>
                <a:p>
                  <a:endParaRPr lang="zh-CN" altLang="en-US"/>
                </a:p>
              </p:txBody>
            </p:sp>
            <p:sp>
              <p:nvSpPr>
                <p:cNvPr id="453" name="Freeform 1065"/>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w="9525">
                  <a:noFill/>
                  <a:round/>
                  <a:headEnd/>
                  <a:tailEnd/>
                </a:ln>
              </p:spPr>
              <p:txBody>
                <a:bodyPr/>
                <a:lstStyle/>
                <a:p>
                  <a:endParaRPr lang="zh-CN" altLang="en-US"/>
                </a:p>
              </p:txBody>
            </p:sp>
            <p:sp>
              <p:nvSpPr>
                <p:cNvPr id="454" name="Freeform 1066"/>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w="9525">
                  <a:noFill/>
                  <a:round/>
                  <a:headEnd/>
                  <a:tailEnd/>
                </a:ln>
              </p:spPr>
              <p:txBody>
                <a:bodyPr/>
                <a:lstStyle/>
                <a:p>
                  <a:endParaRPr lang="zh-CN" altLang="en-US"/>
                </a:p>
              </p:txBody>
            </p:sp>
            <p:sp>
              <p:nvSpPr>
                <p:cNvPr id="455" name="Freeform 1067"/>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w="9525">
                  <a:noFill/>
                  <a:round/>
                  <a:headEnd/>
                  <a:tailEnd/>
                </a:ln>
              </p:spPr>
              <p:txBody>
                <a:bodyPr/>
                <a:lstStyle/>
                <a:p>
                  <a:endParaRPr lang="zh-CN" altLang="en-US"/>
                </a:p>
              </p:txBody>
            </p:sp>
            <p:sp>
              <p:nvSpPr>
                <p:cNvPr id="456" name="Freeform 1068"/>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w="9525">
                  <a:noFill/>
                  <a:round/>
                  <a:headEnd/>
                  <a:tailEnd/>
                </a:ln>
              </p:spPr>
              <p:txBody>
                <a:bodyPr/>
                <a:lstStyle/>
                <a:p>
                  <a:endParaRPr lang="zh-CN" altLang="en-US"/>
                </a:p>
              </p:txBody>
            </p:sp>
            <p:sp>
              <p:nvSpPr>
                <p:cNvPr id="457" name="Freeform 1069"/>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w="9525">
                  <a:noFill/>
                  <a:round/>
                  <a:headEnd/>
                  <a:tailEnd/>
                </a:ln>
              </p:spPr>
              <p:txBody>
                <a:bodyPr/>
                <a:lstStyle/>
                <a:p>
                  <a:endParaRPr lang="zh-CN" altLang="en-US"/>
                </a:p>
              </p:txBody>
            </p:sp>
          </p:grpSp>
          <p:sp>
            <p:nvSpPr>
              <p:cNvPr id="446" name="Freeform 1070"/>
              <p:cNvSpPr>
                <a:spLocks/>
              </p:cNvSpPr>
              <p:nvPr/>
            </p:nvSpPr>
            <p:spPr bwMode="auto">
              <a:xfrm>
                <a:off x="5835650" y="3362325"/>
                <a:ext cx="100013" cy="80963"/>
              </a:xfrm>
              <a:custGeom>
                <a:avLst/>
                <a:gdLst>
                  <a:gd name="T0" fmla="*/ 2147483647 w 990"/>
                  <a:gd name="T1" fmla="*/ 2147483647 h 792"/>
                  <a:gd name="T2" fmla="*/ 2147483647 w 990"/>
                  <a:gd name="T3" fmla="*/ 0 h 792"/>
                  <a:gd name="T4" fmla="*/ 2147483647 w 990"/>
                  <a:gd name="T5" fmla="*/ 2147483647 h 792"/>
                  <a:gd name="T6" fmla="*/ 0 w 990"/>
                  <a:gd name="T7" fmla="*/ 2147483647 h 792"/>
                  <a:gd name="T8" fmla="*/ 2147483647 w 990"/>
                  <a:gd name="T9" fmla="*/ 214748364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w="9525">
                <a:noFill/>
                <a:round/>
                <a:headEnd/>
                <a:tailEnd/>
              </a:ln>
            </p:spPr>
            <p:txBody>
              <a:bodyPr/>
              <a:lstStyle/>
              <a:p>
                <a:endParaRPr lang="zh-CN" altLang="en-US"/>
              </a:p>
            </p:txBody>
          </p:sp>
          <p:sp>
            <p:nvSpPr>
              <p:cNvPr id="447" name="Freeform 1071"/>
              <p:cNvSpPr>
                <a:spLocks/>
              </p:cNvSpPr>
              <p:nvPr/>
            </p:nvSpPr>
            <p:spPr bwMode="auto">
              <a:xfrm>
                <a:off x="5583238" y="3368675"/>
                <a:ext cx="254000" cy="73025"/>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9525">
                <a:noFill/>
                <a:round/>
                <a:headEnd/>
                <a:tailEnd/>
              </a:ln>
            </p:spPr>
            <p:txBody>
              <a:bodyPr/>
              <a:lstStyle/>
              <a:p>
                <a:endParaRPr lang="zh-CN" altLang="en-US"/>
              </a:p>
            </p:txBody>
          </p:sp>
          <p:sp>
            <p:nvSpPr>
              <p:cNvPr id="448" name="Freeform 1072"/>
              <p:cNvSpPr>
                <a:spLocks/>
              </p:cNvSpPr>
              <p:nvPr/>
            </p:nvSpPr>
            <p:spPr bwMode="auto">
              <a:xfrm>
                <a:off x="5583238" y="3354388"/>
                <a:ext cx="1587" cy="15875"/>
              </a:xfrm>
              <a:custGeom>
                <a:avLst/>
                <a:gdLst>
                  <a:gd name="T0" fmla="*/ 2147483647 w 26"/>
                  <a:gd name="T1" fmla="*/ 2147483647 h 147"/>
                  <a:gd name="T2" fmla="*/ 2147483647 w 26"/>
                  <a:gd name="T3" fmla="*/ 2147483647 h 147"/>
                  <a:gd name="T4" fmla="*/ 0 w 26"/>
                  <a:gd name="T5" fmla="*/ 2147483647 h 147"/>
                  <a:gd name="T6" fmla="*/ 2147483647 w 26"/>
                  <a:gd name="T7" fmla="*/ 0 h 147"/>
                  <a:gd name="T8" fmla="*/ 2147483647 w 26"/>
                  <a:gd name="T9" fmla="*/ 2147483647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w="9525">
                <a:noFill/>
                <a:round/>
                <a:headEnd/>
                <a:tailEnd/>
              </a:ln>
            </p:spPr>
            <p:txBody>
              <a:bodyPr/>
              <a:lstStyle/>
              <a:p>
                <a:endParaRPr lang="zh-CN" altLang="en-US"/>
              </a:p>
            </p:txBody>
          </p:sp>
          <p:sp>
            <p:nvSpPr>
              <p:cNvPr id="449" name="Freeform 1073"/>
              <p:cNvSpPr>
                <a:spLocks/>
              </p:cNvSpPr>
              <p:nvPr/>
            </p:nvSpPr>
            <p:spPr bwMode="auto">
              <a:xfrm>
                <a:off x="5583238" y="3294063"/>
                <a:ext cx="117475" cy="61912"/>
              </a:xfrm>
              <a:custGeom>
                <a:avLst/>
                <a:gdLst>
                  <a:gd name="T0" fmla="*/ 2147483647 w 1176"/>
                  <a:gd name="T1" fmla="*/ 0 h 606"/>
                  <a:gd name="T2" fmla="*/ 0 w 1176"/>
                  <a:gd name="T3" fmla="*/ 2147483647 h 606"/>
                  <a:gd name="T4" fmla="*/ 2147483647 w 1176"/>
                  <a:gd name="T5" fmla="*/ 2147483647 h 606"/>
                  <a:gd name="T6" fmla="*/ 2147483647 w 1176"/>
                  <a:gd name="T7" fmla="*/ 2147483647 h 606"/>
                  <a:gd name="T8" fmla="*/ 2147483647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w="9525">
                <a:noFill/>
                <a:round/>
                <a:headEnd/>
                <a:tailEnd/>
              </a:ln>
            </p:spPr>
            <p:txBody>
              <a:bodyPr/>
              <a:lstStyle/>
              <a:p>
                <a:endParaRPr lang="zh-CN" altLang="en-US"/>
              </a:p>
            </p:txBody>
          </p:sp>
          <p:sp>
            <p:nvSpPr>
              <p:cNvPr id="450" name="Freeform 1074"/>
              <p:cNvSpPr>
                <a:spLocks/>
              </p:cNvSpPr>
              <p:nvPr/>
            </p:nvSpPr>
            <p:spPr bwMode="auto">
              <a:xfrm>
                <a:off x="5591175" y="3357563"/>
                <a:ext cx="241300" cy="71437"/>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9525">
                <a:noFill/>
                <a:round/>
                <a:headEnd/>
                <a:tailEnd/>
              </a:ln>
            </p:spPr>
            <p:txBody>
              <a:bodyPr/>
              <a:lstStyle/>
              <a:p>
                <a:endParaRPr lang="zh-CN" altLang="en-US"/>
              </a:p>
            </p:txBody>
          </p:sp>
          <p:sp>
            <p:nvSpPr>
              <p:cNvPr id="451" name="Freeform 1075"/>
              <p:cNvSpPr>
                <a:spLocks/>
              </p:cNvSpPr>
              <p:nvPr/>
            </p:nvSpPr>
            <p:spPr bwMode="auto">
              <a:xfrm flipV="1">
                <a:off x="5830888" y="3352800"/>
                <a:ext cx="98425" cy="74613"/>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9525">
                <a:noFill/>
                <a:round/>
                <a:headEnd/>
                <a:tailEnd/>
              </a:ln>
            </p:spPr>
            <p:txBody>
              <a:bodyPr/>
              <a:lstStyle/>
              <a:p>
                <a:endParaRPr lang="zh-CN" altLang="en-US"/>
              </a:p>
            </p:txBody>
          </p:sp>
        </p:grpSp>
        <p:pic>
          <p:nvPicPr>
            <p:cNvPr id="103" name="Picture 1077" descr="desktop_computer_stylized_medium"/>
            <p:cNvPicPr>
              <a:picLocks noChangeAspect="1" noChangeArrowheads="1"/>
            </p:cNvPicPr>
            <p:nvPr/>
          </p:nvPicPr>
          <p:blipFill>
            <a:blip r:embed="rId15" cstate="print"/>
            <a:srcRect/>
            <a:stretch>
              <a:fillRect/>
            </a:stretch>
          </p:blipFill>
          <p:spPr bwMode="auto">
            <a:xfrm flipH="1">
              <a:off x="6156325" y="3300413"/>
              <a:ext cx="342900" cy="334962"/>
            </a:xfrm>
            <a:prstGeom prst="rect">
              <a:avLst/>
            </a:prstGeom>
            <a:noFill/>
            <a:ln w="9525">
              <a:noFill/>
              <a:miter lim="800000"/>
              <a:headEnd/>
              <a:tailEnd/>
            </a:ln>
          </p:spPr>
        </p:pic>
        <p:sp>
          <p:nvSpPr>
            <p:cNvPr id="104" name="Freeform 1078"/>
            <p:cNvSpPr>
              <a:spLocks/>
            </p:cNvSpPr>
            <p:nvPr/>
          </p:nvSpPr>
          <p:spPr bwMode="auto">
            <a:xfrm flipH="1">
              <a:off x="6302568" y="3332533"/>
              <a:ext cx="161685" cy="153507"/>
            </a:xfrm>
            <a:custGeom>
              <a:avLst/>
              <a:gdLst>
                <a:gd name="T0" fmla="*/ 0 w 356"/>
                <a:gd name="T1" fmla="*/ 0 h 368"/>
                <a:gd name="T2" fmla="*/ 136251 w 356"/>
                <a:gd name="T3" fmla="*/ 5840 h 368"/>
                <a:gd name="T4" fmla="*/ 161685 w 356"/>
                <a:gd name="T5" fmla="*/ 122639 h 368"/>
                <a:gd name="T6" fmla="*/ 35425 w 356"/>
                <a:gd name="T7" fmla="*/ 15350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cap="flat" cmpd="sng">
              <a:noFill/>
              <a:prstDash val="solid"/>
              <a:round/>
              <a:headEnd/>
              <a:tailEnd/>
            </a:ln>
          </p:spPr>
          <p:txBody>
            <a:bodyPr wrap="none"/>
            <a:lstStyle/>
            <a:p>
              <a:endParaRPr lang="zh-CN" altLang="en-US"/>
            </a:p>
          </p:txBody>
        </p:sp>
        <p:pic>
          <p:nvPicPr>
            <p:cNvPr id="105" name="Picture 1081" descr="laptop_keyboard"/>
            <p:cNvPicPr>
              <a:picLocks noChangeAspect="1" noChangeArrowheads="1"/>
            </p:cNvPicPr>
            <p:nvPr/>
          </p:nvPicPr>
          <p:blipFill>
            <a:blip r:embed="rId11" cstate="print"/>
            <a:srcRect/>
            <a:stretch>
              <a:fillRect/>
            </a:stretch>
          </p:blipFill>
          <p:spPr bwMode="auto">
            <a:xfrm rot="109064" flipH="1">
              <a:off x="7329488" y="5672138"/>
              <a:ext cx="388937" cy="158750"/>
            </a:xfrm>
            <a:prstGeom prst="rect">
              <a:avLst/>
            </a:prstGeom>
            <a:noFill/>
            <a:ln w="9525">
              <a:noFill/>
              <a:miter lim="800000"/>
              <a:headEnd/>
              <a:tailEnd/>
            </a:ln>
          </p:spPr>
        </p:pic>
        <p:sp>
          <p:nvSpPr>
            <p:cNvPr id="106" name="Freeform 1082"/>
            <p:cNvSpPr>
              <a:spLocks/>
            </p:cNvSpPr>
            <p:nvPr/>
          </p:nvSpPr>
          <p:spPr bwMode="auto">
            <a:xfrm>
              <a:off x="7458075" y="5516563"/>
              <a:ext cx="312738" cy="207962"/>
            </a:xfrm>
            <a:custGeom>
              <a:avLst/>
              <a:gdLst>
                <a:gd name="T0" fmla="*/ 2147483647 w 2982"/>
                <a:gd name="T1" fmla="*/ 0 h 2442"/>
                <a:gd name="T2" fmla="*/ 0 w 2982"/>
                <a:gd name="T3" fmla="*/ 2147483647 h 2442"/>
                <a:gd name="T4" fmla="*/ 2147483647 w 2982"/>
                <a:gd name="T5" fmla="*/ 2147483647 h 2442"/>
                <a:gd name="T6" fmla="*/ 2147483647 w 2982"/>
                <a:gd name="T7" fmla="*/ 2147483647 h 2442"/>
                <a:gd name="T8" fmla="*/ 2147483647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107" name="Picture 1083" descr="screen"/>
            <p:cNvPicPr>
              <a:picLocks noChangeAspect="1" noChangeArrowheads="1"/>
            </p:cNvPicPr>
            <p:nvPr/>
          </p:nvPicPr>
          <p:blipFill>
            <a:blip r:embed="rId12" cstate="print"/>
            <a:srcRect/>
            <a:stretch>
              <a:fillRect/>
            </a:stretch>
          </p:blipFill>
          <p:spPr bwMode="auto">
            <a:xfrm>
              <a:off x="7473950" y="5521325"/>
              <a:ext cx="284163" cy="190500"/>
            </a:xfrm>
            <a:prstGeom prst="rect">
              <a:avLst/>
            </a:prstGeom>
            <a:noFill/>
            <a:ln w="9525">
              <a:noFill/>
              <a:miter lim="800000"/>
              <a:headEnd/>
              <a:tailEnd/>
            </a:ln>
          </p:spPr>
        </p:pic>
        <p:sp>
          <p:nvSpPr>
            <p:cNvPr id="108" name="Freeform 1084"/>
            <p:cNvSpPr>
              <a:spLocks/>
            </p:cNvSpPr>
            <p:nvPr/>
          </p:nvSpPr>
          <p:spPr bwMode="auto">
            <a:xfrm>
              <a:off x="7515225" y="5510213"/>
              <a:ext cx="265113" cy="39687"/>
            </a:xfrm>
            <a:custGeom>
              <a:avLst/>
              <a:gdLst>
                <a:gd name="T0" fmla="*/ 2147483647 w 2528"/>
                <a:gd name="T1" fmla="*/ 0 h 455"/>
                <a:gd name="T2" fmla="*/ 2147483647 w 2528"/>
                <a:gd name="T3" fmla="*/ 2147483647 h 455"/>
                <a:gd name="T4" fmla="*/ 2147483647 w 2528"/>
                <a:gd name="T5" fmla="*/ 2147483647 h 455"/>
                <a:gd name="T6" fmla="*/ 0 w 2528"/>
                <a:gd name="T7" fmla="*/ 2147483647 h 455"/>
                <a:gd name="T8" fmla="*/ 2147483647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w="9525">
              <a:noFill/>
              <a:round/>
              <a:headEnd/>
              <a:tailEnd/>
            </a:ln>
          </p:spPr>
          <p:txBody>
            <a:bodyPr/>
            <a:lstStyle/>
            <a:p>
              <a:endParaRPr lang="zh-CN" altLang="en-US"/>
            </a:p>
          </p:txBody>
        </p:sp>
        <p:sp>
          <p:nvSpPr>
            <p:cNvPr id="109" name="Freeform 1085"/>
            <p:cNvSpPr>
              <a:spLocks/>
            </p:cNvSpPr>
            <p:nvPr/>
          </p:nvSpPr>
          <p:spPr bwMode="auto">
            <a:xfrm>
              <a:off x="7456488" y="5510213"/>
              <a:ext cx="73025" cy="161925"/>
            </a:xfrm>
            <a:custGeom>
              <a:avLst/>
              <a:gdLst>
                <a:gd name="T0" fmla="*/ 2147483647 w 702"/>
                <a:gd name="T1" fmla="*/ 0 h 1893"/>
                <a:gd name="T2" fmla="*/ 0 w 702"/>
                <a:gd name="T3" fmla="*/ 2147483647 h 1893"/>
                <a:gd name="T4" fmla="*/ 2147483647 w 702"/>
                <a:gd name="T5" fmla="*/ 2147483647 h 1893"/>
                <a:gd name="T6" fmla="*/ 2147483647 w 702"/>
                <a:gd name="T7" fmla="*/ 2147483647 h 1893"/>
                <a:gd name="T8" fmla="*/ 2147483647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w="9525">
              <a:noFill/>
              <a:round/>
              <a:headEnd/>
              <a:tailEnd/>
            </a:ln>
          </p:spPr>
          <p:txBody>
            <a:bodyPr/>
            <a:lstStyle/>
            <a:p>
              <a:endParaRPr lang="zh-CN" altLang="en-US"/>
            </a:p>
          </p:txBody>
        </p:sp>
        <p:sp>
          <p:nvSpPr>
            <p:cNvPr id="110" name="Freeform 1086"/>
            <p:cNvSpPr>
              <a:spLocks/>
            </p:cNvSpPr>
            <p:nvPr/>
          </p:nvSpPr>
          <p:spPr bwMode="auto">
            <a:xfrm>
              <a:off x="7699375" y="5538788"/>
              <a:ext cx="79375" cy="185737"/>
            </a:xfrm>
            <a:custGeom>
              <a:avLst/>
              <a:gdLst>
                <a:gd name="T0" fmla="*/ 2147483647 w 756"/>
                <a:gd name="T1" fmla="*/ 0 h 2184"/>
                <a:gd name="T2" fmla="*/ 2147483647 w 756"/>
                <a:gd name="T3" fmla="*/ 2147483647 h 2184"/>
                <a:gd name="T4" fmla="*/ 0 w 756"/>
                <a:gd name="T5" fmla="*/ 2147483647 h 2184"/>
                <a:gd name="T6" fmla="*/ 2147483647 w 756"/>
                <a:gd name="T7" fmla="*/ 2147483647 h 2184"/>
                <a:gd name="T8" fmla="*/ 214748364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w="9525">
              <a:noFill/>
              <a:round/>
              <a:headEnd/>
              <a:tailEnd/>
            </a:ln>
          </p:spPr>
          <p:txBody>
            <a:bodyPr/>
            <a:lstStyle/>
            <a:p>
              <a:endParaRPr lang="zh-CN" altLang="en-US"/>
            </a:p>
          </p:txBody>
        </p:sp>
        <p:sp>
          <p:nvSpPr>
            <p:cNvPr id="111" name="Freeform 1087"/>
            <p:cNvSpPr>
              <a:spLocks/>
            </p:cNvSpPr>
            <p:nvPr/>
          </p:nvSpPr>
          <p:spPr bwMode="auto">
            <a:xfrm>
              <a:off x="7454900" y="5662613"/>
              <a:ext cx="290513" cy="63500"/>
            </a:xfrm>
            <a:custGeom>
              <a:avLst/>
              <a:gdLst>
                <a:gd name="T0" fmla="*/ 2147483647 w 2773"/>
                <a:gd name="T1" fmla="*/ 0 h 738"/>
                <a:gd name="T2" fmla="*/ 0 w 2773"/>
                <a:gd name="T3" fmla="*/ 2147483647 h 738"/>
                <a:gd name="T4" fmla="*/ 2147483647 w 2773"/>
                <a:gd name="T5" fmla="*/ 2147483647 h 738"/>
                <a:gd name="T6" fmla="*/ 2147483647 w 2773"/>
                <a:gd name="T7" fmla="*/ 2147483647 h 738"/>
                <a:gd name="T8" fmla="*/ 2147483647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w="9525">
              <a:noFill/>
              <a:round/>
              <a:headEnd/>
              <a:tailEnd/>
            </a:ln>
          </p:spPr>
          <p:txBody>
            <a:bodyPr/>
            <a:lstStyle/>
            <a:p>
              <a:endParaRPr lang="zh-CN" altLang="en-US"/>
            </a:p>
          </p:txBody>
        </p:sp>
        <p:sp>
          <p:nvSpPr>
            <p:cNvPr id="112" name="Freeform 1088"/>
            <p:cNvSpPr>
              <a:spLocks/>
            </p:cNvSpPr>
            <p:nvPr/>
          </p:nvSpPr>
          <p:spPr bwMode="auto">
            <a:xfrm>
              <a:off x="7707313" y="5540375"/>
              <a:ext cx="74612" cy="187325"/>
            </a:xfrm>
            <a:custGeom>
              <a:avLst/>
              <a:gdLst>
                <a:gd name="T0" fmla="*/ 2147483647 w 637"/>
                <a:gd name="T1" fmla="*/ 0 h 1659"/>
                <a:gd name="T2" fmla="*/ 2147483647 w 637"/>
                <a:gd name="T3" fmla="*/ 0 h 1659"/>
                <a:gd name="T4" fmla="*/ 2147483647 w 637"/>
                <a:gd name="T5" fmla="*/ 2147483647 h 1659"/>
                <a:gd name="T6" fmla="*/ 0 w 637"/>
                <a:gd name="T7" fmla="*/ 2147483647 h 1659"/>
                <a:gd name="T8" fmla="*/ 2147483647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w="9525">
              <a:noFill/>
              <a:round/>
              <a:headEnd/>
              <a:tailEnd/>
            </a:ln>
          </p:spPr>
          <p:txBody>
            <a:bodyPr/>
            <a:lstStyle/>
            <a:p>
              <a:endParaRPr lang="zh-CN" altLang="en-US"/>
            </a:p>
          </p:txBody>
        </p:sp>
        <p:sp>
          <p:nvSpPr>
            <p:cNvPr id="113" name="Freeform 1089"/>
            <p:cNvSpPr>
              <a:spLocks/>
            </p:cNvSpPr>
            <p:nvPr/>
          </p:nvSpPr>
          <p:spPr bwMode="auto">
            <a:xfrm>
              <a:off x="7454900" y="5672138"/>
              <a:ext cx="258763" cy="61912"/>
            </a:xfrm>
            <a:custGeom>
              <a:avLst/>
              <a:gdLst>
                <a:gd name="T0" fmla="*/ 0 w 2216"/>
                <a:gd name="T1" fmla="*/ 0 h 550"/>
                <a:gd name="T2" fmla="*/ 2147483647 w 2216"/>
                <a:gd name="T3" fmla="*/ 2147483647 h 550"/>
                <a:gd name="T4" fmla="*/ 2147483647 w 2216"/>
                <a:gd name="T5" fmla="*/ 2147483647 h 550"/>
                <a:gd name="T6" fmla="*/ 2147483647 w 2216"/>
                <a:gd name="T7" fmla="*/ 214748364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w="9525">
              <a:noFill/>
              <a:round/>
              <a:headEnd/>
              <a:tailEnd/>
            </a:ln>
          </p:spPr>
          <p:txBody>
            <a:bodyPr/>
            <a:lstStyle/>
            <a:p>
              <a:endParaRPr lang="zh-CN" altLang="en-US"/>
            </a:p>
          </p:txBody>
        </p:sp>
        <p:grpSp>
          <p:nvGrpSpPr>
            <p:cNvPr id="114" name="Group 1090"/>
            <p:cNvGrpSpPr>
              <a:grpSpLocks/>
            </p:cNvGrpSpPr>
            <p:nvPr/>
          </p:nvGrpSpPr>
          <p:grpSpPr bwMode="auto">
            <a:xfrm>
              <a:off x="7451725" y="5737225"/>
              <a:ext cx="87313" cy="38100"/>
              <a:chOff x="1740" y="2642"/>
              <a:chExt cx="752" cy="327"/>
            </a:xfrm>
          </p:grpSpPr>
          <p:sp>
            <p:nvSpPr>
              <p:cNvPr id="430" name="Freeform 1091"/>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w="9525">
                <a:noFill/>
                <a:round/>
                <a:headEnd/>
                <a:tailEnd/>
              </a:ln>
            </p:spPr>
            <p:txBody>
              <a:bodyPr/>
              <a:lstStyle/>
              <a:p>
                <a:endParaRPr lang="zh-CN" altLang="en-US"/>
              </a:p>
            </p:txBody>
          </p:sp>
          <p:sp>
            <p:nvSpPr>
              <p:cNvPr id="431" name="Freeform 1092"/>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w="9525">
                <a:noFill/>
                <a:round/>
                <a:headEnd/>
                <a:tailEnd/>
              </a:ln>
            </p:spPr>
            <p:txBody>
              <a:bodyPr/>
              <a:lstStyle/>
              <a:p>
                <a:endParaRPr lang="zh-CN" altLang="en-US"/>
              </a:p>
            </p:txBody>
          </p:sp>
          <p:sp>
            <p:nvSpPr>
              <p:cNvPr id="432" name="Freeform 1093"/>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w="9525">
                <a:noFill/>
                <a:round/>
                <a:headEnd/>
                <a:tailEnd/>
              </a:ln>
            </p:spPr>
            <p:txBody>
              <a:bodyPr/>
              <a:lstStyle/>
              <a:p>
                <a:endParaRPr lang="zh-CN" altLang="en-US"/>
              </a:p>
            </p:txBody>
          </p:sp>
          <p:sp>
            <p:nvSpPr>
              <p:cNvPr id="433" name="Freeform 1094"/>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w="9525">
                <a:noFill/>
                <a:round/>
                <a:headEnd/>
                <a:tailEnd/>
              </a:ln>
            </p:spPr>
            <p:txBody>
              <a:bodyPr/>
              <a:lstStyle/>
              <a:p>
                <a:endParaRPr lang="zh-CN" altLang="en-US"/>
              </a:p>
            </p:txBody>
          </p:sp>
          <p:sp>
            <p:nvSpPr>
              <p:cNvPr id="434" name="Freeform 1095"/>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w="9525">
                <a:noFill/>
                <a:round/>
                <a:headEnd/>
                <a:tailEnd/>
              </a:ln>
            </p:spPr>
            <p:txBody>
              <a:bodyPr/>
              <a:lstStyle/>
              <a:p>
                <a:endParaRPr lang="zh-CN" altLang="en-US"/>
              </a:p>
            </p:txBody>
          </p:sp>
          <p:sp>
            <p:nvSpPr>
              <p:cNvPr id="435" name="Freeform 1096"/>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w="9525">
                <a:noFill/>
                <a:round/>
                <a:headEnd/>
                <a:tailEnd/>
              </a:ln>
            </p:spPr>
            <p:txBody>
              <a:bodyPr/>
              <a:lstStyle/>
              <a:p>
                <a:endParaRPr lang="zh-CN" altLang="en-US"/>
              </a:p>
            </p:txBody>
          </p:sp>
        </p:grpSp>
        <p:sp>
          <p:nvSpPr>
            <p:cNvPr id="115" name="Freeform 1097"/>
            <p:cNvSpPr>
              <a:spLocks/>
            </p:cNvSpPr>
            <p:nvPr/>
          </p:nvSpPr>
          <p:spPr bwMode="auto">
            <a:xfrm>
              <a:off x="7600950" y="5743575"/>
              <a:ext cx="106363" cy="80963"/>
            </a:xfrm>
            <a:custGeom>
              <a:avLst/>
              <a:gdLst>
                <a:gd name="T0" fmla="*/ 2147483647 w 990"/>
                <a:gd name="T1" fmla="*/ 2147483647 h 792"/>
                <a:gd name="T2" fmla="*/ 2147483647 w 990"/>
                <a:gd name="T3" fmla="*/ 0 h 792"/>
                <a:gd name="T4" fmla="*/ 2147483647 w 990"/>
                <a:gd name="T5" fmla="*/ 2147483647 h 792"/>
                <a:gd name="T6" fmla="*/ 0 w 990"/>
                <a:gd name="T7" fmla="*/ 2147483647 h 792"/>
                <a:gd name="T8" fmla="*/ 2147483647 w 990"/>
                <a:gd name="T9" fmla="*/ 214748364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w="9525">
              <a:noFill/>
              <a:round/>
              <a:headEnd/>
              <a:tailEnd/>
            </a:ln>
          </p:spPr>
          <p:txBody>
            <a:bodyPr/>
            <a:lstStyle/>
            <a:p>
              <a:endParaRPr lang="zh-CN" altLang="en-US"/>
            </a:p>
          </p:txBody>
        </p:sp>
        <p:sp>
          <p:nvSpPr>
            <p:cNvPr id="116" name="Freeform 1098"/>
            <p:cNvSpPr>
              <a:spLocks/>
            </p:cNvSpPr>
            <p:nvPr/>
          </p:nvSpPr>
          <p:spPr bwMode="auto">
            <a:xfrm>
              <a:off x="7329488" y="5749925"/>
              <a:ext cx="271462" cy="73025"/>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9525">
              <a:noFill/>
              <a:round/>
              <a:headEnd/>
              <a:tailEnd/>
            </a:ln>
          </p:spPr>
          <p:txBody>
            <a:bodyPr/>
            <a:lstStyle/>
            <a:p>
              <a:endParaRPr lang="zh-CN" altLang="en-US"/>
            </a:p>
          </p:txBody>
        </p:sp>
        <p:sp>
          <p:nvSpPr>
            <p:cNvPr id="117" name="Freeform 1099"/>
            <p:cNvSpPr>
              <a:spLocks/>
            </p:cNvSpPr>
            <p:nvPr/>
          </p:nvSpPr>
          <p:spPr bwMode="auto">
            <a:xfrm>
              <a:off x="7331075" y="5735638"/>
              <a:ext cx="1588" cy="15875"/>
            </a:xfrm>
            <a:custGeom>
              <a:avLst/>
              <a:gdLst>
                <a:gd name="T0" fmla="*/ 2147483647 w 26"/>
                <a:gd name="T1" fmla="*/ 2147483647 h 147"/>
                <a:gd name="T2" fmla="*/ 2147483647 w 26"/>
                <a:gd name="T3" fmla="*/ 2147483647 h 147"/>
                <a:gd name="T4" fmla="*/ 0 w 26"/>
                <a:gd name="T5" fmla="*/ 2147483647 h 147"/>
                <a:gd name="T6" fmla="*/ 2147483647 w 26"/>
                <a:gd name="T7" fmla="*/ 0 h 147"/>
                <a:gd name="T8" fmla="*/ 2147483647 w 26"/>
                <a:gd name="T9" fmla="*/ 2147483647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w="9525">
              <a:noFill/>
              <a:round/>
              <a:headEnd/>
              <a:tailEnd/>
            </a:ln>
          </p:spPr>
          <p:txBody>
            <a:bodyPr/>
            <a:lstStyle/>
            <a:p>
              <a:endParaRPr lang="zh-CN" altLang="en-US"/>
            </a:p>
          </p:txBody>
        </p:sp>
        <p:sp>
          <p:nvSpPr>
            <p:cNvPr id="118" name="Freeform 1100"/>
            <p:cNvSpPr>
              <a:spLocks/>
            </p:cNvSpPr>
            <p:nvPr/>
          </p:nvSpPr>
          <p:spPr bwMode="auto">
            <a:xfrm>
              <a:off x="7331075" y="5675313"/>
              <a:ext cx="125413" cy="61912"/>
            </a:xfrm>
            <a:custGeom>
              <a:avLst/>
              <a:gdLst>
                <a:gd name="T0" fmla="*/ 2147483647 w 1176"/>
                <a:gd name="T1" fmla="*/ 0 h 606"/>
                <a:gd name="T2" fmla="*/ 0 w 1176"/>
                <a:gd name="T3" fmla="*/ 2147483647 h 606"/>
                <a:gd name="T4" fmla="*/ 2147483647 w 1176"/>
                <a:gd name="T5" fmla="*/ 2147483647 h 606"/>
                <a:gd name="T6" fmla="*/ 2147483647 w 1176"/>
                <a:gd name="T7" fmla="*/ 2147483647 h 606"/>
                <a:gd name="T8" fmla="*/ 2147483647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w="9525">
              <a:noFill/>
              <a:round/>
              <a:headEnd/>
              <a:tailEnd/>
            </a:ln>
          </p:spPr>
          <p:txBody>
            <a:bodyPr/>
            <a:lstStyle/>
            <a:p>
              <a:endParaRPr lang="zh-CN" altLang="en-US"/>
            </a:p>
          </p:txBody>
        </p:sp>
        <p:sp>
          <p:nvSpPr>
            <p:cNvPr id="119" name="Freeform 1101"/>
            <p:cNvSpPr>
              <a:spLocks/>
            </p:cNvSpPr>
            <p:nvPr/>
          </p:nvSpPr>
          <p:spPr bwMode="auto">
            <a:xfrm>
              <a:off x="7339013" y="5738813"/>
              <a:ext cx="257175" cy="71437"/>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9525">
              <a:noFill/>
              <a:round/>
              <a:headEnd/>
              <a:tailEnd/>
            </a:ln>
          </p:spPr>
          <p:txBody>
            <a:bodyPr/>
            <a:lstStyle/>
            <a:p>
              <a:endParaRPr lang="zh-CN" altLang="en-US"/>
            </a:p>
          </p:txBody>
        </p:sp>
        <p:sp>
          <p:nvSpPr>
            <p:cNvPr id="120" name="Freeform 1102"/>
            <p:cNvSpPr>
              <a:spLocks/>
            </p:cNvSpPr>
            <p:nvPr/>
          </p:nvSpPr>
          <p:spPr bwMode="auto">
            <a:xfrm flipV="1">
              <a:off x="7596188" y="5734050"/>
              <a:ext cx="104775" cy="74613"/>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9525">
              <a:noFill/>
              <a:round/>
              <a:headEnd/>
              <a:tailEnd/>
            </a:ln>
          </p:spPr>
          <p:txBody>
            <a:bodyPr/>
            <a:lstStyle/>
            <a:p>
              <a:endParaRPr lang="zh-CN" altLang="en-US"/>
            </a:p>
          </p:txBody>
        </p:sp>
        <p:grpSp>
          <p:nvGrpSpPr>
            <p:cNvPr id="121" name="Group 1103"/>
            <p:cNvGrpSpPr>
              <a:grpSpLocks/>
            </p:cNvGrpSpPr>
            <p:nvPr/>
          </p:nvGrpSpPr>
          <p:grpSpPr bwMode="auto">
            <a:xfrm>
              <a:off x="6351588" y="2493963"/>
              <a:ext cx="390525" cy="169862"/>
              <a:chOff x="4650" y="1129"/>
              <a:chExt cx="246" cy="95"/>
            </a:xfrm>
          </p:grpSpPr>
          <p:sp>
            <p:nvSpPr>
              <p:cNvPr id="422"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sp>
            <p:nvSpPr>
              <p:cNvPr id="423"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424"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grpSp>
            <p:nvGrpSpPr>
              <p:cNvPr id="425" name="Group 1107"/>
              <p:cNvGrpSpPr>
                <a:grpSpLocks/>
              </p:cNvGrpSpPr>
              <p:nvPr/>
            </p:nvGrpSpPr>
            <p:grpSpPr bwMode="auto">
              <a:xfrm>
                <a:off x="4699" y="1145"/>
                <a:ext cx="138" cy="29"/>
                <a:chOff x="2468" y="1332"/>
                <a:chExt cx="310" cy="60"/>
              </a:xfrm>
            </p:grpSpPr>
            <p:sp>
              <p:nvSpPr>
                <p:cNvPr id="428" name="Freeform 110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p:spPr>
              <p:txBody>
                <a:bodyPr/>
                <a:lstStyle/>
                <a:p>
                  <a:endParaRPr lang="zh-CN" altLang="en-US"/>
                </a:p>
              </p:txBody>
            </p:sp>
            <p:sp>
              <p:nvSpPr>
                <p:cNvPr id="429" name="Freeform 110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p:spPr>
              <p:txBody>
                <a:bodyPr/>
                <a:lstStyle/>
                <a:p>
                  <a:endParaRPr lang="zh-CN" altLang="en-US"/>
                </a:p>
              </p:txBody>
            </p:sp>
          </p:grpSp>
          <p:sp>
            <p:nvSpPr>
              <p:cNvPr id="426" name="Line 1110"/>
              <p:cNvSpPr>
                <a:spLocks noChangeShapeType="1"/>
              </p:cNvSpPr>
              <p:nvPr/>
            </p:nvSpPr>
            <p:spPr bwMode="auto">
              <a:xfrm>
                <a:off x="4651" y="1158"/>
                <a:ext cx="0" cy="42"/>
              </a:xfrm>
              <a:prstGeom prst="line">
                <a:avLst/>
              </a:prstGeom>
              <a:noFill/>
              <a:ln w="9525">
                <a:solidFill>
                  <a:schemeClr val="tx1"/>
                </a:solidFill>
                <a:round/>
                <a:headEnd/>
                <a:tailEnd/>
              </a:ln>
            </p:spPr>
            <p:txBody>
              <a:bodyPr/>
              <a:lstStyle/>
              <a:p>
                <a:endParaRPr lang="zh-CN" altLang="en-US"/>
              </a:p>
            </p:txBody>
          </p:sp>
          <p:sp>
            <p:nvSpPr>
              <p:cNvPr id="427" name="Line 1111"/>
              <p:cNvSpPr>
                <a:spLocks noChangeShapeType="1"/>
              </p:cNvSpPr>
              <p:nvPr/>
            </p:nvSpPr>
            <p:spPr bwMode="auto">
              <a:xfrm>
                <a:off x="4894" y="1160"/>
                <a:ext cx="0" cy="41"/>
              </a:xfrm>
              <a:prstGeom prst="line">
                <a:avLst/>
              </a:prstGeom>
              <a:noFill/>
              <a:ln w="9525">
                <a:solidFill>
                  <a:schemeClr val="tx1"/>
                </a:solidFill>
                <a:round/>
                <a:headEnd/>
                <a:tailEnd/>
              </a:ln>
            </p:spPr>
            <p:txBody>
              <a:bodyPr/>
              <a:lstStyle/>
              <a:p>
                <a:endParaRPr lang="zh-CN" altLang="en-US"/>
              </a:p>
            </p:txBody>
          </p:sp>
        </p:grpSp>
        <p:grpSp>
          <p:nvGrpSpPr>
            <p:cNvPr id="122" name="Group 1112"/>
            <p:cNvGrpSpPr>
              <a:grpSpLocks/>
            </p:cNvGrpSpPr>
            <p:nvPr/>
          </p:nvGrpSpPr>
          <p:grpSpPr bwMode="auto">
            <a:xfrm>
              <a:off x="6051550" y="3641725"/>
              <a:ext cx="390525" cy="169863"/>
              <a:chOff x="4650" y="1129"/>
              <a:chExt cx="246" cy="95"/>
            </a:xfrm>
          </p:grpSpPr>
          <p:sp>
            <p:nvSpPr>
              <p:cNvPr id="414"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sp>
            <p:nvSpPr>
              <p:cNvPr id="415"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416"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grpSp>
            <p:nvGrpSpPr>
              <p:cNvPr id="417" name="Group 1116"/>
              <p:cNvGrpSpPr>
                <a:grpSpLocks/>
              </p:cNvGrpSpPr>
              <p:nvPr/>
            </p:nvGrpSpPr>
            <p:grpSpPr bwMode="auto">
              <a:xfrm>
                <a:off x="4699" y="1145"/>
                <a:ext cx="138" cy="29"/>
                <a:chOff x="2468" y="1332"/>
                <a:chExt cx="310" cy="60"/>
              </a:xfrm>
            </p:grpSpPr>
            <p:sp>
              <p:nvSpPr>
                <p:cNvPr id="420" name="Freeform 1117"/>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p:spPr>
              <p:txBody>
                <a:bodyPr/>
                <a:lstStyle/>
                <a:p>
                  <a:endParaRPr lang="zh-CN" altLang="en-US"/>
                </a:p>
              </p:txBody>
            </p:sp>
            <p:sp>
              <p:nvSpPr>
                <p:cNvPr id="421" name="Freeform 1118"/>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p:spPr>
              <p:txBody>
                <a:bodyPr/>
                <a:lstStyle/>
                <a:p>
                  <a:endParaRPr lang="zh-CN" altLang="en-US"/>
                </a:p>
              </p:txBody>
            </p:sp>
          </p:grpSp>
          <p:sp>
            <p:nvSpPr>
              <p:cNvPr id="418" name="Line 1119"/>
              <p:cNvSpPr>
                <a:spLocks noChangeShapeType="1"/>
              </p:cNvSpPr>
              <p:nvPr/>
            </p:nvSpPr>
            <p:spPr bwMode="auto">
              <a:xfrm>
                <a:off x="4651" y="1158"/>
                <a:ext cx="0" cy="42"/>
              </a:xfrm>
              <a:prstGeom prst="line">
                <a:avLst/>
              </a:prstGeom>
              <a:noFill/>
              <a:ln w="9525">
                <a:solidFill>
                  <a:schemeClr val="tx1"/>
                </a:solidFill>
                <a:round/>
                <a:headEnd/>
                <a:tailEnd/>
              </a:ln>
            </p:spPr>
            <p:txBody>
              <a:bodyPr/>
              <a:lstStyle/>
              <a:p>
                <a:endParaRPr lang="zh-CN" altLang="en-US"/>
              </a:p>
            </p:txBody>
          </p:sp>
          <p:sp>
            <p:nvSpPr>
              <p:cNvPr id="419" name="Line 1120"/>
              <p:cNvSpPr>
                <a:spLocks noChangeShapeType="1"/>
              </p:cNvSpPr>
              <p:nvPr/>
            </p:nvSpPr>
            <p:spPr bwMode="auto">
              <a:xfrm>
                <a:off x="4894" y="1160"/>
                <a:ext cx="0" cy="41"/>
              </a:xfrm>
              <a:prstGeom prst="line">
                <a:avLst/>
              </a:prstGeom>
              <a:noFill/>
              <a:ln w="9525">
                <a:solidFill>
                  <a:schemeClr val="tx1"/>
                </a:solidFill>
                <a:round/>
                <a:headEnd/>
                <a:tailEnd/>
              </a:ln>
            </p:spPr>
            <p:txBody>
              <a:bodyPr/>
              <a:lstStyle/>
              <a:p>
                <a:endParaRPr lang="zh-CN" altLang="en-US"/>
              </a:p>
            </p:txBody>
          </p:sp>
        </p:grpSp>
        <p:grpSp>
          <p:nvGrpSpPr>
            <p:cNvPr id="123" name="Group 1121"/>
            <p:cNvGrpSpPr>
              <a:grpSpLocks/>
            </p:cNvGrpSpPr>
            <p:nvPr/>
          </p:nvGrpSpPr>
          <p:grpSpPr bwMode="auto">
            <a:xfrm>
              <a:off x="6248400" y="4852988"/>
              <a:ext cx="617538" cy="247650"/>
              <a:chOff x="2356" y="1300"/>
              <a:chExt cx="555" cy="194"/>
            </a:xfrm>
          </p:grpSpPr>
          <p:sp>
            <p:nvSpPr>
              <p:cNvPr id="406"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sp>
            <p:nvSpPr>
              <p:cNvPr id="407"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408"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grpSp>
            <p:nvGrpSpPr>
              <p:cNvPr id="409" name="Group 1125"/>
              <p:cNvGrpSpPr>
                <a:grpSpLocks/>
              </p:cNvGrpSpPr>
              <p:nvPr/>
            </p:nvGrpSpPr>
            <p:grpSpPr bwMode="auto">
              <a:xfrm>
                <a:off x="2468" y="1332"/>
                <a:ext cx="310" cy="60"/>
                <a:chOff x="2468" y="1332"/>
                <a:chExt cx="310" cy="60"/>
              </a:xfrm>
            </p:grpSpPr>
            <p:sp>
              <p:nvSpPr>
                <p:cNvPr id="412" name="Freeform 112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p:spPr>
              <p:txBody>
                <a:bodyPr/>
                <a:lstStyle/>
                <a:p>
                  <a:endParaRPr lang="zh-CN" altLang="en-US"/>
                </a:p>
              </p:txBody>
            </p:sp>
            <p:sp>
              <p:nvSpPr>
                <p:cNvPr id="413" name="Freeform 112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p:spPr>
              <p:txBody>
                <a:bodyPr/>
                <a:lstStyle/>
                <a:p>
                  <a:endParaRPr lang="zh-CN" altLang="en-US"/>
                </a:p>
              </p:txBody>
            </p:sp>
          </p:grpSp>
          <p:sp>
            <p:nvSpPr>
              <p:cNvPr id="410" name="Line 1128"/>
              <p:cNvSpPr>
                <a:spLocks noChangeShapeType="1"/>
              </p:cNvSpPr>
              <p:nvPr/>
            </p:nvSpPr>
            <p:spPr bwMode="auto">
              <a:xfrm>
                <a:off x="2357" y="1361"/>
                <a:ext cx="0" cy="85"/>
              </a:xfrm>
              <a:prstGeom prst="line">
                <a:avLst/>
              </a:prstGeom>
              <a:noFill/>
              <a:ln w="9525">
                <a:solidFill>
                  <a:schemeClr val="tx1"/>
                </a:solidFill>
                <a:round/>
                <a:headEnd/>
                <a:tailEnd/>
              </a:ln>
            </p:spPr>
            <p:txBody>
              <a:bodyPr/>
              <a:lstStyle/>
              <a:p>
                <a:endParaRPr lang="zh-CN" altLang="en-US"/>
              </a:p>
            </p:txBody>
          </p:sp>
          <p:sp>
            <p:nvSpPr>
              <p:cNvPr id="411" name="Line 1129"/>
              <p:cNvSpPr>
                <a:spLocks noChangeShapeType="1"/>
              </p:cNvSpPr>
              <p:nvPr/>
            </p:nvSpPr>
            <p:spPr bwMode="auto">
              <a:xfrm>
                <a:off x="2907" y="1363"/>
                <a:ext cx="0" cy="82"/>
              </a:xfrm>
              <a:prstGeom prst="line">
                <a:avLst/>
              </a:prstGeom>
              <a:noFill/>
              <a:ln w="9525">
                <a:solidFill>
                  <a:schemeClr val="tx1"/>
                </a:solidFill>
                <a:round/>
                <a:headEnd/>
                <a:tailEnd/>
              </a:ln>
            </p:spPr>
            <p:txBody>
              <a:bodyPr/>
              <a:lstStyle/>
              <a:p>
                <a:endParaRPr lang="zh-CN" altLang="en-US"/>
              </a:p>
            </p:txBody>
          </p:sp>
        </p:grpSp>
        <p:grpSp>
          <p:nvGrpSpPr>
            <p:cNvPr id="124" name="Group 1130"/>
            <p:cNvGrpSpPr>
              <a:grpSpLocks/>
            </p:cNvGrpSpPr>
            <p:nvPr/>
          </p:nvGrpSpPr>
          <p:grpSpPr bwMode="auto">
            <a:xfrm>
              <a:off x="6969125" y="4510088"/>
              <a:ext cx="617538" cy="247650"/>
              <a:chOff x="2356" y="1300"/>
              <a:chExt cx="555" cy="194"/>
            </a:xfrm>
          </p:grpSpPr>
          <p:sp>
            <p:nvSpPr>
              <p:cNvPr id="398"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sp>
            <p:nvSpPr>
              <p:cNvPr id="399"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400"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grpSp>
            <p:nvGrpSpPr>
              <p:cNvPr id="401" name="Group 1134"/>
              <p:cNvGrpSpPr>
                <a:grpSpLocks/>
              </p:cNvGrpSpPr>
              <p:nvPr/>
            </p:nvGrpSpPr>
            <p:grpSpPr bwMode="auto">
              <a:xfrm>
                <a:off x="2468" y="1332"/>
                <a:ext cx="310" cy="60"/>
                <a:chOff x="2468" y="1332"/>
                <a:chExt cx="310" cy="60"/>
              </a:xfrm>
            </p:grpSpPr>
            <p:sp>
              <p:nvSpPr>
                <p:cNvPr id="404" name="Freeform 1135"/>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p:spPr>
              <p:txBody>
                <a:bodyPr/>
                <a:lstStyle/>
                <a:p>
                  <a:endParaRPr lang="zh-CN" altLang="en-US"/>
                </a:p>
              </p:txBody>
            </p:sp>
            <p:sp>
              <p:nvSpPr>
                <p:cNvPr id="405" name="Freeform 1136"/>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p:spPr>
              <p:txBody>
                <a:bodyPr/>
                <a:lstStyle/>
                <a:p>
                  <a:endParaRPr lang="zh-CN" altLang="en-US"/>
                </a:p>
              </p:txBody>
            </p:sp>
          </p:grpSp>
          <p:sp>
            <p:nvSpPr>
              <p:cNvPr id="402" name="Line 1137"/>
              <p:cNvSpPr>
                <a:spLocks noChangeShapeType="1"/>
              </p:cNvSpPr>
              <p:nvPr/>
            </p:nvSpPr>
            <p:spPr bwMode="auto">
              <a:xfrm>
                <a:off x="2357" y="1361"/>
                <a:ext cx="0" cy="85"/>
              </a:xfrm>
              <a:prstGeom prst="line">
                <a:avLst/>
              </a:prstGeom>
              <a:noFill/>
              <a:ln w="9525">
                <a:solidFill>
                  <a:schemeClr val="tx1"/>
                </a:solidFill>
                <a:round/>
                <a:headEnd/>
                <a:tailEnd/>
              </a:ln>
            </p:spPr>
            <p:txBody>
              <a:bodyPr/>
              <a:lstStyle/>
              <a:p>
                <a:endParaRPr lang="zh-CN" altLang="en-US"/>
              </a:p>
            </p:txBody>
          </p:sp>
          <p:sp>
            <p:nvSpPr>
              <p:cNvPr id="403" name="Line 1138"/>
              <p:cNvSpPr>
                <a:spLocks noChangeShapeType="1"/>
              </p:cNvSpPr>
              <p:nvPr/>
            </p:nvSpPr>
            <p:spPr bwMode="auto">
              <a:xfrm>
                <a:off x="2907" y="1363"/>
                <a:ext cx="0" cy="82"/>
              </a:xfrm>
              <a:prstGeom prst="line">
                <a:avLst/>
              </a:prstGeom>
              <a:noFill/>
              <a:ln w="9525">
                <a:solidFill>
                  <a:schemeClr val="tx1"/>
                </a:solidFill>
                <a:round/>
                <a:headEnd/>
                <a:tailEnd/>
              </a:ln>
            </p:spPr>
            <p:txBody>
              <a:bodyPr/>
              <a:lstStyle/>
              <a:p>
                <a:endParaRPr lang="zh-CN" altLang="en-US"/>
              </a:p>
            </p:txBody>
          </p:sp>
        </p:grpSp>
        <p:grpSp>
          <p:nvGrpSpPr>
            <p:cNvPr id="125" name="Group 1139"/>
            <p:cNvGrpSpPr>
              <a:grpSpLocks/>
            </p:cNvGrpSpPr>
            <p:nvPr/>
          </p:nvGrpSpPr>
          <p:grpSpPr bwMode="auto">
            <a:xfrm>
              <a:off x="7585075" y="4811713"/>
              <a:ext cx="617538" cy="247650"/>
              <a:chOff x="2356" y="1300"/>
              <a:chExt cx="555" cy="194"/>
            </a:xfrm>
          </p:grpSpPr>
          <p:sp>
            <p:nvSpPr>
              <p:cNvPr id="390"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sp>
            <p:nvSpPr>
              <p:cNvPr id="391"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392"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grpSp>
            <p:nvGrpSpPr>
              <p:cNvPr id="393" name="Group 1143"/>
              <p:cNvGrpSpPr>
                <a:grpSpLocks/>
              </p:cNvGrpSpPr>
              <p:nvPr/>
            </p:nvGrpSpPr>
            <p:grpSpPr bwMode="auto">
              <a:xfrm>
                <a:off x="2468" y="1332"/>
                <a:ext cx="310" cy="60"/>
                <a:chOff x="2468" y="1332"/>
                <a:chExt cx="310" cy="60"/>
              </a:xfrm>
            </p:grpSpPr>
            <p:sp>
              <p:nvSpPr>
                <p:cNvPr id="396" name="Freeform 1144"/>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p:spPr>
              <p:txBody>
                <a:bodyPr/>
                <a:lstStyle/>
                <a:p>
                  <a:endParaRPr lang="zh-CN" altLang="en-US"/>
                </a:p>
              </p:txBody>
            </p:sp>
            <p:sp>
              <p:nvSpPr>
                <p:cNvPr id="397" name="Freeform 1145"/>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p:spPr>
              <p:txBody>
                <a:bodyPr/>
                <a:lstStyle/>
                <a:p>
                  <a:endParaRPr lang="zh-CN" altLang="en-US"/>
                </a:p>
              </p:txBody>
            </p:sp>
          </p:grpSp>
          <p:sp>
            <p:nvSpPr>
              <p:cNvPr id="394" name="Line 1146"/>
              <p:cNvSpPr>
                <a:spLocks noChangeShapeType="1"/>
              </p:cNvSpPr>
              <p:nvPr/>
            </p:nvSpPr>
            <p:spPr bwMode="auto">
              <a:xfrm>
                <a:off x="2357" y="1361"/>
                <a:ext cx="0" cy="85"/>
              </a:xfrm>
              <a:prstGeom prst="line">
                <a:avLst/>
              </a:prstGeom>
              <a:noFill/>
              <a:ln w="9525">
                <a:solidFill>
                  <a:schemeClr val="tx1"/>
                </a:solidFill>
                <a:round/>
                <a:headEnd/>
                <a:tailEnd/>
              </a:ln>
            </p:spPr>
            <p:txBody>
              <a:bodyPr/>
              <a:lstStyle/>
              <a:p>
                <a:endParaRPr lang="zh-CN" altLang="en-US"/>
              </a:p>
            </p:txBody>
          </p:sp>
          <p:sp>
            <p:nvSpPr>
              <p:cNvPr id="395" name="Line 1147"/>
              <p:cNvSpPr>
                <a:spLocks noChangeShapeType="1"/>
              </p:cNvSpPr>
              <p:nvPr/>
            </p:nvSpPr>
            <p:spPr bwMode="auto">
              <a:xfrm>
                <a:off x="2907" y="1363"/>
                <a:ext cx="0" cy="82"/>
              </a:xfrm>
              <a:prstGeom prst="line">
                <a:avLst/>
              </a:prstGeom>
              <a:noFill/>
              <a:ln w="9525">
                <a:solidFill>
                  <a:schemeClr val="tx1"/>
                </a:solidFill>
                <a:round/>
                <a:headEnd/>
                <a:tailEnd/>
              </a:ln>
            </p:spPr>
            <p:txBody>
              <a:bodyPr/>
              <a:lstStyle/>
              <a:p>
                <a:endParaRPr lang="zh-CN" altLang="en-US"/>
              </a:p>
            </p:txBody>
          </p:sp>
        </p:grpSp>
        <p:grpSp>
          <p:nvGrpSpPr>
            <p:cNvPr id="126" name="Group 3"/>
            <p:cNvGrpSpPr>
              <a:grpSpLocks/>
            </p:cNvGrpSpPr>
            <p:nvPr/>
          </p:nvGrpSpPr>
          <p:grpSpPr bwMode="auto">
            <a:xfrm>
              <a:off x="5964238" y="3135313"/>
              <a:ext cx="314325" cy="334962"/>
              <a:chOff x="5974579" y="3105349"/>
              <a:chExt cx="347997" cy="396620"/>
            </a:xfrm>
          </p:grpSpPr>
          <p:pic>
            <p:nvPicPr>
              <p:cNvPr id="388" name="Picture 555" descr="fridge2.png"/>
              <p:cNvPicPr>
                <a:picLocks noChangeAspect="1"/>
              </p:cNvPicPr>
              <p:nvPr/>
            </p:nvPicPr>
            <p:blipFill>
              <a:blip r:embed="rId16" cstate="print"/>
              <a:srcRect/>
              <a:stretch>
                <a:fillRect/>
              </a:stretch>
            </p:blipFill>
            <p:spPr bwMode="auto">
              <a:xfrm>
                <a:off x="6074343" y="3164942"/>
                <a:ext cx="189578" cy="337027"/>
              </a:xfrm>
              <a:prstGeom prst="rect">
                <a:avLst/>
              </a:prstGeom>
              <a:noFill/>
              <a:ln w="9525">
                <a:noFill/>
                <a:miter lim="800000"/>
                <a:headEnd/>
                <a:tailEnd/>
              </a:ln>
            </p:spPr>
          </p:pic>
          <p:pic>
            <p:nvPicPr>
              <p:cNvPr id="389" name="Picture 1115" descr="antenna_stylized"/>
              <p:cNvPicPr>
                <a:picLocks noChangeAspect="1" noChangeArrowheads="1"/>
              </p:cNvPicPr>
              <p:nvPr/>
            </p:nvPicPr>
            <p:blipFill>
              <a:blip r:embed="rId17" cstate="print"/>
              <a:srcRect/>
              <a:stretch>
                <a:fillRect/>
              </a:stretch>
            </p:blipFill>
            <p:spPr bwMode="auto">
              <a:xfrm>
                <a:off x="5974579" y="3105349"/>
                <a:ext cx="347997" cy="167557"/>
              </a:xfrm>
              <a:prstGeom prst="rect">
                <a:avLst/>
              </a:prstGeom>
              <a:noFill/>
              <a:ln w="9525">
                <a:noFill/>
                <a:miter lim="800000"/>
                <a:headEnd/>
                <a:tailEnd/>
              </a:ln>
            </p:spPr>
          </p:pic>
        </p:grpSp>
        <p:pic>
          <p:nvPicPr>
            <p:cNvPr id="127" name="Picture 603" descr="car_icon_small"/>
            <p:cNvPicPr>
              <a:picLocks noChangeAspect="1" noChangeArrowheads="1"/>
            </p:cNvPicPr>
            <p:nvPr/>
          </p:nvPicPr>
          <p:blipFill>
            <a:blip r:embed="rId18" cstate="print"/>
            <a:srcRect/>
            <a:stretch>
              <a:fillRect/>
            </a:stretch>
          </p:blipFill>
          <p:spPr bwMode="auto">
            <a:xfrm>
              <a:off x="6373813" y="1744663"/>
              <a:ext cx="849312" cy="168275"/>
            </a:xfrm>
            <a:prstGeom prst="rect">
              <a:avLst/>
            </a:prstGeom>
            <a:noFill/>
            <a:ln w="9525">
              <a:noFill/>
              <a:miter lim="800000"/>
              <a:headEnd/>
              <a:tailEnd/>
            </a:ln>
          </p:spPr>
        </p:pic>
        <p:pic>
          <p:nvPicPr>
            <p:cNvPr id="128" name="Picture 814" descr="light2.png"/>
            <p:cNvPicPr>
              <a:picLocks noChangeAspect="1"/>
            </p:cNvPicPr>
            <p:nvPr/>
          </p:nvPicPr>
          <p:blipFill>
            <a:blip r:embed="rId19" cstate="print"/>
            <a:srcRect/>
            <a:stretch>
              <a:fillRect/>
            </a:stretch>
          </p:blipFill>
          <p:spPr bwMode="auto">
            <a:xfrm flipH="1">
              <a:off x="6707188" y="2019300"/>
              <a:ext cx="92075" cy="406400"/>
            </a:xfrm>
            <a:prstGeom prst="rect">
              <a:avLst/>
            </a:prstGeom>
            <a:noFill/>
            <a:ln w="9525">
              <a:noFill/>
              <a:miter lim="800000"/>
              <a:headEnd/>
              <a:tailEnd/>
            </a:ln>
          </p:spPr>
        </p:pic>
        <p:pic>
          <p:nvPicPr>
            <p:cNvPr id="129" name="Picture 1017" descr="antenna_stylized"/>
            <p:cNvPicPr>
              <a:picLocks noChangeAspect="1" noChangeArrowheads="1"/>
            </p:cNvPicPr>
            <p:nvPr/>
          </p:nvPicPr>
          <p:blipFill>
            <a:blip r:embed="rId8" cstate="print"/>
            <a:srcRect/>
            <a:stretch>
              <a:fillRect/>
            </a:stretch>
          </p:blipFill>
          <p:spPr bwMode="auto">
            <a:xfrm>
              <a:off x="6511925" y="1946275"/>
              <a:ext cx="531813" cy="223838"/>
            </a:xfrm>
            <a:prstGeom prst="rect">
              <a:avLst/>
            </a:prstGeom>
            <a:noFill/>
            <a:ln w="9525">
              <a:noFill/>
              <a:miter lim="800000"/>
              <a:headEnd/>
              <a:tailEnd/>
            </a:ln>
          </p:spPr>
        </p:pic>
        <p:pic>
          <p:nvPicPr>
            <p:cNvPr id="130" name="Picture 1017" descr="antenna_stylized"/>
            <p:cNvPicPr>
              <a:picLocks noChangeAspect="1" noChangeArrowheads="1"/>
            </p:cNvPicPr>
            <p:nvPr/>
          </p:nvPicPr>
          <p:blipFill>
            <a:blip r:embed="rId8" cstate="print"/>
            <a:srcRect/>
            <a:stretch>
              <a:fillRect/>
            </a:stretch>
          </p:blipFill>
          <p:spPr bwMode="auto">
            <a:xfrm>
              <a:off x="6586538" y="1685925"/>
              <a:ext cx="530225" cy="223838"/>
            </a:xfrm>
            <a:prstGeom prst="rect">
              <a:avLst/>
            </a:prstGeom>
            <a:noFill/>
            <a:ln w="9525">
              <a:noFill/>
              <a:miter lim="800000"/>
              <a:headEnd/>
              <a:tailEnd/>
            </a:ln>
          </p:spPr>
        </p:pic>
        <p:grpSp>
          <p:nvGrpSpPr>
            <p:cNvPr id="131" name="Group 347"/>
            <p:cNvGrpSpPr>
              <a:grpSpLocks/>
            </p:cNvGrpSpPr>
            <p:nvPr/>
          </p:nvGrpSpPr>
          <p:grpSpPr bwMode="auto">
            <a:xfrm>
              <a:off x="6220922" y="4838544"/>
              <a:ext cx="660165" cy="269566"/>
              <a:chOff x="1871277" y="1576300"/>
              <a:chExt cx="1128371" cy="437861"/>
            </a:xfrm>
          </p:grpSpPr>
          <p:sp>
            <p:nvSpPr>
              <p:cNvPr id="379" name="Oval 828"/>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380" name="Rectangle 829"/>
              <p:cNvSpPr/>
              <p:nvPr/>
            </p:nvSpPr>
            <p:spPr bwMode="auto">
              <a:xfrm>
                <a:off x="1872116" y="1739006"/>
                <a:ext cx="1128773" cy="11603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381" name="Oval 830"/>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382" name="Freeform 831"/>
              <p:cNvSpPr/>
              <p:nvPr/>
            </p:nvSpPr>
            <p:spPr bwMode="auto">
              <a:xfrm>
                <a:off x="2159736" y="1674540"/>
                <a:ext cx="548106" cy="15987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83" name="Freeform 832"/>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384" name="Freeform 833"/>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385" name="Freeform 834"/>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386" name="Straight Connector 835"/>
              <p:cNvCxnSpPr>
                <a:cxnSpLocks noChangeShapeType="1"/>
                <a:endCxn id="381"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387" name="Straight Connector 836"/>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132" name="Group 347"/>
            <p:cNvGrpSpPr>
              <a:grpSpLocks/>
            </p:cNvGrpSpPr>
            <p:nvPr/>
          </p:nvGrpSpPr>
          <p:grpSpPr bwMode="auto">
            <a:xfrm>
              <a:off x="6933466" y="4503243"/>
              <a:ext cx="660165" cy="269566"/>
              <a:chOff x="1871277" y="1576300"/>
              <a:chExt cx="1128371" cy="437861"/>
            </a:xfrm>
          </p:grpSpPr>
          <p:sp>
            <p:nvSpPr>
              <p:cNvPr id="370" name="Oval 819"/>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371" name="Rectangle 820"/>
              <p:cNvSpPr/>
              <p:nvPr/>
            </p:nvSpPr>
            <p:spPr bwMode="auto">
              <a:xfrm>
                <a:off x="1872532" y="1739555"/>
                <a:ext cx="1126060" cy="116038"/>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372" name="Oval 821"/>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373" name="Freeform 822"/>
              <p:cNvSpPr/>
              <p:nvPr/>
            </p:nvSpPr>
            <p:spPr bwMode="auto">
              <a:xfrm>
                <a:off x="2160152" y="1672512"/>
                <a:ext cx="548106" cy="16245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74" name="Freeform 823"/>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375" name="Freeform 824"/>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376" name="Freeform 825"/>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377" name="Straight Connector 826"/>
              <p:cNvCxnSpPr>
                <a:cxnSpLocks noChangeShapeType="1"/>
                <a:endCxn id="372"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378" name="Straight Connector 827"/>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133" name="Group 347"/>
            <p:cNvGrpSpPr>
              <a:grpSpLocks/>
            </p:cNvGrpSpPr>
            <p:nvPr/>
          </p:nvGrpSpPr>
          <p:grpSpPr bwMode="auto">
            <a:xfrm>
              <a:off x="7563920" y="4800505"/>
              <a:ext cx="660165" cy="269566"/>
              <a:chOff x="1871277" y="1576300"/>
              <a:chExt cx="1128371" cy="437861"/>
            </a:xfrm>
          </p:grpSpPr>
          <p:sp>
            <p:nvSpPr>
              <p:cNvPr id="361" name="Oval 810"/>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362" name="Rectangle 811"/>
              <p:cNvSpPr/>
              <p:nvPr/>
            </p:nvSpPr>
            <p:spPr bwMode="auto">
              <a:xfrm>
                <a:off x="1872162" y="1738907"/>
                <a:ext cx="1128773" cy="11603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363" name="Oval 812"/>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364" name="Freeform 813"/>
              <p:cNvSpPr/>
              <p:nvPr/>
            </p:nvSpPr>
            <p:spPr bwMode="auto">
              <a:xfrm>
                <a:off x="2159782" y="1674441"/>
                <a:ext cx="548106" cy="15987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65" name="Freeform 814"/>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366" name="Freeform 815"/>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367" name="Freeform 816"/>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368" name="Straight Connector 817"/>
              <p:cNvCxnSpPr>
                <a:cxnSpLocks noChangeShapeType="1"/>
                <a:endCxn id="363"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369" name="Straight Connector 818"/>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134" name="Group 347"/>
            <p:cNvGrpSpPr>
              <a:grpSpLocks/>
            </p:cNvGrpSpPr>
            <p:nvPr/>
          </p:nvGrpSpPr>
          <p:grpSpPr bwMode="auto">
            <a:xfrm>
              <a:off x="6050373" y="3620176"/>
              <a:ext cx="425094" cy="228319"/>
              <a:chOff x="1871277" y="1576300"/>
              <a:chExt cx="1128371" cy="437861"/>
            </a:xfrm>
          </p:grpSpPr>
          <p:sp>
            <p:nvSpPr>
              <p:cNvPr id="352" name="Oval 801"/>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353" name="Rectangle 802"/>
              <p:cNvSpPr/>
              <p:nvPr/>
            </p:nvSpPr>
            <p:spPr bwMode="auto">
              <a:xfrm>
                <a:off x="1870189" y="1739404"/>
                <a:ext cx="1129316" cy="115689"/>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354" name="Oval 803"/>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355" name="Freeform 804"/>
              <p:cNvSpPr/>
              <p:nvPr/>
            </p:nvSpPr>
            <p:spPr bwMode="auto">
              <a:xfrm>
                <a:off x="2160944" y="1672426"/>
                <a:ext cx="547803" cy="16135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56" name="Freeform 805"/>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357" name="Freeform 806"/>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358" name="Freeform 807"/>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359" name="Straight Connector 808"/>
              <p:cNvCxnSpPr>
                <a:cxnSpLocks noChangeShapeType="1"/>
                <a:endCxn id="354"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360" name="Straight Connector 809"/>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135" name="Group 347"/>
            <p:cNvGrpSpPr>
              <a:grpSpLocks/>
            </p:cNvGrpSpPr>
            <p:nvPr/>
          </p:nvGrpSpPr>
          <p:grpSpPr bwMode="auto">
            <a:xfrm>
              <a:off x="6347637" y="2481965"/>
              <a:ext cx="403071" cy="202807"/>
              <a:chOff x="1871277" y="1576300"/>
              <a:chExt cx="1128371" cy="437861"/>
            </a:xfrm>
          </p:grpSpPr>
          <p:sp>
            <p:nvSpPr>
              <p:cNvPr id="343" name="Oval 792"/>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344" name="Rectangle 793"/>
              <p:cNvSpPr/>
              <p:nvPr/>
            </p:nvSpPr>
            <p:spPr bwMode="auto">
              <a:xfrm>
                <a:off x="1873449" y="1739300"/>
                <a:ext cx="1124357" cy="11653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345" name="Oval 794"/>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346" name="Freeform 795"/>
              <p:cNvSpPr/>
              <p:nvPr/>
            </p:nvSpPr>
            <p:spPr bwMode="auto">
              <a:xfrm>
                <a:off x="2162315" y="1670752"/>
                <a:ext cx="546626" cy="16108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47" name="Freeform 796"/>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348" name="Freeform 797"/>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349" name="Freeform 798"/>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350" name="Straight Connector 799"/>
              <p:cNvCxnSpPr>
                <a:cxnSpLocks noChangeShapeType="1"/>
                <a:endCxn id="345"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351" name="Straight Connector 800"/>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136" name="Group 589"/>
            <p:cNvGrpSpPr>
              <a:grpSpLocks/>
            </p:cNvGrpSpPr>
            <p:nvPr/>
          </p:nvGrpSpPr>
          <p:grpSpPr bwMode="auto">
            <a:xfrm>
              <a:off x="7678804" y="2388750"/>
              <a:ext cx="418211" cy="189727"/>
              <a:chOff x="7913987" y="1515773"/>
              <a:chExt cx="625138" cy="276534"/>
            </a:xfrm>
          </p:grpSpPr>
          <p:sp>
            <p:nvSpPr>
              <p:cNvPr id="334" name="Oval 783"/>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dist="23000" dir="5400000" rotWithShape="0">
                  <a:srgbClr val="BFBFBF">
                    <a:alpha val="34999"/>
                  </a:srgbClr>
                </a:outerShdw>
              </a:effectLst>
            </p:spPr>
            <p:txBody>
              <a:bodyPr anchor="ctr"/>
              <a:lstStyle/>
              <a:p>
                <a:pPr algn="ctr"/>
                <a:endParaRPr lang="zh-CN" altLang="zh-CN">
                  <a:solidFill>
                    <a:srgbClr val="FFFFFF"/>
                  </a:solidFill>
                  <a:latin typeface="Gill Sans MT" pitchFamily="34" charset="0"/>
                </a:endParaRPr>
              </a:p>
            </p:txBody>
          </p:sp>
          <p:sp>
            <p:nvSpPr>
              <p:cNvPr id="335" name="Rectangle 784"/>
              <p:cNvSpPr/>
              <p:nvPr/>
            </p:nvSpPr>
            <p:spPr bwMode="auto">
              <a:xfrm>
                <a:off x="7913888" y="1622848"/>
                <a:ext cx="624093" cy="71728"/>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336" name="Oval 785"/>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337" name="Freeform 786"/>
              <p:cNvSpPr/>
              <p:nvPr/>
            </p:nvSpPr>
            <p:spPr bwMode="auto">
              <a:xfrm>
                <a:off x="8072877" y="1581199"/>
                <a:ext cx="303742" cy="9949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38" name="Freeform 787"/>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339" name="Freeform 788"/>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340" name="Freeform 789"/>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341" name="Straight Connector 790"/>
              <p:cNvCxnSpPr>
                <a:cxnSpLocks noChangeShapeType="1"/>
                <a:endCxn id="336" idx="2"/>
              </p:cNvCxnSpPr>
              <p:nvPr/>
            </p:nvCxnSpPr>
            <p:spPr bwMode="auto">
              <a:xfrm flipH="1" flipV="1">
                <a:off x="7914388" y="1615701"/>
                <a:ext cx="1756" cy="76416"/>
              </a:xfrm>
              <a:prstGeom prst="line">
                <a:avLst/>
              </a:prstGeom>
              <a:noFill/>
              <a:ln w="6350">
                <a:solidFill>
                  <a:srgbClr val="7F7F7F"/>
                </a:solidFill>
                <a:round/>
                <a:headEnd/>
                <a:tailEnd/>
              </a:ln>
              <a:effectLst>
                <a:outerShdw dist="19939" dir="5400000" algn="tl" rotWithShape="0">
                  <a:srgbClr val="808080">
                    <a:alpha val="37999"/>
                  </a:srgbClr>
                </a:outerShdw>
              </a:effectLst>
            </p:spPr>
          </p:cxnSp>
          <p:cxnSp>
            <p:nvCxnSpPr>
              <p:cNvPr id="342" name="Straight Connector 791"/>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dist="19939" dir="5400000" algn="tl" rotWithShape="0">
                  <a:srgbClr val="808080">
                    <a:alpha val="37999"/>
                  </a:srgbClr>
                </a:outerShdw>
              </a:effectLst>
            </p:spPr>
          </p:cxnSp>
        </p:grpSp>
        <p:grpSp>
          <p:nvGrpSpPr>
            <p:cNvPr id="137" name="Group 590"/>
            <p:cNvGrpSpPr>
              <a:grpSpLocks/>
            </p:cNvGrpSpPr>
            <p:nvPr/>
          </p:nvGrpSpPr>
          <p:grpSpPr bwMode="auto">
            <a:xfrm>
              <a:off x="7187343" y="2485248"/>
              <a:ext cx="418211" cy="189727"/>
              <a:chOff x="7913987" y="1515773"/>
              <a:chExt cx="625138" cy="276534"/>
            </a:xfrm>
          </p:grpSpPr>
          <p:sp>
            <p:nvSpPr>
              <p:cNvPr id="325" name="Oval 774"/>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dist="23000" dir="5400000" rotWithShape="0">
                  <a:srgbClr val="BFBFBF">
                    <a:alpha val="34999"/>
                  </a:srgbClr>
                </a:outerShdw>
              </a:effectLst>
            </p:spPr>
            <p:txBody>
              <a:bodyPr anchor="ctr"/>
              <a:lstStyle/>
              <a:p>
                <a:pPr algn="ctr"/>
                <a:endParaRPr lang="zh-CN" altLang="zh-CN">
                  <a:solidFill>
                    <a:srgbClr val="FFFFFF"/>
                  </a:solidFill>
                  <a:latin typeface="Gill Sans MT" pitchFamily="34" charset="0"/>
                </a:endParaRPr>
              </a:p>
            </p:txBody>
          </p:sp>
          <p:sp>
            <p:nvSpPr>
              <p:cNvPr id="326" name="Rectangle 775"/>
              <p:cNvSpPr/>
              <p:nvPr/>
            </p:nvSpPr>
            <p:spPr bwMode="auto">
              <a:xfrm>
                <a:off x="7912896" y="1623342"/>
                <a:ext cx="626467" cy="71730"/>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327" name="Oval 776"/>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328" name="Freeform 777"/>
              <p:cNvSpPr/>
              <p:nvPr/>
            </p:nvSpPr>
            <p:spPr bwMode="auto">
              <a:xfrm>
                <a:off x="8071885" y="1581693"/>
                <a:ext cx="306115" cy="9949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29" name="Freeform 778"/>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330" name="Freeform 779"/>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331" name="Freeform 780"/>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332" name="Straight Connector 781"/>
              <p:cNvCxnSpPr>
                <a:cxnSpLocks noChangeShapeType="1"/>
                <a:endCxn id="327" idx="2"/>
              </p:cNvCxnSpPr>
              <p:nvPr/>
            </p:nvCxnSpPr>
            <p:spPr bwMode="auto">
              <a:xfrm flipH="1" flipV="1">
                <a:off x="7914388" y="1615701"/>
                <a:ext cx="1756" cy="76416"/>
              </a:xfrm>
              <a:prstGeom prst="line">
                <a:avLst/>
              </a:prstGeom>
              <a:noFill/>
              <a:ln w="6350">
                <a:solidFill>
                  <a:srgbClr val="7F7F7F"/>
                </a:solidFill>
                <a:round/>
                <a:headEnd/>
                <a:tailEnd/>
              </a:ln>
              <a:effectLst>
                <a:outerShdw dist="19939" dir="5400000" algn="tl" rotWithShape="0">
                  <a:srgbClr val="808080">
                    <a:alpha val="37999"/>
                  </a:srgbClr>
                </a:outerShdw>
              </a:effectLst>
            </p:spPr>
          </p:cxnSp>
          <p:cxnSp>
            <p:nvCxnSpPr>
              <p:cNvPr id="333" name="Straight Connector 782"/>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dist="19939" dir="5400000" algn="tl" rotWithShape="0">
                  <a:srgbClr val="808080">
                    <a:alpha val="37999"/>
                  </a:srgbClr>
                </a:outerShdw>
              </a:effectLst>
            </p:spPr>
          </p:cxnSp>
        </p:grpSp>
        <p:grpSp>
          <p:nvGrpSpPr>
            <p:cNvPr id="138" name="Group 591"/>
            <p:cNvGrpSpPr>
              <a:grpSpLocks/>
            </p:cNvGrpSpPr>
            <p:nvPr/>
          </p:nvGrpSpPr>
          <p:grpSpPr bwMode="auto">
            <a:xfrm>
              <a:off x="7195275" y="2751878"/>
              <a:ext cx="418211" cy="189727"/>
              <a:chOff x="7913987" y="1515773"/>
              <a:chExt cx="625138" cy="276534"/>
            </a:xfrm>
          </p:grpSpPr>
          <p:sp>
            <p:nvSpPr>
              <p:cNvPr id="316" name="Oval 765"/>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dist="23000" dir="5400000" rotWithShape="0">
                  <a:srgbClr val="BFBFBF">
                    <a:alpha val="34999"/>
                  </a:srgbClr>
                </a:outerShdw>
              </a:effectLst>
            </p:spPr>
            <p:txBody>
              <a:bodyPr anchor="ctr"/>
              <a:lstStyle/>
              <a:p>
                <a:pPr algn="ctr"/>
                <a:endParaRPr lang="zh-CN" altLang="zh-CN">
                  <a:solidFill>
                    <a:srgbClr val="FFFFFF"/>
                  </a:solidFill>
                  <a:latin typeface="Gill Sans MT" pitchFamily="34" charset="0"/>
                </a:endParaRPr>
              </a:p>
            </p:txBody>
          </p:sp>
          <p:sp>
            <p:nvSpPr>
              <p:cNvPr id="317" name="Rectangle 766"/>
              <p:cNvSpPr/>
              <p:nvPr/>
            </p:nvSpPr>
            <p:spPr bwMode="auto">
              <a:xfrm>
                <a:off x="7912903" y="1621131"/>
                <a:ext cx="626467" cy="71728"/>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318" name="Oval 767"/>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319" name="Freeform 768"/>
              <p:cNvSpPr/>
              <p:nvPr/>
            </p:nvSpPr>
            <p:spPr bwMode="auto">
              <a:xfrm>
                <a:off x="8071894" y="1579482"/>
                <a:ext cx="306114" cy="101809"/>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20" name="Freeform 769"/>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321" name="Freeform 770"/>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322" name="Freeform 771"/>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323" name="Straight Connector 772"/>
              <p:cNvCxnSpPr>
                <a:cxnSpLocks noChangeShapeType="1"/>
                <a:endCxn id="318" idx="2"/>
              </p:cNvCxnSpPr>
              <p:nvPr/>
            </p:nvCxnSpPr>
            <p:spPr bwMode="auto">
              <a:xfrm flipH="1" flipV="1">
                <a:off x="7914388" y="1615701"/>
                <a:ext cx="1756" cy="76416"/>
              </a:xfrm>
              <a:prstGeom prst="line">
                <a:avLst/>
              </a:prstGeom>
              <a:noFill/>
              <a:ln w="6350">
                <a:solidFill>
                  <a:srgbClr val="7F7F7F"/>
                </a:solidFill>
                <a:round/>
                <a:headEnd/>
                <a:tailEnd/>
              </a:ln>
              <a:effectLst>
                <a:outerShdw dist="19939" dir="5400000" algn="tl" rotWithShape="0">
                  <a:srgbClr val="808080">
                    <a:alpha val="37999"/>
                  </a:srgbClr>
                </a:outerShdw>
              </a:effectLst>
            </p:spPr>
          </p:cxnSp>
          <p:cxnSp>
            <p:nvCxnSpPr>
              <p:cNvPr id="324" name="Straight Connector 773"/>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dist="19939" dir="5400000" algn="tl" rotWithShape="0">
                  <a:srgbClr val="808080">
                    <a:alpha val="37999"/>
                  </a:srgbClr>
                </a:outerShdw>
              </a:effectLst>
            </p:spPr>
          </p:cxnSp>
        </p:grpSp>
        <p:grpSp>
          <p:nvGrpSpPr>
            <p:cNvPr id="139" name="Group 592"/>
            <p:cNvGrpSpPr>
              <a:grpSpLocks/>
            </p:cNvGrpSpPr>
            <p:nvPr/>
          </p:nvGrpSpPr>
          <p:grpSpPr bwMode="auto">
            <a:xfrm>
              <a:off x="7088975" y="3633334"/>
              <a:ext cx="418211" cy="189727"/>
              <a:chOff x="7913987" y="1515773"/>
              <a:chExt cx="625138" cy="276534"/>
            </a:xfrm>
          </p:grpSpPr>
          <p:sp>
            <p:nvSpPr>
              <p:cNvPr id="307" name="Oval 756"/>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dist="23000" dir="5400000" rotWithShape="0">
                  <a:srgbClr val="BFBFBF">
                    <a:alpha val="34999"/>
                  </a:srgbClr>
                </a:outerShdw>
              </a:effectLst>
            </p:spPr>
            <p:txBody>
              <a:bodyPr anchor="ctr"/>
              <a:lstStyle/>
              <a:p>
                <a:pPr algn="ctr"/>
                <a:endParaRPr lang="zh-CN" altLang="zh-CN">
                  <a:solidFill>
                    <a:srgbClr val="FFFFFF"/>
                  </a:solidFill>
                  <a:latin typeface="Gill Sans MT" pitchFamily="34" charset="0"/>
                </a:endParaRPr>
              </a:p>
            </p:txBody>
          </p:sp>
          <p:sp>
            <p:nvSpPr>
              <p:cNvPr id="308" name="Rectangle 757"/>
              <p:cNvSpPr/>
              <p:nvPr/>
            </p:nvSpPr>
            <p:spPr bwMode="auto">
              <a:xfrm>
                <a:off x="7912811" y="1622871"/>
                <a:ext cx="626467" cy="71728"/>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309" name="Oval 758"/>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310" name="Freeform 759"/>
              <p:cNvSpPr/>
              <p:nvPr/>
            </p:nvSpPr>
            <p:spPr bwMode="auto">
              <a:xfrm>
                <a:off x="8071800" y="1581222"/>
                <a:ext cx="306115" cy="9949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11" name="Freeform 760"/>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312" name="Freeform 761"/>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313" name="Freeform 762"/>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314" name="Straight Connector 763"/>
              <p:cNvCxnSpPr>
                <a:cxnSpLocks noChangeShapeType="1"/>
                <a:endCxn id="309" idx="2"/>
              </p:cNvCxnSpPr>
              <p:nvPr/>
            </p:nvCxnSpPr>
            <p:spPr bwMode="auto">
              <a:xfrm flipH="1" flipV="1">
                <a:off x="7914388" y="1615701"/>
                <a:ext cx="1756" cy="76416"/>
              </a:xfrm>
              <a:prstGeom prst="line">
                <a:avLst/>
              </a:prstGeom>
              <a:noFill/>
              <a:ln w="6350">
                <a:solidFill>
                  <a:srgbClr val="7F7F7F"/>
                </a:solidFill>
                <a:round/>
                <a:headEnd/>
                <a:tailEnd/>
              </a:ln>
              <a:effectLst>
                <a:outerShdw dist="19939" dir="5400000" algn="tl" rotWithShape="0">
                  <a:srgbClr val="808080">
                    <a:alpha val="37999"/>
                  </a:srgbClr>
                </a:outerShdw>
              </a:effectLst>
            </p:spPr>
          </p:cxnSp>
          <p:cxnSp>
            <p:nvCxnSpPr>
              <p:cNvPr id="315" name="Straight Connector 764"/>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dist="19939" dir="5400000" algn="tl" rotWithShape="0">
                  <a:srgbClr val="808080">
                    <a:alpha val="37999"/>
                  </a:srgbClr>
                </a:outerShdw>
              </a:effectLst>
            </p:spPr>
          </p:cxnSp>
        </p:grpSp>
        <p:grpSp>
          <p:nvGrpSpPr>
            <p:cNvPr id="140" name="Group 593"/>
            <p:cNvGrpSpPr>
              <a:grpSpLocks/>
            </p:cNvGrpSpPr>
            <p:nvPr/>
          </p:nvGrpSpPr>
          <p:grpSpPr bwMode="auto">
            <a:xfrm>
              <a:off x="7748699" y="3641266"/>
              <a:ext cx="418211" cy="189727"/>
              <a:chOff x="7913987" y="1515773"/>
              <a:chExt cx="625138" cy="276534"/>
            </a:xfrm>
          </p:grpSpPr>
          <p:sp>
            <p:nvSpPr>
              <p:cNvPr id="298" name="Oval 747"/>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dist="23000" dir="5400000" rotWithShape="0">
                  <a:srgbClr val="BFBFBF">
                    <a:alpha val="34999"/>
                  </a:srgbClr>
                </a:outerShdw>
              </a:effectLst>
            </p:spPr>
            <p:txBody>
              <a:bodyPr anchor="ctr"/>
              <a:lstStyle/>
              <a:p>
                <a:pPr algn="ctr"/>
                <a:endParaRPr lang="zh-CN" altLang="zh-CN">
                  <a:solidFill>
                    <a:srgbClr val="FFFFFF"/>
                  </a:solidFill>
                  <a:latin typeface="Gill Sans MT" pitchFamily="34" charset="0"/>
                </a:endParaRPr>
              </a:p>
            </p:txBody>
          </p:sp>
          <p:sp>
            <p:nvSpPr>
              <p:cNvPr id="299" name="Rectangle 748"/>
              <p:cNvSpPr/>
              <p:nvPr/>
            </p:nvSpPr>
            <p:spPr bwMode="auto">
              <a:xfrm>
                <a:off x="7913821" y="1622879"/>
                <a:ext cx="626467" cy="71730"/>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300" name="Oval 749"/>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301" name="Freeform 750"/>
              <p:cNvSpPr/>
              <p:nvPr/>
            </p:nvSpPr>
            <p:spPr bwMode="auto">
              <a:xfrm>
                <a:off x="8072810" y="1581230"/>
                <a:ext cx="306115" cy="9949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02" name="Freeform 751"/>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303" name="Freeform 752"/>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304" name="Freeform 753"/>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305" name="Straight Connector 754"/>
              <p:cNvCxnSpPr>
                <a:cxnSpLocks noChangeShapeType="1"/>
                <a:endCxn id="300" idx="2"/>
              </p:cNvCxnSpPr>
              <p:nvPr/>
            </p:nvCxnSpPr>
            <p:spPr bwMode="auto">
              <a:xfrm flipH="1" flipV="1">
                <a:off x="7914388" y="1615701"/>
                <a:ext cx="1756" cy="76416"/>
              </a:xfrm>
              <a:prstGeom prst="line">
                <a:avLst/>
              </a:prstGeom>
              <a:noFill/>
              <a:ln w="6350">
                <a:solidFill>
                  <a:srgbClr val="7F7F7F"/>
                </a:solidFill>
                <a:round/>
                <a:headEnd/>
                <a:tailEnd/>
              </a:ln>
              <a:effectLst>
                <a:outerShdw dist="19939" dir="5400000" algn="tl" rotWithShape="0">
                  <a:srgbClr val="808080">
                    <a:alpha val="37999"/>
                  </a:srgbClr>
                </a:outerShdw>
              </a:effectLst>
            </p:spPr>
          </p:cxnSp>
          <p:cxnSp>
            <p:nvCxnSpPr>
              <p:cNvPr id="306" name="Straight Connector 755"/>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dist="19939" dir="5400000" algn="tl" rotWithShape="0">
                  <a:srgbClr val="808080">
                    <a:alpha val="37999"/>
                  </a:srgbClr>
                </a:outerShdw>
              </a:effectLst>
            </p:spPr>
          </p:cxnSp>
        </p:grpSp>
        <p:grpSp>
          <p:nvGrpSpPr>
            <p:cNvPr id="141" name="Group 594"/>
            <p:cNvGrpSpPr>
              <a:grpSpLocks/>
            </p:cNvGrpSpPr>
            <p:nvPr/>
          </p:nvGrpSpPr>
          <p:grpSpPr bwMode="auto">
            <a:xfrm>
              <a:off x="7440813" y="3924693"/>
              <a:ext cx="418211" cy="189727"/>
              <a:chOff x="7913987" y="1515773"/>
              <a:chExt cx="625138" cy="276534"/>
            </a:xfrm>
          </p:grpSpPr>
          <p:sp>
            <p:nvSpPr>
              <p:cNvPr id="289" name="Oval 738"/>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dist="23000" dir="5400000" rotWithShape="0">
                  <a:srgbClr val="BFBFBF">
                    <a:alpha val="34999"/>
                  </a:srgbClr>
                </a:outerShdw>
              </a:effectLst>
            </p:spPr>
            <p:txBody>
              <a:bodyPr anchor="ctr"/>
              <a:lstStyle/>
              <a:p>
                <a:pPr algn="ctr"/>
                <a:endParaRPr lang="zh-CN" altLang="zh-CN">
                  <a:solidFill>
                    <a:srgbClr val="FFFFFF"/>
                  </a:solidFill>
                  <a:latin typeface="Gill Sans MT" pitchFamily="34" charset="0"/>
                </a:endParaRPr>
              </a:p>
            </p:txBody>
          </p:sp>
          <p:sp>
            <p:nvSpPr>
              <p:cNvPr id="290" name="Rectangle 739"/>
              <p:cNvSpPr/>
              <p:nvPr/>
            </p:nvSpPr>
            <p:spPr bwMode="auto">
              <a:xfrm>
                <a:off x="7913688" y="1621637"/>
                <a:ext cx="626467" cy="71730"/>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291" name="Oval 740"/>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292" name="Freeform 741"/>
              <p:cNvSpPr/>
              <p:nvPr/>
            </p:nvSpPr>
            <p:spPr bwMode="auto">
              <a:xfrm>
                <a:off x="8072677" y="1579988"/>
                <a:ext cx="306115" cy="101809"/>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293" name="Freeform 742"/>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294" name="Freeform 743"/>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295" name="Freeform 744"/>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296" name="Straight Connector 745"/>
              <p:cNvCxnSpPr>
                <a:cxnSpLocks noChangeShapeType="1"/>
                <a:endCxn id="291" idx="2"/>
              </p:cNvCxnSpPr>
              <p:nvPr/>
            </p:nvCxnSpPr>
            <p:spPr bwMode="auto">
              <a:xfrm flipH="1" flipV="1">
                <a:off x="7914388" y="1615701"/>
                <a:ext cx="1756" cy="76416"/>
              </a:xfrm>
              <a:prstGeom prst="line">
                <a:avLst/>
              </a:prstGeom>
              <a:noFill/>
              <a:ln w="6350">
                <a:solidFill>
                  <a:srgbClr val="7F7F7F"/>
                </a:solidFill>
                <a:round/>
                <a:headEnd/>
                <a:tailEnd/>
              </a:ln>
              <a:effectLst>
                <a:outerShdw dist="19939" dir="5400000" algn="tl" rotWithShape="0">
                  <a:srgbClr val="808080">
                    <a:alpha val="37999"/>
                  </a:srgbClr>
                </a:outerShdw>
              </a:effectLst>
            </p:spPr>
          </p:cxnSp>
          <p:cxnSp>
            <p:nvCxnSpPr>
              <p:cNvPr id="297" name="Straight Connector 746"/>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dist="19939" dir="5400000" algn="tl" rotWithShape="0">
                  <a:srgbClr val="808080">
                    <a:alpha val="37999"/>
                  </a:srgbClr>
                </a:outerShdw>
              </a:effectLst>
            </p:spPr>
          </p:cxnSp>
        </p:grpSp>
        <p:sp>
          <p:nvSpPr>
            <p:cNvPr id="142" name="Line 421"/>
            <p:cNvSpPr>
              <a:spLocks noChangeShapeType="1"/>
            </p:cNvSpPr>
            <p:nvPr/>
          </p:nvSpPr>
          <p:spPr bwMode="auto">
            <a:xfrm>
              <a:off x="7396163" y="3813175"/>
              <a:ext cx="163512" cy="120650"/>
            </a:xfrm>
            <a:prstGeom prst="line">
              <a:avLst/>
            </a:prstGeom>
            <a:noFill/>
            <a:ln w="9525">
              <a:solidFill>
                <a:schemeClr val="tx1"/>
              </a:solidFill>
              <a:round/>
              <a:headEnd/>
              <a:tailEnd/>
            </a:ln>
          </p:spPr>
          <p:txBody>
            <a:bodyPr/>
            <a:lstStyle/>
            <a:p>
              <a:endParaRPr lang="zh-CN" altLang="en-US"/>
            </a:p>
          </p:txBody>
        </p:sp>
        <p:sp>
          <p:nvSpPr>
            <p:cNvPr id="143" name="Line 422"/>
            <p:cNvSpPr>
              <a:spLocks noChangeShapeType="1"/>
            </p:cNvSpPr>
            <p:nvPr/>
          </p:nvSpPr>
          <p:spPr bwMode="auto">
            <a:xfrm>
              <a:off x="7493000" y="3733800"/>
              <a:ext cx="279400" cy="0"/>
            </a:xfrm>
            <a:prstGeom prst="line">
              <a:avLst/>
            </a:prstGeom>
            <a:noFill/>
            <a:ln w="9525">
              <a:solidFill>
                <a:schemeClr val="tx1"/>
              </a:solidFill>
              <a:round/>
              <a:headEnd/>
              <a:tailEnd/>
            </a:ln>
          </p:spPr>
          <p:txBody>
            <a:bodyPr/>
            <a:lstStyle/>
            <a:p>
              <a:endParaRPr lang="zh-CN" altLang="en-US"/>
            </a:p>
          </p:txBody>
        </p:sp>
        <p:sp>
          <p:nvSpPr>
            <p:cNvPr id="144" name="Line 423"/>
            <p:cNvSpPr>
              <a:spLocks noChangeShapeType="1"/>
            </p:cNvSpPr>
            <p:nvPr/>
          </p:nvSpPr>
          <p:spPr bwMode="auto">
            <a:xfrm flipV="1">
              <a:off x="7729538" y="3819525"/>
              <a:ext cx="134937" cy="104775"/>
            </a:xfrm>
            <a:prstGeom prst="line">
              <a:avLst/>
            </a:prstGeom>
            <a:noFill/>
            <a:ln w="9525">
              <a:solidFill>
                <a:schemeClr val="tx1"/>
              </a:solidFill>
              <a:round/>
              <a:headEnd/>
              <a:tailEnd/>
            </a:ln>
          </p:spPr>
          <p:txBody>
            <a:bodyPr/>
            <a:lstStyle/>
            <a:p>
              <a:endParaRPr lang="zh-CN" altLang="en-US"/>
            </a:p>
          </p:txBody>
        </p:sp>
        <p:sp>
          <p:nvSpPr>
            <p:cNvPr id="145" name="Line 444"/>
            <p:cNvSpPr>
              <a:spLocks noChangeShapeType="1"/>
            </p:cNvSpPr>
            <p:nvPr/>
          </p:nvSpPr>
          <p:spPr bwMode="auto">
            <a:xfrm flipV="1">
              <a:off x="7577138" y="2492375"/>
              <a:ext cx="123825" cy="87313"/>
            </a:xfrm>
            <a:prstGeom prst="line">
              <a:avLst/>
            </a:prstGeom>
            <a:noFill/>
            <a:ln w="9525">
              <a:solidFill>
                <a:schemeClr val="tx1"/>
              </a:solidFill>
              <a:round/>
              <a:headEnd/>
              <a:tailEnd/>
            </a:ln>
          </p:spPr>
          <p:txBody>
            <a:bodyPr/>
            <a:lstStyle/>
            <a:p>
              <a:endParaRPr lang="zh-CN" altLang="en-US"/>
            </a:p>
          </p:txBody>
        </p:sp>
        <p:sp>
          <p:nvSpPr>
            <p:cNvPr id="146" name="Line 445"/>
            <p:cNvSpPr>
              <a:spLocks noChangeShapeType="1"/>
            </p:cNvSpPr>
            <p:nvPr/>
          </p:nvSpPr>
          <p:spPr bwMode="auto">
            <a:xfrm>
              <a:off x="7405688" y="2665413"/>
              <a:ext cx="0" cy="82550"/>
            </a:xfrm>
            <a:prstGeom prst="line">
              <a:avLst/>
            </a:prstGeom>
            <a:noFill/>
            <a:ln w="9525">
              <a:solidFill>
                <a:schemeClr val="tx1"/>
              </a:solidFill>
              <a:round/>
              <a:headEnd/>
              <a:tailEnd/>
            </a:ln>
          </p:spPr>
          <p:txBody>
            <a:bodyPr/>
            <a:lstStyle/>
            <a:p>
              <a:endParaRPr lang="zh-CN" altLang="en-US"/>
            </a:p>
          </p:txBody>
        </p:sp>
        <p:sp>
          <p:nvSpPr>
            <p:cNvPr id="147" name="Line 446"/>
            <p:cNvSpPr>
              <a:spLocks noChangeShapeType="1"/>
            </p:cNvSpPr>
            <p:nvPr/>
          </p:nvSpPr>
          <p:spPr bwMode="auto">
            <a:xfrm flipV="1">
              <a:off x="7577138" y="2562225"/>
              <a:ext cx="263525" cy="288925"/>
            </a:xfrm>
            <a:prstGeom prst="line">
              <a:avLst/>
            </a:prstGeom>
            <a:noFill/>
            <a:ln w="9525">
              <a:solidFill>
                <a:schemeClr val="tx1"/>
              </a:solidFill>
              <a:round/>
              <a:headEnd/>
              <a:tailEnd/>
            </a:ln>
          </p:spPr>
          <p:txBody>
            <a:bodyPr/>
            <a:lstStyle/>
            <a:p>
              <a:endParaRPr lang="zh-CN" altLang="en-US"/>
            </a:p>
          </p:txBody>
        </p:sp>
        <p:sp>
          <p:nvSpPr>
            <p:cNvPr id="148" name="Line 447"/>
            <p:cNvSpPr>
              <a:spLocks noChangeShapeType="1"/>
            </p:cNvSpPr>
            <p:nvPr/>
          </p:nvSpPr>
          <p:spPr bwMode="auto">
            <a:xfrm>
              <a:off x="7942263" y="2560638"/>
              <a:ext cx="0" cy="196850"/>
            </a:xfrm>
            <a:prstGeom prst="line">
              <a:avLst/>
            </a:prstGeom>
            <a:noFill/>
            <a:ln w="9525">
              <a:solidFill>
                <a:schemeClr val="tx1"/>
              </a:solidFill>
              <a:round/>
              <a:headEnd/>
              <a:tailEnd/>
            </a:ln>
          </p:spPr>
          <p:txBody>
            <a:bodyPr/>
            <a:lstStyle/>
            <a:p>
              <a:endParaRPr lang="zh-CN" altLang="en-US"/>
            </a:p>
          </p:txBody>
        </p:sp>
        <p:sp>
          <p:nvSpPr>
            <p:cNvPr id="149" name="Line 448"/>
            <p:cNvSpPr>
              <a:spLocks noChangeShapeType="1"/>
            </p:cNvSpPr>
            <p:nvPr/>
          </p:nvSpPr>
          <p:spPr bwMode="auto">
            <a:xfrm>
              <a:off x="7596188" y="2867025"/>
              <a:ext cx="188912" cy="0"/>
            </a:xfrm>
            <a:prstGeom prst="line">
              <a:avLst/>
            </a:prstGeom>
            <a:noFill/>
            <a:ln w="9525">
              <a:solidFill>
                <a:schemeClr val="tx1"/>
              </a:solidFill>
              <a:round/>
              <a:headEnd/>
              <a:tailEnd/>
            </a:ln>
          </p:spPr>
          <p:txBody>
            <a:bodyPr/>
            <a:lstStyle/>
            <a:p>
              <a:endParaRPr lang="zh-CN" altLang="en-US"/>
            </a:p>
          </p:txBody>
        </p:sp>
        <p:sp>
          <p:nvSpPr>
            <p:cNvPr id="150" name="Line 450"/>
            <p:cNvSpPr>
              <a:spLocks noChangeShapeType="1"/>
            </p:cNvSpPr>
            <p:nvPr/>
          </p:nvSpPr>
          <p:spPr bwMode="auto">
            <a:xfrm>
              <a:off x="8150225" y="2857500"/>
              <a:ext cx="177800" cy="0"/>
            </a:xfrm>
            <a:prstGeom prst="line">
              <a:avLst/>
            </a:prstGeom>
            <a:noFill/>
            <a:ln w="9525">
              <a:solidFill>
                <a:schemeClr val="tx1"/>
              </a:solidFill>
              <a:round/>
              <a:headEnd/>
              <a:tailEnd/>
            </a:ln>
          </p:spPr>
          <p:txBody>
            <a:bodyPr/>
            <a:lstStyle/>
            <a:p>
              <a:endParaRPr lang="zh-CN" altLang="en-US"/>
            </a:p>
          </p:txBody>
        </p:sp>
        <p:sp>
          <p:nvSpPr>
            <p:cNvPr id="151" name="Line 451"/>
            <p:cNvSpPr>
              <a:spLocks noChangeShapeType="1"/>
            </p:cNvSpPr>
            <p:nvPr/>
          </p:nvSpPr>
          <p:spPr bwMode="auto">
            <a:xfrm flipH="1">
              <a:off x="7296150" y="2933700"/>
              <a:ext cx="98425" cy="704850"/>
            </a:xfrm>
            <a:prstGeom prst="line">
              <a:avLst/>
            </a:prstGeom>
            <a:noFill/>
            <a:ln w="9525">
              <a:solidFill>
                <a:schemeClr val="tx1"/>
              </a:solidFill>
              <a:round/>
              <a:headEnd/>
              <a:tailEnd/>
            </a:ln>
          </p:spPr>
          <p:txBody>
            <a:bodyPr/>
            <a:lstStyle/>
            <a:p>
              <a:endParaRPr lang="zh-CN" altLang="en-US"/>
            </a:p>
          </p:txBody>
        </p:sp>
        <p:sp>
          <p:nvSpPr>
            <p:cNvPr id="152" name="Line 452"/>
            <p:cNvSpPr>
              <a:spLocks noChangeShapeType="1"/>
            </p:cNvSpPr>
            <p:nvPr/>
          </p:nvSpPr>
          <p:spPr bwMode="auto">
            <a:xfrm flipH="1">
              <a:off x="7888288" y="2933700"/>
              <a:ext cx="111125" cy="727075"/>
            </a:xfrm>
            <a:prstGeom prst="line">
              <a:avLst/>
            </a:prstGeom>
            <a:noFill/>
            <a:ln w="9525">
              <a:solidFill>
                <a:schemeClr val="tx1"/>
              </a:solidFill>
              <a:round/>
              <a:headEnd/>
              <a:tailEnd/>
            </a:ln>
          </p:spPr>
          <p:txBody>
            <a:bodyPr/>
            <a:lstStyle/>
            <a:p>
              <a:endParaRPr lang="zh-CN" altLang="en-US"/>
            </a:p>
          </p:txBody>
        </p:sp>
        <p:sp>
          <p:nvSpPr>
            <p:cNvPr id="153" name="Line 541"/>
            <p:cNvSpPr>
              <a:spLocks noChangeShapeType="1"/>
            </p:cNvSpPr>
            <p:nvPr/>
          </p:nvSpPr>
          <p:spPr bwMode="auto">
            <a:xfrm flipV="1">
              <a:off x="7272338" y="4075113"/>
              <a:ext cx="227012" cy="436562"/>
            </a:xfrm>
            <a:prstGeom prst="line">
              <a:avLst/>
            </a:prstGeom>
            <a:noFill/>
            <a:ln w="9525">
              <a:solidFill>
                <a:schemeClr val="tx1"/>
              </a:solidFill>
              <a:round/>
              <a:headEnd/>
              <a:tailEnd/>
            </a:ln>
          </p:spPr>
          <p:txBody>
            <a:bodyPr/>
            <a:lstStyle/>
            <a:p>
              <a:endParaRPr lang="zh-CN" altLang="en-US"/>
            </a:p>
          </p:txBody>
        </p:sp>
        <p:grpSp>
          <p:nvGrpSpPr>
            <p:cNvPr id="154" name="Group 665"/>
            <p:cNvGrpSpPr>
              <a:grpSpLocks/>
            </p:cNvGrpSpPr>
            <p:nvPr/>
          </p:nvGrpSpPr>
          <p:grpSpPr bwMode="auto">
            <a:xfrm>
              <a:off x="7689850" y="2395538"/>
              <a:ext cx="390525" cy="169862"/>
              <a:chOff x="4650" y="1129"/>
              <a:chExt cx="246" cy="95"/>
            </a:xfrm>
          </p:grpSpPr>
          <p:sp>
            <p:nvSpPr>
              <p:cNvPr id="281"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sp>
            <p:nvSpPr>
              <p:cNvPr id="282"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283"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grpSp>
            <p:nvGrpSpPr>
              <p:cNvPr id="284" name="Group 659"/>
              <p:cNvGrpSpPr>
                <a:grpSpLocks/>
              </p:cNvGrpSpPr>
              <p:nvPr/>
            </p:nvGrpSpPr>
            <p:grpSpPr bwMode="auto">
              <a:xfrm>
                <a:off x="4699" y="1145"/>
                <a:ext cx="138" cy="29"/>
                <a:chOff x="2468" y="1332"/>
                <a:chExt cx="310" cy="60"/>
              </a:xfrm>
            </p:grpSpPr>
            <p:sp>
              <p:nvSpPr>
                <p:cNvPr id="287" name="Freeform 66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p:spPr>
              <p:txBody>
                <a:bodyPr/>
                <a:lstStyle/>
                <a:p>
                  <a:endParaRPr lang="zh-CN" altLang="en-US"/>
                </a:p>
              </p:txBody>
            </p:sp>
            <p:sp>
              <p:nvSpPr>
                <p:cNvPr id="288" name="Freeform 66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p:spPr>
              <p:txBody>
                <a:bodyPr/>
                <a:lstStyle/>
                <a:p>
                  <a:endParaRPr lang="zh-CN" altLang="en-US"/>
                </a:p>
              </p:txBody>
            </p:sp>
          </p:grpSp>
          <p:sp>
            <p:nvSpPr>
              <p:cNvPr id="285" name="Line 662"/>
              <p:cNvSpPr>
                <a:spLocks noChangeShapeType="1"/>
              </p:cNvSpPr>
              <p:nvPr/>
            </p:nvSpPr>
            <p:spPr bwMode="auto">
              <a:xfrm>
                <a:off x="4651" y="1158"/>
                <a:ext cx="0" cy="42"/>
              </a:xfrm>
              <a:prstGeom prst="line">
                <a:avLst/>
              </a:prstGeom>
              <a:noFill/>
              <a:ln w="9525">
                <a:solidFill>
                  <a:schemeClr val="tx1"/>
                </a:solidFill>
                <a:round/>
                <a:headEnd/>
                <a:tailEnd/>
              </a:ln>
            </p:spPr>
            <p:txBody>
              <a:bodyPr/>
              <a:lstStyle/>
              <a:p>
                <a:endParaRPr lang="zh-CN" altLang="en-US"/>
              </a:p>
            </p:txBody>
          </p:sp>
          <p:sp>
            <p:nvSpPr>
              <p:cNvPr id="286" name="Line 663"/>
              <p:cNvSpPr>
                <a:spLocks noChangeShapeType="1"/>
              </p:cNvSpPr>
              <p:nvPr/>
            </p:nvSpPr>
            <p:spPr bwMode="auto">
              <a:xfrm>
                <a:off x="4894" y="1160"/>
                <a:ext cx="0" cy="41"/>
              </a:xfrm>
              <a:prstGeom prst="line">
                <a:avLst/>
              </a:prstGeom>
              <a:noFill/>
              <a:ln w="9525">
                <a:solidFill>
                  <a:schemeClr val="tx1"/>
                </a:solidFill>
                <a:round/>
                <a:headEnd/>
                <a:tailEnd/>
              </a:ln>
            </p:spPr>
            <p:txBody>
              <a:bodyPr/>
              <a:lstStyle/>
              <a:p>
                <a:endParaRPr lang="zh-CN" altLang="en-US"/>
              </a:p>
            </p:txBody>
          </p:sp>
        </p:grpSp>
        <p:grpSp>
          <p:nvGrpSpPr>
            <p:cNvPr id="155" name="Group 675"/>
            <p:cNvGrpSpPr>
              <a:grpSpLocks/>
            </p:cNvGrpSpPr>
            <p:nvPr/>
          </p:nvGrpSpPr>
          <p:grpSpPr bwMode="auto">
            <a:xfrm>
              <a:off x="7204075" y="2493963"/>
              <a:ext cx="390525" cy="169862"/>
              <a:chOff x="4650" y="1129"/>
              <a:chExt cx="246" cy="95"/>
            </a:xfrm>
          </p:grpSpPr>
          <p:sp>
            <p:nvSpPr>
              <p:cNvPr id="273"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sp>
            <p:nvSpPr>
              <p:cNvPr id="274"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275"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grpSp>
            <p:nvGrpSpPr>
              <p:cNvPr id="276" name="Group 679"/>
              <p:cNvGrpSpPr>
                <a:grpSpLocks/>
              </p:cNvGrpSpPr>
              <p:nvPr/>
            </p:nvGrpSpPr>
            <p:grpSpPr bwMode="auto">
              <a:xfrm>
                <a:off x="4699" y="1145"/>
                <a:ext cx="138" cy="29"/>
                <a:chOff x="2468" y="1332"/>
                <a:chExt cx="310" cy="60"/>
              </a:xfrm>
            </p:grpSpPr>
            <p:sp>
              <p:nvSpPr>
                <p:cNvPr id="279" name="Freeform 68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p:spPr>
              <p:txBody>
                <a:bodyPr/>
                <a:lstStyle/>
                <a:p>
                  <a:endParaRPr lang="zh-CN" altLang="en-US"/>
                </a:p>
              </p:txBody>
            </p:sp>
            <p:sp>
              <p:nvSpPr>
                <p:cNvPr id="280" name="Freeform 68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p:spPr>
              <p:txBody>
                <a:bodyPr/>
                <a:lstStyle/>
                <a:p>
                  <a:endParaRPr lang="zh-CN" altLang="en-US"/>
                </a:p>
              </p:txBody>
            </p:sp>
          </p:grpSp>
          <p:sp>
            <p:nvSpPr>
              <p:cNvPr id="277" name="Line 682"/>
              <p:cNvSpPr>
                <a:spLocks noChangeShapeType="1"/>
              </p:cNvSpPr>
              <p:nvPr/>
            </p:nvSpPr>
            <p:spPr bwMode="auto">
              <a:xfrm>
                <a:off x="4651" y="1158"/>
                <a:ext cx="0" cy="42"/>
              </a:xfrm>
              <a:prstGeom prst="line">
                <a:avLst/>
              </a:prstGeom>
              <a:noFill/>
              <a:ln w="9525">
                <a:solidFill>
                  <a:schemeClr val="tx1"/>
                </a:solidFill>
                <a:round/>
                <a:headEnd/>
                <a:tailEnd/>
              </a:ln>
            </p:spPr>
            <p:txBody>
              <a:bodyPr/>
              <a:lstStyle/>
              <a:p>
                <a:endParaRPr lang="zh-CN" altLang="en-US"/>
              </a:p>
            </p:txBody>
          </p:sp>
          <p:sp>
            <p:nvSpPr>
              <p:cNvPr id="278" name="Line 683"/>
              <p:cNvSpPr>
                <a:spLocks noChangeShapeType="1"/>
              </p:cNvSpPr>
              <p:nvPr/>
            </p:nvSpPr>
            <p:spPr bwMode="auto">
              <a:xfrm>
                <a:off x="4894" y="1160"/>
                <a:ext cx="0" cy="41"/>
              </a:xfrm>
              <a:prstGeom prst="line">
                <a:avLst/>
              </a:prstGeom>
              <a:noFill/>
              <a:ln w="9525">
                <a:solidFill>
                  <a:schemeClr val="tx1"/>
                </a:solidFill>
                <a:round/>
                <a:headEnd/>
                <a:tailEnd/>
              </a:ln>
            </p:spPr>
            <p:txBody>
              <a:bodyPr/>
              <a:lstStyle/>
              <a:p>
                <a:endParaRPr lang="zh-CN" altLang="en-US"/>
              </a:p>
            </p:txBody>
          </p:sp>
        </p:grpSp>
        <p:grpSp>
          <p:nvGrpSpPr>
            <p:cNvPr id="156" name="Group 684"/>
            <p:cNvGrpSpPr>
              <a:grpSpLocks/>
            </p:cNvGrpSpPr>
            <p:nvPr/>
          </p:nvGrpSpPr>
          <p:grpSpPr bwMode="auto">
            <a:xfrm>
              <a:off x="7215188" y="2757488"/>
              <a:ext cx="390525" cy="169862"/>
              <a:chOff x="4650" y="1129"/>
              <a:chExt cx="246" cy="95"/>
            </a:xfrm>
          </p:grpSpPr>
          <p:sp>
            <p:nvSpPr>
              <p:cNvPr id="265"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sp>
            <p:nvSpPr>
              <p:cNvPr id="266"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267"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grpSp>
            <p:nvGrpSpPr>
              <p:cNvPr id="268" name="Group 688"/>
              <p:cNvGrpSpPr>
                <a:grpSpLocks/>
              </p:cNvGrpSpPr>
              <p:nvPr/>
            </p:nvGrpSpPr>
            <p:grpSpPr bwMode="auto">
              <a:xfrm>
                <a:off x="4699" y="1145"/>
                <a:ext cx="138" cy="29"/>
                <a:chOff x="2468" y="1332"/>
                <a:chExt cx="310" cy="60"/>
              </a:xfrm>
            </p:grpSpPr>
            <p:sp>
              <p:nvSpPr>
                <p:cNvPr id="271" name="Freeform 68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p:spPr>
              <p:txBody>
                <a:bodyPr/>
                <a:lstStyle/>
                <a:p>
                  <a:endParaRPr lang="zh-CN" altLang="en-US"/>
                </a:p>
              </p:txBody>
            </p:sp>
            <p:sp>
              <p:nvSpPr>
                <p:cNvPr id="272" name="Freeform 69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p:spPr>
              <p:txBody>
                <a:bodyPr/>
                <a:lstStyle/>
                <a:p>
                  <a:endParaRPr lang="zh-CN" altLang="en-US"/>
                </a:p>
              </p:txBody>
            </p:sp>
          </p:grpSp>
          <p:sp>
            <p:nvSpPr>
              <p:cNvPr id="269" name="Line 691"/>
              <p:cNvSpPr>
                <a:spLocks noChangeShapeType="1"/>
              </p:cNvSpPr>
              <p:nvPr/>
            </p:nvSpPr>
            <p:spPr bwMode="auto">
              <a:xfrm>
                <a:off x="4651" y="1158"/>
                <a:ext cx="0" cy="42"/>
              </a:xfrm>
              <a:prstGeom prst="line">
                <a:avLst/>
              </a:prstGeom>
              <a:noFill/>
              <a:ln w="9525">
                <a:solidFill>
                  <a:schemeClr val="tx1"/>
                </a:solidFill>
                <a:round/>
                <a:headEnd/>
                <a:tailEnd/>
              </a:ln>
            </p:spPr>
            <p:txBody>
              <a:bodyPr/>
              <a:lstStyle/>
              <a:p>
                <a:endParaRPr lang="zh-CN" altLang="en-US"/>
              </a:p>
            </p:txBody>
          </p:sp>
          <p:sp>
            <p:nvSpPr>
              <p:cNvPr id="270" name="Line 692"/>
              <p:cNvSpPr>
                <a:spLocks noChangeShapeType="1"/>
              </p:cNvSpPr>
              <p:nvPr/>
            </p:nvSpPr>
            <p:spPr bwMode="auto">
              <a:xfrm>
                <a:off x="4894" y="1160"/>
                <a:ext cx="0" cy="41"/>
              </a:xfrm>
              <a:prstGeom prst="line">
                <a:avLst/>
              </a:prstGeom>
              <a:noFill/>
              <a:ln w="9525">
                <a:solidFill>
                  <a:schemeClr val="tx1"/>
                </a:solidFill>
                <a:round/>
                <a:headEnd/>
                <a:tailEnd/>
              </a:ln>
            </p:spPr>
            <p:txBody>
              <a:bodyPr/>
              <a:lstStyle/>
              <a:p>
                <a:endParaRPr lang="zh-CN" altLang="en-US"/>
              </a:p>
            </p:txBody>
          </p:sp>
        </p:grpSp>
        <p:sp>
          <p:nvSpPr>
            <p:cNvPr id="157" name="Line 693"/>
            <p:cNvSpPr>
              <a:spLocks noChangeShapeType="1"/>
            </p:cNvSpPr>
            <p:nvPr/>
          </p:nvSpPr>
          <p:spPr bwMode="auto">
            <a:xfrm>
              <a:off x="8345488" y="2855913"/>
              <a:ext cx="177800" cy="0"/>
            </a:xfrm>
            <a:prstGeom prst="line">
              <a:avLst/>
            </a:prstGeom>
            <a:noFill/>
            <a:ln w="9525">
              <a:solidFill>
                <a:schemeClr val="bg2"/>
              </a:solidFill>
              <a:prstDash val="dash"/>
              <a:round/>
              <a:headEnd/>
              <a:tailEnd/>
            </a:ln>
          </p:spPr>
          <p:txBody>
            <a:bodyPr/>
            <a:lstStyle/>
            <a:p>
              <a:endParaRPr lang="zh-CN" altLang="en-US"/>
            </a:p>
          </p:txBody>
        </p:sp>
        <p:grpSp>
          <p:nvGrpSpPr>
            <p:cNvPr id="158" name="Group 694"/>
            <p:cNvGrpSpPr>
              <a:grpSpLocks/>
            </p:cNvGrpSpPr>
            <p:nvPr/>
          </p:nvGrpSpPr>
          <p:grpSpPr bwMode="auto">
            <a:xfrm>
              <a:off x="7400925" y="3911600"/>
              <a:ext cx="485775" cy="203200"/>
              <a:chOff x="4650" y="1129"/>
              <a:chExt cx="246" cy="95"/>
            </a:xfrm>
          </p:grpSpPr>
          <p:sp>
            <p:nvSpPr>
              <p:cNvPr id="257"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sp>
            <p:nvSpPr>
              <p:cNvPr id="258"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259"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grpSp>
            <p:nvGrpSpPr>
              <p:cNvPr id="260" name="Group 698"/>
              <p:cNvGrpSpPr>
                <a:grpSpLocks/>
              </p:cNvGrpSpPr>
              <p:nvPr/>
            </p:nvGrpSpPr>
            <p:grpSpPr bwMode="auto">
              <a:xfrm>
                <a:off x="4699" y="1145"/>
                <a:ext cx="138" cy="29"/>
                <a:chOff x="2468" y="1332"/>
                <a:chExt cx="310" cy="60"/>
              </a:xfrm>
            </p:grpSpPr>
            <p:sp>
              <p:nvSpPr>
                <p:cNvPr id="263" name="Freeform 69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p:spPr>
              <p:txBody>
                <a:bodyPr/>
                <a:lstStyle/>
                <a:p>
                  <a:endParaRPr lang="zh-CN" altLang="en-US"/>
                </a:p>
              </p:txBody>
            </p:sp>
            <p:sp>
              <p:nvSpPr>
                <p:cNvPr id="264" name="Freeform 70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p:spPr>
              <p:txBody>
                <a:bodyPr/>
                <a:lstStyle/>
                <a:p>
                  <a:endParaRPr lang="zh-CN" altLang="en-US"/>
                </a:p>
              </p:txBody>
            </p:sp>
          </p:grpSp>
          <p:sp>
            <p:nvSpPr>
              <p:cNvPr id="261" name="Line 701"/>
              <p:cNvSpPr>
                <a:spLocks noChangeShapeType="1"/>
              </p:cNvSpPr>
              <p:nvPr/>
            </p:nvSpPr>
            <p:spPr bwMode="auto">
              <a:xfrm>
                <a:off x="4651" y="1158"/>
                <a:ext cx="0" cy="42"/>
              </a:xfrm>
              <a:prstGeom prst="line">
                <a:avLst/>
              </a:prstGeom>
              <a:noFill/>
              <a:ln w="9525">
                <a:solidFill>
                  <a:schemeClr val="tx1"/>
                </a:solidFill>
                <a:round/>
                <a:headEnd/>
                <a:tailEnd/>
              </a:ln>
            </p:spPr>
            <p:txBody>
              <a:bodyPr/>
              <a:lstStyle/>
              <a:p>
                <a:endParaRPr lang="zh-CN" altLang="en-US"/>
              </a:p>
            </p:txBody>
          </p:sp>
          <p:sp>
            <p:nvSpPr>
              <p:cNvPr id="262" name="Line 702"/>
              <p:cNvSpPr>
                <a:spLocks noChangeShapeType="1"/>
              </p:cNvSpPr>
              <p:nvPr/>
            </p:nvSpPr>
            <p:spPr bwMode="auto">
              <a:xfrm>
                <a:off x="4894" y="1160"/>
                <a:ext cx="0" cy="41"/>
              </a:xfrm>
              <a:prstGeom prst="line">
                <a:avLst/>
              </a:prstGeom>
              <a:noFill/>
              <a:ln w="9525">
                <a:solidFill>
                  <a:schemeClr val="tx1"/>
                </a:solidFill>
                <a:round/>
                <a:headEnd/>
                <a:tailEnd/>
              </a:ln>
            </p:spPr>
            <p:txBody>
              <a:bodyPr/>
              <a:lstStyle/>
              <a:p>
                <a:endParaRPr lang="zh-CN" altLang="en-US"/>
              </a:p>
            </p:txBody>
          </p:sp>
        </p:grpSp>
        <p:grpSp>
          <p:nvGrpSpPr>
            <p:cNvPr id="159" name="Group 712"/>
            <p:cNvGrpSpPr>
              <a:grpSpLocks/>
            </p:cNvGrpSpPr>
            <p:nvPr/>
          </p:nvGrpSpPr>
          <p:grpSpPr bwMode="auto">
            <a:xfrm>
              <a:off x="7081838" y="3630613"/>
              <a:ext cx="485775" cy="203200"/>
              <a:chOff x="4650" y="1129"/>
              <a:chExt cx="246" cy="95"/>
            </a:xfrm>
          </p:grpSpPr>
          <p:sp>
            <p:nvSpPr>
              <p:cNvPr id="249"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sp>
            <p:nvSpPr>
              <p:cNvPr id="250"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251"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grpSp>
            <p:nvGrpSpPr>
              <p:cNvPr id="252" name="Group 716"/>
              <p:cNvGrpSpPr>
                <a:grpSpLocks/>
              </p:cNvGrpSpPr>
              <p:nvPr/>
            </p:nvGrpSpPr>
            <p:grpSpPr bwMode="auto">
              <a:xfrm>
                <a:off x="4699" y="1145"/>
                <a:ext cx="138" cy="29"/>
                <a:chOff x="2468" y="1332"/>
                <a:chExt cx="310" cy="60"/>
              </a:xfrm>
            </p:grpSpPr>
            <p:sp>
              <p:nvSpPr>
                <p:cNvPr id="255" name="Freeform 717"/>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p:spPr>
              <p:txBody>
                <a:bodyPr/>
                <a:lstStyle/>
                <a:p>
                  <a:endParaRPr lang="zh-CN" altLang="en-US"/>
                </a:p>
              </p:txBody>
            </p:sp>
            <p:sp>
              <p:nvSpPr>
                <p:cNvPr id="256" name="Freeform 718"/>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p:spPr>
              <p:txBody>
                <a:bodyPr/>
                <a:lstStyle/>
                <a:p>
                  <a:endParaRPr lang="zh-CN" altLang="en-US"/>
                </a:p>
              </p:txBody>
            </p:sp>
          </p:grpSp>
          <p:sp>
            <p:nvSpPr>
              <p:cNvPr id="253" name="Line 719"/>
              <p:cNvSpPr>
                <a:spLocks noChangeShapeType="1"/>
              </p:cNvSpPr>
              <p:nvPr/>
            </p:nvSpPr>
            <p:spPr bwMode="auto">
              <a:xfrm>
                <a:off x="4651" y="1158"/>
                <a:ext cx="0" cy="42"/>
              </a:xfrm>
              <a:prstGeom prst="line">
                <a:avLst/>
              </a:prstGeom>
              <a:noFill/>
              <a:ln w="9525">
                <a:solidFill>
                  <a:schemeClr val="tx1"/>
                </a:solidFill>
                <a:round/>
                <a:headEnd/>
                <a:tailEnd/>
              </a:ln>
            </p:spPr>
            <p:txBody>
              <a:bodyPr/>
              <a:lstStyle/>
              <a:p>
                <a:endParaRPr lang="zh-CN" altLang="en-US"/>
              </a:p>
            </p:txBody>
          </p:sp>
          <p:sp>
            <p:nvSpPr>
              <p:cNvPr id="254" name="Line 720"/>
              <p:cNvSpPr>
                <a:spLocks noChangeShapeType="1"/>
              </p:cNvSpPr>
              <p:nvPr/>
            </p:nvSpPr>
            <p:spPr bwMode="auto">
              <a:xfrm>
                <a:off x="4894" y="1160"/>
                <a:ext cx="0" cy="41"/>
              </a:xfrm>
              <a:prstGeom prst="line">
                <a:avLst/>
              </a:prstGeom>
              <a:noFill/>
              <a:ln w="9525">
                <a:solidFill>
                  <a:schemeClr val="tx1"/>
                </a:solidFill>
                <a:round/>
                <a:headEnd/>
                <a:tailEnd/>
              </a:ln>
            </p:spPr>
            <p:txBody>
              <a:bodyPr/>
              <a:lstStyle/>
              <a:p>
                <a:endParaRPr lang="zh-CN" altLang="en-US"/>
              </a:p>
            </p:txBody>
          </p:sp>
        </p:grpSp>
        <p:grpSp>
          <p:nvGrpSpPr>
            <p:cNvPr id="160" name="Group 721"/>
            <p:cNvGrpSpPr>
              <a:grpSpLocks/>
            </p:cNvGrpSpPr>
            <p:nvPr/>
          </p:nvGrpSpPr>
          <p:grpSpPr bwMode="auto">
            <a:xfrm>
              <a:off x="7743825" y="3643313"/>
              <a:ext cx="485775" cy="203200"/>
              <a:chOff x="4650" y="1129"/>
              <a:chExt cx="246" cy="95"/>
            </a:xfrm>
          </p:grpSpPr>
          <p:sp>
            <p:nvSpPr>
              <p:cNvPr id="241"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sp>
            <p:nvSpPr>
              <p:cNvPr id="242"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243"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grpSp>
            <p:nvGrpSpPr>
              <p:cNvPr id="244" name="Group 725"/>
              <p:cNvGrpSpPr>
                <a:grpSpLocks/>
              </p:cNvGrpSpPr>
              <p:nvPr/>
            </p:nvGrpSpPr>
            <p:grpSpPr bwMode="auto">
              <a:xfrm>
                <a:off x="4699" y="1145"/>
                <a:ext cx="138" cy="29"/>
                <a:chOff x="2468" y="1332"/>
                <a:chExt cx="310" cy="60"/>
              </a:xfrm>
            </p:grpSpPr>
            <p:sp>
              <p:nvSpPr>
                <p:cNvPr id="247" name="Freeform 72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p:spPr>
              <p:txBody>
                <a:bodyPr/>
                <a:lstStyle/>
                <a:p>
                  <a:endParaRPr lang="zh-CN" altLang="en-US"/>
                </a:p>
              </p:txBody>
            </p:sp>
            <p:sp>
              <p:nvSpPr>
                <p:cNvPr id="248" name="Freeform 72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p:spPr>
              <p:txBody>
                <a:bodyPr/>
                <a:lstStyle/>
                <a:p>
                  <a:endParaRPr lang="zh-CN" altLang="en-US"/>
                </a:p>
              </p:txBody>
            </p:sp>
          </p:grpSp>
          <p:sp>
            <p:nvSpPr>
              <p:cNvPr id="245" name="Line 728"/>
              <p:cNvSpPr>
                <a:spLocks noChangeShapeType="1"/>
              </p:cNvSpPr>
              <p:nvPr/>
            </p:nvSpPr>
            <p:spPr bwMode="auto">
              <a:xfrm>
                <a:off x="4651" y="1158"/>
                <a:ext cx="0" cy="42"/>
              </a:xfrm>
              <a:prstGeom prst="line">
                <a:avLst/>
              </a:prstGeom>
              <a:noFill/>
              <a:ln w="9525">
                <a:solidFill>
                  <a:schemeClr val="tx1"/>
                </a:solidFill>
                <a:round/>
                <a:headEnd/>
                <a:tailEnd/>
              </a:ln>
            </p:spPr>
            <p:txBody>
              <a:bodyPr/>
              <a:lstStyle/>
              <a:p>
                <a:endParaRPr lang="zh-CN" altLang="en-US"/>
              </a:p>
            </p:txBody>
          </p:sp>
          <p:sp>
            <p:nvSpPr>
              <p:cNvPr id="246" name="Line 729"/>
              <p:cNvSpPr>
                <a:spLocks noChangeShapeType="1"/>
              </p:cNvSpPr>
              <p:nvPr/>
            </p:nvSpPr>
            <p:spPr bwMode="auto">
              <a:xfrm>
                <a:off x="4894" y="1160"/>
                <a:ext cx="0" cy="41"/>
              </a:xfrm>
              <a:prstGeom prst="line">
                <a:avLst/>
              </a:prstGeom>
              <a:noFill/>
              <a:ln w="9525">
                <a:solidFill>
                  <a:schemeClr val="tx1"/>
                </a:solidFill>
                <a:round/>
                <a:headEnd/>
                <a:tailEnd/>
              </a:ln>
            </p:spPr>
            <p:txBody>
              <a:bodyPr/>
              <a:lstStyle/>
              <a:p>
                <a:endParaRPr lang="zh-CN" altLang="en-US"/>
              </a:p>
            </p:txBody>
          </p:sp>
        </p:grpSp>
        <p:sp>
          <p:nvSpPr>
            <p:cNvPr id="161" name="Text Box 580"/>
            <p:cNvSpPr txBox="1">
              <a:spLocks noChangeArrowheads="1"/>
            </p:cNvSpPr>
            <p:nvPr/>
          </p:nvSpPr>
          <p:spPr bwMode="auto">
            <a:xfrm>
              <a:off x="5957888" y="1384300"/>
              <a:ext cx="1005403" cy="338554"/>
            </a:xfrm>
            <a:prstGeom prst="rect">
              <a:avLst/>
            </a:prstGeom>
            <a:noFill/>
            <a:ln w="9525">
              <a:noFill/>
              <a:miter lim="800000"/>
              <a:headEnd/>
              <a:tailEnd/>
            </a:ln>
          </p:spPr>
          <p:txBody>
            <a:bodyPr wrap="none">
              <a:spAutoFit/>
            </a:bodyPr>
            <a:lstStyle/>
            <a:p>
              <a:r>
                <a:rPr lang="zh-CN" altLang="en-US" sz="1600" dirty="0"/>
                <a:t>移动网络</a:t>
              </a:r>
              <a:endParaRPr lang="en-US" altLang="zh-CN" sz="1600" dirty="0"/>
            </a:p>
          </p:txBody>
        </p:sp>
        <p:sp>
          <p:nvSpPr>
            <p:cNvPr id="162" name="Text Box 580"/>
            <p:cNvSpPr txBox="1">
              <a:spLocks noChangeArrowheads="1"/>
            </p:cNvSpPr>
            <p:nvPr/>
          </p:nvSpPr>
          <p:spPr bwMode="auto">
            <a:xfrm>
              <a:off x="7561263" y="2071688"/>
              <a:ext cx="891591" cy="338554"/>
            </a:xfrm>
            <a:prstGeom prst="rect">
              <a:avLst/>
            </a:prstGeom>
            <a:noFill/>
            <a:ln w="9525">
              <a:noFill/>
              <a:miter lim="800000"/>
              <a:headEnd/>
              <a:tailEnd/>
            </a:ln>
          </p:spPr>
          <p:txBody>
            <a:bodyPr wrap="none">
              <a:spAutoFit/>
            </a:bodyPr>
            <a:lstStyle/>
            <a:p>
              <a:r>
                <a:rPr lang="zh-CN" altLang="en-US" sz="1600" dirty="0"/>
                <a:t>全球</a:t>
              </a:r>
              <a:r>
                <a:rPr lang="en-US" altLang="zh-CN" sz="1600" dirty="0"/>
                <a:t>ISP</a:t>
              </a:r>
            </a:p>
          </p:txBody>
        </p:sp>
        <p:sp>
          <p:nvSpPr>
            <p:cNvPr id="163" name="Text Box 580"/>
            <p:cNvSpPr txBox="1">
              <a:spLocks noChangeArrowheads="1"/>
            </p:cNvSpPr>
            <p:nvPr/>
          </p:nvSpPr>
          <p:spPr bwMode="auto">
            <a:xfrm>
              <a:off x="7956376" y="3298825"/>
              <a:ext cx="891591" cy="338554"/>
            </a:xfrm>
            <a:prstGeom prst="rect">
              <a:avLst/>
            </a:prstGeom>
            <a:noFill/>
            <a:ln w="9525">
              <a:noFill/>
              <a:miter lim="800000"/>
              <a:headEnd/>
              <a:tailEnd/>
            </a:ln>
          </p:spPr>
          <p:txBody>
            <a:bodyPr wrap="none">
              <a:spAutoFit/>
            </a:bodyPr>
            <a:lstStyle/>
            <a:p>
              <a:r>
                <a:rPr lang="zh-CN" altLang="en-US" sz="1600" dirty="0"/>
                <a:t>区域</a:t>
              </a:r>
              <a:r>
                <a:rPr lang="en-US" altLang="zh-CN" sz="1600" dirty="0"/>
                <a:t>ISP</a:t>
              </a:r>
            </a:p>
          </p:txBody>
        </p:sp>
        <p:sp>
          <p:nvSpPr>
            <p:cNvPr id="164" name="Text Box 580"/>
            <p:cNvSpPr txBox="1">
              <a:spLocks noChangeArrowheads="1"/>
            </p:cNvSpPr>
            <p:nvPr/>
          </p:nvSpPr>
          <p:spPr bwMode="auto">
            <a:xfrm>
              <a:off x="6324600" y="2963863"/>
              <a:ext cx="1005403" cy="289310"/>
            </a:xfrm>
            <a:prstGeom prst="rect">
              <a:avLst/>
            </a:prstGeom>
            <a:noFill/>
            <a:ln w="9525">
              <a:noFill/>
              <a:miter lim="800000"/>
              <a:headEnd/>
              <a:tailEnd/>
            </a:ln>
          </p:spPr>
          <p:txBody>
            <a:bodyPr wrap="none">
              <a:spAutoFit/>
            </a:bodyPr>
            <a:lstStyle/>
            <a:p>
              <a:pPr>
                <a:lnSpc>
                  <a:spcPct val="80000"/>
                </a:lnSpc>
              </a:pPr>
              <a:r>
                <a:rPr lang="zh-CN" altLang="en-US" sz="1600" dirty="0"/>
                <a:t>家庭网络</a:t>
              </a:r>
              <a:endParaRPr lang="en-US" altLang="zh-CN" sz="1600" dirty="0"/>
            </a:p>
          </p:txBody>
        </p:sp>
        <p:sp>
          <p:nvSpPr>
            <p:cNvPr id="165" name="Text Box 580"/>
            <p:cNvSpPr txBox="1">
              <a:spLocks noChangeArrowheads="1"/>
            </p:cNvSpPr>
            <p:nvPr/>
          </p:nvSpPr>
          <p:spPr bwMode="auto">
            <a:xfrm>
              <a:off x="5584825" y="5645150"/>
              <a:ext cx="1005403" cy="289310"/>
            </a:xfrm>
            <a:prstGeom prst="rect">
              <a:avLst/>
            </a:prstGeom>
            <a:noFill/>
            <a:ln w="9525">
              <a:noFill/>
              <a:miter lim="800000"/>
              <a:headEnd/>
              <a:tailEnd/>
            </a:ln>
          </p:spPr>
          <p:txBody>
            <a:bodyPr wrap="none">
              <a:spAutoFit/>
            </a:bodyPr>
            <a:lstStyle/>
            <a:p>
              <a:pPr>
                <a:lnSpc>
                  <a:spcPct val="80000"/>
                </a:lnSpc>
              </a:pPr>
              <a:r>
                <a:rPr lang="zh-CN" altLang="en-US" sz="1600" dirty="0"/>
                <a:t>企业网络</a:t>
              </a:r>
              <a:endParaRPr lang="en-US" altLang="zh-CN" sz="1600" dirty="0"/>
            </a:p>
          </p:txBody>
        </p:sp>
        <p:pic>
          <p:nvPicPr>
            <p:cNvPr id="166" name="Picture 269" descr="cell_tower_radiation copy"/>
            <p:cNvPicPr>
              <a:picLocks noChangeAspect="1" noChangeArrowheads="1"/>
            </p:cNvPicPr>
            <p:nvPr/>
          </p:nvPicPr>
          <p:blipFill>
            <a:blip r:embed="rId20" cstate="print"/>
            <a:srcRect/>
            <a:stretch>
              <a:fillRect/>
            </a:stretch>
          </p:blipFill>
          <p:spPr bwMode="auto">
            <a:xfrm>
              <a:off x="6026149" y="1803400"/>
              <a:ext cx="518463" cy="412256"/>
            </a:xfrm>
            <a:prstGeom prst="rect">
              <a:avLst/>
            </a:prstGeom>
            <a:noFill/>
            <a:ln w="9525">
              <a:noFill/>
              <a:miter lim="800000"/>
              <a:headEnd/>
              <a:tailEnd/>
            </a:ln>
          </p:spPr>
        </p:pic>
        <p:grpSp>
          <p:nvGrpSpPr>
            <p:cNvPr id="167" name="Group 347"/>
            <p:cNvGrpSpPr>
              <a:grpSpLocks/>
            </p:cNvGrpSpPr>
            <p:nvPr/>
          </p:nvGrpSpPr>
          <p:grpSpPr bwMode="auto">
            <a:xfrm>
              <a:off x="7077272" y="3621727"/>
              <a:ext cx="493804" cy="228319"/>
              <a:chOff x="1871277" y="1576300"/>
              <a:chExt cx="1128371" cy="437861"/>
            </a:xfrm>
          </p:grpSpPr>
          <p:sp>
            <p:nvSpPr>
              <p:cNvPr id="232" name="Oval 681"/>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233" name="Rectangle 682"/>
              <p:cNvSpPr/>
              <p:nvPr/>
            </p:nvSpPr>
            <p:spPr bwMode="auto">
              <a:xfrm>
                <a:off x="1870827" y="1739475"/>
                <a:ext cx="1128163" cy="115689"/>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234" name="Oval 683"/>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235" name="Freeform 684"/>
              <p:cNvSpPr/>
              <p:nvPr/>
            </p:nvSpPr>
            <p:spPr bwMode="auto">
              <a:xfrm>
                <a:off x="2157403" y="1672497"/>
                <a:ext cx="551385" cy="16135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236" name="Freeform 685"/>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237" name="Freeform 686"/>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238" name="Freeform 687"/>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239" name="Straight Connector 688"/>
              <p:cNvCxnSpPr>
                <a:cxnSpLocks noChangeShapeType="1"/>
                <a:endCxn id="234"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240" name="Straight Connector 689"/>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168" name="Group 347"/>
            <p:cNvGrpSpPr>
              <a:grpSpLocks/>
            </p:cNvGrpSpPr>
            <p:nvPr/>
          </p:nvGrpSpPr>
          <p:grpSpPr bwMode="auto">
            <a:xfrm>
              <a:off x="7733157" y="3638864"/>
              <a:ext cx="493804" cy="228319"/>
              <a:chOff x="1871277" y="1576300"/>
              <a:chExt cx="1128371" cy="437861"/>
            </a:xfrm>
          </p:grpSpPr>
          <p:sp>
            <p:nvSpPr>
              <p:cNvPr id="223" name="Oval 672"/>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224" name="Rectangle 673"/>
              <p:cNvSpPr/>
              <p:nvPr/>
            </p:nvSpPr>
            <p:spPr bwMode="auto">
              <a:xfrm>
                <a:off x="1870262" y="1740098"/>
                <a:ext cx="1128161" cy="115689"/>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225" name="Oval 674"/>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226" name="Freeform 675"/>
              <p:cNvSpPr/>
              <p:nvPr/>
            </p:nvSpPr>
            <p:spPr bwMode="auto">
              <a:xfrm>
                <a:off x="2156836" y="1673120"/>
                <a:ext cx="551385" cy="16135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227" name="Freeform 676"/>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228" name="Freeform 677"/>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229" name="Freeform 678"/>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230" name="Straight Connector 679"/>
              <p:cNvCxnSpPr>
                <a:cxnSpLocks noChangeShapeType="1"/>
                <a:endCxn id="225"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231" name="Straight Connector 680"/>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169" name="Group 347"/>
            <p:cNvGrpSpPr>
              <a:grpSpLocks/>
            </p:cNvGrpSpPr>
            <p:nvPr/>
          </p:nvGrpSpPr>
          <p:grpSpPr bwMode="auto">
            <a:xfrm>
              <a:off x="7397100" y="3903983"/>
              <a:ext cx="493804" cy="228319"/>
              <a:chOff x="1871277" y="1576300"/>
              <a:chExt cx="1128371" cy="437861"/>
            </a:xfrm>
          </p:grpSpPr>
          <p:sp>
            <p:nvSpPr>
              <p:cNvPr id="214" name="Oval 663"/>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215" name="Rectangle 664"/>
              <p:cNvSpPr/>
              <p:nvPr/>
            </p:nvSpPr>
            <p:spPr bwMode="auto">
              <a:xfrm>
                <a:off x="1872762" y="1740086"/>
                <a:ext cx="1128163" cy="115689"/>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216" name="Oval 665"/>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217" name="Freeform 666"/>
              <p:cNvSpPr/>
              <p:nvPr/>
            </p:nvSpPr>
            <p:spPr bwMode="auto">
              <a:xfrm>
                <a:off x="2159338" y="1673109"/>
                <a:ext cx="551385" cy="16135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218" name="Freeform 667"/>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219" name="Freeform 668"/>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220" name="Freeform 669"/>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221" name="Straight Connector 670"/>
              <p:cNvCxnSpPr>
                <a:cxnSpLocks noChangeShapeType="1"/>
                <a:endCxn id="216"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222" name="Straight Connector 671"/>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170" name="Group 347"/>
            <p:cNvGrpSpPr>
              <a:grpSpLocks/>
            </p:cNvGrpSpPr>
            <p:nvPr/>
          </p:nvGrpSpPr>
          <p:grpSpPr bwMode="auto">
            <a:xfrm>
              <a:off x="7195340" y="2756360"/>
              <a:ext cx="413310" cy="196874"/>
              <a:chOff x="1871277" y="1576300"/>
              <a:chExt cx="1128371" cy="437861"/>
            </a:xfrm>
          </p:grpSpPr>
          <p:sp>
            <p:nvSpPr>
              <p:cNvPr id="205" name="Oval 654"/>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206" name="Rectangle 655"/>
              <p:cNvSpPr/>
              <p:nvPr/>
            </p:nvSpPr>
            <p:spPr bwMode="auto">
              <a:xfrm>
                <a:off x="1869120" y="1737689"/>
                <a:ext cx="1131178" cy="11651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207" name="Oval 656"/>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208" name="Freeform 657"/>
              <p:cNvSpPr/>
              <p:nvPr/>
            </p:nvSpPr>
            <p:spPr bwMode="auto">
              <a:xfrm>
                <a:off x="2159500" y="1670607"/>
                <a:ext cx="550418" cy="16241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209" name="Freeform 658"/>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210" name="Freeform 659"/>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211" name="Freeform 660"/>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212" name="Straight Connector 661"/>
              <p:cNvCxnSpPr>
                <a:cxnSpLocks noChangeShapeType="1"/>
                <a:endCxn id="207"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213" name="Straight Connector 662"/>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171" name="Group 347"/>
            <p:cNvGrpSpPr>
              <a:grpSpLocks/>
            </p:cNvGrpSpPr>
            <p:nvPr/>
          </p:nvGrpSpPr>
          <p:grpSpPr bwMode="auto">
            <a:xfrm>
              <a:off x="7677419" y="2378982"/>
              <a:ext cx="413310" cy="196874"/>
              <a:chOff x="1871277" y="1576300"/>
              <a:chExt cx="1128371" cy="437861"/>
            </a:xfrm>
          </p:grpSpPr>
          <p:sp>
            <p:nvSpPr>
              <p:cNvPr id="196" name="Oval 645"/>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97" name="Rectangle 646"/>
              <p:cNvSpPr/>
              <p:nvPr/>
            </p:nvSpPr>
            <p:spPr bwMode="auto">
              <a:xfrm>
                <a:off x="1870543" y="1740227"/>
                <a:ext cx="1131178" cy="11651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198" name="Oval 647"/>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99" name="Freeform 648"/>
              <p:cNvSpPr/>
              <p:nvPr/>
            </p:nvSpPr>
            <p:spPr bwMode="auto">
              <a:xfrm>
                <a:off x="2160923" y="1673143"/>
                <a:ext cx="550418" cy="16241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200" name="Freeform 649"/>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201" name="Freeform 650"/>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202" name="Freeform 651"/>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203" name="Straight Connector 652"/>
              <p:cNvCxnSpPr>
                <a:cxnSpLocks noChangeShapeType="1"/>
                <a:endCxn id="198"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204" name="Straight Connector 653"/>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172" name="Group 347"/>
            <p:cNvGrpSpPr>
              <a:grpSpLocks/>
            </p:cNvGrpSpPr>
            <p:nvPr/>
          </p:nvGrpSpPr>
          <p:grpSpPr bwMode="auto">
            <a:xfrm>
              <a:off x="7186342" y="2486295"/>
              <a:ext cx="413310" cy="196874"/>
              <a:chOff x="1871277" y="1576300"/>
              <a:chExt cx="1128371" cy="437861"/>
            </a:xfrm>
          </p:grpSpPr>
          <p:sp>
            <p:nvSpPr>
              <p:cNvPr id="187" name="Oval 636"/>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88" name="Rectangle 637"/>
              <p:cNvSpPr/>
              <p:nvPr/>
            </p:nvSpPr>
            <p:spPr bwMode="auto">
              <a:xfrm>
                <a:off x="1872017" y="1738112"/>
                <a:ext cx="1126842" cy="11651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189" name="Oval 63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90" name="Freeform 639"/>
              <p:cNvSpPr/>
              <p:nvPr/>
            </p:nvSpPr>
            <p:spPr bwMode="auto">
              <a:xfrm>
                <a:off x="2158061" y="1671030"/>
                <a:ext cx="550418" cy="16241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91" name="Freeform 64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192" name="Freeform 64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193" name="Freeform 64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194" name="Straight Connector 643"/>
              <p:cNvCxnSpPr>
                <a:cxnSpLocks noChangeShapeType="1"/>
                <a:endCxn id="189"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195" name="Straight Connector 64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173" name="Group 347"/>
            <p:cNvGrpSpPr>
              <a:grpSpLocks/>
            </p:cNvGrpSpPr>
            <p:nvPr/>
          </p:nvGrpSpPr>
          <p:grpSpPr bwMode="auto">
            <a:xfrm>
              <a:off x="7750914" y="2756819"/>
              <a:ext cx="413310" cy="196874"/>
              <a:chOff x="1871277" y="1576300"/>
              <a:chExt cx="1128371" cy="437861"/>
            </a:xfrm>
          </p:grpSpPr>
          <p:sp>
            <p:nvSpPr>
              <p:cNvPr id="178" name="Oval 627"/>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79" name="Rectangle 628"/>
              <p:cNvSpPr/>
              <p:nvPr/>
            </p:nvSpPr>
            <p:spPr bwMode="auto">
              <a:xfrm>
                <a:off x="1869259" y="1740200"/>
                <a:ext cx="1131178" cy="11651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180" name="Oval 62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81" name="Freeform 630"/>
              <p:cNvSpPr/>
              <p:nvPr/>
            </p:nvSpPr>
            <p:spPr bwMode="auto">
              <a:xfrm>
                <a:off x="2159639" y="1673116"/>
                <a:ext cx="550418" cy="16241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82" name="Freeform 63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183" name="Freeform 63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184" name="Freeform 63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185" name="Straight Connector 634"/>
              <p:cNvCxnSpPr>
                <a:cxnSpLocks noChangeShapeType="1"/>
                <a:endCxn id="180"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186" name="Straight Connector 63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pic>
          <p:nvPicPr>
            <p:cNvPr id="174" name="Picture 1005" descr="antenna_stylized"/>
            <p:cNvPicPr>
              <a:picLocks noChangeAspect="1" noChangeArrowheads="1"/>
            </p:cNvPicPr>
            <p:nvPr/>
          </p:nvPicPr>
          <p:blipFill>
            <a:blip r:embed="rId8" cstate="print"/>
            <a:srcRect/>
            <a:stretch>
              <a:fillRect/>
            </a:stretch>
          </p:blipFill>
          <p:spPr bwMode="auto">
            <a:xfrm>
              <a:off x="5516100" y="3095151"/>
              <a:ext cx="530703" cy="223755"/>
            </a:xfrm>
            <a:prstGeom prst="rect">
              <a:avLst/>
            </a:prstGeom>
            <a:noFill/>
            <a:ln w="9525">
              <a:noFill/>
              <a:miter lim="800000"/>
              <a:headEnd/>
              <a:tailEnd/>
            </a:ln>
          </p:spPr>
        </p:pic>
        <p:pic>
          <p:nvPicPr>
            <p:cNvPr id="175" name="Picture 1005" descr="antenna_stylized"/>
            <p:cNvPicPr>
              <a:picLocks noChangeAspect="1" noChangeArrowheads="1"/>
            </p:cNvPicPr>
            <p:nvPr/>
          </p:nvPicPr>
          <p:blipFill>
            <a:blip r:embed="rId8" cstate="print"/>
            <a:srcRect/>
            <a:stretch>
              <a:fillRect/>
            </a:stretch>
          </p:blipFill>
          <p:spPr bwMode="auto">
            <a:xfrm>
              <a:off x="6893951" y="5490536"/>
              <a:ext cx="530703" cy="223755"/>
            </a:xfrm>
            <a:prstGeom prst="rect">
              <a:avLst/>
            </a:prstGeom>
            <a:noFill/>
            <a:ln w="9525">
              <a:noFill/>
              <a:miter lim="800000"/>
              <a:headEnd/>
              <a:tailEnd/>
            </a:ln>
          </p:spPr>
        </p:pic>
        <p:pic>
          <p:nvPicPr>
            <p:cNvPr id="176" name="Picture 1005" descr="antenna_stylized"/>
            <p:cNvPicPr>
              <a:picLocks noChangeAspect="1" noChangeArrowheads="1"/>
            </p:cNvPicPr>
            <p:nvPr/>
          </p:nvPicPr>
          <p:blipFill>
            <a:blip r:embed="rId8" cstate="print"/>
            <a:srcRect/>
            <a:stretch>
              <a:fillRect/>
            </a:stretch>
          </p:blipFill>
          <p:spPr bwMode="auto">
            <a:xfrm>
              <a:off x="7365711" y="5438691"/>
              <a:ext cx="530703" cy="223755"/>
            </a:xfrm>
            <a:prstGeom prst="rect">
              <a:avLst/>
            </a:prstGeom>
            <a:noFill/>
            <a:ln w="9525">
              <a:noFill/>
              <a:miter lim="800000"/>
              <a:headEnd/>
              <a:tailEnd/>
            </a:ln>
          </p:spPr>
        </p:pic>
        <p:pic>
          <p:nvPicPr>
            <p:cNvPr id="177" name="Picture 934" descr="antenna_radiation_stylized"/>
            <p:cNvPicPr>
              <a:picLocks noChangeAspect="1" noChangeArrowheads="1"/>
            </p:cNvPicPr>
            <p:nvPr/>
          </p:nvPicPr>
          <p:blipFill>
            <a:blip r:embed="rId7" cstate="print"/>
            <a:srcRect/>
            <a:stretch>
              <a:fillRect/>
            </a:stretch>
          </p:blipFill>
          <p:spPr bwMode="auto">
            <a:xfrm>
              <a:off x="7096052" y="5017186"/>
              <a:ext cx="415925" cy="88633"/>
            </a:xfrm>
            <a:prstGeom prst="rect">
              <a:avLst/>
            </a:prstGeom>
            <a:noFill/>
            <a:ln w="9525">
              <a:noFill/>
              <a:miter lim="800000"/>
              <a:headEnd/>
              <a:tailEnd/>
            </a:ln>
          </p:spPr>
        </p:pic>
      </p:grpSp>
      <p:sp>
        <p:nvSpPr>
          <p:cNvPr id="618" name="Rectangle 3"/>
          <p:cNvSpPr txBox="1">
            <a:spLocks noChangeArrowheads="1"/>
          </p:cNvSpPr>
          <p:nvPr/>
        </p:nvSpPr>
        <p:spPr bwMode="auto">
          <a:xfrm>
            <a:off x="317758" y="1916832"/>
            <a:ext cx="4659829" cy="10477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287338" marR="0" lvl="0" indent="-287338" algn="l" defTabSz="914400" rtl="0" eaLnBrk="1" fontAlgn="base" latinLnBrk="0" hangingPunct="1">
              <a:spcBef>
                <a:spcPct val="20000"/>
              </a:spcBef>
              <a:spcAft>
                <a:spcPct val="0"/>
              </a:spcAft>
              <a:buClr>
                <a:schemeClr val="folHlink"/>
              </a:buClr>
              <a:buSzPct val="60000"/>
              <a:buFont typeface="Wingdings" pitchFamily="2" charset="2"/>
              <a:buChar char="n"/>
              <a:tabLst/>
              <a:defRPr/>
            </a:pPr>
            <a:r>
              <a:rPr kumimoji="0" lang="zh-CN" altLang="en-US" sz="2800" b="0" u="none" strike="noStrike" kern="0" cap="none" spc="0" normalizeH="0" baseline="0" noProof="0" dirty="0">
                <a:ln>
                  <a:noFill/>
                </a:ln>
                <a:solidFill>
                  <a:srgbClr val="CC0000"/>
                </a:solidFill>
                <a:effectLst/>
                <a:uLnTx/>
                <a:uFillTx/>
                <a:latin typeface="+mn-ea"/>
                <a:cs typeface="+mn-cs"/>
              </a:rPr>
              <a:t>网络边缘</a:t>
            </a:r>
            <a:r>
              <a:rPr lang="zh-CN" altLang="en-US" sz="2800" kern="0" dirty="0">
                <a:solidFill>
                  <a:srgbClr val="CC0000"/>
                </a:solidFill>
                <a:latin typeface="+mn-ea"/>
              </a:rPr>
              <a:t>：</a:t>
            </a:r>
            <a:endParaRPr kumimoji="0" lang="en-US" altLang="zh-CN" sz="2800" b="0" u="none" strike="noStrike" kern="0" cap="none" spc="0" normalizeH="0" baseline="0" noProof="0" dirty="0">
              <a:ln>
                <a:noFill/>
              </a:ln>
              <a:solidFill>
                <a:srgbClr val="CC0000"/>
              </a:solidFill>
              <a:effectLst/>
              <a:uLnTx/>
              <a:uFillTx/>
              <a:latin typeface="+mn-ea"/>
              <a:cs typeface="+mn-cs"/>
            </a:endParaRPr>
          </a:p>
          <a:p>
            <a:pPr marL="682625" marR="0" lvl="1" indent="-225425" algn="l" defTabSz="914400" rtl="0" eaLnBrk="1" fontAlgn="base" latinLnBrk="0" hangingPunct="1">
              <a:spcBef>
                <a:spcPct val="20000"/>
              </a:spcBef>
              <a:spcAft>
                <a:spcPct val="0"/>
              </a:spcAft>
              <a:buClr>
                <a:schemeClr val="hlink"/>
              </a:buClr>
              <a:buSzPct val="55000"/>
              <a:buFont typeface="Wingdings" pitchFamily="2" charset="2"/>
              <a:buChar char="n"/>
              <a:tabLst/>
              <a:defRPr/>
            </a:pPr>
            <a:r>
              <a:rPr kumimoji="0" lang="zh-CN" altLang="en-US" sz="2800" b="0" u="none" strike="noStrike" kern="0" cap="none" spc="0" normalizeH="0" baseline="0" noProof="0" dirty="0">
                <a:ln>
                  <a:noFill/>
                </a:ln>
                <a:solidFill>
                  <a:schemeClr val="tx1"/>
                </a:solidFill>
                <a:effectLst/>
                <a:uLnTx/>
                <a:uFillTx/>
                <a:latin typeface="+mn-ea"/>
              </a:rPr>
              <a:t>主机</a:t>
            </a:r>
            <a:r>
              <a:rPr lang="zh-CN" altLang="en-US" sz="2800" kern="0" dirty="0">
                <a:latin typeface="+mn-ea"/>
              </a:rPr>
              <a:t>：客户端和服务器</a:t>
            </a:r>
            <a:endParaRPr kumimoji="0" lang="en-US" altLang="zh-CN" sz="2800" b="0" u="none" strike="noStrike" kern="0" cap="none" spc="0" normalizeH="0" baseline="0" noProof="0" dirty="0">
              <a:ln>
                <a:noFill/>
              </a:ln>
              <a:solidFill>
                <a:schemeClr val="tx1"/>
              </a:solidFill>
              <a:effectLst/>
              <a:uLnTx/>
              <a:uFillTx/>
              <a:latin typeface="+mn-ea"/>
            </a:endParaRPr>
          </a:p>
          <a:p>
            <a:pPr marL="682625" marR="0" lvl="1" indent="-225425" algn="l" defTabSz="914400" rtl="0" eaLnBrk="1" fontAlgn="base" latinLnBrk="0" hangingPunct="1">
              <a:spcBef>
                <a:spcPct val="20000"/>
              </a:spcBef>
              <a:spcAft>
                <a:spcPct val="0"/>
              </a:spcAft>
              <a:buClr>
                <a:schemeClr val="hlink"/>
              </a:buClr>
              <a:buSzPct val="55000"/>
              <a:buFont typeface="Wingdings" pitchFamily="2" charset="2"/>
              <a:buChar char="n"/>
              <a:tabLst/>
              <a:defRPr/>
            </a:pPr>
            <a:r>
              <a:rPr kumimoji="0" lang="zh-CN" altLang="en-US" sz="2800" b="0" u="none" strike="noStrike" kern="0" cap="none" spc="0" normalizeH="0" baseline="0" noProof="0" dirty="0">
                <a:ln>
                  <a:noFill/>
                </a:ln>
                <a:solidFill>
                  <a:schemeClr val="tx1"/>
                </a:solidFill>
                <a:effectLst/>
                <a:uLnTx/>
                <a:uFillTx/>
                <a:latin typeface="+mn-ea"/>
              </a:rPr>
              <a:t>服务器通常部署在数据中心</a:t>
            </a:r>
            <a:endParaRPr kumimoji="0" lang="en-US" altLang="zh-CN" sz="2800" b="0" u="none" strike="noStrike" kern="0" cap="none" spc="0" normalizeH="0" baseline="0" noProof="0" dirty="0">
              <a:ln>
                <a:noFill/>
              </a:ln>
              <a:solidFill>
                <a:schemeClr val="tx1"/>
              </a:solidFill>
              <a:effectLst/>
              <a:uLnTx/>
              <a:uFillTx/>
              <a:latin typeface="+mn-ea"/>
            </a:endParaRPr>
          </a:p>
          <a:p>
            <a:pPr marL="682625" marR="0" lvl="1" indent="-225425" algn="l" defTabSz="914400" rtl="0" eaLnBrk="1" fontAlgn="base" latinLnBrk="0" hangingPunct="1">
              <a:spcBef>
                <a:spcPct val="20000"/>
              </a:spcBef>
              <a:spcAft>
                <a:spcPct val="0"/>
              </a:spcAft>
              <a:buClr>
                <a:schemeClr val="hlink"/>
              </a:buClr>
              <a:buSzPct val="75000"/>
              <a:buFont typeface="Wingdings" pitchFamily="2" charset="2"/>
              <a:buChar char="n"/>
              <a:tabLst/>
              <a:defRPr/>
            </a:pPr>
            <a:endParaRPr kumimoji="0" lang="en-US" altLang="zh-CN" sz="2800" b="0" u="none" strike="noStrike" kern="0" cap="none" spc="0" normalizeH="0" baseline="0" noProof="0" dirty="0">
              <a:ln>
                <a:noFill/>
              </a:ln>
              <a:solidFill>
                <a:schemeClr val="tx1"/>
              </a:solidFill>
              <a:effectLst/>
              <a:uLnTx/>
              <a:uFillTx/>
              <a:latin typeface="+mn-ea"/>
            </a:endParaRPr>
          </a:p>
        </p:txBody>
      </p:sp>
      <p:sp>
        <p:nvSpPr>
          <p:cNvPr id="619" name="Rectangle 872"/>
          <p:cNvSpPr>
            <a:spLocks noChangeArrowheads="1"/>
          </p:cNvSpPr>
          <p:nvPr/>
        </p:nvSpPr>
        <p:spPr bwMode="auto">
          <a:xfrm>
            <a:off x="323528" y="3964385"/>
            <a:ext cx="4464496" cy="832767"/>
          </a:xfrm>
          <a:prstGeom prst="rect">
            <a:avLst/>
          </a:prstGeom>
          <a:noFill/>
          <a:ln w="9525">
            <a:noFill/>
            <a:miter lim="800000"/>
            <a:headEnd/>
            <a:tailEnd/>
          </a:ln>
        </p:spPr>
        <p:txBody>
          <a:bodyPr/>
          <a:lstStyle/>
          <a:p>
            <a:pPr marL="395288" indent="-395288">
              <a:spcBef>
                <a:spcPct val="20000"/>
              </a:spcBef>
              <a:buClr>
                <a:srgbClr val="000099"/>
              </a:buClr>
              <a:buSzPct val="100000"/>
              <a:buFont typeface="Wingdings" pitchFamily="2" charset="2"/>
              <a:buChar char="§"/>
            </a:pPr>
            <a:r>
              <a:rPr lang="zh-CN" altLang="en-US" sz="2800" dirty="0">
                <a:solidFill>
                  <a:srgbClr val="CC0000"/>
                </a:solidFill>
                <a:latin typeface="+mn-ea"/>
              </a:rPr>
              <a:t>接入网、物理介质：</a:t>
            </a:r>
            <a:r>
              <a:rPr lang="en-US" altLang="zh-CN" sz="2800" dirty="0">
                <a:latin typeface="+mn-ea"/>
              </a:rPr>
              <a:t> </a:t>
            </a:r>
            <a:r>
              <a:rPr lang="zh-CN" altLang="en-US" sz="2800" dirty="0">
                <a:latin typeface="+mn-ea"/>
              </a:rPr>
              <a:t>有线和无线的通信链路</a:t>
            </a:r>
            <a:endParaRPr lang="en-US" altLang="zh-CN" sz="2800" dirty="0">
              <a:latin typeface="+mn-ea"/>
            </a:endParaRPr>
          </a:p>
        </p:txBody>
      </p:sp>
      <p:sp>
        <p:nvSpPr>
          <p:cNvPr id="620" name="Rectangle 873"/>
          <p:cNvSpPr>
            <a:spLocks noChangeArrowheads="1"/>
          </p:cNvSpPr>
          <p:nvPr/>
        </p:nvSpPr>
        <p:spPr bwMode="auto">
          <a:xfrm>
            <a:off x="357264" y="5034111"/>
            <a:ext cx="4223409" cy="14192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395288" indent="-395288">
              <a:spcBef>
                <a:spcPct val="15000"/>
              </a:spcBef>
              <a:buClr>
                <a:srgbClr val="000099"/>
              </a:buClr>
              <a:buSzPct val="100000"/>
              <a:buFont typeface="Wingdings" pitchFamily="2" charset="2"/>
              <a:buChar char="§"/>
            </a:pPr>
            <a:r>
              <a:rPr lang="zh-CN" altLang="en-US" sz="2800" dirty="0">
                <a:solidFill>
                  <a:srgbClr val="CC0000"/>
                </a:solidFill>
                <a:latin typeface="+mn-ea"/>
              </a:rPr>
              <a:t>网络核心：</a:t>
            </a:r>
            <a:r>
              <a:rPr lang="en-US" altLang="zh-CN" sz="2800" dirty="0">
                <a:solidFill>
                  <a:srgbClr val="CC0000"/>
                </a:solidFill>
                <a:latin typeface="+mn-ea"/>
              </a:rPr>
              <a:t> </a:t>
            </a:r>
          </a:p>
          <a:p>
            <a:pPr marL="628650" lvl="1" indent="-177800">
              <a:spcBef>
                <a:spcPct val="15000"/>
              </a:spcBef>
              <a:buClr>
                <a:srgbClr val="000099"/>
              </a:buClr>
              <a:buSzPct val="100000"/>
              <a:buFont typeface="Arial" pitchFamily="34" charset="0"/>
              <a:buChar char="•"/>
            </a:pPr>
            <a:r>
              <a:rPr lang="zh-CN" altLang="en-US" sz="2800" dirty="0">
                <a:latin typeface="+mn-ea"/>
              </a:rPr>
              <a:t>相互连接的路由器</a:t>
            </a:r>
            <a:endParaRPr lang="en-US" altLang="zh-CN" sz="2800" dirty="0">
              <a:latin typeface="+mn-ea"/>
            </a:endParaRPr>
          </a:p>
          <a:p>
            <a:pPr marL="628650" lvl="1" indent="-177800">
              <a:spcBef>
                <a:spcPct val="15000"/>
              </a:spcBef>
              <a:buClr>
                <a:srgbClr val="000099"/>
              </a:buClr>
              <a:buSzPct val="100000"/>
              <a:buFont typeface="Arial" pitchFamily="34" charset="0"/>
              <a:buChar char="•"/>
            </a:pPr>
            <a:r>
              <a:rPr lang="zh-CN" altLang="en-US" sz="2800" dirty="0">
                <a:latin typeface="+mn-ea"/>
              </a:rPr>
              <a:t>连接网络的网络</a:t>
            </a:r>
            <a:endParaRPr lang="en-US" altLang="zh-CN" sz="2800" dirty="0">
              <a:latin typeface="+mn-ea"/>
            </a:endParaRPr>
          </a:p>
          <a:p>
            <a:pPr marL="395288" indent="-395288">
              <a:spcBef>
                <a:spcPct val="20000"/>
              </a:spcBef>
              <a:buClr>
                <a:schemeClr val="accent2"/>
              </a:buClr>
              <a:buSzPct val="85000"/>
              <a:buFont typeface="Wingdings" pitchFamily="2" charset="2"/>
              <a:buChar char="q"/>
            </a:pPr>
            <a:endParaRPr lang="en-US" altLang="zh-CN" sz="2800" dirty="0">
              <a:latin typeface="+mn-ea"/>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618">
                                            <p:txEl>
                                              <p:pRg st="0" end="0"/>
                                            </p:txEl>
                                          </p:spTgt>
                                        </p:tgtEl>
                                        <p:attrNameLst>
                                          <p:attrName>style.visibility</p:attrName>
                                        </p:attrNameLst>
                                      </p:cBhvr>
                                      <p:to>
                                        <p:strVal val="visible"/>
                                      </p:to>
                                    </p:set>
                                    <p:animEffect transition="in" filter="dissolve">
                                      <p:cBhvr>
                                        <p:cTn id="7" dur="500"/>
                                        <p:tgtEl>
                                          <p:spTgt spid="618">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618">
                                            <p:txEl>
                                              <p:pRg st="1" end="1"/>
                                            </p:txEl>
                                          </p:spTgt>
                                        </p:tgtEl>
                                        <p:attrNameLst>
                                          <p:attrName>style.visibility</p:attrName>
                                        </p:attrNameLst>
                                      </p:cBhvr>
                                      <p:to>
                                        <p:strVal val="visible"/>
                                      </p:to>
                                    </p:set>
                                    <p:animEffect transition="in" filter="dissolve">
                                      <p:cBhvr>
                                        <p:cTn id="10" dur="500"/>
                                        <p:tgtEl>
                                          <p:spTgt spid="618">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618">
                                            <p:txEl>
                                              <p:pRg st="2" end="2"/>
                                            </p:txEl>
                                          </p:spTgt>
                                        </p:tgtEl>
                                        <p:attrNameLst>
                                          <p:attrName>style.visibility</p:attrName>
                                        </p:attrNameLst>
                                      </p:cBhvr>
                                      <p:to>
                                        <p:strVal val="visible"/>
                                      </p:to>
                                    </p:set>
                                    <p:animEffect transition="in" filter="dissolve">
                                      <p:cBhvr>
                                        <p:cTn id="13" dur="500"/>
                                        <p:tgtEl>
                                          <p:spTgt spid="618">
                                            <p:txEl>
                                              <p:pRg st="2" end="2"/>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619">
                                            <p:txEl>
                                              <p:pRg st="0" end="0"/>
                                            </p:txEl>
                                          </p:spTgt>
                                        </p:tgtEl>
                                        <p:attrNameLst>
                                          <p:attrName>style.visibility</p:attrName>
                                        </p:attrNameLst>
                                      </p:cBhvr>
                                      <p:to>
                                        <p:strVal val="visible"/>
                                      </p:to>
                                    </p:set>
                                    <p:animEffect transition="in" filter="dissolve">
                                      <p:cBhvr>
                                        <p:cTn id="16" dur="500"/>
                                        <p:tgtEl>
                                          <p:spTgt spid="619">
                                            <p:txEl>
                                              <p:pRg st="0" end="0"/>
                                            </p:txEl>
                                          </p:spTgt>
                                        </p:tgtEl>
                                      </p:cBhvr>
                                    </p:animEffect>
                                  </p:childTnLst>
                                </p:cTn>
                              </p:par>
                              <p:par>
                                <p:cTn id="17" presetID="9" presetClass="entr" presetSubtype="0" fill="hold" nodeType="withEffect">
                                  <p:stCondLst>
                                    <p:cond delay="0"/>
                                  </p:stCondLst>
                                  <p:childTnLst>
                                    <p:set>
                                      <p:cBhvr>
                                        <p:cTn id="18" dur="1" fill="hold">
                                          <p:stCondLst>
                                            <p:cond delay="0"/>
                                          </p:stCondLst>
                                        </p:cTn>
                                        <p:tgtEl>
                                          <p:spTgt spid="620">
                                            <p:txEl>
                                              <p:pRg st="0" end="0"/>
                                            </p:txEl>
                                          </p:spTgt>
                                        </p:tgtEl>
                                        <p:attrNameLst>
                                          <p:attrName>style.visibility</p:attrName>
                                        </p:attrNameLst>
                                      </p:cBhvr>
                                      <p:to>
                                        <p:strVal val="visible"/>
                                      </p:to>
                                    </p:set>
                                    <p:animEffect transition="in" filter="dissolve">
                                      <p:cBhvr>
                                        <p:cTn id="19" dur="500"/>
                                        <p:tgtEl>
                                          <p:spTgt spid="620">
                                            <p:txEl>
                                              <p:pRg st="0" end="0"/>
                                            </p:txEl>
                                          </p:spTgt>
                                        </p:tgtEl>
                                      </p:cBhvr>
                                    </p:animEffect>
                                  </p:childTnLst>
                                </p:cTn>
                              </p:par>
                              <p:par>
                                <p:cTn id="20" presetID="9" presetClass="entr" presetSubtype="0" fill="hold" nodeType="withEffect">
                                  <p:stCondLst>
                                    <p:cond delay="0"/>
                                  </p:stCondLst>
                                  <p:childTnLst>
                                    <p:set>
                                      <p:cBhvr>
                                        <p:cTn id="21" dur="1" fill="hold">
                                          <p:stCondLst>
                                            <p:cond delay="0"/>
                                          </p:stCondLst>
                                        </p:cTn>
                                        <p:tgtEl>
                                          <p:spTgt spid="620">
                                            <p:txEl>
                                              <p:pRg st="1" end="1"/>
                                            </p:txEl>
                                          </p:spTgt>
                                        </p:tgtEl>
                                        <p:attrNameLst>
                                          <p:attrName>style.visibility</p:attrName>
                                        </p:attrNameLst>
                                      </p:cBhvr>
                                      <p:to>
                                        <p:strVal val="visible"/>
                                      </p:to>
                                    </p:set>
                                    <p:animEffect transition="in" filter="dissolve">
                                      <p:cBhvr>
                                        <p:cTn id="22" dur="500"/>
                                        <p:tgtEl>
                                          <p:spTgt spid="620">
                                            <p:txEl>
                                              <p:pRg st="1" end="1"/>
                                            </p:txEl>
                                          </p:spTgt>
                                        </p:tgtEl>
                                      </p:cBhvr>
                                    </p:animEffect>
                                  </p:childTnLst>
                                </p:cTn>
                              </p:par>
                              <p:par>
                                <p:cTn id="23" presetID="9" presetClass="entr" presetSubtype="0" fill="hold" nodeType="withEffect">
                                  <p:stCondLst>
                                    <p:cond delay="0"/>
                                  </p:stCondLst>
                                  <p:childTnLst>
                                    <p:set>
                                      <p:cBhvr>
                                        <p:cTn id="24" dur="1" fill="hold">
                                          <p:stCondLst>
                                            <p:cond delay="0"/>
                                          </p:stCondLst>
                                        </p:cTn>
                                        <p:tgtEl>
                                          <p:spTgt spid="620">
                                            <p:txEl>
                                              <p:pRg st="2" end="2"/>
                                            </p:txEl>
                                          </p:spTgt>
                                        </p:tgtEl>
                                        <p:attrNameLst>
                                          <p:attrName>style.visibility</p:attrName>
                                        </p:attrNameLst>
                                      </p:cBhvr>
                                      <p:to>
                                        <p:strVal val="visible"/>
                                      </p:to>
                                    </p:set>
                                    <p:animEffect transition="in" filter="dissolve">
                                      <p:cBhvr>
                                        <p:cTn id="25" dur="500"/>
                                        <p:tgtEl>
                                          <p:spTgt spid="620">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接入网和物理介质</a:t>
            </a:r>
          </a:p>
        </p:txBody>
      </p:sp>
      <p:sp>
        <p:nvSpPr>
          <p:cNvPr id="4" name="灯片编号占位符 3"/>
          <p:cNvSpPr>
            <a:spLocks noGrp="1"/>
          </p:cNvSpPr>
          <p:nvPr>
            <p:ph type="sldNum" sz="quarter" idx="12"/>
          </p:nvPr>
        </p:nvSpPr>
        <p:spPr/>
        <p:txBody>
          <a:bodyPr/>
          <a:lstStyle/>
          <a:p>
            <a:fld id="{E3FA5FAF-8A25-4B6E-94B7-5CA30A873E9A}" type="slidenum">
              <a:rPr lang="zh-CN" altLang="en-US" smtClean="0"/>
              <a:pPr/>
              <a:t>14</a:t>
            </a:fld>
            <a:endParaRPr lang="zh-CN" altLang="en-US"/>
          </a:p>
        </p:txBody>
      </p:sp>
      <p:grpSp>
        <p:nvGrpSpPr>
          <p:cNvPr id="5" name="Group 2"/>
          <p:cNvGrpSpPr>
            <a:grpSpLocks/>
          </p:cNvGrpSpPr>
          <p:nvPr/>
        </p:nvGrpSpPr>
        <p:grpSpPr bwMode="auto">
          <a:xfrm>
            <a:off x="5202238" y="1546225"/>
            <a:ext cx="3551237" cy="4449763"/>
            <a:chOff x="5202238" y="1546225"/>
            <a:chExt cx="3551237" cy="4450443"/>
          </a:xfrm>
        </p:grpSpPr>
        <p:sp>
          <p:nvSpPr>
            <p:cNvPr id="6" name="Freeform 665"/>
            <p:cNvSpPr>
              <a:spLocks/>
            </p:cNvSpPr>
            <p:nvPr/>
          </p:nvSpPr>
          <p:spPr bwMode="auto">
            <a:xfrm>
              <a:off x="5202238" y="1712913"/>
              <a:ext cx="1736725" cy="1071562"/>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p>
          </p:txBody>
        </p:sp>
        <p:grpSp>
          <p:nvGrpSpPr>
            <p:cNvPr id="7" name="Group 666"/>
            <p:cNvGrpSpPr>
              <a:grpSpLocks/>
            </p:cNvGrpSpPr>
            <p:nvPr/>
          </p:nvGrpSpPr>
          <p:grpSpPr bwMode="auto">
            <a:xfrm>
              <a:off x="5329977" y="2980450"/>
              <a:ext cx="1458912" cy="933450"/>
              <a:chOff x="2889" y="1631"/>
              <a:chExt cx="980" cy="743"/>
            </a:xfrm>
          </p:grpSpPr>
          <p:sp>
            <p:nvSpPr>
              <p:cNvPr id="572" name="Rectangle 667"/>
              <p:cNvSpPr>
                <a:spLocks noChangeArrowheads="1"/>
              </p:cNvSpPr>
              <p:nvPr/>
            </p:nvSpPr>
            <p:spPr bwMode="auto">
              <a:xfrm>
                <a:off x="3046" y="1841"/>
                <a:ext cx="663" cy="533"/>
              </a:xfrm>
              <a:prstGeom prst="rect">
                <a:avLst/>
              </a:prstGeom>
              <a:solidFill>
                <a:srgbClr val="00CCFF"/>
              </a:solidFill>
              <a:ln w="9525">
                <a:noFill/>
                <a:miter lim="800000"/>
                <a:headEnd/>
                <a:tailEnd/>
              </a:ln>
            </p:spPr>
            <p:txBody>
              <a:bodyPr wrap="none" anchor="ctr"/>
              <a:lstStyle/>
              <a:p>
                <a:endParaRPr lang="zh-CN" altLang="zh-CN"/>
              </a:p>
            </p:txBody>
          </p:sp>
          <p:sp>
            <p:nvSpPr>
              <p:cNvPr id="573" name="AutoShape 668"/>
              <p:cNvSpPr>
                <a:spLocks noChangeArrowheads="1"/>
              </p:cNvSpPr>
              <p:nvPr/>
            </p:nvSpPr>
            <p:spPr bwMode="auto">
              <a:xfrm>
                <a:off x="2889" y="1631"/>
                <a:ext cx="980" cy="253"/>
              </a:xfrm>
              <a:prstGeom prst="triangle">
                <a:avLst>
                  <a:gd name="adj" fmla="val 50000"/>
                </a:avLst>
              </a:prstGeom>
              <a:solidFill>
                <a:srgbClr val="00CCFF"/>
              </a:solidFill>
              <a:ln w="9525">
                <a:noFill/>
                <a:miter lim="800000"/>
                <a:headEnd/>
                <a:tailEnd/>
              </a:ln>
            </p:spPr>
            <p:txBody>
              <a:bodyPr wrap="none" anchor="ctr"/>
              <a:lstStyle/>
              <a:p>
                <a:pPr algn="ctr"/>
                <a:endParaRPr lang="zh-CN" altLang="zh-CN">
                  <a:solidFill>
                    <a:srgbClr val="00CCFF"/>
                  </a:solidFill>
                </a:endParaRPr>
              </a:p>
            </p:txBody>
          </p:sp>
        </p:grpSp>
        <p:sp>
          <p:nvSpPr>
            <p:cNvPr id="8" name="Freeform 669"/>
            <p:cNvSpPr>
              <a:spLocks/>
            </p:cNvSpPr>
            <p:nvPr/>
          </p:nvSpPr>
          <p:spPr bwMode="auto">
            <a:xfrm>
              <a:off x="5364163" y="4331380"/>
              <a:ext cx="3225800" cy="1665288"/>
            </a:xfrm>
            <a:custGeom>
              <a:avLst/>
              <a:gdLst>
                <a:gd name="T0" fmla="*/ 2147483647 w 2032"/>
                <a:gd name="T1" fmla="*/ 2147483647 h 1049"/>
                <a:gd name="T2" fmla="*/ 2147483647 w 2032"/>
                <a:gd name="T3" fmla="*/ 2147483647 h 1049"/>
                <a:gd name="T4" fmla="*/ 2147483647 w 2032"/>
                <a:gd name="T5" fmla="*/ 2147483647 h 1049"/>
                <a:gd name="T6" fmla="*/ 2147483647 w 2032"/>
                <a:gd name="T7" fmla="*/ 2147483647 h 1049"/>
                <a:gd name="T8" fmla="*/ 2147483647 w 2032"/>
                <a:gd name="T9" fmla="*/ 2147483647 h 1049"/>
                <a:gd name="T10" fmla="*/ 2147483647 w 2032"/>
                <a:gd name="T11" fmla="*/ 2147483647 h 1049"/>
                <a:gd name="T12" fmla="*/ 2147483647 w 2032"/>
                <a:gd name="T13" fmla="*/ 2147483647 h 1049"/>
                <a:gd name="T14" fmla="*/ 2147483647 w 2032"/>
                <a:gd name="T15" fmla="*/ 2147483647 h 1049"/>
                <a:gd name="T16" fmla="*/ 2147483647 w 2032"/>
                <a:gd name="T17" fmla="*/ 2147483647 h 1049"/>
                <a:gd name="T18" fmla="*/ 2147483647 w 2032"/>
                <a:gd name="T19" fmla="*/ 2147483647 h 1049"/>
                <a:gd name="T20" fmla="*/ 2147483647 w 2032"/>
                <a:gd name="T21" fmla="*/ 2147483647 h 1049"/>
                <a:gd name="T22" fmla="*/ 2147483647 w 2032"/>
                <a:gd name="T23" fmla="*/ 2147483647 h 1049"/>
                <a:gd name="T24" fmla="*/ 2147483647 w 2032"/>
                <a:gd name="T25" fmla="*/ 2147483647 h 1049"/>
                <a:gd name="T26" fmla="*/ 2147483647 w 2032"/>
                <a:gd name="T27" fmla="*/ 2147483647 h 1049"/>
                <a:gd name="T28" fmla="*/ 2147483647 w 2032"/>
                <a:gd name="T29" fmla="*/ 2147483647 h 1049"/>
                <a:gd name="T30" fmla="*/ 2147483647 w 2032"/>
                <a:gd name="T31" fmla="*/ 2147483647 h 104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032"/>
                <a:gd name="T49" fmla="*/ 0 h 1049"/>
                <a:gd name="T50" fmla="*/ 2032 w 2032"/>
                <a:gd name="T51" fmla="*/ 1049 h 104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032" h="1049">
                  <a:moveTo>
                    <a:pt x="1044" y="26"/>
                  </a:moveTo>
                  <a:cubicBezTo>
                    <a:pt x="959" y="45"/>
                    <a:pt x="924" y="118"/>
                    <a:pt x="847" y="125"/>
                  </a:cubicBezTo>
                  <a:cubicBezTo>
                    <a:pt x="770" y="132"/>
                    <a:pt x="697" y="61"/>
                    <a:pt x="580" y="68"/>
                  </a:cubicBezTo>
                  <a:cubicBezTo>
                    <a:pt x="463" y="75"/>
                    <a:pt x="232" y="119"/>
                    <a:pt x="143" y="170"/>
                  </a:cubicBezTo>
                  <a:cubicBezTo>
                    <a:pt x="54" y="221"/>
                    <a:pt x="65" y="289"/>
                    <a:pt x="48" y="374"/>
                  </a:cubicBezTo>
                  <a:cubicBezTo>
                    <a:pt x="31" y="459"/>
                    <a:pt x="0" y="618"/>
                    <a:pt x="41" y="680"/>
                  </a:cubicBezTo>
                  <a:cubicBezTo>
                    <a:pt x="82" y="742"/>
                    <a:pt x="191" y="709"/>
                    <a:pt x="294" y="744"/>
                  </a:cubicBezTo>
                  <a:cubicBezTo>
                    <a:pt x="397" y="779"/>
                    <a:pt x="527" y="849"/>
                    <a:pt x="660" y="893"/>
                  </a:cubicBezTo>
                  <a:cubicBezTo>
                    <a:pt x="793" y="938"/>
                    <a:pt x="944" y="991"/>
                    <a:pt x="1088" y="1014"/>
                  </a:cubicBezTo>
                  <a:cubicBezTo>
                    <a:pt x="1232" y="1036"/>
                    <a:pt x="1401" y="1049"/>
                    <a:pt x="1525" y="1031"/>
                  </a:cubicBezTo>
                  <a:cubicBezTo>
                    <a:pt x="1649" y="1012"/>
                    <a:pt x="1749" y="960"/>
                    <a:pt x="1831" y="907"/>
                  </a:cubicBezTo>
                  <a:cubicBezTo>
                    <a:pt x="1913" y="855"/>
                    <a:pt x="1998" y="824"/>
                    <a:pt x="2015" y="714"/>
                  </a:cubicBezTo>
                  <a:cubicBezTo>
                    <a:pt x="2032" y="604"/>
                    <a:pt x="1990" y="350"/>
                    <a:pt x="1931" y="251"/>
                  </a:cubicBezTo>
                  <a:cubicBezTo>
                    <a:pt x="1872" y="151"/>
                    <a:pt x="1754" y="153"/>
                    <a:pt x="1658" y="114"/>
                  </a:cubicBezTo>
                  <a:cubicBezTo>
                    <a:pt x="1562" y="76"/>
                    <a:pt x="1457" y="30"/>
                    <a:pt x="1355" y="15"/>
                  </a:cubicBezTo>
                  <a:cubicBezTo>
                    <a:pt x="1253" y="0"/>
                    <a:pt x="1129" y="8"/>
                    <a:pt x="1044" y="26"/>
                  </a:cubicBezTo>
                  <a:close/>
                </a:path>
              </a:pathLst>
            </a:custGeom>
            <a:solidFill>
              <a:srgbClr val="00CCFF"/>
            </a:solidFill>
            <a:ln w="9525">
              <a:noFill/>
              <a:round/>
              <a:headEnd/>
              <a:tailEnd/>
            </a:ln>
          </p:spPr>
          <p:txBody>
            <a:bodyPr/>
            <a:lstStyle/>
            <a:p>
              <a:endParaRPr lang="zh-CN" altLang="en-US"/>
            </a:p>
          </p:txBody>
        </p:sp>
        <p:sp>
          <p:nvSpPr>
            <p:cNvPr id="9" name="Line 670"/>
            <p:cNvSpPr>
              <a:spLocks noChangeShapeType="1"/>
            </p:cNvSpPr>
            <p:nvPr/>
          </p:nvSpPr>
          <p:spPr bwMode="auto">
            <a:xfrm rot="-5400000">
              <a:off x="7845425" y="5162551"/>
              <a:ext cx="523875" cy="139700"/>
            </a:xfrm>
            <a:prstGeom prst="line">
              <a:avLst/>
            </a:prstGeom>
            <a:noFill/>
            <a:ln w="19050">
              <a:solidFill>
                <a:srgbClr val="FF0000"/>
              </a:solidFill>
              <a:round/>
              <a:headEnd/>
              <a:tailEnd/>
            </a:ln>
          </p:spPr>
          <p:txBody>
            <a:bodyPr wrap="none" anchor="ctr"/>
            <a:lstStyle/>
            <a:p>
              <a:endParaRPr lang="zh-CN" altLang="en-US"/>
            </a:p>
          </p:txBody>
        </p:sp>
        <p:sp>
          <p:nvSpPr>
            <p:cNvPr id="10" name="Line 671"/>
            <p:cNvSpPr>
              <a:spLocks noChangeShapeType="1"/>
            </p:cNvSpPr>
            <p:nvPr/>
          </p:nvSpPr>
          <p:spPr bwMode="auto">
            <a:xfrm rot="5400000" flipV="1">
              <a:off x="7991475" y="5443538"/>
              <a:ext cx="3175" cy="85725"/>
            </a:xfrm>
            <a:prstGeom prst="line">
              <a:avLst/>
            </a:prstGeom>
            <a:noFill/>
            <a:ln w="12700">
              <a:solidFill>
                <a:schemeClr val="bg2"/>
              </a:solidFill>
              <a:round/>
              <a:headEnd/>
              <a:tailEnd/>
            </a:ln>
          </p:spPr>
          <p:txBody>
            <a:bodyPr wrap="none" anchor="ctr"/>
            <a:lstStyle/>
            <a:p>
              <a:endParaRPr lang="zh-CN" altLang="en-US"/>
            </a:p>
          </p:txBody>
        </p:sp>
        <p:sp>
          <p:nvSpPr>
            <p:cNvPr id="11" name="Line 672"/>
            <p:cNvSpPr>
              <a:spLocks noChangeShapeType="1"/>
            </p:cNvSpPr>
            <p:nvPr/>
          </p:nvSpPr>
          <p:spPr bwMode="auto">
            <a:xfrm rot="-5400000">
              <a:off x="8177213" y="5116513"/>
              <a:ext cx="0" cy="114300"/>
            </a:xfrm>
            <a:prstGeom prst="line">
              <a:avLst/>
            </a:prstGeom>
            <a:noFill/>
            <a:ln w="19050">
              <a:solidFill>
                <a:srgbClr val="FF0000"/>
              </a:solidFill>
              <a:round/>
              <a:headEnd/>
              <a:tailEnd/>
            </a:ln>
          </p:spPr>
          <p:txBody>
            <a:bodyPr wrap="none" anchor="ctr"/>
            <a:lstStyle/>
            <a:p>
              <a:endParaRPr lang="zh-CN" altLang="en-US"/>
            </a:p>
          </p:txBody>
        </p:sp>
        <p:sp>
          <p:nvSpPr>
            <p:cNvPr id="12" name="Line 674"/>
            <p:cNvSpPr>
              <a:spLocks noChangeShapeType="1"/>
            </p:cNvSpPr>
            <p:nvPr/>
          </p:nvSpPr>
          <p:spPr bwMode="auto">
            <a:xfrm>
              <a:off x="6100763" y="4776788"/>
              <a:ext cx="217487" cy="100012"/>
            </a:xfrm>
            <a:prstGeom prst="line">
              <a:avLst/>
            </a:prstGeom>
            <a:noFill/>
            <a:ln w="19050">
              <a:solidFill>
                <a:srgbClr val="FF0000"/>
              </a:solidFill>
              <a:round/>
              <a:headEnd/>
              <a:tailEnd/>
            </a:ln>
          </p:spPr>
          <p:txBody>
            <a:bodyPr/>
            <a:lstStyle/>
            <a:p>
              <a:endParaRPr lang="zh-CN" altLang="en-US"/>
            </a:p>
          </p:txBody>
        </p:sp>
        <p:sp>
          <p:nvSpPr>
            <p:cNvPr id="13" name="Line 675"/>
            <p:cNvSpPr>
              <a:spLocks noChangeShapeType="1"/>
            </p:cNvSpPr>
            <p:nvPr/>
          </p:nvSpPr>
          <p:spPr bwMode="auto">
            <a:xfrm flipV="1">
              <a:off x="5842000" y="5038725"/>
              <a:ext cx="407988" cy="74613"/>
            </a:xfrm>
            <a:prstGeom prst="line">
              <a:avLst/>
            </a:prstGeom>
            <a:noFill/>
            <a:ln w="19050">
              <a:solidFill>
                <a:srgbClr val="FF0000"/>
              </a:solidFill>
              <a:round/>
              <a:headEnd/>
              <a:tailEnd/>
            </a:ln>
          </p:spPr>
          <p:txBody>
            <a:bodyPr/>
            <a:lstStyle/>
            <a:p>
              <a:endParaRPr lang="zh-CN" altLang="en-US"/>
            </a:p>
          </p:txBody>
        </p:sp>
        <p:sp>
          <p:nvSpPr>
            <p:cNvPr id="14" name="Line 678"/>
            <p:cNvSpPr>
              <a:spLocks noChangeShapeType="1"/>
            </p:cNvSpPr>
            <p:nvPr/>
          </p:nvSpPr>
          <p:spPr bwMode="auto">
            <a:xfrm flipH="1">
              <a:off x="6267450" y="5102225"/>
              <a:ext cx="144463" cy="169863"/>
            </a:xfrm>
            <a:prstGeom prst="line">
              <a:avLst/>
            </a:prstGeom>
            <a:noFill/>
            <a:ln w="19050">
              <a:solidFill>
                <a:srgbClr val="FF0000"/>
              </a:solidFill>
              <a:round/>
              <a:headEnd/>
              <a:tailEnd/>
            </a:ln>
          </p:spPr>
          <p:txBody>
            <a:bodyPr/>
            <a:lstStyle/>
            <a:p>
              <a:endParaRPr lang="zh-CN" altLang="en-US"/>
            </a:p>
          </p:txBody>
        </p:sp>
        <p:sp>
          <p:nvSpPr>
            <p:cNvPr id="15" name="Line 679"/>
            <p:cNvSpPr>
              <a:spLocks noChangeShapeType="1"/>
            </p:cNvSpPr>
            <p:nvPr/>
          </p:nvSpPr>
          <p:spPr bwMode="auto">
            <a:xfrm flipH="1" flipV="1">
              <a:off x="6586538" y="5110163"/>
              <a:ext cx="76200" cy="163512"/>
            </a:xfrm>
            <a:prstGeom prst="line">
              <a:avLst/>
            </a:prstGeom>
            <a:noFill/>
            <a:ln w="19050">
              <a:solidFill>
                <a:srgbClr val="FF0000"/>
              </a:solidFill>
              <a:round/>
              <a:headEnd/>
              <a:tailEnd/>
            </a:ln>
          </p:spPr>
          <p:txBody>
            <a:bodyPr/>
            <a:lstStyle/>
            <a:p>
              <a:endParaRPr lang="zh-CN" altLang="en-US"/>
            </a:p>
          </p:txBody>
        </p:sp>
        <p:sp>
          <p:nvSpPr>
            <p:cNvPr id="16" name="Line 680"/>
            <p:cNvSpPr>
              <a:spLocks noChangeShapeType="1"/>
            </p:cNvSpPr>
            <p:nvPr/>
          </p:nvSpPr>
          <p:spPr bwMode="auto">
            <a:xfrm>
              <a:off x="6743700" y="5056188"/>
              <a:ext cx="503238" cy="269875"/>
            </a:xfrm>
            <a:prstGeom prst="line">
              <a:avLst/>
            </a:prstGeom>
            <a:noFill/>
            <a:ln w="19050">
              <a:solidFill>
                <a:srgbClr val="FF0000"/>
              </a:solidFill>
              <a:round/>
              <a:headEnd/>
              <a:tailEnd/>
            </a:ln>
          </p:spPr>
          <p:txBody>
            <a:bodyPr/>
            <a:lstStyle/>
            <a:p>
              <a:endParaRPr lang="zh-CN" altLang="en-US"/>
            </a:p>
          </p:txBody>
        </p:sp>
        <p:sp>
          <p:nvSpPr>
            <p:cNvPr id="17" name="Line 682"/>
            <p:cNvSpPr>
              <a:spLocks noChangeShapeType="1"/>
            </p:cNvSpPr>
            <p:nvPr/>
          </p:nvSpPr>
          <p:spPr bwMode="auto">
            <a:xfrm>
              <a:off x="6284913" y="3551238"/>
              <a:ext cx="0" cy="106362"/>
            </a:xfrm>
            <a:prstGeom prst="line">
              <a:avLst/>
            </a:prstGeom>
            <a:noFill/>
            <a:ln w="19050">
              <a:solidFill>
                <a:srgbClr val="FF0000"/>
              </a:solidFill>
              <a:round/>
              <a:headEnd/>
              <a:tailEnd/>
            </a:ln>
          </p:spPr>
          <p:txBody>
            <a:bodyPr/>
            <a:lstStyle/>
            <a:p>
              <a:endParaRPr lang="zh-CN" altLang="en-US"/>
            </a:p>
          </p:txBody>
        </p:sp>
        <p:sp>
          <p:nvSpPr>
            <p:cNvPr id="18" name="Line 683"/>
            <p:cNvSpPr>
              <a:spLocks noChangeShapeType="1"/>
            </p:cNvSpPr>
            <p:nvPr/>
          </p:nvSpPr>
          <p:spPr bwMode="auto">
            <a:xfrm flipV="1">
              <a:off x="5891213" y="3736975"/>
              <a:ext cx="168275" cy="3175"/>
            </a:xfrm>
            <a:prstGeom prst="line">
              <a:avLst/>
            </a:prstGeom>
            <a:noFill/>
            <a:ln w="19050">
              <a:solidFill>
                <a:srgbClr val="FF0000"/>
              </a:solidFill>
              <a:round/>
              <a:headEnd/>
              <a:tailEnd/>
            </a:ln>
          </p:spPr>
          <p:txBody>
            <a:bodyPr/>
            <a:lstStyle/>
            <a:p>
              <a:endParaRPr lang="zh-CN" altLang="en-US"/>
            </a:p>
          </p:txBody>
        </p:sp>
        <p:pic>
          <p:nvPicPr>
            <p:cNvPr id="19" name="Picture 684" descr="access_point_stylized_small"/>
            <p:cNvPicPr>
              <a:picLocks noChangeAspect="1" noChangeArrowheads="1"/>
            </p:cNvPicPr>
            <p:nvPr/>
          </p:nvPicPr>
          <p:blipFill>
            <a:blip r:embed="rId2" cstate="print"/>
            <a:srcRect/>
            <a:stretch>
              <a:fillRect/>
            </a:stretch>
          </p:blipFill>
          <p:spPr bwMode="auto">
            <a:xfrm>
              <a:off x="5640388" y="3548063"/>
              <a:ext cx="369887" cy="306387"/>
            </a:xfrm>
            <a:prstGeom prst="rect">
              <a:avLst/>
            </a:prstGeom>
            <a:noFill/>
            <a:ln w="9525">
              <a:noFill/>
              <a:miter lim="800000"/>
              <a:headEnd/>
              <a:tailEnd/>
            </a:ln>
          </p:spPr>
        </p:pic>
        <p:sp>
          <p:nvSpPr>
            <p:cNvPr id="20" name="Line 685"/>
            <p:cNvSpPr>
              <a:spLocks noChangeShapeType="1"/>
            </p:cNvSpPr>
            <p:nvPr/>
          </p:nvSpPr>
          <p:spPr bwMode="auto">
            <a:xfrm rot="5400000" flipV="1">
              <a:off x="7994650" y="5440363"/>
              <a:ext cx="3175" cy="85725"/>
            </a:xfrm>
            <a:prstGeom prst="line">
              <a:avLst/>
            </a:prstGeom>
            <a:noFill/>
            <a:ln w="12700">
              <a:solidFill>
                <a:schemeClr val="bg2"/>
              </a:solidFill>
              <a:round/>
              <a:headEnd/>
              <a:tailEnd/>
            </a:ln>
          </p:spPr>
          <p:txBody>
            <a:bodyPr wrap="none" anchor="ctr"/>
            <a:lstStyle/>
            <a:p>
              <a:endParaRPr lang="zh-CN" altLang="en-US"/>
            </a:p>
          </p:txBody>
        </p:sp>
        <p:sp>
          <p:nvSpPr>
            <p:cNvPr id="21" name="Line 686"/>
            <p:cNvSpPr>
              <a:spLocks noChangeShapeType="1"/>
            </p:cNvSpPr>
            <p:nvPr/>
          </p:nvSpPr>
          <p:spPr bwMode="auto">
            <a:xfrm flipV="1">
              <a:off x="5894388" y="3733800"/>
              <a:ext cx="168275" cy="3175"/>
            </a:xfrm>
            <a:prstGeom prst="line">
              <a:avLst/>
            </a:prstGeom>
            <a:noFill/>
            <a:ln w="19050">
              <a:solidFill>
                <a:srgbClr val="FF0000"/>
              </a:solidFill>
              <a:round/>
              <a:headEnd/>
              <a:tailEnd/>
            </a:ln>
          </p:spPr>
          <p:txBody>
            <a:bodyPr/>
            <a:lstStyle/>
            <a:p>
              <a:endParaRPr lang="zh-CN" altLang="en-US"/>
            </a:p>
          </p:txBody>
        </p:sp>
        <p:pic>
          <p:nvPicPr>
            <p:cNvPr id="22" name="Picture 708" descr="access_point_stylized_small"/>
            <p:cNvPicPr>
              <a:picLocks noChangeAspect="1" noChangeArrowheads="1"/>
            </p:cNvPicPr>
            <p:nvPr/>
          </p:nvPicPr>
          <p:blipFill>
            <a:blip r:embed="rId2" cstate="print"/>
            <a:srcRect/>
            <a:stretch>
              <a:fillRect/>
            </a:stretch>
          </p:blipFill>
          <p:spPr bwMode="auto">
            <a:xfrm>
              <a:off x="5641975" y="3546475"/>
              <a:ext cx="369888" cy="306388"/>
            </a:xfrm>
            <a:prstGeom prst="rect">
              <a:avLst/>
            </a:prstGeom>
            <a:noFill/>
            <a:ln w="9525">
              <a:noFill/>
              <a:miter lim="800000"/>
              <a:headEnd/>
              <a:tailEnd/>
            </a:ln>
          </p:spPr>
        </p:pic>
        <p:sp>
          <p:nvSpPr>
            <p:cNvPr id="23" name="Freeform 709"/>
            <p:cNvSpPr>
              <a:spLocks/>
            </p:cNvSpPr>
            <p:nvPr/>
          </p:nvSpPr>
          <p:spPr bwMode="auto">
            <a:xfrm>
              <a:off x="7015163" y="3530600"/>
              <a:ext cx="1314450" cy="674688"/>
            </a:xfrm>
            <a:custGeom>
              <a:avLst/>
              <a:gdLst>
                <a:gd name="T0" fmla="*/ 2147483647 w 828"/>
                <a:gd name="T1" fmla="*/ 2147483647 h 425"/>
                <a:gd name="T2" fmla="*/ 2147483647 w 828"/>
                <a:gd name="T3" fmla="*/ 2147483647 h 425"/>
                <a:gd name="T4" fmla="*/ 2147483647 w 828"/>
                <a:gd name="T5" fmla="*/ 2147483647 h 425"/>
                <a:gd name="T6" fmla="*/ 2147483647 w 828"/>
                <a:gd name="T7" fmla="*/ 2147483647 h 425"/>
                <a:gd name="T8" fmla="*/ 2147483647 w 828"/>
                <a:gd name="T9" fmla="*/ 2147483647 h 425"/>
                <a:gd name="T10" fmla="*/ 2147483647 w 828"/>
                <a:gd name="T11" fmla="*/ 2147483647 h 425"/>
                <a:gd name="T12" fmla="*/ 2147483647 w 828"/>
                <a:gd name="T13" fmla="*/ 2147483647 h 425"/>
                <a:gd name="T14" fmla="*/ 2147483647 w 828"/>
                <a:gd name="T15" fmla="*/ 2147483647 h 425"/>
                <a:gd name="T16" fmla="*/ 2147483647 w 828"/>
                <a:gd name="T17" fmla="*/ 2147483647 h 425"/>
                <a:gd name="T18" fmla="*/ 2147483647 w 828"/>
                <a:gd name="T19" fmla="*/ 2147483647 h 425"/>
                <a:gd name="T20" fmla="*/ 2147483647 w 828"/>
                <a:gd name="T21" fmla="*/ 2147483647 h 425"/>
                <a:gd name="T22" fmla="*/ 2147483647 w 828"/>
                <a:gd name="T23" fmla="*/ 2147483647 h 42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28"/>
                <a:gd name="T37" fmla="*/ 0 h 425"/>
                <a:gd name="T38" fmla="*/ 828 w 828"/>
                <a:gd name="T39" fmla="*/ 425 h 42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28" h="425">
                  <a:moveTo>
                    <a:pt x="382" y="30"/>
                  </a:moveTo>
                  <a:cubicBezTo>
                    <a:pt x="350" y="29"/>
                    <a:pt x="413" y="30"/>
                    <a:pt x="370" y="30"/>
                  </a:cubicBezTo>
                  <a:cubicBezTo>
                    <a:pt x="327" y="30"/>
                    <a:pt x="187" y="16"/>
                    <a:pt x="126" y="32"/>
                  </a:cubicBezTo>
                  <a:cubicBezTo>
                    <a:pt x="65" y="48"/>
                    <a:pt x="12" y="86"/>
                    <a:pt x="6" y="126"/>
                  </a:cubicBezTo>
                  <a:cubicBezTo>
                    <a:pt x="0" y="166"/>
                    <a:pt x="44" y="231"/>
                    <a:pt x="92" y="274"/>
                  </a:cubicBezTo>
                  <a:cubicBezTo>
                    <a:pt x="140" y="317"/>
                    <a:pt x="217" y="360"/>
                    <a:pt x="292" y="384"/>
                  </a:cubicBezTo>
                  <a:cubicBezTo>
                    <a:pt x="367" y="408"/>
                    <a:pt x="472" y="425"/>
                    <a:pt x="540" y="416"/>
                  </a:cubicBezTo>
                  <a:cubicBezTo>
                    <a:pt x="608" y="407"/>
                    <a:pt x="659" y="371"/>
                    <a:pt x="698" y="330"/>
                  </a:cubicBezTo>
                  <a:cubicBezTo>
                    <a:pt x="737" y="289"/>
                    <a:pt x="760" y="221"/>
                    <a:pt x="776" y="170"/>
                  </a:cubicBezTo>
                  <a:cubicBezTo>
                    <a:pt x="792" y="119"/>
                    <a:pt x="828" y="44"/>
                    <a:pt x="792" y="22"/>
                  </a:cubicBezTo>
                  <a:cubicBezTo>
                    <a:pt x="756" y="0"/>
                    <a:pt x="630" y="37"/>
                    <a:pt x="560" y="38"/>
                  </a:cubicBezTo>
                  <a:cubicBezTo>
                    <a:pt x="490" y="39"/>
                    <a:pt x="414" y="31"/>
                    <a:pt x="382" y="30"/>
                  </a:cubicBezTo>
                  <a:close/>
                </a:path>
              </a:pathLst>
            </a:custGeom>
            <a:solidFill>
              <a:srgbClr val="DDDDDD"/>
            </a:solidFill>
            <a:ln w="9525">
              <a:noFill/>
              <a:round/>
              <a:headEnd/>
              <a:tailEnd/>
            </a:ln>
          </p:spPr>
          <p:txBody>
            <a:bodyPr/>
            <a:lstStyle/>
            <a:p>
              <a:endParaRPr lang="zh-CN" altLang="en-US"/>
            </a:p>
          </p:txBody>
        </p:sp>
        <p:sp>
          <p:nvSpPr>
            <p:cNvPr id="24" name="Freeform 710"/>
            <p:cNvSpPr>
              <a:spLocks/>
            </p:cNvSpPr>
            <p:nvPr/>
          </p:nvSpPr>
          <p:spPr bwMode="auto">
            <a:xfrm>
              <a:off x="7023100" y="2005013"/>
              <a:ext cx="1730375" cy="1125537"/>
            </a:xfrm>
            <a:custGeom>
              <a:avLst/>
              <a:gdLst>
                <a:gd name="T0" fmla="*/ 2147483647 w 765"/>
                <a:gd name="T1" fmla="*/ 2147483647 h 459"/>
                <a:gd name="T2" fmla="*/ 2147483647 w 765"/>
                <a:gd name="T3" fmla="*/ 2147483647 h 459"/>
                <a:gd name="T4" fmla="*/ 2147483647 w 765"/>
                <a:gd name="T5" fmla="*/ 2147483647 h 459"/>
                <a:gd name="T6" fmla="*/ 2147483647 w 765"/>
                <a:gd name="T7" fmla="*/ 2147483647 h 459"/>
                <a:gd name="T8" fmla="*/ 2147483647 w 765"/>
                <a:gd name="T9" fmla="*/ 2147483647 h 459"/>
                <a:gd name="T10" fmla="*/ 2147483647 w 765"/>
                <a:gd name="T11" fmla="*/ 2147483647 h 459"/>
                <a:gd name="T12" fmla="*/ 2147483647 w 765"/>
                <a:gd name="T13" fmla="*/ 2147483647 h 459"/>
                <a:gd name="T14" fmla="*/ 2147483647 w 765"/>
                <a:gd name="T15" fmla="*/ 2147483647 h 459"/>
                <a:gd name="T16" fmla="*/ 2147483647 w 765"/>
                <a:gd name="T17" fmla="*/ 2147483647 h 459"/>
                <a:gd name="T18" fmla="*/ 2147483647 w 765"/>
                <a:gd name="T19" fmla="*/ 2147483647 h 459"/>
                <a:gd name="T20" fmla="*/ 2147483647 w 765"/>
                <a:gd name="T21" fmla="*/ 2147483647 h 459"/>
                <a:gd name="T22" fmla="*/ 2147483647 w 765"/>
                <a:gd name="T23" fmla="*/ 2147483647 h 4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65"/>
                <a:gd name="T37" fmla="*/ 0 h 459"/>
                <a:gd name="T38" fmla="*/ 765 w 765"/>
                <a:gd name="T39" fmla="*/ 459 h 4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65" h="459">
                  <a:moveTo>
                    <a:pt x="424" y="10"/>
                  </a:moveTo>
                  <a:cubicBezTo>
                    <a:pt x="362" y="16"/>
                    <a:pt x="343" y="55"/>
                    <a:pt x="288" y="70"/>
                  </a:cubicBezTo>
                  <a:cubicBezTo>
                    <a:pt x="233" y="85"/>
                    <a:pt x="142" y="56"/>
                    <a:pt x="96" y="100"/>
                  </a:cubicBezTo>
                  <a:cubicBezTo>
                    <a:pt x="50" y="144"/>
                    <a:pt x="0" y="279"/>
                    <a:pt x="14" y="336"/>
                  </a:cubicBezTo>
                  <a:cubicBezTo>
                    <a:pt x="28" y="393"/>
                    <a:pt x="125" y="429"/>
                    <a:pt x="180" y="444"/>
                  </a:cubicBezTo>
                  <a:cubicBezTo>
                    <a:pt x="235" y="459"/>
                    <a:pt x="279" y="426"/>
                    <a:pt x="346" y="426"/>
                  </a:cubicBezTo>
                  <a:cubicBezTo>
                    <a:pt x="413" y="426"/>
                    <a:pt x="525" y="443"/>
                    <a:pt x="584" y="444"/>
                  </a:cubicBezTo>
                  <a:cubicBezTo>
                    <a:pt x="643" y="445"/>
                    <a:pt x="670" y="446"/>
                    <a:pt x="698" y="434"/>
                  </a:cubicBezTo>
                  <a:cubicBezTo>
                    <a:pt x="726" y="422"/>
                    <a:pt x="743" y="418"/>
                    <a:pt x="752" y="372"/>
                  </a:cubicBezTo>
                  <a:cubicBezTo>
                    <a:pt x="761" y="326"/>
                    <a:pt x="765" y="214"/>
                    <a:pt x="750" y="158"/>
                  </a:cubicBezTo>
                  <a:cubicBezTo>
                    <a:pt x="735" y="102"/>
                    <a:pt x="716" y="58"/>
                    <a:pt x="662" y="34"/>
                  </a:cubicBezTo>
                  <a:cubicBezTo>
                    <a:pt x="608" y="10"/>
                    <a:pt x="505" y="0"/>
                    <a:pt x="424" y="10"/>
                  </a:cubicBezTo>
                  <a:close/>
                </a:path>
              </a:pathLst>
            </a:custGeom>
            <a:gradFill rotWithShape="1">
              <a:gsLst>
                <a:gs pos="0">
                  <a:schemeClr val="folHlink"/>
                </a:gs>
                <a:gs pos="100000">
                  <a:schemeClr val="bg1"/>
                </a:gs>
              </a:gsLst>
              <a:lin ang="0" scaled="1"/>
            </a:gradFill>
            <a:ln w="9525">
              <a:noFill/>
              <a:round/>
              <a:headEnd/>
              <a:tailEnd/>
            </a:ln>
          </p:spPr>
          <p:txBody>
            <a:bodyPr/>
            <a:lstStyle/>
            <a:p>
              <a:endParaRPr lang="zh-CN" altLang="en-US"/>
            </a:p>
          </p:txBody>
        </p:sp>
        <p:sp>
          <p:nvSpPr>
            <p:cNvPr id="25" name="Line 711"/>
            <p:cNvSpPr>
              <a:spLocks noChangeShapeType="1"/>
            </p:cNvSpPr>
            <p:nvPr/>
          </p:nvSpPr>
          <p:spPr bwMode="auto">
            <a:xfrm>
              <a:off x="7396163" y="3816350"/>
              <a:ext cx="163512" cy="120650"/>
            </a:xfrm>
            <a:prstGeom prst="line">
              <a:avLst/>
            </a:prstGeom>
            <a:noFill/>
            <a:ln w="9525">
              <a:solidFill>
                <a:schemeClr val="bg2"/>
              </a:solidFill>
              <a:round/>
              <a:headEnd/>
              <a:tailEnd/>
            </a:ln>
          </p:spPr>
          <p:txBody>
            <a:bodyPr/>
            <a:lstStyle/>
            <a:p>
              <a:endParaRPr lang="zh-CN" altLang="en-US"/>
            </a:p>
          </p:txBody>
        </p:sp>
        <p:sp>
          <p:nvSpPr>
            <p:cNvPr id="26" name="Line 712"/>
            <p:cNvSpPr>
              <a:spLocks noChangeShapeType="1"/>
            </p:cNvSpPr>
            <p:nvPr/>
          </p:nvSpPr>
          <p:spPr bwMode="auto">
            <a:xfrm>
              <a:off x="7493000" y="3736975"/>
              <a:ext cx="279400" cy="0"/>
            </a:xfrm>
            <a:prstGeom prst="line">
              <a:avLst/>
            </a:prstGeom>
            <a:noFill/>
            <a:ln w="9525">
              <a:solidFill>
                <a:schemeClr val="bg2"/>
              </a:solidFill>
              <a:round/>
              <a:headEnd/>
              <a:tailEnd/>
            </a:ln>
          </p:spPr>
          <p:txBody>
            <a:bodyPr/>
            <a:lstStyle/>
            <a:p>
              <a:endParaRPr lang="zh-CN" altLang="en-US"/>
            </a:p>
          </p:txBody>
        </p:sp>
        <p:sp>
          <p:nvSpPr>
            <p:cNvPr id="27" name="Line 713"/>
            <p:cNvSpPr>
              <a:spLocks noChangeShapeType="1"/>
            </p:cNvSpPr>
            <p:nvPr/>
          </p:nvSpPr>
          <p:spPr bwMode="auto">
            <a:xfrm flipV="1">
              <a:off x="7729538" y="3822700"/>
              <a:ext cx="134937" cy="104775"/>
            </a:xfrm>
            <a:prstGeom prst="line">
              <a:avLst/>
            </a:prstGeom>
            <a:noFill/>
            <a:ln w="9525">
              <a:solidFill>
                <a:schemeClr val="bg2"/>
              </a:solidFill>
              <a:round/>
              <a:headEnd/>
              <a:tailEnd/>
            </a:ln>
          </p:spPr>
          <p:txBody>
            <a:bodyPr/>
            <a:lstStyle/>
            <a:p>
              <a:endParaRPr lang="zh-CN" altLang="en-US"/>
            </a:p>
          </p:txBody>
        </p:sp>
        <p:sp>
          <p:nvSpPr>
            <p:cNvPr id="28" name="Line 714"/>
            <p:cNvSpPr>
              <a:spLocks noChangeShapeType="1"/>
            </p:cNvSpPr>
            <p:nvPr/>
          </p:nvSpPr>
          <p:spPr bwMode="auto">
            <a:xfrm>
              <a:off x="6723063" y="2590800"/>
              <a:ext cx="509587" cy="3175"/>
            </a:xfrm>
            <a:prstGeom prst="line">
              <a:avLst/>
            </a:prstGeom>
            <a:noFill/>
            <a:ln w="9525">
              <a:solidFill>
                <a:srgbClr val="969696"/>
              </a:solidFill>
              <a:round/>
              <a:headEnd/>
              <a:tailEnd/>
            </a:ln>
          </p:spPr>
          <p:txBody>
            <a:bodyPr/>
            <a:lstStyle/>
            <a:p>
              <a:endParaRPr lang="zh-CN" altLang="en-US"/>
            </a:p>
          </p:txBody>
        </p:sp>
        <p:sp>
          <p:nvSpPr>
            <p:cNvPr id="29" name="Line 715"/>
            <p:cNvSpPr>
              <a:spLocks noChangeShapeType="1"/>
            </p:cNvSpPr>
            <p:nvPr/>
          </p:nvSpPr>
          <p:spPr bwMode="auto">
            <a:xfrm>
              <a:off x="7358063" y="4700588"/>
              <a:ext cx="390525" cy="184150"/>
            </a:xfrm>
            <a:prstGeom prst="line">
              <a:avLst/>
            </a:prstGeom>
            <a:noFill/>
            <a:ln w="19050">
              <a:solidFill>
                <a:srgbClr val="FF0000"/>
              </a:solidFill>
              <a:round/>
              <a:headEnd/>
              <a:tailEnd/>
            </a:ln>
          </p:spPr>
          <p:txBody>
            <a:bodyPr/>
            <a:lstStyle/>
            <a:p>
              <a:endParaRPr lang="zh-CN" altLang="en-US"/>
            </a:p>
          </p:txBody>
        </p:sp>
        <p:sp>
          <p:nvSpPr>
            <p:cNvPr id="30" name="Line 716"/>
            <p:cNvSpPr>
              <a:spLocks noChangeShapeType="1"/>
            </p:cNvSpPr>
            <p:nvPr/>
          </p:nvSpPr>
          <p:spPr bwMode="auto">
            <a:xfrm flipV="1">
              <a:off x="6737350" y="4687888"/>
              <a:ext cx="322263" cy="198437"/>
            </a:xfrm>
            <a:prstGeom prst="line">
              <a:avLst/>
            </a:prstGeom>
            <a:noFill/>
            <a:ln w="19050">
              <a:solidFill>
                <a:srgbClr val="FF0000"/>
              </a:solidFill>
              <a:round/>
              <a:headEnd/>
              <a:tailEnd/>
            </a:ln>
          </p:spPr>
          <p:txBody>
            <a:bodyPr/>
            <a:lstStyle/>
            <a:p>
              <a:endParaRPr lang="zh-CN" altLang="en-US"/>
            </a:p>
          </p:txBody>
        </p:sp>
        <p:sp>
          <p:nvSpPr>
            <p:cNvPr id="31" name="Line 717"/>
            <p:cNvSpPr>
              <a:spLocks noChangeShapeType="1"/>
            </p:cNvSpPr>
            <p:nvPr/>
          </p:nvSpPr>
          <p:spPr bwMode="auto">
            <a:xfrm flipV="1">
              <a:off x="6780213" y="4979988"/>
              <a:ext cx="971550" cy="0"/>
            </a:xfrm>
            <a:prstGeom prst="line">
              <a:avLst/>
            </a:prstGeom>
            <a:noFill/>
            <a:ln w="19050">
              <a:solidFill>
                <a:srgbClr val="FF0000"/>
              </a:solidFill>
              <a:round/>
              <a:headEnd/>
              <a:tailEnd/>
            </a:ln>
          </p:spPr>
          <p:txBody>
            <a:bodyPr/>
            <a:lstStyle/>
            <a:p>
              <a:endParaRPr lang="zh-CN" altLang="en-US"/>
            </a:p>
          </p:txBody>
        </p:sp>
        <p:sp>
          <p:nvSpPr>
            <p:cNvPr id="32" name="Line 718"/>
            <p:cNvSpPr>
              <a:spLocks noChangeShapeType="1"/>
            </p:cNvSpPr>
            <p:nvPr/>
          </p:nvSpPr>
          <p:spPr bwMode="auto">
            <a:xfrm flipV="1">
              <a:off x="7577138" y="2495550"/>
              <a:ext cx="123825" cy="87313"/>
            </a:xfrm>
            <a:prstGeom prst="line">
              <a:avLst/>
            </a:prstGeom>
            <a:noFill/>
            <a:ln w="9525">
              <a:solidFill>
                <a:schemeClr val="bg2"/>
              </a:solidFill>
              <a:round/>
              <a:headEnd/>
              <a:tailEnd/>
            </a:ln>
          </p:spPr>
          <p:txBody>
            <a:bodyPr/>
            <a:lstStyle/>
            <a:p>
              <a:endParaRPr lang="zh-CN" altLang="en-US"/>
            </a:p>
          </p:txBody>
        </p:sp>
        <p:sp>
          <p:nvSpPr>
            <p:cNvPr id="33" name="Line 719"/>
            <p:cNvSpPr>
              <a:spLocks noChangeShapeType="1"/>
            </p:cNvSpPr>
            <p:nvPr/>
          </p:nvSpPr>
          <p:spPr bwMode="auto">
            <a:xfrm>
              <a:off x="7405688" y="2668588"/>
              <a:ext cx="0" cy="82550"/>
            </a:xfrm>
            <a:prstGeom prst="line">
              <a:avLst/>
            </a:prstGeom>
            <a:noFill/>
            <a:ln w="9525">
              <a:solidFill>
                <a:srgbClr val="969696"/>
              </a:solidFill>
              <a:round/>
              <a:headEnd/>
              <a:tailEnd/>
            </a:ln>
          </p:spPr>
          <p:txBody>
            <a:bodyPr/>
            <a:lstStyle/>
            <a:p>
              <a:endParaRPr lang="zh-CN" altLang="en-US"/>
            </a:p>
          </p:txBody>
        </p:sp>
        <p:sp>
          <p:nvSpPr>
            <p:cNvPr id="34" name="Line 720"/>
            <p:cNvSpPr>
              <a:spLocks noChangeShapeType="1"/>
            </p:cNvSpPr>
            <p:nvPr/>
          </p:nvSpPr>
          <p:spPr bwMode="auto">
            <a:xfrm flipV="1">
              <a:off x="7577138" y="2565400"/>
              <a:ext cx="263525" cy="288925"/>
            </a:xfrm>
            <a:prstGeom prst="line">
              <a:avLst/>
            </a:prstGeom>
            <a:noFill/>
            <a:ln w="9525">
              <a:solidFill>
                <a:schemeClr val="bg2"/>
              </a:solidFill>
              <a:round/>
              <a:headEnd/>
              <a:tailEnd/>
            </a:ln>
          </p:spPr>
          <p:txBody>
            <a:bodyPr/>
            <a:lstStyle/>
            <a:p>
              <a:endParaRPr lang="zh-CN" altLang="en-US"/>
            </a:p>
          </p:txBody>
        </p:sp>
        <p:sp>
          <p:nvSpPr>
            <p:cNvPr id="35" name="Line 721"/>
            <p:cNvSpPr>
              <a:spLocks noChangeShapeType="1"/>
            </p:cNvSpPr>
            <p:nvPr/>
          </p:nvSpPr>
          <p:spPr bwMode="auto">
            <a:xfrm>
              <a:off x="7942263" y="2563813"/>
              <a:ext cx="0" cy="196850"/>
            </a:xfrm>
            <a:prstGeom prst="line">
              <a:avLst/>
            </a:prstGeom>
            <a:noFill/>
            <a:ln w="9525">
              <a:solidFill>
                <a:schemeClr val="bg2"/>
              </a:solidFill>
              <a:round/>
              <a:headEnd/>
              <a:tailEnd/>
            </a:ln>
          </p:spPr>
          <p:txBody>
            <a:bodyPr/>
            <a:lstStyle/>
            <a:p>
              <a:endParaRPr lang="zh-CN" altLang="en-US"/>
            </a:p>
          </p:txBody>
        </p:sp>
        <p:sp>
          <p:nvSpPr>
            <p:cNvPr id="36" name="Line 722"/>
            <p:cNvSpPr>
              <a:spLocks noChangeShapeType="1"/>
            </p:cNvSpPr>
            <p:nvPr/>
          </p:nvSpPr>
          <p:spPr bwMode="auto">
            <a:xfrm>
              <a:off x="7596188" y="2870200"/>
              <a:ext cx="188912" cy="0"/>
            </a:xfrm>
            <a:prstGeom prst="line">
              <a:avLst/>
            </a:prstGeom>
            <a:noFill/>
            <a:ln w="9525">
              <a:solidFill>
                <a:schemeClr val="bg2"/>
              </a:solidFill>
              <a:round/>
              <a:headEnd/>
              <a:tailEnd/>
            </a:ln>
          </p:spPr>
          <p:txBody>
            <a:bodyPr/>
            <a:lstStyle/>
            <a:p>
              <a:endParaRPr lang="zh-CN" altLang="en-US"/>
            </a:p>
          </p:txBody>
        </p:sp>
        <p:sp>
          <p:nvSpPr>
            <p:cNvPr id="37" name="Line 723"/>
            <p:cNvSpPr>
              <a:spLocks noChangeShapeType="1"/>
            </p:cNvSpPr>
            <p:nvPr/>
          </p:nvSpPr>
          <p:spPr bwMode="auto">
            <a:xfrm>
              <a:off x="8150225" y="2860675"/>
              <a:ext cx="177800" cy="0"/>
            </a:xfrm>
            <a:prstGeom prst="line">
              <a:avLst/>
            </a:prstGeom>
            <a:noFill/>
            <a:ln w="9525">
              <a:solidFill>
                <a:schemeClr val="bg2"/>
              </a:solidFill>
              <a:round/>
              <a:headEnd/>
              <a:tailEnd/>
            </a:ln>
          </p:spPr>
          <p:txBody>
            <a:bodyPr/>
            <a:lstStyle/>
            <a:p>
              <a:endParaRPr lang="zh-CN" altLang="en-US"/>
            </a:p>
          </p:txBody>
        </p:sp>
        <p:sp>
          <p:nvSpPr>
            <p:cNvPr id="38" name="Line 724"/>
            <p:cNvSpPr>
              <a:spLocks noChangeShapeType="1"/>
            </p:cNvSpPr>
            <p:nvPr/>
          </p:nvSpPr>
          <p:spPr bwMode="auto">
            <a:xfrm flipH="1">
              <a:off x="7296150" y="2936875"/>
              <a:ext cx="98425" cy="704850"/>
            </a:xfrm>
            <a:prstGeom prst="line">
              <a:avLst/>
            </a:prstGeom>
            <a:noFill/>
            <a:ln w="9525">
              <a:solidFill>
                <a:srgbClr val="969696"/>
              </a:solidFill>
              <a:round/>
              <a:headEnd/>
              <a:tailEnd/>
            </a:ln>
          </p:spPr>
          <p:txBody>
            <a:bodyPr/>
            <a:lstStyle/>
            <a:p>
              <a:endParaRPr lang="zh-CN" altLang="en-US"/>
            </a:p>
          </p:txBody>
        </p:sp>
        <p:sp>
          <p:nvSpPr>
            <p:cNvPr id="39" name="Line 725"/>
            <p:cNvSpPr>
              <a:spLocks noChangeShapeType="1"/>
            </p:cNvSpPr>
            <p:nvPr/>
          </p:nvSpPr>
          <p:spPr bwMode="auto">
            <a:xfrm flipH="1">
              <a:off x="7888288" y="2936875"/>
              <a:ext cx="111125" cy="727075"/>
            </a:xfrm>
            <a:prstGeom prst="line">
              <a:avLst/>
            </a:prstGeom>
            <a:noFill/>
            <a:ln w="9525">
              <a:solidFill>
                <a:schemeClr val="bg2"/>
              </a:solidFill>
              <a:round/>
              <a:headEnd/>
              <a:tailEnd/>
            </a:ln>
          </p:spPr>
          <p:txBody>
            <a:bodyPr/>
            <a:lstStyle/>
            <a:p>
              <a:endParaRPr lang="zh-CN" altLang="en-US"/>
            </a:p>
          </p:txBody>
        </p:sp>
        <p:sp>
          <p:nvSpPr>
            <p:cNvPr id="40" name="Line 726"/>
            <p:cNvSpPr>
              <a:spLocks noChangeShapeType="1"/>
            </p:cNvSpPr>
            <p:nvPr/>
          </p:nvSpPr>
          <p:spPr bwMode="auto">
            <a:xfrm flipV="1">
              <a:off x="7272338" y="4078288"/>
              <a:ext cx="227012" cy="436562"/>
            </a:xfrm>
            <a:prstGeom prst="line">
              <a:avLst/>
            </a:prstGeom>
            <a:noFill/>
            <a:ln w="9525">
              <a:solidFill>
                <a:schemeClr val="bg2"/>
              </a:solidFill>
              <a:round/>
              <a:headEnd/>
              <a:tailEnd/>
            </a:ln>
          </p:spPr>
          <p:txBody>
            <a:bodyPr/>
            <a:lstStyle/>
            <a:p>
              <a:endParaRPr lang="zh-CN" altLang="en-US"/>
            </a:p>
          </p:txBody>
        </p:sp>
        <p:sp>
          <p:nvSpPr>
            <p:cNvPr id="41" name="Line 727"/>
            <p:cNvSpPr>
              <a:spLocks noChangeShapeType="1"/>
            </p:cNvSpPr>
            <p:nvPr/>
          </p:nvSpPr>
          <p:spPr bwMode="auto">
            <a:xfrm>
              <a:off x="8345488" y="2859088"/>
              <a:ext cx="177800" cy="0"/>
            </a:xfrm>
            <a:prstGeom prst="line">
              <a:avLst/>
            </a:prstGeom>
            <a:noFill/>
            <a:ln w="9525">
              <a:solidFill>
                <a:schemeClr val="bg2"/>
              </a:solidFill>
              <a:prstDash val="dash"/>
              <a:round/>
              <a:headEnd/>
              <a:tailEnd/>
            </a:ln>
          </p:spPr>
          <p:txBody>
            <a:bodyPr/>
            <a:lstStyle/>
            <a:p>
              <a:endParaRPr lang="zh-CN" altLang="en-US"/>
            </a:p>
          </p:txBody>
        </p:sp>
        <p:sp>
          <p:nvSpPr>
            <p:cNvPr id="42" name="Line 728"/>
            <p:cNvSpPr>
              <a:spLocks noChangeShapeType="1"/>
            </p:cNvSpPr>
            <p:nvPr/>
          </p:nvSpPr>
          <p:spPr bwMode="auto">
            <a:xfrm>
              <a:off x="6289675" y="2406650"/>
              <a:ext cx="152400" cy="95250"/>
            </a:xfrm>
            <a:prstGeom prst="line">
              <a:avLst/>
            </a:prstGeom>
            <a:noFill/>
            <a:ln w="19050">
              <a:solidFill>
                <a:srgbClr val="FF0000"/>
              </a:solidFill>
              <a:round/>
              <a:headEnd/>
              <a:tailEnd/>
            </a:ln>
          </p:spPr>
          <p:txBody>
            <a:bodyPr/>
            <a:lstStyle/>
            <a:p>
              <a:endParaRPr lang="zh-CN" altLang="en-US"/>
            </a:p>
          </p:txBody>
        </p:sp>
        <p:sp>
          <p:nvSpPr>
            <p:cNvPr id="43" name="Oval 407"/>
            <p:cNvSpPr>
              <a:spLocks noChangeArrowheads="1"/>
            </p:cNvSpPr>
            <p:nvPr/>
          </p:nvSpPr>
          <p:spPr bwMode="auto">
            <a:xfrm>
              <a:off x="6354763" y="2565400"/>
              <a:ext cx="387350" cy="9525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zh-CN" altLang="zh-CN">
                <a:latin typeface="Times New Roman" pitchFamily="18" charset="0"/>
              </a:endParaRPr>
            </a:p>
          </p:txBody>
        </p:sp>
        <p:sp>
          <p:nvSpPr>
            <p:cNvPr id="44" name="Rectangle 410"/>
            <p:cNvSpPr>
              <a:spLocks noChangeArrowheads="1"/>
            </p:cNvSpPr>
            <p:nvPr/>
          </p:nvSpPr>
          <p:spPr bwMode="auto">
            <a:xfrm>
              <a:off x="6354763" y="2555875"/>
              <a:ext cx="388937" cy="58738"/>
            </a:xfrm>
            <a:prstGeom prst="rect">
              <a:avLst/>
            </a:prstGeom>
            <a:gradFill rotWithShape="1">
              <a:gsLst>
                <a:gs pos="0">
                  <a:schemeClr val="folHlink"/>
                </a:gs>
                <a:gs pos="100000">
                  <a:srgbClr val="EAEAEA"/>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45" name="Oval 411"/>
            <p:cNvSpPr>
              <a:spLocks noChangeArrowheads="1"/>
            </p:cNvSpPr>
            <p:nvPr/>
          </p:nvSpPr>
          <p:spPr bwMode="auto">
            <a:xfrm>
              <a:off x="6353175" y="2490788"/>
              <a:ext cx="387350" cy="111125"/>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zh-CN" altLang="zh-CN">
                <a:latin typeface="Times New Roman" pitchFamily="18" charset="0"/>
              </a:endParaRPr>
            </a:p>
          </p:txBody>
        </p:sp>
        <p:grpSp>
          <p:nvGrpSpPr>
            <p:cNvPr id="46" name="Group 732"/>
            <p:cNvGrpSpPr>
              <a:grpSpLocks/>
            </p:cNvGrpSpPr>
            <p:nvPr/>
          </p:nvGrpSpPr>
          <p:grpSpPr bwMode="auto">
            <a:xfrm>
              <a:off x="6430963" y="2519363"/>
              <a:ext cx="219075" cy="52387"/>
              <a:chOff x="2468" y="1332"/>
              <a:chExt cx="310" cy="60"/>
            </a:xfrm>
          </p:grpSpPr>
          <p:sp>
            <p:nvSpPr>
              <p:cNvPr id="570" name="Freeform 733"/>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571" name="Freeform 734"/>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47" name="Line 735"/>
            <p:cNvSpPr>
              <a:spLocks noChangeShapeType="1"/>
            </p:cNvSpPr>
            <p:nvPr/>
          </p:nvSpPr>
          <p:spPr bwMode="auto">
            <a:xfrm>
              <a:off x="6354763" y="2543175"/>
              <a:ext cx="0" cy="74613"/>
            </a:xfrm>
            <a:prstGeom prst="line">
              <a:avLst/>
            </a:prstGeom>
            <a:noFill/>
            <a:ln w="9525">
              <a:solidFill>
                <a:schemeClr val="bg2"/>
              </a:solidFill>
              <a:round/>
              <a:headEnd/>
              <a:tailEnd/>
            </a:ln>
          </p:spPr>
          <p:txBody>
            <a:bodyPr/>
            <a:lstStyle/>
            <a:p>
              <a:endParaRPr lang="zh-CN" altLang="en-US"/>
            </a:p>
          </p:txBody>
        </p:sp>
        <p:sp>
          <p:nvSpPr>
            <p:cNvPr id="48" name="Line 736"/>
            <p:cNvSpPr>
              <a:spLocks noChangeShapeType="1"/>
            </p:cNvSpPr>
            <p:nvPr/>
          </p:nvSpPr>
          <p:spPr bwMode="auto">
            <a:xfrm>
              <a:off x="6740525" y="2546350"/>
              <a:ext cx="0" cy="73025"/>
            </a:xfrm>
            <a:prstGeom prst="line">
              <a:avLst/>
            </a:prstGeom>
            <a:noFill/>
            <a:ln w="9525">
              <a:solidFill>
                <a:schemeClr val="bg2"/>
              </a:solidFill>
              <a:round/>
              <a:headEnd/>
              <a:tailEnd/>
            </a:ln>
          </p:spPr>
          <p:txBody>
            <a:bodyPr/>
            <a:lstStyle/>
            <a:p>
              <a:endParaRPr lang="zh-CN" altLang="en-US"/>
            </a:p>
          </p:txBody>
        </p:sp>
        <p:grpSp>
          <p:nvGrpSpPr>
            <p:cNvPr id="49" name="Group 737"/>
            <p:cNvGrpSpPr>
              <a:grpSpLocks/>
            </p:cNvGrpSpPr>
            <p:nvPr/>
          </p:nvGrpSpPr>
          <p:grpSpPr bwMode="auto">
            <a:xfrm>
              <a:off x="7202488" y="2493963"/>
              <a:ext cx="390525" cy="174625"/>
              <a:chOff x="4334" y="1470"/>
              <a:chExt cx="246" cy="107"/>
            </a:xfrm>
          </p:grpSpPr>
          <p:sp>
            <p:nvSpPr>
              <p:cNvPr id="562"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zh-CN" altLang="zh-CN">
                  <a:latin typeface="Times New Roman" pitchFamily="18" charset="0"/>
                </a:endParaRPr>
              </a:p>
            </p:txBody>
          </p:sp>
          <p:sp>
            <p:nvSpPr>
              <p:cNvPr id="563"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564"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zh-CN" altLang="zh-CN">
                  <a:latin typeface="Times New Roman" pitchFamily="18" charset="0"/>
                </a:endParaRPr>
              </a:p>
            </p:txBody>
          </p:sp>
          <p:grpSp>
            <p:nvGrpSpPr>
              <p:cNvPr id="565" name="Group 741"/>
              <p:cNvGrpSpPr>
                <a:grpSpLocks/>
              </p:cNvGrpSpPr>
              <p:nvPr/>
            </p:nvGrpSpPr>
            <p:grpSpPr bwMode="auto">
              <a:xfrm>
                <a:off x="4383" y="1488"/>
                <a:ext cx="138" cy="33"/>
                <a:chOff x="2468" y="1332"/>
                <a:chExt cx="310" cy="60"/>
              </a:xfrm>
            </p:grpSpPr>
            <p:sp>
              <p:nvSpPr>
                <p:cNvPr id="568" name="Freeform 742"/>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569" name="Freeform 743"/>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566" name="Line 744"/>
              <p:cNvSpPr>
                <a:spLocks noChangeShapeType="1"/>
              </p:cNvSpPr>
              <p:nvPr/>
            </p:nvSpPr>
            <p:spPr bwMode="auto">
              <a:xfrm>
                <a:off x="4335" y="1503"/>
                <a:ext cx="0" cy="47"/>
              </a:xfrm>
              <a:prstGeom prst="line">
                <a:avLst/>
              </a:prstGeom>
              <a:noFill/>
              <a:ln w="9525">
                <a:solidFill>
                  <a:schemeClr val="bg2"/>
                </a:solidFill>
                <a:round/>
                <a:headEnd/>
                <a:tailEnd/>
              </a:ln>
            </p:spPr>
            <p:txBody>
              <a:bodyPr/>
              <a:lstStyle/>
              <a:p>
                <a:endParaRPr lang="zh-CN" altLang="en-US"/>
              </a:p>
            </p:txBody>
          </p:sp>
          <p:sp>
            <p:nvSpPr>
              <p:cNvPr id="567" name="Line 745"/>
              <p:cNvSpPr>
                <a:spLocks noChangeShapeType="1"/>
              </p:cNvSpPr>
              <p:nvPr/>
            </p:nvSpPr>
            <p:spPr bwMode="auto">
              <a:xfrm>
                <a:off x="4578" y="1505"/>
                <a:ext cx="0" cy="46"/>
              </a:xfrm>
              <a:prstGeom prst="line">
                <a:avLst/>
              </a:prstGeom>
              <a:noFill/>
              <a:ln w="9525">
                <a:solidFill>
                  <a:schemeClr val="bg2"/>
                </a:solidFill>
                <a:round/>
                <a:headEnd/>
                <a:tailEnd/>
              </a:ln>
            </p:spPr>
            <p:txBody>
              <a:bodyPr/>
              <a:lstStyle/>
              <a:p>
                <a:endParaRPr lang="zh-CN" altLang="en-US"/>
              </a:p>
            </p:txBody>
          </p:sp>
        </p:grpSp>
        <p:grpSp>
          <p:nvGrpSpPr>
            <p:cNvPr id="50" name="Group 746"/>
            <p:cNvGrpSpPr>
              <a:grpSpLocks/>
            </p:cNvGrpSpPr>
            <p:nvPr/>
          </p:nvGrpSpPr>
          <p:grpSpPr bwMode="auto">
            <a:xfrm>
              <a:off x="7213600" y="2757488"/>
              <a:ext cx="390525" cy="174625"/>
              <a:chOff x="4334" y="1470"/>
              <a:chExt cx="246" cy="107"/>
            </a:xfrm>
          </p:grpSpPr>
          <p:sp>
            <p:nvSpPr>
              <p:cNvPr id="554"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zh-CN" altLang="zh-CN">
                  <a:latin typeface="Times New Roman" pitchFamily="18" charset="0"/>
                </a:endParaRPr>
              </a:p>
            </p:txBody>
          </p:sp>
          <p:sp>
            <p:nvSpPr>
              <p:cNvPr id="555"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556"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zh-CN" altLang="zh-CN">
                  <a:latin typeface="Times New Roman" pitchFamily="18" charset="0"/>
                </a:endParaRPr>
              </a:p>
            </p:txBody>
          </p:sp>
          <p:grpSp>
            <p:nvGrpSpPr>
              <p:cNvPr id="557" name="Group 750"/>
              <p:cNvGrpSpPr>
                <a:grpSpLocks/>
              </p:cNvGrpSpPr>
              <p:nvPr/>
            </p:nvGrpSpPr>
            <p:grpSpPr bwMode="auto">
              <a:xfrm>
                <a:off x="4383" y="1488"/>
                <a:ext cx="138" cy="33"/>
                <a:chOff x="2468" y="1332"/>
                <a:chExt cx="310" cy="60"/>
              </a:xfrm>
            </p:grpSpPr>
            <p:sp>
              <p:nvSpPr>
                <p:cNvPr id="560" name="Freeform 751"/>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561" name="Freeform 752"/>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558" name="Line 753"/>
              <p:cNvSpPr>
                <a:spLocks noChangeShapeType="1"/>
              </p:cNvSpPr>
              <p:nvPr/>
            </p:nvSpPr>
            <p:spPr bwMode="auto">
              <a:xfrm>
                <a:off x="4335" y="1503"/>
                <a:ext cx="0" cy="47"/>
              </a:xfrm>
              <a:prstGeom prst="line">
                <a:avLst/>
              </a:prstGeom>
              <a:noFill/>
              <a:ln w="9525">
                <a:solidFill>
                  <a:schemeClr val="bg2"/>
                </a:solidFill>
                <a:round/>
                <a:headEnd/>
                <a:tailEnd/>
              </a:ln>
            </p:spPr>
            <p:txBody>
              <a:bodyPr/>
              <a:lstStyle/>
              <a:p>
                <a:endParaRPr lang="zh-CN" altLang="en-US"/>
              </a:p>
            </p:txBody>
          </p:sp>
          <p:sp>
            <p:nvSpPr>
              <p:cNvPr id="559" name="Line 754"/>
              <p:cNvSpPr>
                <a:spLocks noChangeShapeType="1"/>
              </p:cNvSpPr>
              <p:nvPr/>
            </p:nvSpPr>
            <p:spPr bwMode="auto">
              <a:xfrm>
                <a:off x="4578" y="1505"/>
                <a:ext cx="0" cy="46"/>
              </a:xfrm>
              <a:prstGeom prst="line">
                <a:avLst/>
              </a:prstGeom>
              <a:noFill/>
              <a:ln w="9525">
                <a:solidFill>
                  <a:schemeClr val="bg2"/>
                </a:solidFill>
                <a:round/>
                <a:headEnd/>
                <a:tailEnd/>
              </a:ln>
            </p:spPr>
            <p:txBody>
              <a:bodyPr/>
              <a:lstStyle/>
              <a:p>
                <a:endParaRPr lang="zh-CN" altLang="en-US"/>
              </a:p>
            </p:txBody>
          </p:sp>
        </p:grpSp>
        <p:grpSp>
          <p:nvGrpSpPr>
            <p:cNvPr id="51" name="Group 755"/>
            <p:cNvGrpSpPr>
              <a:grpSpLocks/>
            </p:cNvGrpSpPr>
            <p:nvPr/>
          </p:nvGrpSpPr>
          <p:grpSpPr bwMode="auto">
            <a:xfrm>
              <a:off x="7762875" y="2759075"/>
              <a:ext cx="390525" cy="174625"/>
              <a:chOff x="4334" y="1470"/>
              <a:chExt cx="246" cy="107"/>
            </a:xfrm>
          </p:grpSpPr>
          <p:sp>
            <p:nvSpPr>
              <p:cNvPr id="546"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zh-CN" altLang="zh-CN">
                  <a:latin typeface="Times New Roman" pitchFamily="18" charset="0"/>
                </a:endParaRPr>
              </a:p>
            </p:txBody>
          </p:sp>
          <p:sp>
            <p:nvSpPr>
              <p:cNvPr id="547"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548"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zh-CN" altLang="zh-CN">
                  <a:latin typeface="Times New Roman" pitchFamily="18" charset="0"/>
                </a:endParaRPr>
              </a:p>
            </p:txBody>
          </p:sp>
          <p:grpSp>
            <p:nvGrpSpPr>
              <p:cNvPr id="549" name="Group 759"/>
              <p:cNvGrpSpPr>
                <a:grpSpLocks/>
              </p:cNvGrpSpPr>
              <p:nvPr/>
            </p:nvGrpSpPr>
            <p:grpSpPr bwMode="auto">
              <a:xfrm>
                <a:off x="4383" y="1488"/>
                <a:ext cx="138" cy="33"/>
                <a:chOff x="2468" y="1332"/>
                <a:chExt cx="310" cy="60"/>
              </a:xfrm>
            </p:grpSpPr>
            <p:sp>
              <p:nvSpPr>
                <p:cNvPr id="552" name="Freeform 76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553" name="Freeform 76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550" name="Line 762"/>
              <p:cNvSpPr>
                <a:spLocks noChangeShapeType="1"/>
              </p:cNvSpPr>
              <p:nvPr/>
            </p:nvSpPr>
            <p:spPr bwMode="auto">
              <a:xfrm>
                <a:off x="4335" y="1503"/>
                <a:ext cx="0" cy="47"/>
              </a:xfrm>
              <a:prstGeom prst="line">
                <a:avLst/>
              </a:prstGeom>
              <a:noFill/>
              <a:ln w="9525">
                <a:solidFill>
                  <a:schemeClr val="bg2"/>
                </a:solidFill>
                <a:round/>
                <a:headEnd/>
                <a:tailEnd/>
              </a:ln>
            </p:spPr>
            <p:txBody>
              <a:bodyPr/>
              <a:lstStyle/>
              <a:p>
                <a:endParaRPr lang="zh-CN" altLang="en-US"/>
              </a:p>
            </p:txBody>
          </p:sp>
          <p:sp>
            <p:nvSpPr>
              <p:cNvPr id="551" name="Line 763"/>
              <p:cNvSpPr>
                <a:spLocks noChangeShapeType="1"/>
              </p:cNvSpPr>
              <p:nvPr/>
            </p:nvSpPr>
            <p:spPr bwMode="auto">
              <a:xfrm>
                <a:off x="4578" y="1505"/>
                <a:ext cx="0" cy="46"/>
              </a:xfrm>
              <a:prstGeom prst="line">
                <a:avLst/>
              </a:prstGeom>
              <a:noFill/>
              <a:ln w="9525">
                <a:solidFill>
                  <a:schemeClr val="bg2"/>
                </a:solidFill>
                <a:round/>
                <a:headEnd/>
                <a:tailEnd/>
              </a:ln>
            </p:spPr>
            <p:txBody>
              <a:bodyPr/>
              <a:lstStyle/>
              <a:p>
                <a:endParaRPr lang="zh-CN" altLang="en-US"/>
              </a:p>
            </p:txBody>
          </p:sp>
        </p:grpSp>
        <p:grpSp>
          <p:nvGrpSpPr>
            <p:cNvPr id="52" name="Group 764"/>
            <p:cNvGrpSpPr>
              <a:grpSpLocks/>
            </p:cNvGrpSpPr>
            <p:nvPr/>
          </p:nvGrpSpPr>
          <p:grpSpPr bwMode="auto">
            <a:xfrm>
              <a:off x="7689850" y="2393950"/>
              <a:ext cx="390525" cy="174625"/>
              <a:chOff x="4334" y="1470"/>
              <a:chExt cx="246" cy="107"/>
            </a:xfrm>
          </p:grpSpPr>
          <p:sp>
            <p:nvSpPr>
              <p:cNvPr id="538"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zh-CN" altLang="zh-CN">
                  <a:latin typeface="Times New Roman" pitchFamily="18" charset="0"/>
                </a:endParaRPr>
              </a:p>
            </p:txBody>
          </p:sp>
          <p:sp>
            <p:nvSpPr>
              <p:cNvPr id="539"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540"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zh-CN" altLang="zh-CN">
                  <a:latin typeface="Times New Roman" pitchFamily="18" charset="0"/>
                </a:endParaRPr>
              </a:p>
            </p:txBody>
          </p:sp>
          <p:grpSp>
            <p:nvGrpSpPr>
              <p:cNvPr id="541" name="Group 768"/>
              <p:cNvGrpSpPr>
                <a:grpSpLocks/>
              </p:cNvGrpSpPr>
              <p:nvPr/>
            </p:nvGrpSpPr>
            <p:grpSpPr bwMode="auto">
              <a:xfrm>
                <a:off x="4383" y="1488"/>
                <a:ext cx="138" cy="33"/>
                <a:chOff x="2468" y="1332"/>
                <a:chExt cx="310" cy="60"/>
              </a:xfrm>
            </p:grpSpPr>
            <p:sp>
              <p:nvSpPr>
                <p:cNvPr id="544" name="Freeform 76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545" name="Freeform 77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542" name="Line 771"/>
              <p:cNvSpPr>
                <a:spLocks noChangeShapeType="1"/>
              </p:cNvSpPr>
              <p:nvPr/>
            </p:nvSpPr>
            <p:spPr bwMode="auto">
              <a:xfrm>
                <a:off x="4335" y="1503"/>
                <a:ext cx="0" cy="47"/>
              </a:xfrm>
              <a:prstGeom prst="line">
                <a:avLst/>
              </a:prstGeom>
              <a:noFill/>
              <a:ln w="9525">
                <a:solidFill>
                  <a:schemeClr val="bg2"/>
                </a:solidFill>
                <a:round/>
                <a:headEnd/>
                <a:tailEnd/>
              </a:ln>
            </p:spPr>
            <p:txBody>
              <a:bodyPr/>
              <a:lstStyle/>
              <a:p>
                <a:endParaRPr lang="zh-CN" altLang="en-US"/>
              </a:p>
            </p:txBody>
          </p:sp>
          <p:sp>
            <p:nvSpPr>
              <p:cNvPr id="543" name="Line 772"/>
              <p:cNvSpPr>
                <a:spLocks noChangeShapeType="1"/>
              </p:cNvSpPr>
              <p:nvPr/>
            </p:nvSpPr>
            <p:spPr bwMode="auto">
              <a:xfrm>
                <a:off x="4578" y="1505"/>
                <a:ext cx="0" cy="46"/>
              </a:xfrm>
              <a:prstGeom prst="line">
                <a:avLst/>
              </a:prstGeom>
              <a:noFill/>
              <a:ln w="9525">
                <a:solidFill>
                  <a:schemeClr val="bg2"/>
                </a:solidFill>
                <a:round/>
                <a:headEnd/>
                <a:tailEnd/>
              </a:ln>
            </p:spPr>
            <p:txBody>
              <a:bodyPr/>
              <a:lstStyle/>
              <a:p>
                <a:endParaRPr lang="zh-CN" altLang="en-US"/>
              </a:p>
            </p:txBody>
          </p:sp>
        </p:grpSp>
        <p:sp>
          <p:nvSpPr>
            <p:cNvPr id="53" name="Line 782"/>
            <p:cNvSpPr>
              <a:spLocks noChangeShapeType="1"/>
            </p:cNvSpPr>
            <p:nvPr/>
          </p:nvSpPr>
          <p:spPr bwMode="auto">
            <a:xfrm>
              <a:off x="6427788" y="3743325"/>
              <a:ext cx="679450" cy="0"/>
            </a:xfrm>
            <a:prstGeom prst="line">
              <a:avLst/>
            </a:prstGeom>
            <a:noFill/>
            <a:ln w="9525">
              <a:solidFill>
                <a:schemeClr val="bg2"/>
              </a:solidFill>
              <a:round/>
              <a:headEnd/>
              <a:tailEnd/>
            </a:ln>
          </p:spPr>
          <p:txBody>
            <a:bodyPr/>
            <a:lstStyle/>
            <a:p>
              <a:endParaRPr lang="zh-CN" altLang="en-US"/>
            </a:p>
          </p:txBody>
        </p:sp>
        <p:grpSp>
          <p:nvGrpSpPr>
            <p:cNvPr id="54" name="Group 801"/>
            <p:cNvGrpSpPr>
              <a:grpSpLocks/>
            </p:cNvGrpSpPr>
            <p:nvPr/>
          </p:nvGrpSpPr>
          <p:grpSpPr bwMode="auto">
            <a:xfrm>
              <a:off x="7591425" y="4806950"/>
              <a:ext cx="622300" cy="244475"/>
              <a:chOff x="4334" y="1470"/>
              <a:chExt cx="246" cy="107"/>
            </a:xfrm>
          </p:grpSpPr>
          <p:sp>
            <p:nvSpPr>
              <p:cNvPr id="530"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zh-CN" altLang="zh-CN">
                  <a:latin typeface="Times New Roman" pitchFamily="18" charset="0"/>
                </a:endParaRPr>
              </a:p>
            </p:txBody>
          </p:sp>
          <p:sp>
            <p:nvSpPr>
              <p:cNvPr id="531"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532"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zh-CN" altLang="zh-CN">
                  <a:latin typeface="Times New Roman" pitchFamily="18" charset="0"/>
                </a:endParaRPr>
              </a:p>
            </p:txBody>
          </p:sp>
          <p:grpSp>
            <p:nvGrpSpPr>
              <p:cNvPr id="533" name="Group 805"/>
              <p:cNvGrpSpPr>
                <a:grpSpLocks/>
              </p:cNvGrpSpPr>
              <p:nvPr/>
            </p:nvGrpSpPr>
            <p:grpSpPr bwMode="auto">
              <a:xfrm>
                <a:off x="4383" y="1488"/>
                <a:ext cx="138" cy="33"/>
                <a:chOff x="2468" y="1332"/>
                <a:chExt cx="310" cy="60"/>
              </a:xfrm>
            </p:grpSpPr>
            <p:sp>
              <p:nvSpPr>
                <p:cNvPr id="536" name="Freeform 80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537" name="Freeform 80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534" name="Line 808"/>
              <p:cNvSpPr>
                <a:spLocks noChangeShapeType="1"/>
              </p:cNvSpPr>
              <p:nvPr/>
            </p:nvSpPr>
            <p:spPr bwMode="auto">
              <a:xfrm>
                <a:off x="4335" y="1503"/>
                <a:ext cx="0" cy="47"/>
              </a:xfrm>
              <a:prstGeom prst="line">
                <a:avLst/>
              </a:prstGeom>
              <a:noFill/>
              <a:ln w="9525">
                <a:solidFill>
                  <a:schemeClr val="bg2"/>
                </a:solidFill>
                <a:round/>
                <a:headEnd/>
                <a:tailEnd/>
              </a:ln>
            </p:spPr>
            <p:txBody>
              <a:bodyPr/>
              <a:lstStyle/>
              <a:p>
                <a:endParaRPr lang="zh-CN" altLang="en-US"/>
              </a:p>
            </p:txBody>
          </p:sp>
          <p:sp>
            <p:nvSpPr>
              <p:cNvPr id="535" name="Line 809"/>
              <p:cNvSpPr>
                <a:spLocks noChangeShapeType="1"/>
              </p:cNvSpPr>
              <p:nvPr/>
            </p:nvSpPr>
            <p:spPr bwMode="auto">
              <a:xfrm>
                <a:off x="4578" y="1505"/>
                <a:ext cx="0" cy="47"/>
              </a:xfrm>
              <a:prstGeom prst="line">
                <a:avLst/>
              </a:prstGeom>
              <a:noFill/>
              <a:ln w="9525">
                <a:solidFill>
                  <a:schemeClr val="bg2"/>
                </a:solidFill>
                <a:round/>
                <a:headEnd/>
                <a:tailEnd/>
              </a:ln>
            </p:spPr>
            <p:txBody>
              <a:bodyPr/>
              <a:lstStyle/>
              <a:p>
                <a:endParaRPr lang="zh-CN" altLang="en-US"/>
              </a:p>
            </p:txBody>
          </p:sp>
        </p:grpSp>
        <p:grpSp>
          <p:nvGrpSpPr>
            <p:cNvPr id="55" name="Group 810"/>
            <p:cNvGrpSpPr>
              <a:grpSpLocks/>
            </p:cNvGrpSpPr>
            <p:nvPr/>
          </p:nvGrpSpPr>
          <p:grpSpPr bwMode="auto">
            <a:xfrm>
              <a:off x="6965950" y="4508500"/>
              <a:ext cx="622300" cy="244475"/>
              <a:chOff x="4334" y="1470"/>
              <a:chExt cx="246" cy="107"/>
            </a:xfrm>
          </p:grpSpPr>
          <p:sp>
            <p:nvSpPr>
              <p:cNvPr id="522"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zh-CN" altLang="zh-CN">
                  <a:latin typeface="Times New Roman" pitchFamily="18" charset="0"/>
                </a:endParaRPr>
              </a:p>
            </p:txBody>
          </p:sp>
          <p:sp>
            <p:nvSpPr>
              <p:cNvPr id="523"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524"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zh-CN" altLang="zh-CN">
                  <a:latin typeface="Times New Roman" pitchFamily="18" charset="0"/>
                </a:endParaRPr>
              </a:p>
            </p:txBody>
          </p:sp>
          <p:grpSp>
            <p:nvGrpSpPr>
              <p:cNvPr id="525" name="Group 814"/>
              <p:cNvGrpSpPr>
                <a:grpSpLocks/>
              </p:cNvGrpSpPr>
              <p:nvPr/>
            </p:nvGrpSpPr>
            <p:grpSpPr bwMode="auto">
              <a:xfrm>
                <a:off x="4383" y="1488"/>
                <a:ext cx="138" cy="33"/>
                <a:chOff x="2468" y="1332"/>
                <a:chExt cx="310" cy="60"/>
              </a:xfrm>
            </p:grpSpPr>
            <p:sp>
              <p:nvSpPr>
                <p:cNvPr id="528" name="Freeform 815"/>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529" name="Freeform 816"/>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526" name="Line 817"/>
              <p:cNvSpPr>
                <a:spLocks noChangeShapeType="1"/>
              </p:cNvSpPr>
              <p:nvPr/>
            </p:nvSpPr>
            <p:spPr bwMode="auto">
              <a:xfrm>
                <a:off x="4335" y="1503"/>
                <a:ext cx="0" cy="47"/>
              </a:xfrm>
              <a:prstGeom prst="line">
                <a:avLst/>
              </a:prstGeom>
              <a:noFill/>
              <a:ln w="9525">
                <a:solidFill>
                  <a:schemeClr val="bg2"/>
                </a:solidFill>
                <a:round/>
                <a:headEnd/>
                <a:tailEnd/>
              </a:ln>
            </p:spPr>
            <p:txBody>
              <a:bodyPr/>
              <a:lstStyle/>
              <a:p>
                <a:endParaRPr lang="zh-CN" altLang="en-US"/>
              </a:p>
            </p:txBody>
          </p:sp>
          <p:sp>
            <p:nvSpPr>
              <p:cNvPr id="527" name="Line 818"/>
              <p:cNvSpPr>
                <a:spLocks noChangeShapeType="1"/>
              </p:cNvSpPr>
              <p:nvPr/>
            </p:nvSpPr>
            <p:spPr bwMode="auto">
              <a:xfrm>
                <a:off x="4578" y="1505"/>
                <a:ext cx="0" cy="47"/>
              </a:xfrm>
              <a:prstGeom prst="line">
                <a:avLst/>
              </a:prstGeom>
              <a:noFill/>
              <a:ln w="9525">
                <a:solidFill>
                  <a:schemeClr val="bg2"/>
                </a:solidFill>
                <a:round/>
                <a:headEnd/>
                <a:tailEnd/>
              </a:ln>
            </p:spPr>
            <p:txBody>
              <a:bodyPr/>
              <a:lstStyle/>
              <a:p>
                <a:endParaRPr lang="zh-CN" altLang="en-US"/>
              </a:p>
            </p:txBody>
          </p:sp>
        </p:grpSp>
        <p:grpSp>
          <p:nvGrpSpPr>
            <p:cNvPr id="56" name="Group 819"/>
            <p:cNvGrpSpPr>
              <a:grpSpLocks/>
            </p:cNvGrpSpPr>
            <p:nvPr/>
          </p:nvGrpSpPr>
          <p:grpSpPr bwMode="auto">
            <a:xfrm>
              <a:off x="6242050" y="4851400"/>
              <a:ext cx="622300" cy="244475"/>
              <a:chOff x="4334" y="1470"/>
              <a:chExt cx="246" cy="107"/>
            </a:xfrm>
          </p:grpSpPr>
          <p:sp>
            <p:nvSpPr>
              <p:cNvPr id="514"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zh-CN" altLang="zh-CN">
                  <a:latin typeface="Times New Roman" pitchFamily="18" charset="0"/>
                </a:endParaRPr>
              </a:p>
            </p:txBody>
          </p:sp>
          <p:sp>
            <p:nvSpPr>
              <p:cNvPr id="515"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516"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zh-CN" altLang="zh-CN">
                  <a:latin typeface="Times New Roman" pitchFamily="18" charset="0"/>
                </a:endParaRPr>
              </a:p>
            </p:txBody>
          </p:sp>
          <p:grpSp>
            <p:nvGrpSpPr>
              <p:cNvPr id="517" name="Group 823"/>
              <p:cNvGrpSpPr>
                <a:grpSpLocks/>
              </p:cNvGrpSpPr>
              <p:nvPr/>
            </p:nvGrpSpPr>
            <p:grpSpPr bwMode="auto">
              <a:xfrm>
                <a:off x="4383" y="1488"/>
                <a:ext cx="138" cy="33"/>
                <a:chOff x="2468" y="1332"/>
                <a:chExt cx="310" cy="60"/>
              </a:xfrm>
            </p:grpSpPr>
            <p:sp>
              <p:nvSpPr>
                <p:cNvPr id="520" name="Freeform 824"/>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521" name="Freeform 825"/>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518" name="Line 826"/>
              <p:cNvSpPr>
                <a:spLocks noChangeShapeType="1"/>
              </p:cNvSpPr>
              <p:nvPr/>
            </p:nvSpPr>
            <p:spPr bwMode="auto">
              <a:xfrm>
                <a:off x="4335" y="1503"/>
                <a:ext cx="0" cy="47"/>
              </a:xfrm>
              <a:prstGeom prst="line">
                <a:avLst/>
              </a:prstGeom>
              <a:noFill/>
              <a:ln w="9525">
                <a:solidFill>
                  <a:schemeClr val="bg2"/>
                </a:solidFill>
                <a:round/>
                <a:headEnd/>
                <a:tailEnd/>
              </a:ln>
            </p:spPr>
            <p:txBody>
              <a:bodyPr/>
              <a:lstStyle/>
              <a:p>
                <a:endParaRPr lang="zh-CN" altLang="en-US"/>
              </a:p>
            </p:txBody>
          </p:sp>
          <p:sp>
            <p:nvSpPr>
              <p:cNvPr id="519" name="Line 827"/>
              <p:cNvSpPr>
                <a:spLocks noChangeShapeType="1"/>
              </p:cNvSpPr>
              <p:nvPr/>
            </p:nvSpPr>
            <p:spPr bwMode="auto">
              <a:xfrm>
                <a:off x="4578" y="1505"/>
                <a:ext cx="0" cy="47"/>
              </a:xfrm>
              <a:prstGeom prst="line">
                <a:avLst/>
              </a:prstGeom>
              <a:noFill/>
              <a:ln w="9525">
                <a:solidFill>
                  <a:schemeClr val="bg2"/>
                </a:solidFill>
                <a:round/>
                <a:headEnd/>
                <a:tailEnd/>
              </a:ln>
            </p:spPr>
            <p:txBody>
              <a:bodyPr/>
              <a:lstStyle/>
              <a:p>
                <a:endParaRPr lang="zh-CN" altLang="en-US"/>
              </a:p>
            </p:txBody>
          </p:sp>
        </p:grpSp>
        <p:grpSp>
          <p:nvGrpSpPr>
            <p:cNvPr id="57" name="Group 828"/>
            <p:cNvGrpSpPr>
              <a:grpSpLocks/>
            </p:cNvGrpSpPr>
            <p:nvPr/>
          </p:nvGrpSpPr>
          <p:grpSpPr bwMode="auto">
            <a:xfrm>
              <a:off x="6051550" y="3644900"/>
              <a:ext cx="390525" cy="171450"/>
              <a:chOff x="4334" y="1470"/>
              <a:chExt cx="246" cy="107"/>
            </a:xfrm>
          </p:grpSpPr>
          <p:sp>
            <p:nvSpPr>
              <p:cNvPr id="506"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zh-CN" altLang="zh-CN">
                  <a:latin typeface="Times New Roman" pitchFamily="18" charset="0"/>
                </a:endParaRPr>
              </a:p>
            </p:txBody>
          </p:sp>
          <p:sp>
            <p:nvSpPr>
              <p:cNvPr id="507"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508"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zh-CN" altLang="zh-CN">
                  <a:latin typeface="Times New Roman" pitchFamily="18" charset="0"/>
                </a:endParaRPr>
              </a:p>
            </p:txBody>
          </p:sp>
          <p:grpSp>
            <p:nvGrpSpPr>
              <p:cNvPr id="509" name="Group 832"/>
              <p:cNvGrpSpPr>
                <a:grpSpLocks/>
              </p:cNvGrpSpPr>
              <p:nvPr/>
            </p:nvGrpSpPr>
            <p:grpSpPr bwMode="auto">
              <a:xfrm>
                <a:off x="4383" y="1488"/>
                <a:ext cx="138" cy="33"/>
                <a:chOff x="2468" y="1332"/>
                <a:chExt cx="310" cy="60"/>
              </a:xfrm>
            </p:grpSpPr>
            <p:sp>
              <p:nvSpPr>
                <p:cNvPr id="512" name="Freeform 833"/>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513" name="Freeform 834"/>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510" name="Line 835"/>
              <p:cNvSpPr>
                <a:spLocks noChangeShapeType="1"/>
              </p:cNvSpPr>
              <p:nvPr/>
            </p:nvSpPr>
            <p:spPr bwMode="auto">
              <a:xfrm>
                <a:off x="4335" y="1503"/>
                <a:ext cx="0" cy="50"/>
              </a:xfrm>
              <a:prstGeom prst="line">
                <a:avLst/>
              </a:prstGeom>
              <a:noFill/>
              <a:ln w="9525">
                <a:solidFill>
                  <a:schemeClr val="bg2"/>
                </a:solidFill>
                <a:round/>
                <a:headEnd/>
                <a:tailEnd/>
              </a:ln>
            </p:spPr>
            <p:txBody>
              <a:bodyPr/>
              <a:lstStyle/>
              <a:p>
                <a:endParaRPr lang="zh-CN" altLang="en-US"/>
              </a:p>
            </p:txBody>
          </p:sp>
          <p:sp>
            <p:nvSpPr>
              <p:cNvPr id="511" name="Line 836"/>
              <p:cNvSpPr>
                <a:spLocks noChangeShapeType="1"/>
              </p:cNvSpPr>
              <p:nvPr/>
            </p:nvSpPr>
            <p:spPr bwMode="auto">
              <a:xfrm>
                <a:off x="4578" y="1505"/>
                <a:ext cx="0" cy="49"/>
              </a:xfrm>
              <a:prstGeom prst="line">
                <a:avLst/>
              </a:prstGeom>
              <a:noFill/>
              <a:ln w="9525">
                <a:solidFill>
                  <a:schemeClr val="bg2"/>
                </a:solidFill>
                <a:round/>
                <a:headEnd/>
                <a:tailEnd/>
              </a:ln>
            </p:spPr>
            <p:txBody>
              <a:bodyPr/>
              <a:lstStyle/>
              <a:p>
                <a:endParaRPr lang="zh-CN" altLang="en-US"/>
              </a:p>
            </p:txBody>
          </p:sp>
        </p:grpSp>
        <p:grpSp>
          <p:nvGrpSpPr>
            <p:cNvPr id="58" name="Group 837"/>
            <p:cNvGrpSpPr>
              <a:grpSpLocks/>
            </p:cNvGrpSpPr>
            <p:nvPr/>
          </p:nvGrpSpPr>
          <p:grpSpPr bwMode="auto">
            <a:xfrm>
              <a:off x="6024563" y="1744663"/>
              <a:ext cx="517525" cy="508000"/>
              <a:chOff x="2922" y="1424"/>
              <a:chExt cx="326" cy="320"/>
            </a:xfrm>
          </p:grpSpPr>
          <p:sp>
            <p:nvSpPr>
              <p:cNvPr id="498" name="Oval 838"/>
              <p:cNvSpPr>
                <a:spLocks noChangeArrowheads="1"/>
              </p:cNvSpPr>
              <p:nvPr/>
            </p:nvSpPr>
            <p:spPr bwMode="auto">
              <a:xfrm>
                <a:off x="2922" y="1445"/>
                <a:ext cx="326" cy="289"/>
              </a:xfrm>
              <a:prstGeom prst="ellipse">
                <a:avLst/>
              </a:prstGeom>
              <a:noFill/>
              <a:ln w="19050">
                <a:solidFill>
                  <a:srgbClr val="FF0000"/>
                </a:solidFill>
                <a:round/>
                <a:headEnd/>
                <a:tailEnd/>
              </a:ln>
            </p:spPr>
            <p:txBody>
              <a:bodyPr wrap="none" anchor="ctr"/>
              <a:lstStyle/>
              <a:p>
                <a:endParaRPr lang="zh-CN" altLang="zh-CN"/>
              </a:p>
            </p:txBody>
          </p:sp>
          <p:grpSp>
            <p:nvGrpSpPr>
              <p:cNvPr id="499" name="Group 839"/>
              <p:cNvGrpSpPr>
                <a:grpSpLocks/>
              </p:cNvGrpSpPr>
              <p:nvPr/>
            </p:nvGrpSpPr>
            <p:grpSpPr bwMode="auto">
              <a:xfrm>
                <a:off x="2949" y="1424"/>
                <a:ext cx="265" cy="280"/>
                <a:chOff x="2949" y="1424"/>
                <a:chExt cx="265" cy="280"/>
              </a:xfrm>
            </p:grpSpPr>
            <p:sp>
              <p:nvSpPr>
                <p:cNvPr id="501" name="Oval 840"/>
                <p:cNvSpPr>
                  <a:spLocks noChangeArrowheads="1"/>
                </p:cNvSpPr>
                <p:nvPr/>
              </p:nvSpPr>
              <p:spPr bwMode="auto">
                <a:xfrm>
                  <a:off x="3030" y="1545"/>
                  <a:ext cx="107" cy="92"/>
                </a:xfrm>
                <a:prstGeom prst="ellipse">
                  <a:avLst/>
                </a:prstGeom>
                <a:noFill/>
                <a:ln w="19050">
                  <a:solidFill>
                    <a:srgbClr val="FF0000"/>
                  </a:solidFill>
                  <a:round/>
                  <a:headEnd/>
                  <a:tailEnd/>
                </a:ln>
              </p:spPr>
              <p:txBody>
                <a:bodyPr wrap="none" anchor="ctr"/>
                <a:lstStyle/>
                <a:p>
                  <a:endParaRPr lang="zh-CN" altLang="zh-CN"/>
                </a:p>
              </p:txBody>
            </p:sp>
            <p:sp>
              <p:nvSpPr>
                <p:cNvPr id="502" name="Oval 841"/>
                <p:cNvSpPr>
                  <a:spLocks noChangeArrowheads="1"/>
                </p:cNvSpPr>
                <p:nvPr/>
              </p:nvSpPr>
              <p:spPr bwMode="auto">
                <a:xfrm>
                  <a:off x="3006" y="1525"/>
                  <a:ext cx="154" cy="131"/>
                </a:xfrm>
                <a:prstGeom prst="ellipse">
                  <a:avLst/>
                </a:prstGeom>
                <a:noFill/>
                <a:ln w="19050">
                  <a:solidFill>
                    <a:srgbClr val="FF0000"/>
                  </a:solidFill>
                  <a:round/>
                  <a:headEnd/>
                  <a:tailEnd/>
                </a:ln>
              </p:spPr>
              <p:txBody>
                <a:bodyPr wrap="none" anchor="ctr"/>
                <a:lstStyle/>
                <a:p>
                  <a:endParaRPr lang="zh-CN" altLang="zh-CN"/>
                </a:p>
              </p:txBody>
            </p:sp>
            <p:sp>
              <p:nvSpPr>
                <p:cNvPr id="503" name="Oval 842"/>
                <p:cNvSpPr>
                  <a:spLocks noChangeArrowheads="1"/>
                </p:cNvSpPr>
                <p:nvPr/>
              </p:nvSpPr>
              <p:spPr bwMode="auto">
                <a:xfrm>
                  <a:off x="2983" y="1501"/>
                  <a:ext cx="203" cy="179"/>
                </a:xfrm>
                <a:prstGeom prst="ellipse">
                  <a:avLst/>
                </a:prstGeom>
                <a:noFill/>
                <a:ln w="19050">
                  <a:solidFill>
                    <a:srgbClr val="FF0000"/>
                  </a:solidFill>
                  <a:round/>
                  <a:headEnd/>
                  <a:tailEnd/>
                </a:ln>
              </p:spPr>
              <p:txBody>
                <a:bodyPr wrap="none" anchor="ctr"/>
                <a:lstStyle/>
                <a:p>
                  <a:endParaRPr lang="zh-CN" altLang="zh-CN"/>
                </a:p>
              </p:txBody>
            </p:sp>
            <p:sp>
              <p:nvSpPr>
                <p:cNvPr id="504" name="Oval 843"/>
                <p:cNvSpPr>
                  <a:spLocks noChangeArrowheads="1"/>
                </p:cNvSpPr>
                <p:nvPr/>
              </p:nvSpPr>
              <p:spPr bwMode="auto">
                <a:xfrm>
                  <a:off x="2949" y="1476"/>
                  <a:ext cx="265" cy="228"/>
                </a:xfrm>
                <a:prstGeom prst="ellipse">
                  <a:avLst/>
                </a:prstGeom>
                <a:noFill/>
                <a:ln w="19050">
                  <a:solidFill>
                    <a:srgbClr val="FF0000"/>
                  </a:solidFill>
                  <a:round/>
                  <a:headEnd/>
                  <a:tailEnd/>
                </a:ln>
              </p:spPr>
              <p:txBody>
                <a:bodyPr wrap="none" anchor="ctr"/>
                <a:lstStyle/>
                <a:p>
                  <a:endParaRPr lang="zh-CN" altLang="zh-CN"/>
                </a:p>
              </p:txBody>
            </p:sp>
            <p:sp>
              <p:nvSpPr>
                <p:cNvPr id="505" name="Freeform 844"/>
                <p:cNvSpPr>
                  <a:spLocks/>
                </p:cNvSpPr>
                <p:nvPr/>
              </p:nvSpPr>
              <p:spPr bwMode="auto">
                <a:xfrm flipV="1">
                  <a:off x="2987" y="1424"/>
                  <a:ext cx="205" cy="143"/>
                </a:xfrm>
                <a:custGeom>
                  <a:avLst/>
                  <a:gdLst>
                    <a:gd name="T0" fmla="*/ 0 w 1180"/>
                    <a:gd name="T1" fmla="*/ 0 h 956"/>
                    <a:gd name="T2" fmla="*/ 0 w 1180"/>
                    <a:gd name="T3" fmla="*/ 0 h 956"/>
                    <a:gd name="T4" fmla="*/ 0 w 1180"/>
                    <a:gd name="T5" fmla="*/ 0 h 956"/>
                    <a:gd name="T6" fmla="*/ 0 w 1180"/>
                    <a:gd name="T7" fmla="*/ 0 h 956"/>
                    <a:gd name="T8" fmla="*/ 0 w 1180"/>
                    <a:gd name="T9" fmla="*/ 0 h 956"/>
                    <a:gd name="T10" fmla="*/ 0 w 1180"/>
                    <a:gd name="T11" fmla="*/ 0 h 956"/>
                    <a:gd name="T12" fmla="*/ 0 w 1180"/>
                    <a:gd name="T13" fmla="*/ 0 h 956"/>
                    <a:gd name="T14" fmla="*/ 0 w 1180"/>
                    <a:gd name="T15" fmla="*/ 0 h 956"/>
                    <a:gd name="T16" fmla="*/ 0 w 1180"/>
                    <a:gd name="T17" fmla="*/ 0 h 956"/>
                    <a:gd name="T18" fmla="*/ 0 w 1180"/>
                    <a:gd name="T19" fmla="*/ 0 h 95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80"/>
                    <a:gd name="T31" fmla="*/ 0 h 956"/>
                    <a:gd name="T32" fmla="*/ 1180 w 1180"/>
                    <a:gd name="T33" fmla="*/ 956 h 95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80" h="956">
                      <a:moveTo>
                        <a:pt x="499" y="7"/>
                      </a:moveTo>
                      <a:lnTo>
                        <a:pt x="0" y="780"/>
                      </a:lnTo>
                      <a:lnTo>
                        <a:pt x="134" y="885"/>
                      </a:lnTo>
                      <a:lnTo>
                        <a:pt x="366" y="920"/>
                      </a:lnTo>
                      <a:lnTo>
                        <a:pt x="534" y="956"/>
                      </a:lnTo>
                      <a:lnTo>
                        <a:pt x="829" y="949"/>
                      </a:lnTo>
                      <a:lnTo>
                        <a:pt x="1096" y="850"/>
                      </a:lnTo>
                      <a:lnTo>
                        <a:pt x="1180" y="801"/>
                      </a:lnTo>
                      <a:lnTo>
                        <a:pt x="668" y="0"/>
                      </a:lnTo>
                      <a:lnTo>
                        <a:pt x="499" y="7"/>
                      </a:lnTo>
                      <a:close/>
                    </a:path>
                  </a:pathLst>
                </a:custGeom>
                <a:solidFill>
                  <a:srgbClr val="33CCFF"/>
                </a:solidFill>
                <a:ln w="19050" cmpd="sng">
                  <a:noFill/>
                  <a:round/>
                  <a:headEnd/>
                  <a:tailEnd/>
                </a:ln>
              </p:spPr>
              <p:txBody>
                <a:bodyPr/>
                <a:lstStyle/>
                <a:p>
                  <a:endParaRPr lang="zh-CN" altLang="en-US"/>
                </a:p>
              </p:txBody>
            </p:sp>
          </p:grpSp>
          <p:sp>
            <p:nvSpPr>
              <p:cNvPr id="500" name="Freeform 845"/>
              <p:cNvSpPr>
                <a:spLocks/>
              </p:cNvSpPr>
              <p:nvPr/>
            </p:nvSpPr>
            <p:spPr bwMode="auto">
              <a:xfrm>
                <a:off x="2995" y="1615"/>
                <a:ext cx="178" cy="129"/>
              </a:xfrm>
              <a:custGeom>
                <a:avLst/>
                <a:gdLst>
                  <a:gd name="T0" fmla="*/ 0 w 1180"/>
                  <a:gd name="T1" fmla="*/ 0 h 956"/>
                  <a:gd name="T2" fmla="*/ 0 w 1180"/>
                  <a:gd name="T3" fmla="*/ 0 h 956"/>
                  <a:gd name="T4" fmla="*/ 0 w 1180"/>
                  <a:gd name="T5" fmla="*/ 0 h 956"/>
                  <a:gd name="T6" fmla="*/ 0 w 1180"/>
                  <a:gd name="T7" fmla="*/ 0 h 956"/>
                  <a:gd name="T8" fmla="*/ 0 w 1180"/>
                  <a:gd name="T9" fmla="*/ 0 h 956"/>
                  <a:gd name="T10" fmla="*/ 0 w 1180"/>
                  <a:gd name="T11" fmla="*/ 0 h 956"/>
                  <a:gd name="T12" fmla="*/ 0 w 1180"/>
                  <a:gd name="T13" fmla="*/ 0 h 956"/>
                  <a:gd name="T14" fmla="*/ 0 w 1180"/>
                  <a:gd name="T15" fmla="*/ 0 h 956"/>
                  <a:gd name="T16" fmla="*/ 0 w 1180"/>
                  <a:gd name="T17" fmla="*/ 0 h 956"/>
                  <a:gd name="T18" fmla="*/ 0 w 1180"/>
                  <a:gd name="T19" fmla="*/ 0 h 95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80"/>
                  <a:gd name="T31" fmla="*/ 0 h 956"/>
                  <a:gd name="T32" fmla="*/ 1180 w 1180"/>
                  <a:gd name="T33" fmla="*/ 956 h 95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80" h="956">
                    <a:moveTo>
                      <a:pt x="499" y="7"/>
                    </a:moveTo>
                    <a:lnTo>
                      <a:pt x="0" y="780"/>
                    </a:lnTo>
                    <a:lnTo>
                      <a:pt x="134" y="885"/>
                    </a:lnTo>
                    <a:lnTo>
                      <a:pt x="366" y="920"/>
                    </a:lnTo>
                    <a:lnTo>
                      <a:pt x="534" y="956"/>
                    </a:lnTo>
                    <a:lnTo>
                      <a:pt x="829" y="949"/>
                    </a:lnTo>
                    <a:lnTo>
                      <a:pt x="1096" y="850"/>
                    </a:lnTo>
                    <a:lnTo>
                      <a:pt x="1180" y="801"/>
                    </a:lnTo>
                    <a:lnTo>
                      <a:pt x="668" y="0"/>
                    </a:lnTo>
                    <a:lnTo>
                      <a:pt x="499" y="7"/>
                    </a:lnTo>
                    <a:close/>
                  </a:path>
                </a:pathLst>
              </a:custGeom>
              <a:solidFill>
                <a:srgbClr val="33CCFF"/>
              </a:solidFill>
              <a:ln w="19050" cmpd="sng">
                <a:noFill/>
                <a:round/>
                <a:headEnd/>
                <a:tailEnd/>
              </a:ln>
            </p:spPr>
            <p:txBody>
              <a:bodyPr/>
              <a:lstStyle/>
              <a:p>
                <a:endParaRPr lang="zh-CN" altLang="en-US"/>
              </a:p>
            </p:txBody>
          </p:sp>
        </p:grpSp>
        <p:grpSp>
          <p:nvGrpSpPr>
            <p:cNvPr id="59" name="Group 846"/>
            <p:cNvGrpSpPr>
              <a:grpSpLocks/>
            </p:cNvGrpSpPr>
            <p:nvPr/>
          </p:nvGrpSpPr>
          <p:grpSpPr bwMode="auto">
            <a:xfrm>
              <a:off x="6138863" y="1989138"/>
              <a:ext cx="282575" cy="477837"/>
              <a:chOff x="3748" y="1253"/>
              <a:chExt cx="178" cy="301"/>
            </a:xfrm>
          </p:grpSpPr>
          <p:sp>
            <p:nvSpPr>
              <p:cNvPr id="482" name="Line 270"/>
              <p:cNvSpPr>
                <a:spLocks noChangeShapeType="1"/>
              </p:cNvSpPr>
              <p:nvPr/>
            </p:nvSpPr>
            <p:spPr bwMode="auto">
              <a:xfrm flipH="1">
                <a:off x="3748" y="1276"/>
                <a:ext cx="89" cy="252"/>
              </a:xfrm>
              <a:prstGeom prst="line">
                <a:avLst/>
              </a:prstGeom>
              <a:noFill/>
              <a:ln w="19050">
                <a:solidFill>
                  <a:schemeClr val="tx1"/>
                </a:solidFill>
                <a:round/>
                <a:headEnd/>
                <a:tailEnd/>
              </a:ln>
            </p:spPr>
            <p:txBody>
              <a:bodyPr wrap="none"/>
              <a:lstStyle/>
              <a:p>
                <a:endParaRPr lang="zh-CN" altLang="en-US"/>
              </a:p>
            </p:txBody>
          </p:sp>
          <p:sp>
            <p:nvSpPr>
              <p:cNvPr id="483" name="Line 271"/>
              <p:cNvSpPr>
                <a:spLocks noChangeShapeType="1"/>
              </p:cNvSpPr>
              <p:nvPr/>
            </p:nvSpPr>
            <p:spPr bwMode="auto">
              <a:xfrm>
                <a:off x="3837" y="1276"/>
                <a:ext cx="89" cy="251"/>
              </a:xfrm>
              <a:prstGeom prst="line">
                <a:avLst/>
              </a:prstGeom>
              <a:noFill/>
              <a:ln w="19050">
                <a:solidFill>
                  <a:schemeClr val="tx1"/>
                </a:solidFill>
                <a:round/>
                <a:headEnd/>
                <a:tailEnd/>
              </a:ln>
            </p:spPr>
            <p:txBody>
              <a:bodyPr wrap="none"/>
              <a:lstStyle/>
              <a:p>
                <a:endParaRPr lang="zh-CN" altLang="en-US"/>
              </a:p>
            </p:txBody>
          </p:sp>
          <p:sp>
            <p:nvSpPr>
              <p:cNvPr id="484" name="Line 272"/>
              <p:cNvSpPr>
                <a:spLocks noChangeShapeType="1"/>
              </p:cNvSpPr>
              <p:nvPr/>
            </p:nvSpPr>
            <p:spPr bwMode="auto">
              <a:xfrm>
                <a:off x="3748" y="1527"/>
                <a:ext cx="89" cy="27"/>
              </a:xfrm>
              <a:prstGeom prst="line">
                <a:avLst/>
              </a:prstGeom>
              <a:noFill/>
              <a:ln w="19050">
                <a:solidFill>
                  <a:schemeClr val="tx1"/>
                </a:solidFill>
                <a:round/>
                <a:headEnd/>
                <a:tailEnd/>
              </a:ln>
            </p:spPr>
            <p:txBody>
              <a:bodyPr wrap="none"/>
              <a:lstStyle/>
              <a:p>
                <a:endParaRPr lang="zh-CN" altLang="en-US"/>
              </a:p>
            </p:txBody>
          </p:sp>
          <p:sp>
            <p:nvSpPr>
              <p:cNvPr id="485" name="Line 273"/>
              <p:cNvSpPr>
                <a:spLocks noChangeShapeType="1"/>
              </p:cNvSpPr>
              <p:nvPr/>
            </p:nvSpPr>
            <p:spPr bwMode="auto">
              <a:xfrm flipH="1">
                <a:off x="3837" y="1527"/>
                <a:ext cx="89" cy="27"/>
              </a:xfrm>
              <a:prstGeom prst="line">
                <a:avLst/>
              </a:prstGeom>
              <a:noFill/>
              <a:ln w="19050">
                <a:solidFill>
                  <a:schemeClr val="tx1"/>
                </a:solidFill>
                <a:round/>
                <a:headEnd/>
                <a:tailEnd/>
              </a:ln>
            </p:spPr>
            <p:txBody>
              <a:bodyPr wrap="none"/>
              <a:lstStyle/>
              <a:p>
                <a:endParaRPr lang="zh-CN" altLang="en-US"/>
              </a:p>
            </p:txBody>
          </p:sp>
          <p:sp>
            <p:nvSpPr>
              <p:cNvPr id="486" name="Line 274"/>
              <p:cNvSpPr>
                <a:spLocks noChangeShapeType="1"/>
              </p:cNvSpPr>
              <p:nvPr/>
            </p:nvSpPr>
            <p:spPr bwMode="auto">
              <a:xfrm>
                <a:off x="3837" y="1282"/>
                <a:ext cx="0" cy="272"/>
              </a:xfrm>
              <a:prstGeom prst="line">
                <a:avLst/>
              </a:prstGeom>
              <a:noFill/>
              <a:ln w="19050">
                <a:solidFill>
                  <a:schemeClr val="tx1"/>
                </a:solidFill>
                <a:round/>
                <a:headEnd/>
                <a:tailEnd/>
              </a:ln>
            </p:spPr>
            <p:txBody>
              <a:bodyPr wrap="none"/>
              <a:lstStyle/>
              <a:p>
                <a:endParaRPr lang="zh-CN" altLang="en-US"/>
              </a:p>
            </p:txBody>
          </p:sp>
          <p:sp>
            <p:nvSpPr>
              <p:cNvPr id="487" name="Line 275"/>
              <p:cNvSpPr>
                <a:spLocks noChangeShapeType="1"/>
              </p:cNvSpPr>
              <p:nvPr/>
            </p:nvSpPr>
            <p:spPr bwMode="auto">
              <a:xfrm flipV="1">
                <a:off x="3748" y="1501"/>
                <a:ext cx="89" cy="27"/>
              </a:xfrm>
              <a:prstGeom prst="line">
                <a:avLst/>
              </a:prstGeom>
              <a:noFill/>
              <a:ln w="19050">
                <a:solidFill>
                  <a:schemeClr val="tx1"/>
                </a:solidFill>
                <a:round/>
                <a:headEnd/>
                <a:tailEnd/>
              </a:ln>
            </p:spPr>
            <p:txBody>
              <a:bodyPr wrap="none"/>
              <a:lstStyle/>
              <a:p>
                <a:endParaRPr lang="zh-CN" altLang="en-US"/>
              </a:p>
            </p:txBody>
          </p:sp>
          <p:sp>
            <p:nvSpPr>
              <p:cNvPr id="488" name="Line 276"/>
              <p:cNvSpPr>
                <a:spLocks noChangeShapeType="1"/>
              </p:cNvSpPr>
              <p:nvPr/>
            </p:nvSpPr>
            <p:spPr bwMode="auto">
              <a:xfrm flipH="1" flipV="1">
                <a:off x="3837" y="1501"/>
                <a:ext cx="89" cy="26"/>
              </a:xfrm>
              <a:prstGeom prst="line">
                <a:avLst/>
              </a:prstGeom>
              <a:noFill/>
              <a:ln w="19050">
                <a:solidFill>
                  <a:schemeClr val="tx1"/>
                </a:solidFill>
                <a:round/>
                <a:headEnd/>
                <a:tailEnd/>
              </a:ln>
            </p:spPr>
            <p:txBody>
              <a:bodyPr wrap="none"/>
              <a:lstStyle/>
              <a:p>
                <a:endParaRPr lang="zh-CN" altLang="en-US"/>
              </a:p>
            </p:txBody>
          </p:sp>
          <p:sp>
            <p:nvSpPr>
              <p:cNvPr id="489" name="Line 277"/>
              <p:cNvSpPr>
                <a:spLocks noChangeShapeType="1"/>
              </p:cNvSpPr>
              <p:nvPr/>
            </p:nvSpPr>
            <p:spPr bwMode="auto">
              <a:xfrm>
                <a:off x="3786" y="1418"/>
                <a:ext cx="51" cy="21"/>
              </a:xfrm>
              <a:prstGeom prst="line">
                <a:avLst/>
              </a:prstGeom>
              <a:noFill/>
              <a:ln w="19050">
                <a:solidFill>
                  <a:schemeClr val="tx1"/>
                </a:solidFill>
                <a:round/>
                <a:headEnd/>
                <a:tailEnd/>
              </a:ln>
            </p:spPr>
            <p:txBody>
              <a:bodyPr wrap="none"/>
              <a:lstStyle/>
              <a:p>
                <a:endParaRPr lang="zh-CN" altLang="en-US"/>
              </a:p>
            </p:txBody>
          </p:sp>
          <p:sp>
            <p:nvSpPr>
              <p:cNvPr id="490" name="Line 278"/>
              <p:cNvSpPr>
                <a:spLocks noChangeShapeType="1"/>
              </p:cNvSpPr>
              <p:nvPr/>
            </p:nvSpPr>
            <p:spPr bwMode="auto">
              <a:xfrm flipV="1">
                <a:off x="3837" y="1418"/>
                <a:ext cx="54" cy="21"/>
              </a:xfrm>
              <a:prstGeom prst="line">
                <a:avLst/>
              </a:prstGeom>
              <a:noFill/>
              <a:ln w="19050">
                <a:solidFill>
                  <a:schemeClr val="tx1"/>
                </a:solidFill>
                <a:round/>
                <a:headEnd/>
                <a:tailEnd/>
              </a:ln>
            </p:spPr>
            <p:txBody>
              <a:bodyPr wrap="none"/>
              <a:lstStyle/>
              <a:p>
                <a:endParaRPr lang="zh-CN" altLang="en-US"/>
              </a:p>
            </p:txBody>
          </p:sp>
          <p:sp>
            <p:nvSpPr>
              <p:cNvPr id="491" name="Line 279"/>
              <p:cNvSpPr>
                <a:spLocks noChangeShapeType="1"/>
              </p:cNvSpPr>
              <p:nvPr/>
            </p:nvSpPr>
            <p:spPr bwMode="auto">
              <a:xfrm>
                <a:off x="3768" y="1455"/>
                <a:ext cx="66" cy="28"/>
              </a:xfrm>
              <a:prstGeom prst="line">
                <a:avLst/>
              </a:prstGeom>
              <a:noFill/>
              <a:ln w="19050">
                <a:solidFill>
                  <a:schemeClr val="tx1"/>
                </a:solidFill>
                <a:round/>
                <a:headEnd/>
                <a:tailEnd/>
              </a:ln>
            </p:spPr>
            <p:txBody>
              <a:bodyPr wrap="none"/>
              <a:lstStyle/>
              <a:p>
                <a:endParaRPr lang="zh-CN" altLang="en-US"/>
              </a:p>
            </p:txBody>
          </p:sp>
          <p:sp>
            <p:nvSpPr>
              <p:cNvPr id="492" name="Line 280"/>
              <p:cNvSpPr>
                <a:spLocks noChangeShapeType="1"/>
              </p:cNvSpPr>
              <p:nvPr/>
            </p:nvSpPr>
            <p:spPr bwMode="auto">
              <a:xfrm flipV="1">
                <a:off x="3837" y="1461"/>
                <a:ext cx="66" cy="24"/>
              </a:xfrm>
              <a:prstGeom prst="line">
                <a:avLst/>
              </a:prstGeom>
              <a:noFill/>
              <a:ln w="19050">
                <a:solidFill>
                  <a:schemeClr val="tx1"/>
                </a:solidFill>
                <a:round/>
                <a:headEnd/>
                <a:tailEnd/>
              </a:ln>
            </p:spPr>
            <p:txBody>
              <a:bodyPr wrap="none"/>
              <a:lstStyle/>
              <a:p>
                <a:endParaRPr lang="zh-CN" altLang="en-US"/>
              </a:p>
            </p:txBody>
          </p:sp>
          <p:sp>
            <p:nvSpPr>
              <p:cNvPr id="493" name="Line 281"/>
              <p:cNvSpPr>
                <a:spLocks noChangeShapeType="1"/>
              </p:cNvSpPr>
              <p:nvPr/>
            </p:nvSpPr>
            <p:spPr bwMode="auto">
              <a:xfrm flipV="1">
                <a:off x="3837" y="1381"/>
                <a:ext cx="34" cy="10"/>
              </a:xfrm>
              <a:prstGeom prst="line">
                <a:avLst/>
              </a:prstGeom>
              <a:noFill/>
              <a:ln w="19050">
                <a:solidFill>
                  <a:schemeClr val="tx1"/>
                </a:solidFill>
                <a:round/>
                <a:headEnd/>
                <a:tailEnd/>
              </a:ln>
            </p:spPr>
            <p:txBody>
              <a:bodyPr wrap="none"/>
              <a:lstStyle/>
              <a:p>
                <a:endParaRPr lang="zh-CN" altLang="en-US"/>
              </a:p>
            </p:txBody>
          </p:sp>
          <p:sp>
            <p:nvSpPr>
              <p:cNvPr id="494" name="Line 282"/>
              <p:cNvSpPr>
                <a:spLocks noChangeShapeType="1"/>
              </p:cNvSpPr>
              <p:nvPr/>
            </p:nvSpPr>
            <p:spPr bwMode="auto">
              <a:xfrm flipV="1">
                <a:off x="3837" y="1329"/>
                <a:ext cx="21" cy="7"/>
              </a:xfrm>
              <a:prstGeom prst="line">
                <a:avLst/>
              </a:prstGeom>
              <a:noFill/>
              <a:ln w="19050">
                <a:solidFill>
                  <a:schemeClr val="tx1"/>
                </a:solidFill>
                <a:round/>
                <a:headEnd/>
                <a:tailEnd/>
              </a:ln>
            </p:spPr>
            <p:txBody>
              <a:bodyPr wrap="none"/>
              <a:lstStyle/>
              <a:p>
                <a:endParaRPr lang="zh-CN" altLang="en-US"/>
              </a:p>
            </p:txBody>
          </p:sp>
          <p:sp>
            <p:nvSpPr>
              <p:cNvPr id="495" name="Line 283"/>
              <p:cNvSpPr>
                <a:spLocks noChangeShapeType="1"/>
              </p:cNvSpPr>
              <p:nvPr/>
            </p:nvSpPr>
            <p:spPr bwMode="auto">
              <a:xfrm>
                <a:off x="3798" y="1377"/>
                <a:ext cx="42" cy="14"/>
              </a:xfrm>
              <a:prstGeom prst="line">
                <a:avLst/>
              </a:prstGeom>
              <a:noFill/>
              <a:ln w="19050">
                <a:solidFill>
                  <a:schemeClr val="tx1"/>
                </a:solidFill>
                <a:round/>
                <a:headEnd/>
                <a:tailEnd/>
              </a:ln>
            </p:spPr>
            <p:txBody>
              <a:bodyPr wrap="none"/>
              <a:lstStyle/>
              <a:p>
                <a:endParaRPr lang="zh-CN" altLang="en-US"/>
              </a:p>
            </p:txBody>
          </p:sp>
          <p:sp>
            <p:nvSpPr>
              <p:cNvPr id="496" name="Line 284"/>
              <p:cNvSpPr>
                <a:spLocks noChangeShapeType="1"/>
              </p:cNvSpPr>
              <p:nvPr/>
            </p:nvSpPr>
            <p:spPr bwMode="auto">
              <a:xfrm>
                <a:off x="3817" y="1327"/>
                <a:ext cx="24" cy="13"/>
              </a:xfrm>
              <a:prstGeom prst="line">
                <a:avLst/>
              </a:prstGeom>
              <a:noFill/>
              <a:ln w="19050">
                <a:solidFill>
                  <a:schemeClr val="tx1"/>
                </a:solidFill>
                <a:round/>
                <a:headEnd/>
                <a:tailEnd/>
              </a:ln>
            </p:spPr>
            <p:txBody>
              <a:bodyPr wrap="none"/>
              <a:lstStyle/>
              <a:p>
                <a:endParaRPr lang="zh-CN" altLang="en-US"/>
              </a:p>
            </p:txBody>
          </p:sp>
          <p:sp>
            <p:nvSpPr>
              <p:cNvPr id="497" name="Oval 862"/>
              <p:cNvSpPr>
                <a:spLocks noChangeArrowheads="1"/>
              </p:cNvSpPr>
              <p:nvPr/>
            </p:nvSpPr>
            <p:spPr bwMode="auto">
              <a:xfrm>
                <a:off x="3821" y="1253"/>
                <a:ext cx="30" cy="29"/>
              </a:xfrm>
              <a:prstGeom prst="ellipse">
                <a:avLst/>
              </a:prstGeom>
              <a:solidFill>
                <a:schemeClr val="tx2"/>
              </a:solidFill>
              <a:ln w="9525">
                <a:solidFill>
                  <a:schemeClr val="tx1"/>
                </a:solidFill>
                <a:round/>
                <a:headEnd/>
                <a:tailEnd/>
              </a:ln>
            </p:spPr>
            <p:txBody>
              <a:bodyPr wrap="none" anchor="ctr"/>
              <a:lstStyle/>
              <a:p>
                <a:endParaRPr lang="zh-CN" altLang="zh-CN"/>
              </a:p>
            </p:txBody>
          </p:sp>
        </p:grpSp>
        <p:grpSp>
          <p:nvGrpSpPr>
            <p:cNvPr id="60" name="Group 863"/>
            <p:cNvGrpSpPr>
              <a:grpSpLocks/>
            </p:cNvGrpSpPr>
            <p:nvPr/>
          </p:nvGrpSpPr>
          <p:grpSpPr bwMode="auto">
            <a:xfrm>
              <a:off x="5318125" y="1997075"/>
              <a:ext cx="519113" cy="128588"/>
              <a:chOff x="2199" y="955"/>
              <a:chExt cx="2547" cy="506"/>
            </a:xfrm>
          </p:grpSpPr>
          <p:sp>
            <p:nvSpPr>
              <p:cNvPr id="476" name="Freeform 864"/>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 name="T12" fmla="*/ 0 w 260"/>
                  <a:gd name="T13" fmla="*/ 0 h 281"/>
                  <a:gd name="T14" fmla="*/ 260 w 260"/>
                  <a:gd name="T15" fmla="*/ 281 h 281"/>
                </a:gdLst>
                <a:ahLst/>
                <a:cxnLst>
                  <a:cxn ang="T8">
                    <a:pos x="T0" y="T1"/>
                  </a:cxn>
                  <a:cxn ang="T9">
                    <a:pos x="T2" y="T3"/>
                  </a:cxn>
                  <a:cxn ang="T10">
                    <a:pos x="T4" y="T5"/>
                  </a:cxn>
                  <a:cxn ang="T11">
                    <a:pos x="T6" y="T7"/>
                  </a:cxn>
                </a:cxnLst>
                <a:rect l="T12" t="T13" r="T14" b="T15"/>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mpd="sng">
                <a:solidFill>
                  <a:srgbClr val="FF0000"/>
                </a:solidFill>
                <a:round/>
                <a:headEnd/>
                <a:tailEnd/>
              </a:ln>
            </p:spPr>
            <p:txBody>
              <a:bodyPr/>
              <a:lstStyle/>
              <a:p>
                <a:endParaRPr lang="zh-CN" altLang="en-US"/>
              </a:p>
            </p:txBody>
          </p:sp>
          <p:sp>
            <p:nvSpPr>
              <p:cNvPr id="477" name="Freeform 865"/>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 name="T21" fmla="*/ 0 w 900"/>
                  <a:gd name="T22" fmla="*/ 0 h 421"/>
                  <a:gd name="T23" fmla="*/ 900 w 900"/>
                  <a:gd name="T24" fmla="*/ 421 h 42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mpd="sng">
                <a:solidFill>
                  <a:srgbClr val="FF0000"/>
                </a:solidFill>
                <a:round/>
                <a:headEnd/>
                <a:tailEnd/>
              </a:ln>
            </p:spPr>
            <p:txBody>
              <a:bodyPr/>
              <a:lstStyle/>
              <a:p>
                <a:endParaRPr lang="zh-CN" altLang="en-US"/>
              </a:p>
            </p:txBody>
          </p:sp>
          <p:sp>
            <p:nvSpPr>
              <p:cNvPr id="478" name="Freeform 866"/>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 name="T18" fmla="*/ 0 w 428"/>
                  <a:gd name="T19" fmla="*/ 0 h 269"/>
                  <a:gd name="T20" fmla="*/ 428 w 428"/>
                  <a:gd name="T21" fmla="*/ 269 h 269"/>
                </a:gdLst>
                <a:ahLst/>
                <a:cxnLst>
                  <a:cxn ang="T12">
                    <a:pos x="T0" y="T1"/>
                  </a:cxn>
                  <a:cxn ang="T13">
                    <a:pos x="T2" y="T3"/>
                  </a:cxn>
                  <a:cxn ang="T14">
                    <a:pos x="T4" y="T5"/>
                  </a:cxn>
                  <a:cxn ang="T15">
                    <a:pos x="T6" y="T7"/>
                  </a:cxn>
                  <a:cxn ang="T16">
                    <a:pos x="T8" y="T9"/>
                  </a:cxn>
                  <a:cxn ang="T17">
                    <a:pos x="T10" y="T11"/>
                  </a:cxn>
                </a:cxnLst>
                <a:rect l="T18" t="T19" r="T20" b="T21"/>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mpd="sng">
                <a:solidFill>
                  <a:srgbClr val="FF0000"/>
                </a:solidFill>
                <a:round/>
                <a:headEnd/>
                <a:tailEnd/>
              </a:ln>
            </p:spPr>
            <p:txBody>
              <a:bodyPr/>
              <a:lstStyle/>
              <a:p>
                <a:endParaRPr lang="zh-CN" altLang="en-US"/>
              </a:p>
            </p:txBody>
          </p:sp>
          <p:sp>
            <p:nvSpPr>
              <p:cNvPr id="479" name="Freeform 867"/>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 name="T12" fmla="*/ 0 w 377"/>
                  <a:gd name="T13" fmla="*/ 0 h 239"/>
                  <a:gd name="T14" fmla="*/ 377 w 377"/>
                  <a:gd name="T15" fmla="*/ 239 h 239"/>
                </a:gdLst>
                <a:ahLst/>
                <a:cxnLst>
                  <a:cxn ang="T8">
                    <a:pos x="T0" y="T1"/>
                  </a:cxn>
                  <a:cxn ang="T9">
                    <a:pos x="T2" y="T3"/>
                  </a:cxn>
                  <a:cxn ang="T10">
                    <a:pos x="T4" y="T5"/>
                  </a:cxn>
                  <a:cxn ang="T11">
                    <a:pos x="T6" y="T7"/>
                  </a:cxn>
                </a:cxnLst>
                <a:rect l="T12" t="T13" r="T14" b="T15"/>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mpd="sng">
                <a:solidFill>
                  <a:srgbClr val="FF0000"/>
                </a:solidFill>
                <a:round/>
                <a:headEnd/>
                <a:tailEnd/>
              </a:ln>
            </p:spPr>
            <p:txBody>
              <a:bodyPr/>
              <a:lstStyle/>
              <a:p>
                <a:endParaRPr lang="zh-CN" altLang="en-US"/>
              </a:p>
            </p:txBody>
          </p:sp>
          <p:sp>
            <p:nvSpPr>
              <p:cNvPr id="480" name="Freeform 868"/>
              <p:cNvSpPr>
                <a:spLocks/>
              </p:cNvSpPr>
              <p:nvPr/>
            </p:nvSpPr>
            <p:spPr bwMode="auto">
              <a:xfrm>
                <a:off x="3646" y="997"/>
                <a:ext cx="660" cy="336"/>
              </a:xfrm>
              <a:custGeom>
                <a:avLst/>
                <a:gdLst>
                  <a:gd name="T0" fmla="*/ 463 w 646"/>
                  <a:gd name="T1" fmla="*/ 1466 h 300"/>
                  <a:gd name="T2" fmla="*/ 659 w 646"/>
                  <a:gd name="T3" fmla="*/ 1238 h 300"/>
                  <a:gd name="T4" fmla="*/ 819 w 646"/>
                  <a:gd name="T5" fmla="*/ 934 h 300"/>
                  <a:gd name="T6" fmla="*/ 846 w 646"/>
                  <a:gd name="T7" fmla="*/ 523 h 300"/>
                  <a:gd name="T8" fmla="*/ 620 w 646"/>
                  <a:gd name="T9" fmla="*/ 293 h 300"/>
                  <a:gd name="T10" fmla="*/ 0 w 646"/>
                  <a:gd name="T11" fmla="*/ 0 h 300"/>
                  <a:gd name="T12" fmla="*/ 0 60000 65536"/>
                  <a:gd name="T13" fmla="*/ 0 60000 65536"/>
                  <a:gd name="T14" fmla="*/ 0 60000 65536"/>
                  <a:gd name="T15" fmla="*/ 0 60000 65536"/>
                  <a:gd name="T16" fmla="*/ 0 60000 65536"/>
                  <a:gd name="T17" fmla="*/ 0 60000 65536"/>
                  <a:gd name="T18" fmla="*/ 0 w 646"/>
                  <a:gd name="T19" fmla="*/ 0 h 300"/>
                  <a:gd name="T20" fmla="*/ 646 w 646"/>
                  <a:gd name="T21" fmla="*/ 300 h 300"/>
                </a:gdLst>
                <a:ahLst/>
                <a:cxnLst>
                  <a:cxn ang="T12">
                    <a:pos x="T0" y="T1"/>
                  </a:cxn>
                  <a:cxn ang="T13">
                    <a:pos x="T2" y="T3"/>
                  </a:cxn>
                  <a:cxn ang="T14">
                    <a:pos x="T4" y="T5"/>
                  </a:cxn>
                  <a:cxn ang="T15">
                    <a:pos x="T6" y="T7"/>
                  </a:cxn>
                  <a:cxn ang="T16">
                    <a:pos x="T8" y="T9"/>
                  </a:cxn>
                  <a:cxn ang="T17">
                    <a:pos x="T10" y="T11"/>
                  </a:cxn>
                </a:cxnLst>
                <a:rect l="T18" t="T19" r="T20" b="T21"/>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mpd="sng">
                <a:solidFill>
                  <a:srgbClr val="FF0000"/>
                </a:solidFill>
                <a:round/>
                <a:headEnd/>
                <a:tailEnd/>
              </a:ln>
            </p:spPr>
            <p:txBody>
              <a:bodyPr/>
              <a:lstStyle/>
              <a:p>
                <a:endParaRPr lang="zh-CN" altLang="en-US"/>
              </a:p>
            </p:txBody>
          </p:sp>
          <p:sp>
            <p:nvSpPr>
              <p:cNvPr id="481" name="Freeform 869"/>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 name="T18" fmla="*/ 0 w 630"/>
                  <a:gd name="T19" fmla="*/ 0 h 397"/>
                  <a:gd name="T20" fmla="*/ 630 w 630"/>
                  <a:gd name="T21" fmla="*/ 397 h 397"/>
                </a:gdLst>
                <a:ahLst/>
                <a:cxnLst>
                  <a:cxn ang="T12">
                    <a:pos x="T0" y="T1"/>
                  </a:cxn>
                  <a:cxn ang="T13">
                    <a:pos x="T2" y="T3"/>
                  </a:cxn>
                  <a:cxn ang="T14">
                    <a:pos x="T4" y="T5"/>
                  </a:cxn>
                  <a:cxn ang="T15">
                    <a:pos x="T6" y="T7"/>
                  </a:cxn>
                  <a:cxn ang="T16">
                    <a:pos x="T8" y="T9"/>
                  </a:cxn>
                  <a:cxn ang="T17">
                    <a:pos x="T10" y="T11"/>
                  </a:cxn>
                </a:cxnLst>
                <a:rect l="T18" t="T19" r="T20" b="T21"/>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mpd="sng">
                <a:solidFill>
                  <a:srgbClr val="FF0000"/>
                </a:solidFill>
                <a:round/>
                <a:headEnd/>
                <a:tailEnd/>
              </a:ln>
            </p:spPr>
            <p:txBody>
              <a:bodyPr/>
              <a:lstStyle/>
              <a:p>
                <a:endParaRPr lang="zh-CN" altLang="en-US"/>
              </a:p>
            </p:txBody>
          </p:sp>
        </p:grpSp>
        <p:grpSp>
          <p:nvGrpSpPr>
            <p:cNvPr id="61" name="Group 870"/>
            <p:cNvGrpSpPr>
              <a:grpSpLocks/>
            </p:cNvGrpSpPr>
            <p:nvPr/>
          </p:nvGrpSpPr>
          <p:grpSpPr bwMode="auto">
            <a:xfrm>
              <a:off x="6554788" y="1662113"/>
              <a:ext cx="477837" cy="107950"/>
              <a:chOff x="2199" y="955"/>
              <a:chExt cx="2547" cy="506"/>
            </a:xfrm>
          </p:grpSpPr>
          <p:sp>
            <p:nvSpPr>
              <p:cNvPr id="470" name="Freeform 871"/>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 name="T12" fmla="*/ 0 w 260"/>
                  <a:gd name="T13" fmla="*/ 0 h 281"/>
                  <a:gd name="T14" fmla="*/ 260 w 260"/>
                  <a:gd name="T15" fmla="*/ 281 h 281"/>
                </a:gdLst>
                <a:ahLst/>
                <a:cxnLst>
                  <a:cxn ang="T8">
                    <a:pos x="T0" y="T1"/>
                  </a:cxn>
                  <a:cxn ang="T9">
                    <a:pos x="T2" y="T3"/>
                  </a:cxn>
                  <a:cxn ang="T10">
                    <a:pos x="T4" y="T5"/>
                  </a:cxn>
                  <a:cxn ang="T11">
                    <a:pos x="T6" y="T7"/>
                  </a:cxn>
                </a:cxnLst>
                <a:rect l="T12" t="T13" r="T14" b="T15"/>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mpd="sng">
                <a:solidFill>
                  <a:srgbClr val="FF0000"/>
                </a:solidFill>
                <a:round/>
                <a:headEnd/>
                <a:tailEnd/>
              </a:ln>
            </p:spPr>
            <p:txBody>
              <a:bodyPr/>
              <a:lstStyle/>
              <a:p>
                <a:endParaRPr lang="zh-CN" altLang="en-US"/>
              </a:p>
            </p:txBody>
          </p:sp>
          <p:sp>
            <p:nvSpPr>
              <p:cNvPr id="471" name="Freeform 872"/>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 name="T21" fmla="*/ 0 w 900"/>
                  <a:gd name="T22" fmla="*/ 0 h 421"/>
                  <a:gd name="T23" fmla="*/ 900 w 900"/>
                  <a:gd name="T24" fmla="*/ 421 h 42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mpd="sng">
                <a:solidFill>
                  <a:srgbClr val="FF0000"/>
                </a:solidFill>
                <a:round/>
                <a:headEnd/>
                <a:tailEnd/>
              </a:ln>
            </p:spPr>
            <p:txBody>
              <a:bodyPr/>
              <a:lstStyle/>
              <a:p>
                <a:endParaRPr lang="zh-CN" altLang="en-US"/>
              </a:p>
            </p:txBody>
          </p:sp>
          <p:sp>
            <p:nvSpPr>
              <p:cNvPr id="472" name="Freeform 873"/>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 name="T18" fmla="*/ 0 w 428"/>
                  <a:gd name="T19" fmla="*/ 0 h 269"/>
                  <a:gd name="T20" fmla="*/ 428 w 428"/>
                  <a:gd name="T21" fmla="*/ 269 h 269"/>
                </a:gdLst>
                <a:ahLst/>
                <a:cxnLst>
                  <a:cxn ang="T12">
                    <a:pos x="T0" y="T1"/>
                  </a:cxn>
                  <a:cxn ang="T13">
                    <a:pos x="T2" y="T3"/>
                  </a:cxn>
                  <a:cxn ang="T14">
                    <a:pos x="T4" y="T5"/>
                  </a:cxn>
                  <a:cxn ang="T15">
                    <a:pos x="T6" y="T7"/>
                  </a:cxn>
                  <a:cxn ang="T16">
                    <a:pos x="T8" y="T9"/>
                  </a:cxn>
                  <a:cxn ang="T17">
                    <a:pos x="T10" y="T11"/>
                  </a:cxn>
                </a:cxnLst>
                <a:rect l="T18" t="T19" r="T20" b="T21"/>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mpd="sng">
                <a:solidFill>
                  <a:srgbClr val="FF0000"/>
                </a:solidFill>
                <a:round/>
                <a:headEnd/>
                <a:tailEnd/>
              </a:ln>
            </p:spPr>
            <p:txBody>
              <a:bodyPr/>
              <a:lstStyle/>
              <a:p>
                <a:endParaRPr lang="zh-CN" altLang="en-US"/>
              </a:p>
            </p:txBody>
          </p:sp>
          <p:sp>
            <p:nvSpPr>
              <p:cNvPr id="473" name="Freeform 874"/>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 name="T12" fmla="*/ 0 w 377"/>
                  <a:gd name="T13" fmla="*/ 0 h 239"/>
                  <a:gd name="T14" fmla="*/ 377 w 377"/>
                  <a:gd name="T15" fmla="*/ 239 h 239"/>
                </a:gdLst>
                <a:ahLst/>
                <a:cxnLst>
                  <a:cxn ang="T8">
                    <a:pos x="T0" y="T1"/>
                  </a:cxn>
                  <a:cxn ang="T9">
                    <a:pos x="T2" y="T3"/>
                  </a:cxn>
                  <a:cxn ang="T10">
                    <a:pos x="T4" y="T5"/>
                  </a:cxn>
                  <a:cxn ang="T11">
                    <a:pos x="T6" y="T7"/>
                  </a:cxn>
                </a:cxnLst>
                <a:rect l="T12" t="T13" r="T14" b="T15"/>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mpd="sng">
                <a:solidFill>
                  <a:srgbClr val="FF0000"/>
                </a:solidFill>
                <a:round/>
                <a:headEnd/>
                <a:tailEnd/>
              </a:ln>
            </p:spPr>
            <p:txBody>
              <a:bodyPr/>
              <a:lstStyle/>
              <a:p>
                <a:endParaRPr lang="zh-CN" altLang="en-US"/>
              </a:p>
            </p:txBody>
          </p:sp>
          <p:sp>
            <p:nvSpPr>
              <p:cNvPr id="474" name="Freeform 875"/>
              <p:cNvSpPr>
                <a:spLocks/>
              </p:cNvSpPr>
              <p:nvPr/>
            </p:nvSpPr>
            <p:spPr bwMode="auto">
              <a:xfrm>
                <a:off x="3646" y="997"/>
                <a:ext cx="660" cy="336"/>
              </a:xfrm>
              <a:custGeom>
                <a:avLst/>
                <a:gdLst>
                  <a:gd name="T0" fmla="*/ 463 w 646"/>
                  <a:gd name="T1" fmla="*/ 1466 h 300"/>
                  <a:gd name="T2" fmla="*/ 659 w 646"/>
                  <a:gd name="T3" fmla="*/ 1238 h 300"/>
                  <a:gd name="T4" fmla="*/ 819 w 646"/>
                  <a:gd name="T5" fmla="*/ 934 h 300"/>
                  <a:gd name="T6" fmla="*/ 846 w 646"/>
                  <a:gd name="T7" fmla="*/ 523 h 300"/>
                  <a:gd name="T8" fmla="*/ 620 w 646"/>
                  <a:gd name="T9" fmla="*/ 293 h 300"/>
                  <a:gd name="T10" fmla="*/ 0 w 646"/>
                  <a:gd name="T11" fmla="*/ 0 h 300"/>
                  <a:gd name="T12" fmla="*/ 0 60000 65536"/>
                  <a:gd name="T13" fmla="*/ 0 60000 65536"/>
                  <a:gd name="T14" fmla="*/ 0 60000 65536"/>
                  <a:gd name="T15" fmla="*/ 0 60000 65536"/>
                  <a:gd name="T16" fmla="*/ 0 60000 65536"/>
                  <a:gd name="T17" fmla="*/ 0 60000 65536"/>
                  <a:gd name="T18" fmla="*/ 0 w 646"/>
                  <a:gd name="T19" fmla="*/ 0 h 300"/>
                  <a:gd name="T20" fmla="*/ 646 w 646"/>
                  <a:gd name="T21" fmla="*/ 300 h 300"/>
                </a:gdLst>
                <a:ahLst/>
                <a:cxnLst>
                  <a:cxn ang="T12">
                    <a:pos x="T0" y="T1"/>
                  </a:cxn>
                  <a:cxn ang="T13">
                    <a:pos x="T2" y="T3"/>
                  </a:cxn>
                  <a:cxn ang="T14">
                    <a:pos x="T4" y="T5"/>
                  </a:cxn>
                  <a:cxn ang="T15">
                    <a:pos x="T6" y="T7"/>
                  </a:cxn>
                  <a:cxn ang="T16">
                    <a:pos x="T8" y="T9"/>
                  </a:cxn>
                  <a:cxn ang="T17">
                    <a:pos x="T10" y="T11"/>
                  </a:cxn>
                </a:cxnLst>
                <a:rect l="T18" t="T19" r="T20" b="T21"/>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mpd="sng">
                <a:solidFill>
                  <a:srgbClr val="FF0000"/>
                </a:solidFill>
                <a:round/>
                <a:headEnd/>
                <a:tailEnd/>
              </a:ln>
            </p:spPr>
            <p:txBody>
              <a:bodyPr/>
              <a:lstStyle/>
              <a:p>
                <a:endParaRPr lang="zh-CN" altLang="en-US"/>
              </a:p>
            </p:txBody>
          </p:sp>
          <p:sp>
            <p:nvSpPr>
              <p:cNvPr id="475" name="Freeform 876"/>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 name="T18" fmla="*/ 0 w 630"/>
                  <a:gd name="T19" fmla="*/ 0 h 397"/>
                  <a:gd name="T20" fmla="*/ 630 w 630"/>
                  <a:gd name="T21" fmla="*/ 397 h 397"/>
                </a:gdLst>
                <a:ahLst/>
                <a:cxnLst>
                  <a:cxn ang="T12">
                    <a:pos x="T0" y="T1"/>
                  </a:cxn>
                  <a:cxn ang="T13">
                    <a:pos x="T2" y="T3"/>
                  </a:cxn>
                  <a:cxn ang="T14">
                    <a:pos x="T4" y="T5"/>
                  </a:cxn>
                  <a:cxn ang="T15">
                    <a:pos x="T6" y="T7"/>
                  </a:cxn>
                  <a:cxn ang="T16">
                    <a:pos x="T8" y="T9"/>
                  </a:cxn>
                  <a:cxn ang="T17">
                    <a:pos x="T10" y="T11"/>
                  </a:cxn>
                </a:cxnLst>
                <a:rect l="T18" t="T19" r="T20" b="T21"/>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mpd="sng">
                <a:solidFill>
                  <a:srgbClr val="FF0000"/>
                </a:solidFill>
                <a:round/>
                <a:headEnd/>
                <a:tailEnd/>
              </a:ln>
            </p:spPr>
            <p:txBody>
              <a:bodyPr/>
              <a:lstStyle/>
              <a:p>
                <a:endParaRPr lang="zh-CN" altLang="en-US"/>
              </a:p>
            </p:txBody>
          </p:sp>
        </p:grpSp>
        <p:sp>
          <p:nvSpPr>
            <p:cNvPr id="62" name="Line 877"/>
            <p:cNvSpPr>
              <a:spLocks noChangeShapeType="1"/>
            </p:cNvSpPr>
            <p:nvPr/>
          </p:nvSpPr>
          <p:spPr bwMode="auto">
            <a:xfrm flipH="1" flipV="1">
              <a:off x="5626100" y="2027238"/>
              <a:ext cx="39688" cy="63500"/>
            </a:xfrm>
            <a:prstGeom prst="line">
              <a:avLst/>
            </a:prstGeom>
            <a:noFill/>
            <a:ln w="9525">
              <a:solidFill>
                <a:schemeClr val="tx1"/>
              </a:solidFill>
              <a:round/>
              <a:headEnd/>
              <a:tailEnd/>
            </a:ln>
          </p:spPr>
          <p:txBody>
            <a:bodyPr/>
            <a:lstStyle/>
            <a:p>
              <a:endParaRPr lang="zh-CN" altLang="en-US"/>
            </a:p>
          </p:txBody>
        </p:sp>
        <p:grpSp>
          <p:nvGrpSpPr>
            <p:cNvPr id="63" name="Group 885"/>
            <p:cNvGrpSpPr>
              <a:grpSpLocks/>
            </p:cNvGrpSpPr>
            <p:nvPr/>
          </p:nvGrpSpPr>
          <p:grpSpPr bwMode="auto">
            <a:xfrm>
              <a:off x="5392738" y="3527425"/>
              <a:ext cx="519112" cy="128588"/>
              <a:chOff x="2199" y="955"/>
              <a:chExt cx="2547" cy="506"/>
            </a:xfrm>
          </p:grpSpPr>
          <p:sp>
            <p:nvSpPr>
              <p:cNvPr id="464" name="Freeform 886"/>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 name="T12" fmla="*/ 0 w 260"/>
                  <a:gd name="T13" fmla="*/ 0 h 281"/>
                  <a:gd name="T14" fmla="*/ 260 w 260"/>
                  <a:gd name="T15" fmla="*/ 281 h 281"/>
                </a:gdLst>
                <a:ahLst/>
                <a:cxnLst>
                  <a:cxn ang="T8">
                    <a:pos x="T0" y="T1"/>
                  </a:cxn>
                  <a:cxn ang="T9">
                    <a:pos x="T2" y="T3"/>
                  </a:cxn>
                  <a:cxn ang="T10">
                    <a:pos x="T4" y="T5"/>
                  </a:cxn>
                  <a:cxn ang="T11">
                    <a:pos x="T6" y="T7"/>
                  </a:cxn>
                </a:cxnLst>
                <a:rect l="T12" t="T13" r="T14" b="T15"/>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mpd="sng">
                <a:solidFill>
                  <a:srgbClr val="FF0000"/>
                </a:solidFill>
                <a:round/>
                <a:headEnd/>
                <a:tailEnd/>
              </a:ln>
            </p:spPr>
            <p:txBody>
              <a:bodyPr/>
              <a:lstStyle/>
              <a:p>
                <a:endParaRPr lang="zh-CN" altLang="en-US"/>
              </a:p>
            </p:txBody>
          </p:sp>
          <p:sp>
            <p:nvSpPr>
              <p:cNvPr id="465" name="Freeform 887"/>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 name="T21" fmla="*/ 0 w 900"/>
                  <a:gd name="T22" fmla="*/ 0 h 421"/>
                  <a:gd name="T23" fmla="*/ 900 w 900"/>
                  <a:gd name="T24" fmla="*/ 421 h 42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mpd="sng">
                <a:solidFill>
                  <a:srgbClr val="FF0000"/>
                </a:solidFill>
                <a:round/>
                <a:headEnd/>
                <a:tailEnd/>
              </a:ln>
            </p:spPr>
            <p:txBody>
              <a:bodyPr/>
              <a:lstStyle/>
              <a:p>
                <a:endParaRPr lang="zh-CN" altLang="en-US"/>
              </a:p>
            </p:txBody>
          </p:sp>
          <p:sp>
            <p:nvSpPr>
              <p:cNvPr id="466" name="Freeform 888"/>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 name="T18" fmla="*/ 0 w 428"/>
                  <a:gd name="T19" fmla="*/ 0 h 269"/>
                  <a:gd name="T20" fmla="*/ 428 w 428"/>
                  <a:gd name="T21" fmla="*/ 269 h 269"/>
                </a:gdLst>
                <a:ahLst/>
                <a:cxnLst>
                  <a:cxn ang="T12">
                    <a:pos x="T0" y="T1"/>
                  </a:cxn>
                  <a:cxn ang="T13">
                    <a:pos x="T2" y="T3"/>
                  </a:cxn>
                  <a:cxn ang="T14">
                    <a:pos x="T4" y="T5"/>
                  </a:cxn>
                  <a:cxn ang="T15">
                    <a:pos x="T6" y="T7"/>
                  </a:cxn>
                  <a:cxn ang="T16">
                    <a:pos x="T8" y="T9"/>
                  </a:cxn>
                  <a:cxn ang="T17">
                    <a:pos x="T10" y="T11"/>
                  </a:cxn>
                </a:cxnLst>
                <a:rect l="T18" t="T19" r="T20" b="T21"/>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mpd="sng">
                <a:solidFill>
                  <a:srgbClr val="FF0000"/>
                </a:solidFill>
                <a:round/>
                <a:headEnd/>
                <a:tailEnd/>
              </a:ln>
            </p:spPr>
            <p:txBody>
              <a:bodyPr/>
              <a:lstStyle/>
              <a:p>
                <a:endParaRPr lang="zh-CN" altLang="en-US"/>
              </a:p>
            </p:txBody>
          </p:sp>
          <p:sp>
            <p:nvSpPr>
              <p:cNvPr id="467" name="Freeform 889"/>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 name="T12" fmla="*/ 0 w 377"/>
                  <a:gd name="T13" fmla="*/ 0 h 239"/>
                  <a:gd name="T14" fmla="*/ 377 w 377"/>
                  <a:gd name="T15" fmla="*/ 239 h 239"/>
                </a:gdLst>
                <a:ahLst/>
                <a:cxnLst>
                  <a:cxn ang="T8">
                    <a:pos x="T0" y="T1"/>
                  </a:cxn>
                  <a:cxn ang="T9">
                    <a:pos x="T2" y="T3"/>
                  </a:cxn>
                  <a:cxn ang="T10">
                    <a:pos x="T4" y="T5"/>
                  </a:cxn>
                  <a:cxn ang="T11">
                    <a:pos x="T6" y="T7"/>
                  </a:cxn>
                </a:cxnLst>
                <a:rect l="T12" t="T13" r="T14" b="T15"/>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mpd="sng">
                <a:solidFill>
                  <a:srgbClr val="FF0000"/>
                </a:solidFill>
                <a:round/>
                <a:headEnd/>
                <a:tailEnd/>
              </a:ln>
            </p:spPr>
            <p:txBody>
              <a:bodyPr/>
              <a:lstStyle/>
              <a:p>
                <a:endParaRPr lang="zh-CN" altLang="en-US"/>
              </a:p>
            </p:txBody>
          </p:sp>
          <p:sp>
            <p:nvSpPr>
              <p:cNvPr id="468" name="Freeform 890"/>
              <p:cNvSpPr>
                <a:spLocks/>
              </p:cNvSpPr>
              <p:nvPr/>
            </p:nvSpPr>
            <p:spPr bwMode="auto">
              <a:xfrm>
                <a:off x="3646" y="997"/>
                <a:ext cx="660" cy="336"/>
              </a:xfrm>
              <a:custGeom>
                <a:avLst/>
                <a:gdLst>
                  <a:gd name="T0" fmla="*/ 463 w 646"/>
                  <a:gd name="T1" fmla="*/ 1466 h 300"/>
                  <a:gd name="T2" fmla="*/ 659 w 646"/>
                  <a:gd name="T3" fmla="*/ 1238 h 300"/>
                  <a:gd name="T4" fmla="*/ 819 w 646"/>
                  <a:gd name="T5" fmla="*/ 934 h 300"/>
                  <a:gd name="T6" fmla="*/ 846 w 646"/>
                  <a:gd name="T7" fmla="*/ 523 h 300"/>
                  <a:gd name="T8" fmla="*/ 620 w 646"/>
                  <a:gd name="T9" fmla="*/ 293 h 300"/>
                  <a:gd name="T10" fmla="*/ 0 w 646"/>
                  <a:gd name="T11" fmla="*/ 0 h 300"/>
                  <a:gd name="T12" fmla="*/ 0 60000 65536"/>
                  <a:gd name="T13" fmla="*/ 0 60000 65536"/>
                  <a:gd name="T14" fmla="*/ 0 60000 65536"/>
                  <a:gd name="T15" fmla="*/ 0 60000 65536"/>
                  <a:gd name="T16" fmla="*/ 0 60000 65536"/>
                  <a:gd name="T17" fmla="*/ 0 60000 65536"/>
                  <a:gd name="T18" fmla="*/ 0 w 646"/>
                  <a:gd name="T19" fmla="*/ 0 h 300"/>
                  <a:gd name="T20" fmla="*/ 646 w 646"/>
                  <a:gd name="T21" fmla="*/ 300 h 300"/>
                </a:gdLst>
                <a:ahLst/>
                <a:cxnLst>
                  <a:cxn ang="T12">
                    <a:pos x="T0" y="T1"/>
                  </a:cxn>
                  <a:cxn ang="T13">
                    <a:pos x="T2" y="T3"/>
                  </a:cxn>
                  <a:cxn ang="T14">
                    <a:pos x="T4" y="T5"/>
                  </a:cxn>
                  <a:cxn ang="T15">
                    <a:pos x="T6" y="T7"/>
                  </a:cxn>
                  <a:cxn ang="T16">
                    <a:pos x="T8" y="T9"/>
                  </a:cxn>
                  <a:cxn ang="T17">
                    <a:pos x="T10" y="T11"/>
                  </a:cxn>
                </a:cxnLst>
                <a:rect l="T18" t="T19" r="T20" b="T21"/>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mpd="sng">
                <a:solidFill>
                  <a:srgbClr val="FF0000"/>
                </a:solidFill>
                <a:round/>
                <a:headEnd/>
                <a:tailEnd/>
              </a:ln>
            </p:spPr>
            <p:txBody>
              <a:bodyPr/>
              <a:lstStyle/>
              <a:p>
                <a:endParaRPr lang="zh-CN" altLang="en-US"/>
              </a:p>
            </p:txBody>
          </p:sp>
          <p:sp>
            <p:nvSpPr>
              <p:cNvPr id="469" name="Freeform 891"/>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 name="T18" fmla="*/ 0 w 630"/>
                  <a:gd name="T19" fmla="*/ 0 h 397"/>
                  <a:gd name="T20" fmla="*/ 630 w 630"/>
                  <a:gd name="T21" fmla="*/ 397 h 397"/>
                </a:gdLst>
                <a:ahLst/>
                <a:cxnLst>
                  <a:cxn ang="T12">
                    <a:pos x="T0" y="T1"/>
                  </a:cxn>
                  <a:cxn ang="T13">
                    <a:pos x="T2" y="T3"/>
                  </a:cxn>
                  <a:cxn ang="T14">
                    <a:pos x="T4" y="T5"/>
                  </a:cxn>
                  <a:cxn ang="T15">
                    <a:pos x="T6" y="T7"/>
                  </a:cxn>
                  <a:cxn ang="T16">
                    <a:pos x="T8" y="T9"/>
                  </a:cxn>
                  <a:cxn ang="T17">
                    <a:pos x="T10" y="T11"/>
                  </a:cxn>
                </a:cxnLst>
                <a:rect l="T18" t="T19" r="T20" b="T21"/>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mpd="sng">
                <a:solidFill>
                  <a:srgbClr val="FF0000"/>
                </a:solidFill>
                <a:round/>
                <a:headEnd/>
                <a:tailEnd/>
              </a:ln>
            </p:spPr>
            <p:txBody>
              <a:bodyPr/>
              <a:lstStyle/>
              <a:p>
                <a:endParaRPr lang="zh-CN" altLang="en-US"/>
              </a:p>
            </p:txBody>
          </p:sp>
        </p:grpSp>
        <p:sp>
          <p:nvSpPr>
            <p:cNvPr id="64" name="Line 892"/>
            <p:cNvSpPr>
              <a:spLocks noChangeShapeType="1"/>
            </p:cNvSpPr>
            <p:nvPr/>
          </p:nvSpPr>
          <p:spPr bwMode="auto">
            <a:xfrm>
              <a:off x="5726113" y="3127375"/>
              <a:ext cx="20637" cy="55563"/>
            </a:xfrm>
            <a:prstGeom prst="line">
              <a:avLst/>
            </a:prstGeom>
            <a:noFill/>
            <a:ln w="9525">
              <a:solidFill>
                <a:schemeClr val="tx1"/>
              </a:solidFill>
              <a:round/>
              <a:headEnd/>
              <a:tailEnd/>
            </a:ln>
          </p:spPr>
          <p:txBody>
            <a:bodyPr/>
            <a:lstStyle/>
            <a:p>
              <a:endParaRPr lang="zh-CN" altLang="en-US"/>
            </a:p>
          </p:txBody>
        </p:sp>
        <p:grpSp>
          <p:nvGrpSpPr>
            <p:cNvPr id="65" name="Group 893"/>
            <p:cNvGrpSpPr>
              <a:grpSpLocks/>
            </p:cNvGrpSpPr>
            <p:nvPr/>
          </p:nvGrpSpPr>
          <p:grpSpPr bwMode="auto">
            <a:xfrm>
              <a:off x="7007225" y="5005388"/>
              <a:ext cx="519113" cy="128587"/>
              <a:chOff x="2199" y="955"/>
              <a:chExt cx="2547" cy="506"/>
            </a:xfrm>
          </p:grpSpPr>
          <p:sp>
            <p:nvSpPr>
              <p:cNvPr id="458" name="Freeform 894"/>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 name="T12" fmla="*/ 0 w 260"/>
                  <a:gd name="T13" fmla="*/ 0 h 281"/>
                  <a:gd name="T14" fmla="*/ 260 w 260"/>
                  <a:gd name="T15" fmla="*/ 281 h 281"/>
                </a:gdLst>
                <a:ahLst/>
                <a:cxnLst>
                  <a:cxn ang="T8">
                    <a:pos x="T0" y="T1"/>
                  </a:cxn>
                  <a:cxn ang="T9">
                    <a:pos x="T2" y="T3"/>
                  </a:cxn>
                  <a:cxn ang="T10">
                    <a:pos x="T4" y="T5"/>
                  </a:cxn>
                  <a:cxn ang="T11">
                    <a:pos x="T6" y="T7"/>
                  </a:cxn>
                </a:cxnLst>
                <a:rect l="T12" t="T13" r="T14" b="T15"/>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mpd="sng">
                <a:solidFill>
                  <a:srgbClr val="FF0000"/>
                </a:solidFill>
                <a:round/>
                <a:headEnd/>
                <a:tailEnd/>
              </a:ln>
            </p:spPr>
            <p:txBody>
              <a:bodyPr/>
              <a:lstStyle/>
              <a:p>
                <a:endParaRPr lang="zh-CN" altLang="en-US"/>
              </a:p>
            </p:txBody>
          </p:sp>
          <p:sp>
            <p:nvSpPr>
              <p:cNvPr id="459" name="Freeform 895"/>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 name="T21" fmla="*/ 0 w 900"/>
                  <a:gd name="T22" fmla="*/ 0 h 421"/>
                  <a:gd name="T23" fmla="*/ 900 w 900"/>
                  <a:gd name="T24" fmla="*/ 421 h 42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mpd="sng">
                <a:solidFill>
                  <a:srgbClr val="FF0000"/>
                </a:solidFill>
                <a:round/>
                <a:headEnd/>
                <a:tailEnd/>
              </a:ln>
            </p:spPr>
            <p:txBody>
              <a:bodyPr/>
              <a:lstStyle/>
              <a:p>
                <a:endParaRPr lang="zh-CN" altLang="en-US"/>
              </a:p>
            </p:txBody>
          </p:sp>
          <p:sp>
            <p:nvSpPr>
              <p:cNvPr id="460" name="Freeform 896"/>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 name="T18" fmla="*/ 0 w 428"/>
                  <a:gd name="T19" fmla="*/ 0 h 269"/>
                  <a:gd name="T20" fmla="*/ 428 w 428"/>
                  <a:gd name="T21" fmla="*/ 269 h 269"/>
                </a:gdLst>
                <a:ahLst/>
                <a:cxnLst>
                  <a:cxn ang="T12">
                    <a:pos x="T0" y="T1"/>
                  </a:cxn>
                  <a:cxn ang="T13">
                    <a:pos x="T2" y="T3"/>
                  </a:cxn>
                  <a:cxn ang="T14">
                    <a:pos x="T4" y="T5"/>
                  </a:cxn>
                  <a:cxn ang="T15">
                    <a:pos x="T6" y="T7"/>
                  </a:cxn>
                  <a:cxn ang="T16">
                    <a:pos x="T8" y="T9"/>
                  </a:cxn>
                  <a:cxn ang="T17">
                    <a:pos x="T10" y="T11"/>
                  </a:cxn>
                </a:cxnLst>
                <a:rect l="T18" t="T19" r="T20" b="T21"/>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mpd="sng">
                <a:solidFill>
                  <a:srgbClr val="FF0000"/>
                </a:solidFill>
                <a:round/>
                <a:headEnd/>
                <a:tailEnd/>
              </a:ln>
            </p:spPr>
            <p:txBody>
              <a:bodyPr/>
              <a:lstStyle/>
              <a:p>
                <a:endParaRPr lang="zh-CN" altLang="en-US"/>
              </a:p>
            </p:txBody>
          </p:sp>
          <p:sp>
            <p:nvSpPr>
              <p:cNvPr id="461" name="Freeform 897"/>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 name="T12" fmla="*/ 0 w 377"/>
                  <a:gd name="T13" fmla="*/ 0 h 239"/>
                  <a:gd name="T14" fmla="*/ 377 w 377"/>
                  <a:gd name="T15" fmla="*/ 239 h 239"/>
                </a:gdLst>
                <a:ahLst/>
                <a:cxnLst>
                  <a:cxn ang="T8">
                    <a:pos x="T0" y="T1"/>
                  </a:cxn>
                  <a:cxn ang="T9">
                    <a:pos x="T2" y="T3"/>
                  </a:cxn>
                  <a:cxn ang="T10">
                    <a:pos x="T4" y="T5"/>
                  </a:cxn>
                  <a:cxn ang="T11">
                    <a:pos x="T6" y="T7"/>
                  </a:cxn>
                </a:cxnLst>
                <a:rect l="T12" t="T13" r="T14" b="T15"/>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mpd="sng">
                <a:solidFill>
                  <a:srgbClr val="FF0000"/>
                </a:solidFill>
                <a:round/>
                <a:headEnd/>
                <a:tailEnd/>
              </a:ln>
            </p:spPr>
            <p:txBody>
              <a:bodyPr/>
              <a:lstStyle/>
              <a:p>
                <a:endParaRPr lang="zh-CN" altLang="en-US"/>
              </a:p>
            </p:txBody>
          </p:sp>
          <p:sp>
            <p:nvSpPr>
              <p:cNvPr id="462" name="Freeform 898"/>
              <p:cNvSpPr>
                <a:spLocks/>
              </p:cNvSpPr>
              <p:nvPr/>
            </p:nvSpPr>
            <p:spPr bwMode="auto">
              <a:xfrm>
                <a:off x="3646" y="997"/>
                <a:ext cx="660" cy="336"/>
              </a:xfrm>
              <a:custGeom>
                <a:avLst/>
                <a:gdLst>
                  <a:gd name="T0" fmla="*/ 463 w 646"/>
                  <a:gd name="T1" fmla="*/ 1466 h 300"/>
                  <a:gd name="T2" fmla="*/ 659 w 646"/>
                  <a:gd name="T3" fmla="*/ 1238 h 300"/>
                  <a:gd name="T4" fmla="*/ 819 w 646"/>
                  <a:gd name="T5" fmla="*/ 934 h 300"/>
                  <a:gd name="T6" fmla="*/ 846 w 646"/>
                  <a:gd name="T7" fmla="*/ 523 h 300"/>
                  <a:gd name="T8" fmla="*/ 620 w 646"/>
                  <a:gd name="T9" fmla="*/ 293 h 300"/>
                  <a:gd name="T10" fmla="*/ 0 w 646"/>
                  <a:gd name="T11" fmla="*/ 0 h 300"/>
                  <a:gd name="T12" fmla="*/ 0 60000 65536"/>
                  <a:gd name="T13" fmla="*/ 0 60000 65536"/>
                  <a:gd name="T14" fmla="*/ 0 60000 65536"/>
                  <a:gd name="T15" fmla="*/ 0 60000 65536"/>
                  <a:gd name="T16" fmla="*/ 0 60000 65536"/>
                  <a:gd name="T17" fmla="*/ 0 60000 65536"/>
                  <a:gd name="T18" fmla="*/ 0 w 646"/>
                  <a:gd name="T19" fmla="*/ 0 h 300"/>
                  <a:gd name="T20" fmla="*/ 646 w 646"/>
                  <a:gd name="T21" fmla="*/ 300 h 300"/>
                </a:gdLst>
                <a:ahLst/>
                <a:cxnLst>
                  <a:cxn ang="T12">
                    <a:pos x="T0" y="T1"/>
                  </a:cxn>
                  <a:cxn ang="T13">
                    <a:pos x="T2" y="T3"/>
                  </a:cxn>
                  <a:cxn ang="T14">
                    <a:pos x="T4" y="T5"/>
                  </a:cxn>
                  <a:cxn ang="T15">
                    <a:pos x="T6" y="T7"/>
                  </a:cxn>
                  <a:cxn ang="T16">
                    <a:pos x="T8" y="T9"/>
                  </a:cxn>
                  <a:cxn ang="T17">
                    <a:pos x="T10" y="T11"/>
                  </a:cxn>
                </a:cxnLst>
                <a:rect l="T18" t="T19" r="T20" b="T21"/>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mpd="sng">
                <a:solidFill>
                  <a:srgbClr val="FF0000"/>
                </a:solidFill>
                <a:round/>
                <a:headEnd/>
                <a:tailEnd/>
              </a:ln>
            </p:spPr>
            <p:txBody>
              <a:bodyPr/>
              <a:lstStyle/>
              <a:p>
                <a:endParaRPr lang="zh-CN" altLang="en-US"/>
              </a:p>
            </p:txBody>
          </p:sp>
          <p:sp>
            <p:nvSpPr>
              <p:cNvPr id="463" name="Freeform 899"/>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 name="T18" fmla="*/ 0 w 630"/>
                  <a:gd name="T19" fmla="*/ 0 h 397"/>
                  <a:gd name="T20" fmla="*/ 630 w 630"/>
                  <a:gd name="T21" fmla="*/ 397 h 397"/>
                </a:gdLst>
                <a:ahLst/>
                <a:cxnLst>
                  <a:cxn ang="T12">
                    <a:pos x="T0" y="T1"/>
                  </a:cxn>
                  <a:cxn ang="T13">
                    <a:pos x="T2" y="T3"/>
                  </a:cxn>
                  <a:cxn ang="T14">
                    <a:pos x="T4" y="T5"/>
                  </a:cxn>
                  <a:cxn ang="T15">
                    <a:pos x="T6" y="T7"/>
                  </a:cxn>
                  <a:cxn ang="T16">
                    <a:pos x="T8" y="T9"/>
                  </a:cxn>
                  <a:cxn ang="T17">
                    <a:pos x="T10" y="T11"/>
                  </a:cxn>
                </a:cxnLst>
                <a:rect l="T18" t="T19" r="T20" b="T21"/>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mpd="sng">
                <a:solidFill>
                  <a:srgbClr val="FF0000"/>
                </a:solidFill>
                <a:round/>
                <a:headEnd/>
                <a:tailEnd/>
              </a:ln>
            </p:spPr>
            <p:txBody>
              <a:bodyPr/>
              <a:lstStyle/>
              <a:p>
                <a:endParaRPr lang="zh-CN" altLang="en-US"/>
              </a:p>
            </p:txBody>
          </p:sp>
        </p:grpSp>
        <p:grpSp>
          <p:nvGrpSpPr>
            <p:cNvPr id="66" name="Group 900"/>
            <p:cNvGrpSpPr>
              <a:grpSpLocks/>
            </p:cNvGrpSpPr>
            <p:nvPr/>
          </p:nvGrpSpPr>
          <p:grpSpPr bwMode="auto">
            <a:xfrm>
              <a:off x="7245350" y="5429250"/>
              <a:ext cx="519113" cy="128588"/>
              <a:chOff x="2199" y="955"/>
              <a:chExt cx="2547" cy="506"/>
            </a:xfrm>
          </p:grpSpPr>
          <p:sp>
            <p:nvSpPr>
              <p:cNvPr id="452" name="Freeform 901"/>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 name="T12" fmla="*/ 0 w 260"/>
                  <a:gd name="T13" fmla="*/ 0 h 281"/>
                  <a:gd name="T14" fmla="*/ 260 w 260"/>
                  <a:gd name="T15" fmla="*/ 281 h 281"/>
                </a:gdLst>
                <a:ahLst/>
                <a:cxnLst>
                  <a:cxn ang="T8">
                    <a:pos x="T0" y="T1"/>
                  </a:cxn>
                  <a:cxn ang="T9">
                    <a:pos x="T2" y="T3"/>
                  </a:cxn>
                  <a:cxn ang="T10">
                    <a:pos x="T4" y="T5"/>
                  </a:cxn>
                  <a:cxn ang="T11">
                    <a:pos x="T6" y="T7"/>
                  </a:cxn>
                </a:cxnLst>
                <a:rect l="T12" t="T13" r="T14" b="T15"/>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mpd="sng">
                <a:solidFill>
                  <a:srgbClr val="FF0000"/>
                </a:solidFill>
                <a:round/>
                <a:headEnd/>
                <a:tailEnd/>
              </a:ln>
            </p:spPr>
            <p:txBody>
              <a:bodyPr/>
              <a:lstStyle/>
              <a:p>
                <a:endParaRPr lang="zh-CN" altLang="en-US"/>
              </a:p>
            </p:txBody>
          </p:sp>
          <p:sp>
            <p:nvSpPr>
              <p:cNvPr id="453" name="Freeform 902"/>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 name="T21" fmla="*/ 0 w 900"/>
                  <a:gd name="T22" fmla="*/ 0 h 421"/>
                  <a:gd name="T23" fmla="*/ 900 w 900"/>
                  <a:gd name="T24" fmla="*/ 421 h 42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mpd="sng">
                <a:solidFill>
                  <a:srgbClr val="FF0000"/>
                </a:solidFill>
                <a:round/>
                <a:headEnd/>
                <a:tailEnd/>
              </a:ln>
            </p:spPr>
            <p:txBody>
              <a:bodyPr/>
              <a:lstStyle/>
              <a:p>
                <a:endParaRPr lang="zh-CN" altLang="en-US"/>
              </a:p>
            </p:txBody>
          </p:sp>
          <p:sp>
            <p:nvSpPr>
              <p:cNvPr id="454" name="Freeform 903"/>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 name="T18" fmla="*/ 0 w 428"/>
                  <a:gd name="T19" fmla="*/ 0 h 269"/>
                  <a:gd name="T20" fmla="*/ 428 w 428"/>
                  <a:gd name="T21" fmla="*/ 269 h 269"/>
                </a:gdLst>
                <a:ahLst/>
                <a:cxnLst>
                  <a:cxn ang="T12">
                    <a:pos x="T0" y="T1"/>
                  </a:cxn>
                  <a:cxn ang="T13">
                    <a:pos x="T2" y="T3"/>
                  </a:cxn>
                  <a:cxn ang="T14">
                    <a:pos x="T4" y="T5"/>
                  </a:cxn>
                  <a:cxn ang="T15">
                    <a:pos x="T6" y="T7"/>
                  </a:cxn>
                  <a:cxn ang="T16">
                    <a:pos x="T8" y="T9"/>
                  </a:cxn>
                  <a:cxn ang="T17">
                    <a:pos x="T10" y="T11"/>
                  </a:cxn>
                </a:cxnLst>
                <a:rect l="T18" t="T19" r="T20" b="T21"/>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mpd="sng">
                <a:solidFill>
                  <a:srgbClr val="FF0000"/>
                </a:solidFill>
                <a:round/>
                <a:headEnd/>
                <a:tailEnd/>
              </a:ln>
            </p:spPr>
            <p:txBody>
              <a:bodyPr/>
              <a:lstStyle/>
              <a:p>
                <a:endParaRPr lang="zh-CN" altLang="en-US"/>
              </a:p>
            </p:txBody>
          </p:sp>
          <p:sp>
            <p:nvSpPr>
              <p:cNvPr id="455" name="Freeform 904"/>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 name="T12" fmla="*/ 0 w 377"/>
                  <a:gd name="T13" fmla="*/ 0 h 239"/>
                  <a:gd name="T14" fmla="*/ 377 w 377"/>
                  <a:gd name="T15" fmla="*/ 239 h 239"/>
                </a:gdLst>
                <a:ahLst/>
                <a:cxnLst>
                  <a:cxn ang="T8">
                    <a:pos x="T0" y="T1"/>
                  </a:cxn>
                  <a:cxn ang="T9">
                    <a:pos x="T2" y="T3"/>
                  </a:cxn>
                  <a:cxn ang="T10">
                    <a:pos x="T4" y="T5"/>
                  </a:cxn>
                  <a:cxn ang="T11">
                    <a:pos x="T6" y="T7"/>
                  </a:cxn>
                </a:cxnLst>
                <a:rect l="T12" t="T13" r="T14" b="T15"/>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mpd="sng">
                <a:solidFill>
                  <a:srgbClr val="FF0000"/>
                </a:solidFill>
                <a:round/>
                <a:headEnd/>
                <a:tailEnd/>
              </a:ln>
            </p:spPr>
            <p:txBody>
              <a:bodyPr/>
              <a:lstStyle/>
              <a:p>
                <a:endParaRPr lang="zh-CN" altLang="en-US"/>
              </a:p>
            </p:txBody>
          </p:sp>
          <p:sp>
            <p:nvSpPr>
              <p:cNvPr id="456" name="Freeform 905"/>
              <p:cNvSpPr>
                <a:spLocks/>
              </p:cNvSpPr>
              <p:nvPr/>
            </p:nvSpPr>
            <p:spPr bwMode="auto">
              <a:xfrm>
                <a:off x="3646" y="997"/>
                <a:ext cx="660" cy="336"/>
              </a:xfrm>
              <a:custGeom>
                <a:avLst/>
                <a:gdLst>
                  <a:gd name="T0" fmla="*/ 463 w 646"/>
                  <a:gd name="T1" fmla="*/ 1466 h 300"/>
                  <a:gd name="T2" fmla="*/ 659 w 646"/>
                  <a:gd name="T3" fmla="*/ 1238 h 300"/>
                  <a:gd name="T4" fmla="*/ 819 w 646"/>
                  <a:gd name="T5" fmla="*/ 934 h 300"/>
                  <a:gd name="T6" fmla="*/ 846 w 646"/>
                  <a:gd name="T7" fmla="*/ 523 h 300"/>
                  <a:gd name="T8" fmla="*/ 620 w 646"/>
                  <a:gd name="T9" fmla="*/ 293 h 300"/>
                  <a:gd name="T10" fmla="*/ 0 w 646"/>
                  <a:gd name="T11" fmla="*/ 0 h 300"/>
                  <a:gd name="T12" fmla="*/ 0 60000 65536"/>
                  <a:gd name="T13" fmla="*/ 0 60000 65536"/>
                  <a:gd name="T14" fmla="*/ 0 60000 65536"/>
                  <a:gd name="T15" fmla="*/ 0 60000 65536"/>
                  <a:gd name="T16" fmla="*/ 0 60000 65536"/>
                  <a:gd name="T17" fmla="*/ 0 60000 65536"/>
                  <a:gd name="T18" fmla="*/ 0 w 646"/>
                  <a:gd name="T19" fmla="*/ 0 h 300"/>
                  <a:gd name="T20" fmla="*/ 646 w 646"/>
                  <a:gd name="T21" fmla="*/ 300 h 300"/>
                </a:gdLst>
                <a:ahLst/>
                <a:cxnLst>
                  <a:cxn ang="T12">
                    <a:pos x="T0" y="T1"/>
                  </a:cxn>
                  <a:cxn ang="T13">
                    <a:pos x="T2" y="T3"/>
                  </a:cxn>
                  <a:cxn ang="T14">
                    <a:pos x="T4" y="T5"/>
                  </a:cxn>
                  <a:cxn ang="T15">
                    <a:pos x="T6" y="T7"/>
                  </a:cxn>
                  <a:cxn ang="T16">
                    <a:pos x="T8" y="T9"/>
                  </a:cxn>
                  <a:cxn ang="T17">
                    <a:pos x="T10" y="T11"/>
                  </a:cxn>
                </a:cxnLst>
                <a:rect l="T18" t="T19" r="T20" b="T21"/>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mpd="sng">
                <a:solidFill>
                  <a:srgbClr val="FF0000"/>
                </a:solidFill>
                <a:round/>
                <a:headEnd/>
                <a:tailEnd/>
              </a:ln>
            </p:spPr>
            <p:txBody>
              <a:bodyPr/>
              <a:lstStyle/>
              <a:p>
                <a:endParaRPr lang="zh-CN" altLang="en-US"/>
              </a:p>
            </p:txBody>
          </p:sp>
          <p:sp>
            <p:nvSpPr>
              <p:cNvPr id="457" name="Freeform 906"/>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 name="T18" fmla="*/ 0 w 630"/>
                  <a:gd name="T19" fmla="*/ 0 h 397"/>
                  <a:gd name="T20" fmla="*/ 630 w 630"/>
                  <a:gd name="T21" fmla="*/ 397 h 397"/>
                </a:gdLst>
                <a:ahLst/>
                <a:cxnLst>
                  <a:cxn ang="T12">
                    <a:pos x="T0" y="T1"/>
                  </a:cxn>
                  <a:cxn ang="T13">
                    <a:pos x="T2" y="T3"/>
                  </a:cxn>
                  <a:cxn ang="T14">
                    <a:pos x="T4" y="T5"/>
                  </a:cxn>
                  <a:cxn ang="T15">
                    <a:pos x="T6" y="T7"/>
                  </a:cxn>
                  <a:cxn ang="T16">
                    <a:pos x="T8" y="T9"/>
                  </a:cxn>
                  <a:cxn ang="T17">
                    <a:pos x="T10" y="T11"/>
                  </a:cxn>
                </a:cxnLst>
                <a:rect l="T18" t="T19" r="T20" b="T21"/>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mpd="sng">
                <a:solidFill>
                  <a:srgbClr val="FF0000"/>
                </a:solidFill>
                <a:round/>
                <a:headEnd/>
                <a:tailEnd/>
              </a:ln>
            </p:spPr>
            <p:txBody>
              <a:bodyPr/>
              <a:lstStyle/>
              <a:p>
                <a:endParaRPr lang="zh-CN" altLang="en-US"/>
              </a:p>
            </p:txBody>
          </p:sp>
        </p:grpSp>
        <p:grpSp>
          <p:nvGrpSpPr>
            <p:cNvPr id="67" name="Group 907"/>
            <p:cNvGrpSpPr>
              <a:grpSpLocks/>
            </p:cNvGrpSpPr>
            <p:nvPr/>
          </p:nvGrpSpPr>
          <p:grpSpPr bwMode="auto">
            <a:xfrm>
              <a:off x="6821488" y="5408613"/>
              <a:ext cx="519112" cy="128587"/>
              <a:chOff x="2199" y="955"/>
              <a:chExt cx="2547" cy="506"/>
            </a:xfrm>
          </p:grpSpPr>
          <p:sp>
            <p:nvSpPr>
              <p:cNvPr id="446" name="Freeform 908"/>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 name="T12" fmla="*/ 0 w 260"/>
                  <a:gd name="T13" fmla="*/ 0 h 281"/>
                  <a:gd name="T14" fmla="*/ 260 w 260"/>
                  <a:gd name="T15" fmla="*/ 281 h 281"/>
                </a:gdLst>
                <a:ahLst/>
                <a:cxnLst>
                  <a:cxn ang="T8">
                    <a:pos x="T0" y="T1"/>
                  </a:cxn>
                  <a:cxn ang="T9">
                    <a:pos x="T2" y="T3"/>
                  </a:cxn>
                  <a:cxn ang="T10">
                    <a:pos x="T4" y="T5"/>
                  </a:cxn>
                  <a:cxn ang="T11">
                    <a:pos x="T6" y="T7"/>
                  </a:cxn>
                </a:cxnLst>
                <a:rect l="T12" t="T13" r="T14" b="T15"/>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mpd="sng">
                <a:solidFill>
                  <a:srgbClr val="FF0000"/>
                </a:solidFill>
                <a:round/>
                <a:headEnd/>
                <a:tailEnd/>
              </a:ln>
            </p:spPr>
            <p:txBody>
              <a:bodyPr/>
              <a:lstStyle/>
              <a:p>
                <a:endParaRPr lang="zh-CN" altLang="en-US"/>
              </a:p>
            </p:txBody>
          </p:sp>
          <p:sp>
            <p:nvSpPr>
              <p:cNvPr id="447" name="Freeform 909"/>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 name="T21" fmla="*/ 0 w 900"/>
                  <a:gd name="T22" fmla="*/ 0 h 421"/>
                  <a:gd name="T23" fmla="*/ 900 w 900"/>
                  <a:gd name="T24" fmla="*/ 421 h 42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mpd="sng">
                <a:solidFill>
                  <a:srgbClr val="FF0000"/>
                </a:solidFill>
                <a:round/>
                <a:headEnd/>
                <a:tailEnd/>
              </a:ln>
            </p:spPr>
            <p:txBody>
              <a:bodyPr/>
              <a:lstStyle/>
              <a:p>
                <a:endParaRPr lang="zh-CN" altLang="en-US"/>
              </a:p>
            </p:txBody>
          </p:sp>
          <p:sp>
            <p:nvSpPr>
              <p:cNvPr id="448" name="Freeform 910"/>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 name="T18" fmla="*/ 0 w 428"/>
                  <a:gd name="T19" fmla="*/ 0 h 269"/>
                  <a:gd name="T20" fmla="*/ 428 w 428"/>
                  <a:gd name="T21" fmla="*/ 269 h 269"/>
                </a:gdLst>
                <a:ahLst/>
                <a:cxnLst>
                  <a:cxn ang="T12">
                    <a:pos x="T0" y="T1"/>
                  </a:cxn>
                  <a:cxn ang="T13">
                    <a:pos x="T2" y="T3"/>
                  </a:cxn>
                  <a:cxn ang="T14">
                    <a:pos x="T4" y="T5"/>
                  </a:cxn>
                  <a:cxn ang="T15">
                    <a:pos x="T6" y="T7"/>
                  </a:cxn>
                  <a:cxn ang="T16">
                    <a:pos x="T8" y="T9"/>
                  </a:cxn>
                  <a:cxn ang="T17">
                    <a:pos x="T10" y="T11"/>
                  </a:cxn>
                </a:cxnLst>
                <a:rect l="T18" t="T19" r="T20" b="T21"/>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mpd="sng">
                <a:solidFill>
                  <a:srgbClr val="FF0000"/>
                </a:solidFill>
                <a:round/>
                <a:headEnd/>
                <a:tailEnd/>
              </a:ln>
            </p:spPr>
            <p:txBody>
              <a:bodyPr/>
              <a:lstStyle/>
              <a:p>
                <a:endParaRPr lang="zh-CN" altLang="en-US"/>
              </a:p>
            </p:txBody>
          </p:sp>
          <p:sp>
            <p:nvSpPr>
              <p:cNvPr id="449" name="Freeform 911"/>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 name="T12" fmla="*/ 0 w 377"/>
                  <a:gd name="T13" fmla="*/ 0 h 239"/>
                  <a:gd name="T14" fmla="*/ 377 w 377"/>
                  <a:gd name="T15" fmla="*/ 239 h 239"/>
                </a:gdLst>
                <a:ahLst/>
                <a:cxnLst>
                  <a:cxn ang="T8">
                    <a:pos x="T0" y="T1"/>
                  </a:cxn>
                  <a:cxn ang="T9">
                    <a:pos x="T2" y="T3"/>
                  </a:cxn>
                  <a:cxn ang="T10">
                    <a:pos x="T4" y="T5"/>
                  </a:cxn>
                  <a:cxn ang="T11">
                    <a:pos x="T6" y="T7"/>
                  </a:cxn>
                </a:cxnLst>
                <a:rect l="T12" t="T13" r="T14" b="T15"/>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mpd="sng">
                <a:solidFill>
                  <a:srgbClr val="FF0000"/>
                </a:solidFill>
                <a:round/>
                <a:headEnd/>
                <a:tailEnd/>
              </a:ln>
            </p:spPr>
            <p:txBody>
              <a:bodyPr/>
              <a:lstStyle/>
              <a:p>
                <a:endParaRPr lang="zh-CN" altLang="en-US"/>
              </a:p>
            </p:txBody>
          </p:sp>
          <p:sp>
            <p:nvSpPr>
              <p:cNvPr id="450" name="Freeform 912"/>
              <p:cNvSpPr>
                <a:spLocks/>
              </p:cNvSpPr>
              <p:nvPr/>
            </p:nvSpPr>
            <p:spPr bwMode="auto">
              <a:xfrm>
                <a:off x="3646" y="997"/>
                <a:ext cx="660" cy="336"/>
              </a:xfrm>
              <a:custGeom>
                <a:avLst/>
                <a:gdLst>
                  <a:gd name="T0" fmla="*/ 463 w 646"/>
                  <a:gd name="T1" fmla="*/ 1466 h 300"/>
                  <a:gd name="T2" fmla="*/ 659 w 646"/>
                  <a:gd name="T3" fmla="*/ 1238 h 300"/>
                  <a:gd name="T4" fmla="*/ 819 w 646"/>
                  <a:gd name="T5" fmla="*/ 934 h 300"/>
                  <a:gd name="T6" fmla="*/ 846 w 646"/>
                  <a:gd name="T7" fmla="*/ 523 h 300"/>
                  <a:gd name="T8" fmla="*/ 620 w 646"/>
                  <a:gd name="T9" fmla="*/ 293 h 300"/>
                  <a:gd name="T10" fmla="*/ 0 w 646"/>
                  <a:gd name="T11" fmla="*/ 0 h 300"/>
                  <a:gd name="T12" fmla="*/ 0 60000 65536"/>
                  <a:gd name="T13" fmla="*/ 0 60000 65536"/>
                  <a:gd name="T14" fmla="*/ 0 60000 65536"/>
                  <a:gd name="T15" fmla="*/ 0 60000 65536"/>
                  <a:gd name="T16" fmla="*/ 0 60000 65536"/>
                  <a:gd name="T17" fmla="*/ 0 60000 65536"/>
                  <a:gd name="T18" fmla="*/ 0 w 646"/>
                  <a:gd name="T19" fmla="*/ 0 h 300"/>
                  <a:gd name="T20" fmla="*/ 646 w 646"/>
                  <a:gd name="T21" fmla="*/ 300 h 300"/>
                </a:gdLst>
                <a:ahLst/>
                <a:cxnLst>
                  <a:cxn ang="T12">
                    <a:pos x="T0" y="T1"/>
                  </a:cxn>
                  <a:cxn ang="T13">
                    <a:pos x="T2" y="T3"/>
                  </a:cxn>
                  <a:cxn ang="T14">
                    <a:pos x="T4" y="T5"/>
                  </a:cxn>
                  <a:cxn ang="T15">
                    <a:pos x="T6" y="T7"/>
                  </a:cxn>
                  <a:cxn ang="T16">
                    <a:pos x="T8" y="T9"/>
                  </a:cxn>
                  <a:cxn ang="T17">
                    <a:pos x="T10" y="T11"/>
                  </a:cxn>
                </a:cxnLst>
                <a:rect l="T18" t="T19" r="T20" b="T21"/>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mpd="sng">
                <a:solidFill>
                  <a:srgbClr val="FF0000"/>
                </a:solidFill>
                <a:round/>
                <a:headEnd/>
                <a:tailEnd/>
              </a:ln>
            </p:spPr>
            <p:txBody>
              <a:bodyPr/>
              <a:lstStyle/>
              <a:p>
                <a:endParaRPr lang="zh-CN" altLang="en-US"/>
              </a:p>
            </p:txBody>
          </p:sp>
          <p:sp>
            <p:nvSpPr>
              <p:cNvPr id="451" name="Freeform 913"/>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 name="T18" fmla="*/ 0 w 630"/>
                  <a:gd name="T19" fmla="*/ 0 h 397"/>
                  <a:gd name="T20" fmla="*/ 630 w 630"/>
                  <a:gd name="T21" fmla="*/ 397 h 397"/>
                </a:gdLst>
                <a:ahLst/>
                <a:cxnLst>
                  <a:cxn ang="T12">
                    <a:pos x="T0" y="T1"/>
                  </a:cxn>
                  <a:cxn ang="T13">
                    <a:pos x="T2" y="T3"/>
                  </a:cxn>
                  <a:cxn ang="T14">
                    <a:pos x="T4" y="T5"/>
                  </a:cxn>
                  <a:cxn ang="T15">
                    <a:pos x="T6" y="T7"/>
                  </a:cxn>
                  <a:cxn ang="T16">
                    <a:pos x="T8" y="T9"/>
                  </a:cxn>
                  <a:cxn ang="T17">
                    <a:pos x="T10" y="T11"/>
                  </a:cxn>
                </a:cxnLst>
                <a:rect l="T18" t="T19" r="T20" b="T21"/>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mpd="sng">
                <a:solidFill>
                  <a:srgbClr val="FF0000"/>
                </a:solidFill>
                <a:round/>
                <a:headEnd/>
                <a:tailEnd/>
              </a:ln>
            </p:spPr>
            <p:txBody>
              <a:bodyPr/>
              <a:lstStyle/>
              <a:p>
                <a:endParaRPr lang="zh-CN" altLang="en-US"/>
              </a:p>
            </p:txBody>
          </p:sp>
        </p:grpSp>
        <p:pic>
          <p:nvPicPr>
            <p:cNvPr id="68" name="Picture 915" descr="access_point_stylized_small"/>
            <p:cNvPicPr>
              <a:picLocks noChangeAspect="1" noChangeArrowheads="1"/>
            </p:cNvPicPr>
            <p:nvPr/>
          </p:nvPicPr>
          <p:blipFill>
            <a:blip r:embed="rId2" cstate="print"/>
            <a:srcRect/>
            <a:stretch>
              <a:fillRect/>
            </a:stretch>
          </p:blipFill>
          <p:spPr bwMode="auto">
            <a:xfrm>
              <a:off x="7159625" y="5056188"/>
              <a:ext cx="433388" cy="363537"/>
            </a:xfrm>
            <a:prstGeom prst="rect">
              <a:avLst/>
            </a:prstGeom>
            <a:noFill/>
            <a:ln w="9525">
              <a:noFill/>
              <a:miter lim="800000"/>
              <a:headEnd/>
              <a:tailEnd/>
            </a:ln>
          </p:spPr>
        </p:pic>
        <p:sp>
          <p:nvSpPr>
            <p:cNvPr id="69" name="Line 918"/>
            <p:cNvSpPr>
              <a:spLocks noChangeShapeType="1"/>
            </p:cNvSpPr>
            <p:nvPr/>
          </p:nvSpPr>
          <p:spPr bwMode="auto">
            <a:xfrm rot="5400000" flipV="1">
              <a:off x="7991475" y="5440363"/>
              <a:ext cx="3175" cy="85725"/>
            </a:xfrm>
            <a:prstGeom prst="line">
              <a:avLst/>
            </a:prstGeom>
            <a:noFill/>
            <a:ln w="12700">
              <a:solidFill>
                <a:schemeClr val="bg2"/>
              </a:solidFill>
              <a:round/>
              <a:headEnd/>
              <a:tailEnd/>
            </a:ln>
          </p:spPr>
          <p:txBody>
            <a:bodyPr wrap="none" anchor="ctr"/>
            <a:lstStyle/>
            <a:p>
              <a:endParaRPr lang="zh-CN" altLang="en-US"/>
            </a:p>
          </p:txBody>
        </p:sp>
        <p:grpSp>
          <p:nvGrpSpPr>
            <p:cNvPr id="70" name="Group 919"/>
            <p:cNvGrpSpPr>
              <a:grpSpLocks/>
            </p:cNvGrpSpPr>
            <p:nvPr/>
          </p:nvGrpSpPr>
          <p:grpSpPr bwMode="auto">
            <a:xfrm flipH="1">
              <a:off x="5775325" y="4533900"/>
              <a:ext cx="414338" cy="373063"/>
              <a:chOff x="2839" y="3501"/>
              <a:chExt cx="755" cy="803"/>
            </a:xfrm>
          </p:grpSpPr>
          <p:pic>
            <p:nvPicPr>
              <p:cNvPr id="444" name="Picture 920" descr="desktop_computer_stylized_medium"/>
              <p:cNvPicPr>
                <a:picLocks noChangeAspect="1" noChangeArrowheads="1"/>
              </p:cNvPicPr>
              <p:nvPr/>
            </p:nvPicPr>
            <p:blipFill>
              <a:blip r:embed="rId3" cstate="print"/>
              <a:srcRect/>
              <a:stretch>
                <a:fillRect/>
              </a:stretch>
            </p:blipFill>
            <p:spPr bwMode="auto">
              <a:xfrm>
                <a:off x="2839" y="3501"/>
                <a:ext cx="755" cy="803"/>
              </a:xfrm>
              <a:prstGeom prst="rect">
                <a:avLst/>
              </a:prstGeom>
              <a:noFill/>
              <a:ln w="9525">
                <a:noFill/>
                <a:miter lim="800000"/>
                <a:headEnd/>
                <a:tailEnd/>
              </a:ln>
            </p:spPr>
          </p:pic>
          <p:sp>
            <p:nvSpPr>
              <p:cNvPr id="445" name="Freeform 921"/>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cap="flat" cmpd="sng">
                <a:noFill/>
                <a:prstDash val="solid"/>
                <a:round/>
                <a:headEnd/>
                <a:tailEnd/>
              </a:ln>
            </p:spPr>
            <p:txBody>
              <a:bodyPr wrap="none"/>
              <a:lstStyle/>
              <a:p>
                <a:endParaRPr lang="zh-CN" altLang="en-US"/>
              </a:p>
            </p:txBody>
          </p:sp>
        </p:grpSp>
        <p:grpSp>
          <p:nvGrpSpPr>
            <p:cNvPr id="71" name="Group 922"/>
            <p:cNvGrpSpPr>
              <a:grpSpLocks/>
            </p:cNvGrpSpPr>
            <p:nvPr/>
          </p:nvGrpSpPr>
          <p:grpSpPr bwMode="auto">
            <a:xfrm flipH="1">
              <a:off x="5457825" y="4954588"/>
              <a:ext cx="482600" cy="406400"/>
              <a:chOff x="2839" y="3501"/>
              <a:chExt cx="755" cy="803"/>
            </a:xfrm>
          </p:grpSpPr>
          <p:pic>
            <p:nvPicPr>
              <p:cNvPr id="442" name="Picture 923" descr="desktop_computer_stylized_medium"/>
              <p:cNvPicPr>
                <a:picLocks noChangeAspect="1" noChangeArrowheads="1"/>
              </p:cNvPicPr>
              <p:nvPr/>
            </p:nvPicPr>
            <p:blipFill>
              <a:blip r:embed="rId4" cstate="print"/>
              <a:srcRect/>
              <a:stretch>
                <a:fillRect/>
              </a:stretch>
            </p:blipFill>
            <p:spPr bwMode="auto">
              <a:xfrm>
                <a:off x="2839" y="3501"/>
                <a:ext cx="755" cy="803"/>
              </a:xfrm>
              <a:prstGeom prst="rect">
                <a:avLst/>
              </a:prstGeom>
              <a:noFill/>
              <a:ln w="9525">
                <a:noFill/>
                <a:miter lim="800000"/>
                <a:headEnd/>
                <a:tailEnd/>
              </a:ln>
            </p:spPr>
          </p:pic>
          <p:sp>
            <p:nvSpPr>
              <p:cNvPr id="443" name="Freeform 924"/>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cap="flat" cmpd="sng">
                <a:noFill/>
                <a:prstDash val="solid"/>
                <a:round/>
                <a:headEnd/>
                <a:tailEnd/>
              </a:ln>
            </p:spPr>
            <p:txBody>
              <a:bodyPr wrap="none"/>
              <a:lstStyle/>
              <a:p>
                <a:endParaRPr lang="zh-CN" altLang="en-US"/>
              </a:p>
            </p:txBody>
          </p:sp>
        </p:grpSp>
        <p:grpSp>
          <p:nvGrpSpPr>
            <p:cNvPr id="72" name="Group 925"/>
            <p:cNvGrpSpPr>
              <a:grpSpLocks/>
            </p:cNvGrpSpPr>
            <p:nvPr/>
          </p:nvGrpSpPr>
          <p:grpSpPr bwMode="auto">
            <a:xfrm flipH="1">
              <a:off x="5935663" y="5256213"/>
              <a:ext cx="427037" cy="349250"/>
              <a:chOff x="2839" y="3501"/>
              <a:chExt cx="755" cy="803"/>
            </a:xfrm>
          </p:grpSpPr>
          <p:pic>
            <p:nvPicPr>
              <p:cNvPr id="440" name="Picture 926" descr="desktop_computer_stylized_medium"/>
              <p:cNvPicPr>
                <a:picLocks noChangeAspect="1" noChangeArrowheads="1"/>
              </p:cNvPicPr>
              <p:nvPr/>
            </p:nvPicPr>
            <p:blipFill>
              <a:blip r:embed="rId5" cstate="print"/>
              <a:srcRect/>
              <a:stretch>
                <a:fillRect/>
              </a:stretch>
            </p:blipFill>
            <p:spPr bwMode="auto">
              <a:xfrm>
                <a:off x="2839" y="3501"/>
                <a:ext cx="755" cy="803"/>
              </a:xfrm>
              <a:prstGeom prst="rect">
                <a:avLst/>
              </a:prstGeom>
              <a:noFill/>
              <a:ln w="9525">
                <a:noFill/>
                <a:miter lim="800000"/>
                <a:headEnd/>
                <a:tailEnd/>
              </a:ln>
            </p:spPr>
          </p:pic>
          <p:sp>
            <p:nvSpPr>
              <p:cNvPr id="441" name="Freeform 927"/>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cap="flat" cmpd="sng">
                <a:noFill/>
                <a:prstDash val="solid"/>
                <a:round/>
                <a:headEnd/>
                <a:tailEnd/>
              </a:ln>
            </p:spPr>
            <p:txBody>
              <a:bodyPr wrap="none"/>
              <a:lstStyle/>
              <a:p>
                <a:endParaRPr lang="zh-CN" altLang="en-US"/>
              </a:p>
            </p:txBody>
          </p:sp>
        </p:grpSp>
        <p:grpSp>
          <p:nvGrpSpPr>
            <p:cNvPr id="73" name="Group 928"/>
            <p:cNvGrpSpPr>
              <a:grpSpLocks/>
            </p:cNvGrpSpPr>
            <p:nvPr/>
          </p:nvGrpSpPr>
          <p:grpSpPr bwMode="auto">
            <a:xfrm>
              <a:off x="6550025" y="5238750"/>
              <a:ext cx="427038" cy="350838"/>
              <a:chOff x="2839" y="3501"/>
              <a:chExt cx="755" cy="803"/>
            </a:xfrm>
          </p:grpSpPr>
          <p:pic>
            <p:nvPicPr>
              <p:cNvPr id="438" name="Picture 929" descr="desktop_computer_stylized_medium"/>
              <p:cNvPicPr>
                <a:picLocks noChangeAspect="1" noChangeArrowheads="1"/>
              </p:cNvPicPr>
              <p:nvPr/>
            </p:nvPicPr>
            <p:blipFill>
              <a:blip r:embed="rId5" cstate="print"/>
              <a:srcRect/>
              <a:stretch>
                <a:fillRect/>
              </a:stretch>
            </p:blipFill>
            <p:spPr bwMode="auto">
              <a:xfrm>
                <a:off x="2839" y="3501"/>
                <a:ext cx="755" cy="803"/>
              </a:xfrm>
              <a:prstGeom prst="rect">
                <a:avLst/>
              </a:prstGeom>
              <a:noFill/>
              <a:ln w="9525">
                <a:noFill/>
                <a:miter lim="800000"/>
                <a:headEnd/>
                <a:tailEnd/>
              </a:ln>
            </p:spPr>
          </p:pic>
          <p:sp>
            <p:nvSpPr>
              <p:cNvPr id="439" name="Freeform 930"/>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cap="flat" cmpd="sng">
                <a:noFill/>
                <a:prstDash val="solid"/>
                <a:round/>
                <a:headEnd/>
                <a:tailEnd/>
              </a:ln>
            </p:spPr>
            <p:txBody>
              <a:bodyPr wrap="none"/>
              <a:lstStyle/>
              <a:p>
                <a:endParaRPr lang="zh-CN" altLang="en-US"/>
              </a:p>
            </p:txBody>
          </p:sp>
        </p:grpSp>
        <p:grpSp>
          <p:nvGrpSpPr>
            <p:cNvPr id="74" name="Group 932"/>
            <p:cNvGrpSpPr>
              <a:grpSpLocks/>
            </p:cNvGrpSpPr>
            <p:nvPr/>
          </p:nvGrpSpPr>
          <p:grpSpPr bwMode="auto">
            <a:xfrm>
              <a:off x="5618163" y="1558925"/>
              <a:ext cx="415925" cy="373063"/>
              <a:chOff x="2756" y="1866"/>
              <a:chExt cx="462" cy="463"/>
            </a:xfrm>
          </p:grpSpPr>
          <p:pic>
            <p:nvPicPr>
              <p:cNvPr id="436" name="Picture 933" descr="iphone_stylized_small"/>
              <p:cNvPicPr>
                <a:picLocks noChangeAspect="1" noChangeArrowheads="1"/>
              </p:cNvPicPr>
              <p:nvPr/>
            </p:nvPicPr>
            <p:blipFill>
              <a:blip r:embed="rId6" cstate="print"/>
              <a:srcRect/>
              <a:stretch>
                <a:fillRect/>
              </a:stretch>
            </p:blipFill>
            <p:spPr bwMode="auto">
              <a:xfrm>
                <a:off x="2928" y="1922"/>
                <a:ext cx="152" cy="407"/>
              </a:xfrm>
              <a:prstGeom prst="rect">
                <a:avLst/>
              </a:prstGeom>
              <a:noFill/>
              <a:ln w="9525">
                <a:noFill/>
                <a:miter lim="800000"/>
                <a:headEnd/>
                <a:tailEnd/>
              </a:ln>
            </p:spPr>
          </p:pic>
          <p:pic>
            <p:nvPicPr>
              <p:cNvPr id="437" name="Picture 934" descr="antenna_radiation_stylized"/>
              <p:cNvPicPr>
                <a:picLocks noChangeAspect="1" noChangeArrowheads="1"/>
              </p:cNvPicPr>
              <p:nvPr/>
            </p:nvPicPr>
            <p:blipFill>
              <a:blip r:embed="rId7" cstate="print"/>
              <a:srcRect/>
              <a:stretch>
                <a:fillRect/>
              </a:stretch>
            </p:blipFill>
            <p:spPr bwMode="auto">
              <a:xfrm>
                <a:off x="2756" y="1866"/>
                <a:ext cx="462" cy="110"/>
              </a:xfrm>
              <a:prstGeom prst="rect">
                <a:avLst/>
              </a:prstGeom>
              <a:noFill/>
              <a:ln w="9525">
                <a:noFill/>
                <a:miter lim="800000"/>
                <a:headEnd/>
                <a:tailEnd/>
              </a:ln>
            </p:spPr>
          </p:pic>
        </p:grpSp>
        <p:pic>
          <p:nvPicPr>
            <p:cNvPr id="75" name="Picture 936" descr="access_point_stylized_small"/>
            <p:cNvPicPr>
              <a:picLocks noChangeAspect="1" noChangeArrowheads="1"/>
            </p:cNvPicPr>
            <p:nvPr/>
          </p:nvPicPr>
          <p:blipFill>
            <a:blip r:embed="rId2" cstate="print"/>
            <a:srcRect/>
            <a:stretch>
              <a:fillRect/>
            </a:stretch>
          </p:blipFill>
          <p:spPr bwMode="auto">
            <a:xfrm>
              <a:off x="7164388" y="5057775"/>
              <a:ext cx="412750" cy="366713"/>
            </a:xfrm>
            <a:prstGeom prst="rect">
              <a:avLst/>
            </a:prstGeom>
            <a:noFill/>
            <a:ln w="9525">
              <a:noFill/>
              <a:miter lim="800000"/>
              <a:headEnd/>
              <a:tailEnd/>
            </a:ln>
          </p:spPr>
        </p:pic>
        <p:grpSp>
          <p:nvGrpSpPr>
            <p:cNvPr id="76" name="Group 938"/>
            <p:cNvGrpSpPr>
              <a:grpSpLocks/>
            </p:cNvGrpSpPr>
            <p:nvPr/>
          </p:nvGrpSpPr>
          <p:grpSpPr bwMode="auto">
            <a:xfrm>
              <a:off x="8240713" y="5002213"/>
              <a:ext cx="227012" cy="481012"/>
              <a:chOff x="4140" y="429"/>
              <a:chExt cx="1425" cy="2396"/>
            </a:xfrm>
          </p:grpSpPr>
          <p:sp>
            <p:nvSpPr>
              <p:cNvPr id="404" name="Freeform 939"/>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w="9525">
                <a:noFill/>
                <a:round/>
                <a:headEnd/>
                <a:tailEnd/>
              </a:ln>
            </p:spPr>
            <p:txBody>
              <a:bodyPr/>
              <a:lstStyle/>
              <a:p>
                <a:endParaRPr lang="zh-CN" altLang="en-US"/>
              </a:p>
            </p:txBody>
          </p:sp>
          <p:sp>
            <p:nvSpPr>
              <p:cNvPr id="405" name="Rectangle 940"/>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w="9525">
                <a:noFill/>
                <a:miter lim="800000"/>
                <a:headEnd/>
                <a:tailEnd/>
              </a:ln>
            </p:spPr>
            <p:txBody>
              <a:bodyPr wrap="none" anchor="ctr"/>
              <a:lstStyle/>
              <a:p>
                <a:endParaRPr lang="zh-CN" altLang="zh-CN"/>
              </a:p>
            </p:txBody>
          </p:sp>
          <p:sp>
            <p:nvSpPr>
              <p:cNvPr id="406" name="Freeform 941"/>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w="9525">
                <a:noFill/>
                <a:round/>
                <a:headEnd/>
                <a:tailEnd/>
              </a:ln>
            </p:spPr>
            <p:txBody>
              <a:bodyPr/>
              <a:lstStyle/>
              <a:p>
                <a:endParaRPr lang="zh-CN" altLang="en-US"/>
              </a:p>
            </p:txBody>
          </p:sp>
          <p:sp>
            <p:nvSpPr>
              <p:cNvPr id="407" name="Freeform 942"/>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w="9525">
                <a:noFill/>
                <a:round/>
                <a:headEnd/>
                <a:tailEnd/>
              </a:ln>
            </p:spPr>
            <p:txBody>
              <a:bodyPr/>
              <a:lstStyle/>
              <a:p>
                <a:endParaRPr lang="zh-CN" altLang="en-US"/>
              </a:p>
            </p:txBody>
          </p:sp>
          <p:sp>
            <p:nvSpPr>
              <p:cNvPr id="408" name="Rectangle 943"/>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p>
                <a:endParaRPr lang="zh-CN" altLang="zh-CN"/>
              </a:p>
            </p:txBody>
          </p:sp>
          <p:grpSp>
            <p:nvGrpSpPr>
              <p:cNvPr id="409" name="Group 944"/>
              <p:cNvGrpSpPr>
                <a:grpSpLocks/>
              </p:cNvGrpSpPr>
              <p:nvPr/>
            </p:nvGrpSpPr>
            <p:grpSpPr bwMode="auto">
              <a:xfrm>
                <a:off x="4749" y="668"/>
                <a:ext cx="581" cy="145"/>
                <a:chOff x="614" y="2568"/>
                <a:chExt cx="725" cy="139"/>
              </a:xfrm>
            </p:grpSpPr>
            <p:sp>
              <p:nvSpPr>
                <p:cNvPr id="434" name="AutoShape 945"/>
                <p:cNvSpPr>
                  <a:spLocks noChangeArrowheads="1"/>
                </p:cNvSpPr>
                <p:nvPr/>
              </p:nvSpPr>
              <p:spPr bwMode="auto">
                <a:xfrm>
                  <a:off x="613" y="2566"/>
                  <a:ext cx="721" cy="144"/>
                </a:xfrm>
                <a:prstGeom prst="roundRect">
                  <a:avLst>
                    <a:gd name="adj" fmla="val 50000"/>
                  </a:avLst>
                </a:prstGeom>
                <a:solidFill>
                  <a:schemeClr val="tx1"/>
                </a:solidFill>
                <a:ln w="9525">
                  <a:noFill/>
                  <a:round/>
                  <a:headEnd/>
                  <a:tailEnd/>
                </a:ln>
              </p:spPr>
              <p:txBody>
                <a:bodyPr wrap="none" anchor="ctr"/>
                <a:lstStyle/>
                <a:p>
                  <a:endParaRPr lang="zh-CN" altLang="zh-CN"/>
                </a:p>
              </p:txBody>
            </p:sp>
            <p:sp>
              <p:nvSpPr>
                <p:cNvPr id="435" name="AutoShape 946"/>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w="9525">
                  <a:noFill/>
                  <a:round/>
                  <a:headEnd/>
                  <a:tailEnd/>
                </a:ln>
              </p:spPr>
              <p:txBody>
                <a:bodyPr wrap="none" anchor="ctr"/>
                <a:lstStyle/>
                <a:p>
                  <a:endParaRPr lang="zh-CN" altLang="zh-CN"/>
                </a:p>
              </p:txBody>
            </p:sp>
          </p:grpSp>
          <p:sp>
            <p:nvSpPr>
              <p:cNvPr id="410" name="Rectangle 947"/>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p>
                <a:endParaRPr lang="zh-CN" altLang="zh-CN"/>
              </a:p>
            </p:txBody>
          </p:sp>
          <p:grpSp>
            <p:nvGrpSpPr>
              <p:cNvPr id="411" name="Group 948"/>
              <p:cNvGrpSpPr>
                <a:grpSpLocks/>
              </p:cNvGrpSpPr>
              <p:nvPr/>
            </p:nvGrpSpPr>
            <p:grpSpPr bwMode="auto">
              <a:xfrm>
                <a:off x="4747" y="994"/>
                <a:ext cx="581" cy="134"/>
                <a:chOff x="614" y="2568"/>
                <a:chExt cx="725" cy="139"/>
              </a:xfrm>
            </p:grpSpPr>
            <p:sp>
              <p:nvSpPr>
                <p:cNvPr id="432" name="AutoShape 949"/>
                <p:cNvSpPr>
                  <a:spLocks noChangeArrowheads="1"/>
                </p:cNvSpPr>
                <p:nvPr/>
              </p:nvSpPr>
              <p:spPr bwMode="auto">
                <a:xfrm>
                  <a:off x="615" y="2564"/>
                  <a:ext cx="721" cy="139"/>
                </a:xfrm>
                <a:prstGeom prst="roundRect">
                  <a:avLst>
                    <a:gd name="adj" fmla="val 50000"/>
                  </a:avLst>
                </a:prstGeom>
                <a:solidFill>
                  <a:schemeClr val="tx1"/>
                </a:solidFill>
                <a:ln w="9525">
                  <a:noFill/>
                  <a:round/>
                  <a:headEnd/>
                  <a:tailEnd/>
                </a:ln>
              </p:spPr>
              <p:txBody>
                <a:bodyPr wrap="none" anchor="ctr"/>
                <a:lstStyle/>
                <a:p>
                  <a:endParaRPr lang="zh-CN" altLang="zh-CN"/>
                </a:p>
              </p:txBody>
            </p:sp>
            <p:sp>
              <p:nvSpPr>
                <p:cNvPr id="433" name="AutoShape 950"/>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w="9525">
                  <a:noFill/>
                  <a:round/>
                  <a:headEnd/>
                  <a:tailEnd/>
                </a:ln>
              </p:spPr>
              <p:txBody>
                <a:bodyPr wrap="none" anchor="ctr"/>
                <a:lstStyle/>
                <a:p>
                  <a:endParaRPr lang="zh-CN" altLang="zh-CN"/>
                </a:p>
              </p:txBody>
            </p:sp>
          </p:grpSp>
          <p:sp>
            <p:nvSpPr>
              <p:cNvPr id="412" name="Rectangle 951"/>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p>
                <a:endParaRPr lang="zh-CN" altLang="zh-CN"/>
              </a:p>
            </p:txBody>
          </p:sp>
          <p:sp>
            <p:nvSpPr>
              <p:cNvPr id="413" name="Rectangle 952"/>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p>
                <a:endParaRPr lang="zh-CN" altLang="zh-CN"/>
              </a:p>
            </p:txBody>
          </p:sp>
          <p:grpSp>
            <p:nvGrpSpPr>
              <p:cNvPr id="414" name="Group 953"/>
              <p:cNvGrpSpPr>
                <a:grpSpLocks/>
              </p:cNvGrpSpPr>
              <p:nvPr/>
            </p:nvGrpSpPr>
            <p:grpSpPr bwMode="auto">
              <a:xfrm>
                <a:off x="4735" y="1627"/>
                <a:ext cx="582" cy="151"/>
                <a:chOff x="614" y="2568"/>
                <a:chExt cx="725" cy="139"/>
              </a:xfrm>
            </p:grpSpPr>
            <p:sp>
              <p:nvSpPr>
                <p:cNvPr id="430" name="AutoShape 954"/>
                <p:cNvSpPr>
                  <a:spLocks noChangeArrowheads="1"/>
                </p:cNvSpPr>
                <p:nvPr/>
              </p:nvSpPr>
              <p:spPr bwMode="auto">
                <a:xfrm>
                  <a:off x="618" y="2586"/>
                  <a:ext cx="720" cy="124"/>
                </a:xfrm>
                <a:prstGeom prst="roundRect">
                  <a:avLst>
                    <a:gd name="adj" fmla="val 50000"/>
                  </a:avLst>
                </a:prstGeom>
                <a:solidFill>
                  <a:schemeClr val="tx1"/>
                </a:solidFill>
                <a:ln w="9525">
                  <a:noFill/>
                  <a:round/>
                  <a:headEnd/>
                  <a:tailEnd/>
                </a:ln>
              </p:spPr>
              <p:txBody>
                <a:bodyPr wrap="none" anchor="ctr"/>
                <a:lstStyle/>
                <a:p>
                  <a:endParaRPr lang="zh-CN" altLang="zh-CN"/>
                </a:p>
              </p:txBody>
            </p:sp>
            <p:sp>
              <p:nvSpPr>
                <p:cNvPr id="431" name="AutoShape 955"/>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w="9525">
                  <a:noFill/>
                  <a:round/>
                  <a:headEnd/>
                  <a:tailEnd/>
                </a:ln>
              </p:spPr>
              <p:txBody>
                <a:bodyPr wrap="none" anchor="ctr"/>
                <a:lstStyle/>
                <a:p>
                  <a:endParaRPr lang="zh-CN" altLang="zh-CN"/>
                </a:p>
              </p:txBody>
            </p:sp>
          </p:grpSp>
          <p:sp>
            <p:nvSpPr>
              <p:cNvPr id="415" name="Freeform 956"/>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w="9525">
                <a:noFill/>
                <a:round/>
                <a:headEnd/>
                <a:tailEnd/>
              </a:ln>
            </p:spPr>
            <p:txBody>
              <a:bodyPr/>
              <a:lstStyle/>
              <a:p>
                <a:endParaRPr lang="zh-CN" altLang="en-US"/>
              </a:p>
            </p:txBody>
          </p:sp>
          <p:grpSp>
            <p:nvGrpSpPr>
              <p:cNvPr id="416" name="Group 957"/>
              <p:cNvGrpSpPr>
                <a:grpSpLocks/>
              </p:cNvGrpSpPr>
              <p:nvPr/>
            </p:nvGrpSpPr>
            <p:grpSpPr bwMode="auto">
              <a:xfrm>
                <a:off x="4739" y="1327"/>
                <a:ext cx="582" cy="139"/>
                <a:chOff x="614" y="2568"/>
                <a:chExt cx="725" cy="139"/>
              </a:xfrm>
            </p:grpSpPr>
            <p:sp>
              <p:nvSpPr>
                <p:cNvPr id="428" name="AutoShape 958"/>
                <p:cNvSpPr>
                  <a:spLocks noChangeArrowheads="1"/>
                </p:cNvSpPr>
                <p:nvPr/>
              </p:nvSpPr>
              <p:spPr bwMode="auto">
                <a:xfrm>
                  <a:off x="613" y="2571"/>
                  <a:ext cx="732" cy="134"/>
                </a:xfrm>
                <a:prstGeom prst="roundRect">
                  <a:avLst>
                    <a:gd name="adj" fmla="val 50000"/>
                  </a:avLst>
                </a:prstGeom>
                <a:solidFill>
                  <a:schemeClr val="tx1"/>
                </a:solidFill>
                <a:ln w="9525">
                  <a:noFill/>
                  <a:round/>
                  <a:headEnd/>
                  <a:tailEnd/>
                </a:ln>
              </p:spPr>
              <p:txBody>
                <a:bodyPr wrap="none" anchor="ctr"/>
                <a:lstStyle/>
                <a:p>
                  <a:endParaRPr lang="zh-CN" altLang="zh-CN"/>
                </a:p>
              </p:txBody>
            </p:sp>
            <p:sp>
              <p:nvSpPr>
                <p:cNvPr id="429" name="AutoShape 959"/>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w="9525">
                  <a:noFill/>
                  <a:round/>
                  <a:headEnd/>
                  <a:tailEnd/>
                </a:ln>
              </p:spPr>
              <p:txBody>
                <a:bodyPr wrap="none" anchor="ctr"/>
                <a:lstStyle/>
                <a:p>
                  <a:endParaRPr lang="zh-CN" altLang="zh-CN"/>
                </a:p>
              </p:txBody>
            </p:sp>
          </p:grpSp>
          <p:sp>
            <p:nvSpPr>
              <p:cNvPr id="417" name="Rectangle 960"/>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p>
                <a:endParaRPr lang="zh-CN" altLang="zh-CN"/>
              </a:p>
            </p:txBody>
          </p:sp>
          <p:sp>
            <p:nvSpPr>
              <p:cNvPr id="418" name="Freeform 961"/>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w="9525">
                <a:noFill/>
                <a:round/>
                <a:headEnd/>
                <a:tailEnd/>
              </a:ln>
            </p:spPr>
            <p:txBody>
              <a:bodyPr/>
              <a:lstStyle/>
              <a:p>
                <a:endParaRPr lang="zh-CN" altLang="en-US"/>
              </a:p>
            </p:txBody>
          </p:sp>
          <p:sp>
            <p:nvSpPr>
              <p:cNvPr id="419" name="Freeform 962"/>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w="9525">
                <a:noFill/>
                <a:round/>
                <a:headEnd/>
                <a:tailEnd/>
              </a:ln>
            </p:spPr>
            <p:txBody>
              <a:bodyPr/>
              <a:lstStyle/>
              <a:p>
                <a:endParaRPr lang="zh-CN" altLang="en-US"/>
              </a:p>
            </p:txBody>
          </p:sp>
          <p:sp>
            <p:nvSpPr>
              <p:cNvPr id="420" name="Oval 963"/>
              <p:cNvSpPr>
                <a:spLocks noChangeArrowheads="1"/>
              </p:cNvSpPr>
              <p:nvPr/>
            </p:nvSpPr>
            <p:spPr bwMode="auto">
              <a:xfrm>
                <a:off x="5515" y="2611"/>
                <a:ext cx="50" cy="95"/>
              </a:xfrm>
              <a:prstGeom prst="ellipse">
                <a:avLst/>
              </a:prstGeom>
              <a:solidFill>
                <a:srgbClr val="333333"/>
              </a:solidFill>
              <a:ln w="9525">
                <a:noFill/>
                <a:round/>
                <a:headEnd/>
                <a:tailEnd/>
              </a:ln>
            </p:spPr>
            <p:txBody>
              <a:bodyPr wrap="none" anchor="ctr"/>
              <a:lstStyle/>
              <a:p>
                <a:endParaRPr lang="zh-CN" altLang="zh-CN"/>
              </a:p>
            </p:txBody>
          </p:sp>
          <p:sp>
            <p:nvSpPr>
              <p:cNvPr id="421" name="Freeform 964"/>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w="9525">
                <a:noFill/>
                <a:round/>
                <a:headEnd/>
                <a:tailEnd/>
              </a:ln>
            </p:spPr>
            <p:txBody>
              <a:bodyPr/>
              <a:lstStyle/>
              <a:p>
                <a:endParaRPr lang="zh-CN" altLang="en-US"/>
              </a:p>
            </p:txBody>
          </p:sp>
          <p:sp>
            <p:nvSpPr>
              <p:cNvPr id="422" name="AutoShape 965"/>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p>
                <a:endParaRPr lang="zh-CN" altLang="zh-CN"/>
              </a:p>
            </p:txBody>
          </p:sp>
          <p:sp>
            <p:nvSpPr>
              <p:cNvPr id="423" name="AutoShape 966"/>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p>
                <a:endParaRPr lang="zh-CN" altLang="zh-CN"/>
              </a:p>
            </p:txBody>
          </p:sp>
          <p:sp>
            <p:nvSpPr>
              <p:cNvPr id="424" name="Oval 967"/>
              <p:cNvSpPr>
                <a:spLocks noChangeArrowheads="1"/>
              </p:cNvSpPr>
              <p:nvPr/>
            </p:nvSpPr>
            <p:spPr bwMode="auto">
              <a:xfrm>
                <a:off x="4309" y="2382"/>
                <a:ext cx="159" cy="142"/>
              </a:xfrm>
              <a:prstGeom prst="ellipse">
                <a:avLst/>
              </a:prstGeom>
              <a:solidFill>
                <a:srgbClr val="33CC33"/>
              </a:solidFill>
              <a:ln w="9525">
                <a:noFill/>
                <a:round/>
                <a:headEnd/>
                <a:tailEnd/>
              </a:ln>
            </p:spPr>
            <p:txBody>
              <a:bodyPr wrap="none" anchor="ctr"/>
              <a:lstStyle/>
              <a:p>
                <a:endParaRPr lang="zh-CN" altLang="zh-CN"/>
              </a:p>
            </p:txBody>
          </p:sp>
          <p:sp>
            <p:nvSpPr>
              <p:cNvPr id="425" name="Oval 968"/>
              <p:cNvSpPr>
                <a:spLocks noChangeArrowheads="1"/>
              </p:cNvSpPr>
              <p:nvPr/>
            </p:nvSpPr>
            <p:spPr bwMode="auto">
              <a:xfrm>
                <a:off x="4489" y="2382"/>
                <a:ext cx="159" cy="142"/>
              </a:xfrm>
              <a:prstGeom prst="ellipse">
                <a:avLst/>
              </a:prstGeom>
              <a:solidFill>
                <a:srgbClr val="FF0000"/>
              </a:solidFill>
              <a:ln w="9525">
                <a:noFill/>
                <a:round/>
                <a:headEnd/>
                <a:tailEnd/>
              </a:ln>
            </p:spPr>
            <p:txBody>
              <a:bodyPr wrap="none" anchor="ctr"/>
              <a:lstStyle/>
              <a:p>
                <a:pPr algn="ctr" eaLnBrk="1" hangingPunct="1"/>
                <a:endParaRPr lang="zh-CN" altLang="zh-CN" sz="1800">
                  <a:solidFill>
                    <a:srgbClr val="FF0000"/>
                  </a:solidFill>
                </a:endParaRPr>
              </a:p>
            </p:txBody>
          </p:sp>
          <p:sp>
            <p:nvSpPr>
              <p:cNvPr id="426" name="Oval 969"/>
              <p:cNvSpPr>
                <a:spLocks noChangeArrowheads="1"/>
              </p:cNvSpPr>
              <p:nvPr/>
            </p:nvSpPr>
            <p:spPr bwMode="auto">
              <a:xfrm>
                <a:off x="4658" y="2382"/>
                <a:ext cx="159" cy="142"/>
              </a:xfrm>
              <a:prstGeom prst="ellipse">
                <a:avLst/>
              </a:prstGeom>
              <a:solidFill>
                <a:srgbClr val="33CC33"/>
              </a:solidFill>
              <a:ln w="9525">
                <a:noFill/>
                <a:round/>
                <a:headEnd/>
                <a:tailEnd/>
              </a:ln>
            </p:spPr>
            <p:txBody>
              <a:bodyPr wrap="none" anchor="ctr"/>
              <a:lstStyle/>
              <a:p>
                <a:endParaRPr lang="zh-CN" altLang="zh-CN"/>
              </a:p>
            </p:txBody>
          </p:sp>
          <p:sp>
            <p:nvSpPr>
              <p:cNvPr id="427" name="Rectangle 970"/>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p>
                <a:endParaRPr lang="zh-CN" altLang="zh-CN"/>
              </a:p>
            </p:txBody>
          </p:sp>
        </p:grpSp>
        <p:grpSp>
          <p:nvGrpSpPr>
            <p:cNvPr id="77" name="Group 971"/>
            <p:cNvGrpSpPr>
              <a:grpSpLocks/>
            </p:cNvGrpSpPr>
            <p:nvPr/>
          </p:nvGrpSpPr>
          <p:grpSpPr bwMode="auto">
            <a:xfrm>
              <a:off x="7924800" y="5303838"/>
              <a:ext cx="227013" cy="481012"/>
              <a:chOff x="4140" y="429"/>
              <a:chExt cx="1425" cy="2396"/>
            </a:xfrm>
          </p:grpSpPr>
          <p:sp>
            <p:nvSpPr>
              <p:cNvPr id="372" name="Freeform 972"/>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w="9525">
                <a:noFill/>
                <a:round/>
                <a:headEnd/>
                <a:tailEnd/>
              </a:ln>
            </p:spPr>
            <p:txBody>
              <a:bodyPr/>
              <a:lstStyle/>
              <a:p>
                <a:endParaRPr lang="zh-CN" altLang="en-US"/>
              </a:p>
            </p:txBody>
          </p:sp>
          <p:sp>
            <p:nvSpPr>
              <p:cNvPr id="373" name="Rectangle 973"/>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w="9525">
                <a:noFill/>
                <a:miter lim="800000"/>
                <a:headEnd/>
                <a:tailEnd/>
              </a:ln>
            </p:spPr>
            <p:txBody>
              <a:bodyPr wrap="none" anchor="ctr"/>
              <a:lstStyle/>
              <a:p>
                <a:endParaRPr lang="zh-CN" altLang="zh-CN"/>
              </a:p>
            </p:txBody>
          </p:sp>
          <p:sp>
            <p:nvSpPr>
              <p:cNvPr id="374" name="Freeform 974"/>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w="9525">
                <a:noFill/>
                <a:round/>
                <a:headEnd/>
                <a:tailEnd/>
              </a:ln>
            </p:spPr>
            <p:txBody>
              <a:bodyPr/>
              <a:lstStyle/>
              <a:p>
                <a:endParaRPr lang="zh-CN" altLang="en-US"/>
              </a:p>
            </p:txBody>
          </p:sp>
          <p:sp>
            <p:nvSpPr>
              <p:cNvPr id="375" name="Freeform 975"/>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w="9525">
                <a:noFill/>
                <a:round/>
                <a:headEnd/>
                <a:tailEnd/>
              </a:ln>
            </p:spPr>
            <p:txBody>
              <a:bodyPr/>
              <a:lstStyle/>
              <a:p>
                <a:endParaRPr lang="zh-CN" altLang="en-US"/>
              </a:p>
            </p:txBody>
          </p:sp>
          <p:sp>
            <p:nvSpPr>
              <p:cNvPr id="376" name="Rectangle 976"/>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p>
                <a:endParaRPr lang="zh-CN" altLang="zh-CN"/>
              </a:p>
            </p:txBody>
          </p:sp>
          <p:grpSp>
            <p:nvGrpSpPr>
              <p:cNvPr id="377" name="Group 977"/>
              <p:cNvGrpSpPr>
                <a:grpSpLocks/>
              </p:cNvGrpSpPr>
              <p:nvPr/>
            </p:nvGrpSpPr>
            <p:grpSpPr bwMode="auto">
              <a:xfrm>
                <a:off x="4749" y="668"/>
                <a:ext cx="581" cy="145"/>
                <a:chOff x="614" y="2568"/>
                <a:chExt cx="725" cy="139"/>
              </a:xfrm>
            </p:grpSpPr>
            <p:sp>
              <p:nvSpPr>
                <p:cNvPr id="402" name="AutoShape 978"/>
                <p:cNvSpPr>
                  <a:spLocks noChangeArrowheads="1"/>
                </p:cNvSpPr>
                <p:nvPr/>
              </p:nvSpPr>
              <p:spPr bwMode="auto">
                <a:xfrm>
                  <a:off x="613" y="2566"/>
                  <a:ext cx="721" cy="144"/>
                </a:xfrm>
                <a:prstGeom prst="roundRect">
                  <a:avLst>
                    <a:gd name="adj" fmla="val 50000"/>
                  </a:avLst>
                </a:prstGeom>
                <a:solidFill>
                  <a:schemeClr val="tx1"/>
                </a:solidFill>
                <a:ln w="9525">
                  <a:noFill/>
                  <a:round/>
                  <a:headEnd/>
                  <a:tailEnd/>
                </a:ln>
              </p:spPr>
              <p:txBody>
                <a:bodyPr wrap="none" anchor="ctr"/>
                <a:lstStyle/>
                <a:p>
                  <a:endParaRPr lang="zh-CN" altLang="zh-CN"/>
                </a:p>
              </p:txBody>
            </p:sp>
            <p:sp>
              <p:nvSpPr>
                <p:cNvPr id="403" name="AutoShape 979"/>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w="9525">
                  <a:noFill/>
                  <a:round/>
                  <a:headEnd/>
                  <a:tailEnd/>
                </a:ln>
              </p:spPr>
              <p:txBody>
                <a:bodyPr wrap="none" anchor="ctr"/>
                <a:lstStyle/>
                <a:p>
                  <a:endParaRPr lang="zh-CN" altLang="zh-CN"/>
                </a:p>
              </p:txBody>
            </p:sp>
          </p:grpSp>
          <p:sp>
            <p:nvSpPr>
              <p:cNvPr id="378" name="Rectangle 980"/>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p>
                <a:endParaRPr lang="zh-CN" altLang="zh-CN"/>
              </a:p>
            </p:txBody>
          </p:sp>
          <p:grpSp>
            <p:nvGrpSpPr>
              <p:cNvPr id="379" name="Group 981"/>
              <p:cNvGrpSpPr>
                <a:grpSpLocks/>
              </p:cNvGrpSpPr>
              <p:nvPr/>
            </p:nvGrpSpPr>
            <p:grpSpPr bwMode="auto">
              <a:xfrm>
                <a:off x="4747" y="994"/>
                <a:ext cx="581" cy="134"/>
                <a:chOff x="614" y="2568"/>
                <a:chExt cx="725" cy="139"/>
              </a:xfrm>
            </p:grpSpPr>
            <p:sp>
              <p:nvSpPr>
                <p:cNvPr id="400" name="AutoShape 982"/>
                <p:cNvSpPr>
                  <a:spLocks noChangeArrowheads="1"/>
                </p:cNvSpPr>
                <p:nvPr/>
              </p:nvSpPr>
              <p:spPr bwMode="auto">
                <a:xfrm>
                  <a:off x="615" y="2564"/>
                  <a:ext cx="721" cy="139"/>
                </a:xfrm>
                <a:prstGeom prst="roundRect">
                  <a:avLst>
                    <a:gd name="adj" fmla="val 50000"/>
                  </a:avLst>
                </a:prstGeom>
                <a:solidFill>
                  <a:schemeClr val="tx1"/>
                </a:solidFill>
                <a:ln w="9525">
                  <a:noFill/>
                  <a:round/>
                  <a:headEnd/>
                  <a:tailEnd/>
                </a:ln>
              </p:spPr>
              <p:txBody>
                <a:bodyPr wrap="none" anchor="ctr"/>
                <a:lstStyle/>
                <a:p>
                  <a:endParaRPr lang="zh-CN" altLang="zh-CN"/>
                </a:p>
              </p:txBody>
            </p:sp>
            <p:sp>
              <p:nvSpPr>
                <p:cNvPr id="401" name="AutoShape 983"/>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w="9525">
                  <a:noFill/>
                  <a:round/>
                  <a:headEnd/>
                  <a:tailEnd/>
                </a:ln>
              </p:spPr>
              <p:txBody>
                <a:bodyPr wrap="none" anchor="ctr"/>
                <a:lstStyle/>
                <a:p>
                  <a:endParaRPr lang="zh-CN" altLang="zh-CN"/>
                </a:p>
              </p:txBody>
            </p:sp>
          </p:grpSp>
          <p:sp>
            <p:nvSpPr>
              <p:cNvPr id="380" name="Rectangle 984"/>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p>
                <a:endParaRPr lang="zh-CN" altLang="zh-CN"/>
              </a:p>
            </p:txBody>
          </p:sp>
          <p:sp>
            <p:nvSpPr>
              <p:cNvPr id="381" name="Rectangle 985"/>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p>
                <a:endParaRPr lang="zh-CN" altLang="zh-CN"/>
              </a:p>
            </p:txBody>
          </p:sp>
          <p:grpSp>
            <p:nvGrpSpPr>
              <p:cNvPr id="382" name="Group 986"/>
              <p:cNvGrpSpPr>
                <a:grpSpLocks/>
              </p:cNvGrpSpPr>
              <p:nvPr/>
            </p:nvGrpSpPr>
            <p:grpSpPr bwMode="auto">
              <a:xfrm>
                <a:off x="4735" y="1627"/>
                <a:ext cx="582" cy="151"/>
                <a:chOff x="614" y="2568"/>
                <a:chExt cx="725" cy="139"/>
              </a:xfrm>
            </p:grpSpPr>
            <p:sp>
              <p:nvSpPr>
                <p:cNvPr id="398" name="AutoShape 987"/>
                <p:cNvSpPr>
                  <a:spLocks noChangeArrowheads="1"/>
                </p:cNvSpPr>
                <p:nvPr/>
              </p:nvSpPr>
              <p:spPr bwMode="auto">
                <a:xfrm>
                  <a:off x="618" y="2586"/>
                  <a:ext cx="720" cy="124"/>
                </a:xfrm>
                <a:prstGeom prst="roundRect">
                  <a:avLst>
                    <a:gd name="adj" fmla="val 50000"/>
                  </a:avLst>
                </a:prstGeom>
                <a:solidFill>
                  <a:schemeClr val="tx1"/>
                </a:solidFill>
                <a:ln w="9525">
                  <a:noFill/>
                  <a:round/>
                  <a:headEnd/>
                  <a:tailEnd/>
                </a:ln>
              </p:spPr>
              <p:txBody>
                <a:bodyPr wrap="none" anchor="ctr"/>
                <a:lstStyle/>
                <a:p>
                  <a:endParaRPr lang="zh-CN" altLang="zh-CN"/>
                </a:p>
              </p:txBody>
            </p:sp>
            <p:sp>
              <p:nvSpPr>
                <p:cNvPr id="399" name="AutoShape 988"/>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w="9525">
                  <a:noFill/>
                  <a:round/>
                  <a:headEnd/>
                  <a:tailEnd/>
                </a:ln>
              </p:spPr>
              <p:txBody>
                <a:bodyPr wrap="none" anchor="ctr"/>
                <a:lstStyle/>
                <a:p>
                  <a:endParaRPr lang="zh-CN" altLang="zh-CN"/>
                </a:p>
              </p:txBody>
            </p:sp>
          </p:grpSp>
          <p:sp>
            <p:nvSpPr>
              <p:cNvPr id="383" name="Freeform 989"/>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w="9525">
                <a:noFill/>
                <a:round/>
                <a:headEnd/>
                <a:tailEnd/>
              </a:ln>
            </p:spPr>
            <p:txBody>
              <a:bodyPr/>
              <a:lstStyle/>
              <a:p>
                <a:endParaRPr lang="zh-CN" altLang="en-US"/>
              </a:p>
            </p:txBody>
          </p:sp>
          <p:grpSp>
            <p:nvGrpSpPr>
              <p:cNvPr id="384" name="Group 990"/>
              <p:cNvGrpSpPr>
                <a:grpSpLocks/>
              </p:cNvGrpSpPr>
              <p:nvPr/>
            </p:nvGrpSpPr>
            <p:grpSpPr bwMode="auto">
              <a:xfrm>
                <a:off x="4739" y="1327"/>
                <a:ext cx="582" cy="139"/>
                <a:chOff x="614" y="2568"/>
                <a:chExt cx="725" cy="139"/>
              </a:xfrm>
            </p:grpSpPr>
            <p:sp>
              <p:nvSpPr>
                <p:cNvPr id="396" name="AutoShape 991"/>
                <p:cNvSpPr>
                  <a:spLocks noChangeArrowheads="1"/>
                </p:cNvSpPr>
                <p:nvPr/>
              </p:nvSpPr>
              <p:spPr bwMode="auto">
                <a:xfrm>
                  <a:off x="613" y="2571"/>
                  <a:ext cx="732" cy="134"/>
                </a:xfrm>
                <a:prstGeom prst="roundRect">
                  <a:avLst>
                    <a:gd name="adj" fmla="val 50000"/>
                  </a:avLst>
                </a:prstGeom>
                <a:solidFill>
                  <a:schemeClr val="tx1"/>
                </a:solidFill>
                <a:ln w="9525">
                  <a:noFill/>
                  <a:round/>
                  <a:headEnd/>
                  <a:tailEnd/>
                </a:ln>
              </p:spPr>
              <p:txBody>
                <a:bodyPr wrap="none" anchor="ctr"/>
                <a:lstStyle/>
                <a:p>
                  <a:endParaRPr lang="zh-CN" altLang="zh-CN"/>
                </a:p>
              </p:txBody>
            </p:sp>
            <p:sp>
              <p:nvSpPr>
                <p:cNvPr id="397" name="AutoShape 992"/>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w="9525">
                  <a:noFill/>
                  <a:round/>
                  <a:headEnd/>
                  <a:tailEnd/>
                </a:ln>
              </p:spPr>
              <p:txBody>
                <a:bodyPr wrap="none" anchor="ctr"/>
                <a:lstStyle/>
                <a:p>
                  <a:endParaRPr lang="zh-CN" altLang="zh-CN"/>
                </a:p>
              </p:txBody>
            </p:sp>
          </p:grpSp>
          <p:sp>
            <p:nvSpPr>
              <p:cNvPr id="385" name="Rectangle 993"/>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p>
                <a:endParaRPr lang="zh-CN" altLang="zh-CN"/>
              </a:p>
            </p:txBody>
          </p:sp>
          <p:sp>
            <p:nvSpPr>
              <p:cNvPr id="386" name="Freeform 994"/>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w="9525">
                <a:noFill/>
                <a:round/>
                <a:headEnd/>
                <a:tailEnd/>
              </a:ln>
            </p:spPr>
            <p:txBody>
              <a:bodyPr/>
              <a:lstStyle/>
              <a:p>
                <a:endParaRPr lang="zh-CN" altLang="en-US"/>
              </a:p>
            </p:txBody>
          </p:sp>
          <p:sp>
            <p:nvSpPr>
              <p:cNvPr id="387" name="Freeform 995"/>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w="9525">
                <a:noFill/>
                <a:round/>
                <a:headEnd/>
                <a:tailEnd/>
              </a:ln>
            </p:spPr>
            <p:txBody>
              <a:bodyPr/>
              <a:lstStyle/>
              <a:p>
                <a:endParaRPr lang="zh-CN" altLang="en-US"/>
              </a:p>
            </p:txBody>
          </p:sp>
          <p:sp>
            <p:nvSpPr>
              <p:cNvPr id="388" name="Oval 996"/>
              <p:cNvSpPr>
                <a:spLocks noChangeArrowheads="1"/>
              </p:cNvSpPr>
              <p:nvPr/>
            </p:nvSpPr>
            <p:spPr bwMode="auto">
              <a:xfrm>
                <a:off x="5515" y="2611"/>
                <a:ext cx="50" cy="95"/>
              </a:xfrm>
              <a:prstGeom prst="ellipse">
                <a:avLst/>
              </a:prstGeom>
              <a:solidFill>
                <a:srgbClr val="333333"/>
              </a:solidFill>
              <a:ln w="9525">
                <a:noFill/>
                <a:round/>
                <a:headEnd/>
                <a:tailEnd/>
              </a:ln>
            </p:spPr>
            <p:txBody>
              <a:bodyPr wrap="none" anchor="ctr"/>
              <a:lstStyle/>
              <a:p>
                <a:endParaRPr lang="zh-CN" altLang="zh-CN"/>
              </a:p>
            </p:txBody>
          </p:sp>
          <p:sp>
            <p:nvSpPr>
              <p:cNvPr id="389" name="Freeform 997"/>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w="9525">
                <a:noFill/>
                <a:round/>
                <a:headEnd/>
                <a:tailEnd/>
              </a:ln>
            </p:spPr>
            <p:txBody>
              <a:bodyPr/>
              <a:lstStyle/>
              <a:p>
                <a:endParaRPr lang="zh-CN" altLang="en-US"/>
              </a:p>
            </p:txBody>
          </p:sp>
          <p:sp>
            <p:nvSpPr>
              <p:cNvPr id="390" name="AutoShape 998"/>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p>
                <a:endParaRPr lang="zh-CN" altLang="zh-CN"/>
              </a:p>
            </p:txBody>
          </p:sp>
          <p:sp>
            <p:nvSpPr>
              <p:cNvPr id="391" name="AutoShape 999"/>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p>
                <a:endParaRPr lang="zh-CN" altLang="zh-CN"/>
              </a:p>
            </p:txBody>
          </p:sp>
          <p:sp>
            <p:nvSpPr>
              <p:cNvPr id="392" name="Oval 1000"/>
              <p:cNvSpPr>
                <a:spLocks noChangeArrowheads="1"/>
              </p:cNvSpPr>
              <p:nvPr/>
            </p:nvSpPr>
            <p:spPr bwMode="auto">
              <a:xfrm>
                <a:off x="4309" y="2382"/>
                <a:ext cx="159" cy="142"/>
              </a:xfrm>
              <a:prstGeom prst="ellipse">
                <a:avLst/>
              </a:prstGeom>
              <a:solidFill>
                <a:srgbClr val="33CC33"/>
              </a:solidFill>
              <a:ln w="9525">
                <a:noFill/>
                <a:round/>
                <a:headEnd/>
                <a:tailEnd/>
              </a:ln>
            </p:spPr>
            <p:txBody>
              <a:bodyPr wrap="none" anchor="ctr"/>
              <a:lstStyle/>
              <a:p>
                <a:endParaRPr lang="zh-CN" altLang="zh-CN"/>
              </a:p>
            </p:txBody>
          </p:sp>
          <p:sp>
            <p:nvSpPr>
              <p:cNvPr id="393" name="Oval 1001"/>
              <p:cNvSpPr>
                <a:spLocks noChangeArrowheads="1"/>
              </p:cNvSpPr>
              <p:nvPr/>
            </p:nvSpPr>
            <p:spPr bwMode="auto">
              <a:xfrm>
                <a:off x="4489" y="2382"/>
                <a:ext cx="159" cy="142"/>
              </a:xfrm>
              <a:prstGeom prst="ellipse">
                <a:avLst/>
              </a:prstGeom>
              <a:solidFill>
                <a:srgbClr val="FF0000"/>
              </a:solidFill>
              <a:ln w="9525">
                <a:noFill/>
                <a:round/>
                <a:headEnd/>
                <a:tailEnd/>
              </a:ln>
            </p:spPr>
            <p:txBody>
              <a:bodyPr wrap="none" anchor="ctr"/>
              <a:lstStyle/>
              <a:p>
                <a:pPr algn="ctr" eaLnBrk="1" hangingPunct="1"/>
                <a:endParaRPr lang="zh-CN" altLang="zh-CN" sz="1800">
                  <a:solidFill>
                    <a:srgbClr val="FF0000"/>
                  </a:solidFill>
                </a:endParaRPr>
              </a:p>
            </p:txBody>
          </p:sp>
          <p:sp>
            <p:nvSpPr>
              <p:cNvPr id="394" name="Oval 1002"/>
              <p:cNvSpPr>
                <a:spLocks noChangeArrowheads="1"/>
              </p:cNvSpPr>
              <p:nvPr/>
            </p:nvSpPr>
            <p:spPr bwMode="auto">
              <a:xfrm>
                <a:off x="4658" y="2382"/>
                <a:ext cx="159" cy="142"/>
              </a:xfrm>
              <a:prstGeom prst="ellipse">
                <a:avLst/>
              </a:prstGeom>
              <a:solidFill>
                <a:srgbClr val="33CC33"/>
              </a:solidFill>
              <a:ln w="9525">
                <a:noFill/>
                <a:round/>
                <a:headEnd/>
                <a:tailEnd/>
              </a:ln>
            </p:spPr>
            <p:txBody>
              <a:bodyPr wrap="none" anchor="ctr"/>
              <a:lstStyle/>
              <a:p>
                <a:endParaRPr lang="zh-CN" altLang="zh-CN"/>
              </a:p>
            </p:txBody>
          </p:sp>
          <p:sp>
            <p:nvSpPr>
              <p:cNvPr id="395" name="Rectangle 1003"/>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p>
                <a:endParaRPr lang="zh-CN" altLang="zh-CN"/>
              </a:p>
            </p:txBody>
          </p:sp>
        </p:grpSp>
        <p:grpSp>
          <p:nvGrpSpPr>
            <p:cNvPr id="78" name="Group 1004"/>
            <p:cNvGrpSpPr>
              <a:grpSpLocks/>
            </p:cNvGrpSpPr>
            <p:nvPr/>
          </p:nvGrpSpPr>
          <p:grpSpPr bwMode="auto">
            <a:xfrm>
              <a:off x="5302250" y="2043113"/>
              <a:ext cx="534988" cy="407987"/>
              <a:chOff x="877" y="1008"/>
              <a:chExt cx="2747" cy="2591"/>
            </a:xfrm>
          </p:grpSpPr>
          <p:pic>
            <p:nvPicPr>
              <p:cNvPr id="349" name="Picture 1005" descr="antenna_stylized"/>
              <p:cNvPicPr>
                <a:picLocks noChangeAspect="1" noChangeArrowheads="1"/>
              </p:cNvPicPr>
              <p:nvPr/>
            </p:nvPicPr>
            <p:blipFill>
              <a:blip r:embed="rId8" cstate="print"/>
              <a:srcRect/>
              <a:stretch>
                <a:fillRect/>
              </a:stretch>
            </p:blipFill>
            <p:spPr bwMode="auto">
              <a:xfrm>
                <a:off x="877" y="1008"/>
                <a:ext cx="2725" cy="1421"/>
              </a:xfrm>
              <a:prstGeom prst="rect">
                <a:avLst/>
              </a:prstGeom>
              <a:noFill/>
              <a:ln w="9525">
                <a:noFill/>
                <a:miter lim="800000"/>
                <a:headEnd/>
                <a:tailEnd/>
              </a:ln>
            </p:spPr>
          </p:pic>
          <p:pic>
            <p:nvPicPr>
              <p:cNvPr id="350" name="Picture 1006" descr="laptop_keyboard"/>
              <p:cNvPicPr>
                <a:picLocks noChangeAspect="1" noChangeArrowheads="1"/>
              </p:cNvPicPr>
              <p:nvPr/>
            </p:nvPicPr>
            <p:blipFill>
              <a:blip r:embed="rId9" cstate="print"/>
              <a:srcRect/>
              <a:stretch>
                <a:fillRect/>
              </a:stretch>
            </p:blipFill>
            <p:spPr bwMode="auto">
              <a:xfrm rot="109064" flipH="1">
                <a:off x="1009" y="2586"/>
                <a:ext cx="2245" cy="1013"/>
              </a:xfrm>
              <a:prstGeom prst="rect">
                <a:avLst/>
              </a:prstGeom>
              <a:noFill/>
              <a:ln w="9525">
                <a:noFill/>
                <a:miter lim="800000"/>
                <a:headEnd/>
                <a:tailEnd/>
              </a:ln>
            </p:spPr>
          </p:pic>
          <p:sp>
            <p:nvSpPr>
              <p:cNvPr id="351" name="Freeform 1007"/>
              <p:cNvSpPr>
                <a:spLocks/>
              </p:cNvSpPr>
              <p:nvPr/>
            </p:nvSpPr>
            <p:spPr bwMode="auto">
              <a:xfrm>
                <a:off x="1753" y="1603"/>
                <a:ext cx="1807" cy="1322"/>
              </a:xfrm>
              <a:custGeom>
                <a:avLst/>
                <a:gdLst>
                  <a:gd name="T0" fmla="*/ 1 w 2982"/>
                  <a:gd name="T1" fmla="*/ 0 h 2442"/>
                  <a:gd name="T2" fmla="*/ 0 w 2982"/>
                  <a:gd name="T3" fmla="*/ 1 h 2442"/>
                  <a:gd name="T4" fmla="*/ 2 w 2982"/>
                  <a:gd name="T5" fmla="*/ 1 h 2442"/>
                  <a:gd name="T6" fmla="*/ 2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352" name="Picture 1008" descr="screen"/>
              <p:cNvPicPr>
                <a:picLocks noChangeAspect="1" noChangeArrowheads="1"/>
              </p:cNvPicPr>
              <p:nvPr/>
            </p:nvPicPr>
            <p:blipFill>
              <a:blip r:embed="rId10" cstate="print"/>
              <a:srcRect/>
              <a:stretch>
                <a:fillRect/>
              </a:stretch>
            </p:blipFill>
            <p:spPr bwMode="auto">
              <a:xfrm>
                <a:off x="1842" y="1637"/>
                <a:ext cx="1642" cy="1203"/>
              </a:xfrm>
              <a:prstGeom prst="rect">
                <a:avLst/>
              </a:prstGeom>
              <a:noFill/>
              <a:ln w="9525">
                <a:noFill/>
                <a:miter lim="800000"/>
                <a:headEnd/>
                <a:tailEnd/>
              </a:ln>
            </p:spPr>
          </p:pic>
          <p:sp>
            <p:nvSpPr>
              <p:cNvPr id="353" name="Freeform 1009"/>
              <p:cNvSpPr>
                <a:spLocks/>
              </p:cNvSpPr>
              <p:nvPr/>
            </p:nvSpPr>
            <p:spPr bwMode="auto">
              <a:xfrm>
                <a:off x="2082" y="1564"/>
                <a:ext cx="1531" cy="246"/>
              </a:xfrm>
              <a:custGeom>
                <a:avLst/>
                <a:gdLst>
                  <a:gd name="T0" fmla="*/ 1 w 2528"/>
                  <a:gd name="T1" fmla="*/ 0 h 455"/>
                  <a:gd name="T2" fmla="*/ 2 w 2528"/>
                  <a:gd name="T3" fmla="*/ 1 h 455"/>
                  <a:gd name="T4" fmla="*/ 2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w="9525">
                <a:noFill/>
                <a:round/>
                <a:headEnd/>
                <a:tailEnd/>
              </a:ln>
            </p:spPr>
            <p:txBody>
              <a:bodyPr/>
              <a:lstStyle/>
              <a:p>
                <a:endParaRPr lang="zh-CN" altLang="en-US"/>
              </a:p>
            </p:txBody>
          </p:sp>
          <p:sp>
            <p:nvSpPr>
              <p:cNvPr id="354" name="Freeform 1010"/>
              <p:cNvSpPr>
                <a:spLocks/>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w="9525">
                <a:noFill/>
                <a:round/>
                <a:headEnd/>
                <a:tailEnd/>
              </a:ln>
            </p:spPr>
            <p:txBody>
              <a:bodyPr/>
              <a:lstStyle/>
              <a:p>
                <a:endParaRPr lang="zh-CN" altLang="en-US"/>
              </a:p>
            </p:txBody>
          </p:sp>
          <p:sp>
            <p:nvSpPr>
              <p:cNvPr id="355" name="Freeform 1011"/>
              <p:cNvSpPr>
                <a:spLocks/>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w="9525">
                <a:noFill/>
                <a:round/>
                <a:headEnd/>
                <a:tailEnd/>
              </a:ln>
            </p:spPr>
            <p:txBody>
              <a:bodyPr/>
              <a:lstStyle/>
              <a:p>
                <a:endParaRPr lang="zh-CN" altLang="en-US"/>
              </a:p>
            </p:txBody>
          </p:sp>
          <p:sp>
            <p:nvSpPr>
              <p:cNvPr id="356" name="Freeform 1012"/>
              <p:cNvSpPr>
                <a:spLocks/>
              </p:cNvSpPr>
              <p:nvPr/>
            </p:nvSpPr>
            <p:spPr bwMode="auto">
              <a:xfrm>
                <a:off x="1732" y="2534"/>
                <a:ext cx="1680" cy="399"/>
              </a:xfrm>
              <a:custGeom>
                <a:avLst/>
                <a:gdLst>
                  <a:gd name="T0" fmla="*/ 1 w 2773"/>
                  <a:gd name="T1" fmla="*/ 0 h 738"/>
                  <a:gd name="T2" fmla="*/ 0 w 2773"/>
                  <a:gd name="T3" fmla="*/ 1 h 738"/>
                  <a:gd name="T4" fmla="*/ 2 w 2773"/>
                  <a:gd name="T5" fmla="*/ 1 h 738"/>
                  <a:gd name="T6" fmla="*/ 2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w="9525">
                <a:noFill/>
                <a:round/>
                <a:headEnd/>
                <a:tailEnd/>
              </a:ln>
            </p:spPr>
            <p:txBody>
              <a:bodyPr/>
              <a:lstStyle/>
              <a:p>
                <a:endParaRPr lang="zh-CN" altLang="en-US"/>
              </a:p>
            </p:txBody>
          </p:sp>
          <p:sp>
            <p:nvSpPr>
              <p:cNvPr id="357" name="Freeform 1013"/>
              <p:cNvSpPr>
                <a:spLocks/>
              </p:cNvSpPr>
              <p:nvPr/>
            </p:nvSpPr>
            <p:spPr bwMode="auto">
              <a:xfrm>
                <a:off x="3195" y="1755"/>
                <a:ext cx="429" cy="1187"/>
              </a:xfrm>
              <a:custGeom>
                <a:avLst/>
                <a:gdLst>
                  <a:gd name="T0" fmla="*/ 2 w 637"/>
                  <a:gd name="T1" fmla="*/ 0 h 1659"/>
                  <a:gd name="T2" fmla="*/ 2 w 637"/>
                  <a:gd name="T3" fmla="*/ 0 h 1659"/>
                  <a:gd name="T4" fmla="*/ 1 w 637"/>
                  <a:gd name="T5" fmla="*/ 15 h 1659"/>
                  <a:gd name="T6" fmla="*/ 0 w 637"/>
                  <a:gd name="T7" fmla="*/ 15 h 1659"/>
                  <a:gd name="T8" fmla="*/ 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w="9525">
                <a:noFill/>
                <a:round/>
                <a:headEnd/>
                <a:tailEnd/>
              </a:ln>
            </p:spPr>
            <p:txBody>
              <a:bodyPr/>
              <a:lstStyle/>
              <a:p>
                <a:endParaRPr lang="zh-CN" altLang="en-US"/>
              </a:p>
            </p:txBody>
          </p:sp>
          <p:sp>
            <p:nvSpPr>
              <p:cNvPr id="358" name="Freeform 1014"/>
              <p:cNvSpPr>
                <a:spLocks/>
              </p:cNvSpPr>
              <p:nvPr/>
            </p:nvSpPr>
            <p:spPr bwMode="auto">
              <a:xfrm>
                <a:off x="1734" y="2587"/>
                <a:ext cx="1494" cy="394"/>
              </a:xfrm>
              <a:custGeom>
                <a:avLst/>
                <a:gdLst>
                  <a:gd name="T0" fmla="*/ 0 w 2216"/>
                  <a:gd name="T1" fmla="*/ 0 h 550"/>
                  <a:gd name="T2" fmla="*/ 1 w 2216"/>
                  <a:gd name="T3" fmla="*/ 1 h 550"/>
                  <a:gd name="T4" fmla="*/ 9 w 2216"/>
                  <a:gd name="T5" fmla="*/ 5 h 550"/>
                  <a:gd name="T6" fmla="*/ 9 w 2216"/>
                  <a:gd name="T7" fmla="*/ 4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w="9525">
                <a:noFill/>
                <a:round/>
                <a:headEnd/>
                <a:tailEnd/>
              </a:ln>
            </p:spPr>
            <p:txBody>
              <a:bodyPr/>
              <a:lstStyle/>
              <a:p>
                <a:endParaRPr lang="zh-CN" altLang="en-US"/>
              </a:p>
            </p:txBody>
          </p:sp>
          <p:grpSp>
            <p:nvGrpSpPr>
              <p:cNvPr id="359" name="Group 1015"/>
              <p:cNvGrpSpPr>
                <a:grpSpLocks/>
              </p:cNvGrpSpPr>
              <p:nvPr/>
            </p:nvGrpSpPr>
            <p:grpSpPr bwMode="auto">
              <a:xfrm>
                <a:off x="1709" y="3008"/>
                <a:ext cx="507" cy="234"/>
                <a:chOff x="1740" y="2642"/>
                <a:chExt cx="752" cy="327"/>
              </a:xfrm>
            </p:grpSpPr>
            <p:sp>
              <p:nvSpPr>
                <p:cNvPr id="366" name="Freeform 1016"/>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w="9525">
                  <a:noFill/>
                  <a:round/>
                  <a:headEnd/>
                  <a:tailEnd/>
                </a:ln>
              </p:spPr>
              <p:txBody>
                <a:bodyPr/>
                <a:lstStyle/>
                <a:p>
                  <a:endParaRPr lang="zh-CN" altLang="en-US"/>
                </a:p>
              </p:txBody>
            </p:sp>
            <p:sp>
              <p:nvSpPr>
                <p:cNvPr id="367" name="Freeform 1017"/>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w="9525">
                  <a:noFill/>
                  <a:round/>
                  <a:headEnd/>
                  <a:tailEnd/>
                </a:ln>
              </p:spPr>
              <p:txBody>
                <a:bodyPr/>
                <a:lstStyle/>
                <a:p>
                  <a:endParaRPr lang="zh-CN" altLang="en-US"/>
                </a:p>
              </p:txBody>
            </p:sp>
            <p:sp>
              <p:nvSpPr>
                <p:cNvPr id="368" name="Freeform 1018"/>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w="9525">
                  <a:noFill/>
                  <a:round/>
                  <a:headEnd/>
                  <a:tailEnd/>
                </a:ln>
              </p:spPr>
              <p:txBody>
                <a:bodyPr/>
                <a:lstStyle/>
                <a:p>
                  <a:endParaRPr lang="zh-CN" altLang="en-US"/>
                </a:p>
              </p:txBody>
            </p:sp>
            <p:sp>
              <p:nvSpPr>
                <p:cNvPr id="369" name="Freeform 1019"/>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w="9525">
                  <a:noFill/>
                  <a:round/>
                  <a:headEnd/>
                  <a:tailEnd/>
                </a:ln>
              </p:spPr>
              <p:txBody>
                <a:bodyPr/>
                <a:lstStyle/>
                <a:p>
                  <a:endParaRPr lang="zh-CN" altLang="en-US"/>
                </a:p>
              </p:txBody>
            </p:sp>
            <p:sp>
              <p:nvSpPr>
                <p:cNvPr id="370" name="Freeform 1020"/>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w="9525">
                  <a:noFill/>
                  <a:round/>
                  <a:headEnd/>
                  <a:tailEnd/>
                </a:ln>
              </p:spPr>
              <p:txBody>
                <a:bodyPr/>
                <a:lstStyle/>
                <a:p>
                  <a:endParaRPr lang="zh-CN" altLang="en-US"/>
                </a:p>
              </p:txBody>
            </p:sp>
            <p:sp>
              <p:nvSpPr>
                <p:cNvPr id="371" name="Freeform 1021"/>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w="9525">
                  <a:noFill/>
                  <a:round/>
                  <a:headEnd/>
                  <a:tailEnd/>
                </a:ln>
              </p:spPr>
              <p:txBody>
                <a:bodyPr/>
                <a:lstStyle/>
                <a:p>
                  <a:endParaRPr lang="zh-CN" altLang="en-US"/>
                </a:p>
              </p:txBody>
            </p:sp>
          </p:grpSp>
          <p:sp>
            <p:nvSpPr>
              <p:cNvPr id="360" name="Freeform 1022"/>
              <p:cNvSpPr>
                <a:spLocks/>
              </p:cNvSpPr>
              <p:nvPr/>
            </p:nvSpPr>
            <p:spPr bwMode="auto">
              <a:xfrm>
                <a:off x="2577" y="3043"/>
                <a:ext cx="614" cy="514"/>
              </a:xfrm>
              <a:custGeom>
                <a:avLst/>
                <a:gdLst>
                  <a:gd name="T0" fmla="*/ 1 w 990"/>
                  <a:gd name="T1" fmla="*/ 2 h 792"/>
                  <a:gd name="T2" fmla="*/ 1 w 990"/>
                  <a:gd name="T3" fmla="*/ 0 h 792"/>
                  <a:gd name="T4" fmla="*/ 1 w 990"/>
                  <a:gd name="T5" fmla="*/ 1 h 792"/>
                  <a:gd name="T6" fmla="*/ 0 w 990"/>
                  <a:gd name="T7" fmla="*/ 2 h 792"/>
                  <a:gd name="T8" fmla="*/ 1 w 990"/>
                  <a:gd name="T9" fmla="*/ 2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w="9525">
                <a:noFill/>
                <a:round/>
                <a:headEnd/>
                <a:tailEnd/>
              </a:ln>
            </p:spPr>
            <p:txBody>
              <a:bodyPr/>
              <a:lstStyle/>
              <a:p>
                <a:endParaRPr lang="zh-CN" altLang="en-US"/>
              </a:p>
            </p:txBody>
          </p:sp>
          <p:sp>
            <p:nvSpPr>
              <p:cNvPr id="361" name="Freeform 1023"/>
              <p:cNvSpPr>
                <a:spLocks/>
              </p:cNvSpPr>
              <p:nvPr/>
            </p:nvSpPr>
            <p:spPr bwMode="auto">
              <a:xfrm>
                <a:off x="1010" y="3084"/>
                <a:ext cx="1571" cy="469"/>
              </a:xfrm>
              <a:custGeom>
                <a:avLst/>
                <a:gdLst>
                  <a:gd name="T0" fmla="*/ 1 w 2532"/>
                  <a:gd name="T1" fmla="*/ 0 h 723"/>
                  <a:gd name="T2" fmla="*/ 1 w 2532"/>
                  <a:gd name="T3" fmla="*/ 0 h 723"/>
                  <a:gd name="T4" fmla="*/ 4 w 2532"/>
                  <a:gd name="T5" fmla="*/ 2 h 723"/>
                  <a:gd name="T6" fmla="*/ 4 w 2532"/>
                  <a:gd name="T7" fmla="*/ 2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9525">
                <a:noFill/>
                <a:round/>
                <a:headEnd/>
                <a:tailEnd/>
              </a:ln>
            </p:spPr>
            <p:txBody>
              <a:bodyPr/>
              <a:lstStyle/>
              <a:p>
                <a:endParaRPr lang="zh-CN" altLang="en-US"/>
              </a:p>
            </p:txBody>
          </p:sp>
          <p:sp>
            <p:nvSpPr>
              <p:cNvPr id="362" name="Freeform 1024"/>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w="9525">
                <a:noFill/>
                <a:round/>
                <a:headEnd/>
                <a:tailEnd/>
              </a:ln>
            </p:spPr>
            <p:txBody>
              <a:bodyPr/>
              <a:lstStyle/>
              <a:p>
                <a:endParaRPr lang="zh-CN" altLang="en-US"/>
              </a:p>
            </p:txBody>
          </p:sp>
          <p:sp>
            <p:nvSpPr>
              <p:cNvPr id="363" name="Freeform 1025"/>
              <p:cNvSpPr>
                <a:spLocks/>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w="9525">
                <a:noFill/>
                <a:round/>
                <a:headEnd/>
                <a:tailEnd/>
              </a:ln>
            </p:spPr>
            <p:txBody>
              <a:bodyPr/>
              <a:lstStyle/>
              <a:p>
                <a:endParaRPr lang="zh-CN" altLang="en-US"/>
              </a:p>
            </p:txBody>
          </p:sp>
          <p:sp>
            <p:nvSpPr>
              <p:cNvPr id="364" name="Freeform 1026"/>
              <p:cNvSpPr>
                <a:spLocks/>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9525">
                <a:noFill/>
                <a:round/>
                <a:headEnd/>
                <a:tailEnd/>
              </a:ln>
            </p:spPr>
            <p:txBody>
              <a:bodyPr/>
              <a:lstStyle/>
              <a:p>
                <a:endParaRPr lang="zh-CN" altLang="en-US"/>
              </a:p>
            </p:txBody>
          </p:sp>
          <p:sp>
            <p:nvSpPr>
              <p:cNvPr id="365" name="Freeform 1027"/>
              <p:cNvSpPr>
                <a:spLocks/>
              </p:cNvSpPr>
              <p:nvPr/>
            </p:nvSpPr>
            <p:spPr bwMode="auto">
              <a:xfrm flipV="1">
                <a:off x="2549" y="2986"/>
                <a:ext cx="608" cy="467"/>
              </a:xfrm>
              <a:custGeom>
                <a:avLst/>
                <a:gdLst>
                  <a:gd name="T0" fmla="*/ 0 w 2532"/>
                  <a:gd name="T1" fmla="*/ 0 h 723"/>
                  <a:gd name="T2" fmla="*/ 0 w 2532"/>
                  <a:gd name="T3" fmla="*/ 0 h 723"/>
                  <a:gd name="T4" fmla="*/ 0 w 2532"/>
                  <a:gd name="T5" fmla="*/ 2 h 723"/>
                  <a:gd name="T6" fmla="*/ 0 w 2532"/>
                  <a:gd name="T7" fmla="*/ 2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9525">
                <a:noFill/>
                <a:round/>
                <a:headEnd/>
                <a:tailEnd/>
              </a:ln>
            </p:spPr>
            <p:txBody>
              <a:bodyPr/>
              <a:lstStyle/>
              <a:p>
                <a:endParaRPr lang="zh-CN" altLang="en-US"/>
              </a:p>
            </p:txBody>
          </p:sp>
        </p:grpSp>
        <p:pic>
          <p:nvPicPr>
            <p:cNvPr id="79" name="Picture 1030" descr="laptop_keyboard"/>
            <p:cNvPicPr>
              <a:picLocks noChangeAspect="1" noChangeArrowheads="1"/>
            </p:cNvPicPr>
            <p:nvPr/>
          </p:nvPicPr>
          <p:blipFill>
            <a:blip r:embed="rId11" cstate="print"/>
            <a:srcRect/>
            <a:stretch>
              <a:fillRect/>
            </a:stretch>
          </p:blipFill>
          <p:spPr bwMode="auto">
            <a:xfrm rot="109064" flipH="1">
              <a:off x="6897688" y="5735638"/>
              <a:ext cx="388937" cy="158750"/>
            </a:xfrm>
            <a:prstGeom prst="rect">
              <a:avLst/>
            </a:prstGeom>
            <a:noFill/>
            <a:ln w="9525">
              <a:noFill/>
              <a:miter lim="800000"/>
              <a:headEnd/>
              <a:tailEnd/>
            </a:ln>
          </p:spPr>
        </p:pic>
        <p:sp>
          <p:nvSpPr>
            <p:cNvPr id="80" name="Freeform 1031"/>
            <p:cNvSpPr>
              <a:spLocks/>
            </p:cNvSpPr>
            <p:nvPr/>
          </p:nvSpPr>
          <p:spPr bwMode="auto">
            <a:xfrm>
              <a:off x="7026275" y="5580063"/>
              <a:ext cx="312738" cy="207962"/>
            </a:xfrm>
            <a:custGeom>
              <a:avLst/>
              <a:gdLst>
                <a:gd name="T0" fmla="*/ 2147483647 w 2982"/>
                <a:gd name="T1" fmla="*/ 0 h 2442"/>
                <a:gd name="T2" fmla="*/ 0 w 2982"/>
                <a:gd name="T3" fmla="*/ 2147483647 h 2442"/>
                <a:gd name="T4" fmla="*/ 2147483647 w 2982"/>
                <a:gd name="T5" fmla="*/ 2147483647 h 2442"/>
                <a:gd name="T6" fmla="*/ 2147483647 w 2982"/>
                <a:gd name="T7" fmla="*/ 2147483647 h 2442"/>
                <a:gd name="T8" fmla="*/ 2147483647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81" name="Picture 1032" descr="screen"/>
            <p:cNvPicPr>
              <a:picLocks noChangeAspect="1" noChangeArrowheads="1"/>
            </p:cNvPicPr>
            <p:nvPr/>
          </p:nvPicPr>
          <p:blipFill>
            <a:blip r:embed="rId12" cstate="print"/>
            <a:srcRect/>
            <a:stretch>
              <a:fillRect/>
            </a:stretch>
          </p:blipFill>
          <p:spPr bwMode="auto">
            <a:xfrm>
              <a:off x="7042150" y="5584825"/>
              <a:ext cx="284163" cy="190500"/>
            </a:xfrm>
            <a:prstGeom prst="rect">
              <a:avLst/>
            </a:prstGeom>
            <a:noFill/>
            <a:ln w="9525">
              <a:noFill/>
              <a:miter lim="800000"/>
              <a:headEnd/>
              <a:tailEnd/>
            </a:ln>
          </p:spPr>
        </p:pic>
        <p:sp>
          <p:nvSpPr>
            <p:cNvPr id="82" name="Freeform 1033"/>
            <p:cNvSpPr>
              <a:spLocks/>
            </p:cNvSpPr>
            <p:nvPr/>
          </p:nvSpPr>
          <p:spPr bwMode="auto">
            <a:xfrm>
              <a:off x="7083425" y="5573713"/>
              <a:ext cx="265113" cy="39687"/>
            </a:xfrm>
            <a:custGeom>
              <a:avLst/>
              <a:gdLst>
                <a:gd name="T0" fmla="*/ 2147483647 w 2528"/>
                <a:gd name="T1" fmla="*/ 0 h 455"/>
                <a:gd name="T2" fmla="*/ 2147483647 w 2528"/>
                <a:gd name="T3" fmla="*/ 2147483647 h 455"/>
                <a:gd name="T4" fmla="*/ 2147483647 w 2528"/>
                <a:gd name="T5" fmla="*/ 2147483647 h 455"/>
                <a:gd name="T6" fmla="*/ 0 w 2528"/>
                <a:gd name="T7" fmla="*/ 2147483647 h 455"/>
                <a:gd name="T8" fmla="*/ 2147483647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w="9525">
              <a:noFill/>
              <a:round/>
              <a:headEnd/>
              <a:tailEnd/>
            </a:ln>
          </p:spPr>
          <p:txBody>
            <a:bodyPr/>
            <a:lstStyle/>
            <a:p>
              <a:endParaRPr lang="zh-CN" altLang="en-US"/>
            </a:p>
          </p:txBody>
        </p:sp>
        <p:sp>
          <p:nvSpPr>
            <p:cNvPr id="83" name="Freeform 1034"/>
            <p:cNvSpPr>
              <a:spLocks/>
            </p:cNvSpPr>
            <p:nvPr/>
          </p:nvSpPr>
          <p:spPr bwMode="auto">
            <a:xfrm>
              <a:off x="7024688" y="5573713"/>
              <a:ext cx="73025" cy="161925"/>
            </a:xfrm>
            <a:custGeom>
              <a:avLst/>
              <a:gdLst>
                <a:gd name="T0" fmla="*/ 2147483647 w 702"/>
                <a:gd name="T1" fmla="*/ 0 h 1893"/>
                <a:gd name="T2" fmla="*/ 0 w 702"/>
                <a:gd name="T3" fmla="*/ 2147483647 h 1893"/>
                <a:gd name="T4" fmla="*/ 2147483647 w 702"/>
                <a:gd name="T5" fmla="*/ 2147483647 h 1893"/>
                <a:gd name="T6" fmla="*/ 2147483647 w 702"/>
                <a:gd name="T7" fmla="*/ 2147483647 h 1893"/>
                <a:gd name="T8" fmla="*/ 2147483647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w="9525">
              <a:noFill/>
              <a:round/>
              <a:headEnd/>
              <a:tailEnd/>
            </a:ln>
          </p:spPr>
          <p:txBody>
            <a:bodyPr/>
            <a:lstStyle/>
            <a:p>
              <a:endParaRPr lang="zh-CN" altLang="en-US"/>
            </a:p>
          </p:txBody>
        </p:sp>
        <p:sp>
          <p:nvSpPr>
            <p:cNvPr id="84" name="Freeform 1035"/>
            <p:cNvSpPr>
              <a:spLocks/>
            </p:cNvSpPr>
            <p:nvPr/>
          </p:nvSpPr>
          <p:spPr bwMode="auto">
            <a:xfrm>
              <a:off x="7267575" y="5602288"/>
              <a:ext cx="79375" cy="185737"/>
            </a:xfrm>
            <a:custGeom>
              <a:avLst/>
              <a:gdLst>
                <a:gd name="T0" fmla="*/ 2147483647 w 756"/>
                <a:gd name="T1" fmla="*/ 0 h 2184"/>
                <a:gd name="T2" fmla="*/ 2147483647 w 756"/>
                <a:gd name="T3" fmla="*/ 2147483647 h 2184"/>
                <a:gd name="T4" fmla="*/ 0 w 756"/>
                <a:gd name="T5" fmla="*/ 2147483647 h 2184"/>
                <a:gd name="T6" fmla="*/ 2147483647 w 756"/>
                <a:gd name="T7" fmla="*/ 2147483647 h 2184"/>
                <a:gd name="T8" fmla="*/ 214748364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w="9525">
              <a:noFill/>
              <a:round/>
              <a:headEnd/>
              <a:tailEnd/>
            </a:ln>
          </p:spPr>
          <p:txBody>
            <a:bodyPr/>
            <a:lstStyle/>
            <a:p>
              <a:endParaRPr lang="zh-CN" altLang="en-US"/>
            </a:p>
          </p:txBody>
        </p:sp>
        <p:sp>
          <p:nvSpPr>
            <p:cNvPr id="85" name="Freeform 1036"/>
            <p:cNvSpPr>
              <a:spLocks/>
            </p:cNvSpPr>
            <p:nvPr/>
          </p:nvSpPr>
          <p:spPr bwMode="auto">
            <a:xfrm>
              <a:off x="7023100" y="5726113"/>
              <a:ext cx="290513" cy="63500"/>
            </a:xfrm>
            <a:custGeom>
              <a:avLst/>
              <a:gdLst>
                <a:gd name="T0" fmla="*/ 2147483647 w 2773"/>
                <a:gd name="T1" fmla="*/ 0 h 738"/>
                <a:gd name="T2" fmla="*/ 0 w 2773"/>
                <a:gd name="T3" fmla="*/ 2147483647 h 738"/>
                <a:gd name="T4" fmla="*/ 2147483647 w 2773"/>
                <a:gd name="T5" fmla="*/ 2147483647 h 738"/>
                <a:gd name="T6" fmla="*/ 2147483647 w 2773"/>
                <a:gd name="T7" fmla="*/ 2147483647 h 738"/>
                <a:gd name="T8" fmla="*/ 2147483647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w="9525">
              <a:noFill/>
              <a:round/>
              <a:headEnd/>
              <a:tailEnd/>
            </a:ln>
          </p:spPr>
          <p:txBody>
            <a:bodyPr/>
            <a:lstStyle/>
            <a:p>
              <a:endParaRPr lang="zh-CN" altLang="en-US"/>
            </a:p>
          </p:txBody>
        </p:sp>
        <p:sp>
          <p:nvSpPr>
            <p:cNvPr id="86" name="Freeform 1037"/>
            <p:cNvSpPr>
              <a:spLocks/>
            </p:cNvSpPr>
            <p:nvPr/>
          </p:nvSpPr>
          <p:spPr bwMode="auto">
            <a:xfrm>
              <a:off x="7275513" y="5603875"/>
              <a:ext cx="74612" cy="187325"/>
            </a:xfrm>
            <a:custGeom>
              <a:avLst/>
              <a:gdLst>
                <a:gd name="T0" fmla="*/ 2147483647 w 637"/>
                <a:gd name="T1" fmla="*/ 0 h 1659"/>
                <a:gd name="T2" fmla="*/ 2147483647 w 637"/>
                <a:gd name="T3" fmla="*/ 0 h 1659"/>
                <a:gd name="T4" fmla="*/ 2147483647 w 637"/>
                <a:gd name="T5" fmla="*/ 2147483647 h 1659"/>
                <a:gd name="T6" fmla="*/ 0 w 637"/>
                <a:gd name="T7" fmla="*/ 2147483647 h 1659"/>
                <a:gd name="T8" fmla="*/ 2147483647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w="9525">
              <a:noFill/>
              <a:round/>
              <a:headEnd/>
              <a:tailEnd/>
            </a:ln>
          </p:spPr>
          <p:txBody>
            <a:bodyPr/>
            <a:lstStyle/>
            <a:p>
              <a:endParaRPr lang="zh-CN" altLang="en-US"/>
            </a:p>
          </p:txBody>
        </p:sp>
        <p:sp>
          <p:nvSpPr>
            <p:cNvPr id="87" name="Freeform 1038"/>
            <p:cNvSpPr>
              <a:spLocks/>
            </p:cNvSpPr>
            <p:nvPr/>
          </p:nvSpPr>
          <p:spPr bwMode="auto">
            <a:xfrm>
              <a:off x="7023100" y="5735638"/>
              <a:ext cx="258763" cy="61912"/>
            </a:xfrm>
            <a:custGeom>
              <a:avLst/>
              <a:gdLst>
                <a:gd name="T0" fmla="*/ 0 w 2216"/>
                <a:gd name="T1" fmla="*/ 0 h 550"/>
                <a:gd name="T2" fmla="*/ 2147483647 w 2216"/>
                <a:gd name="T3" fmla="*/ 2147483647 h 550"/>
                <a:gd name="T4" fmla="*/ 2147483647 w 2216"/>
                <a:gd name="T5" fmla="*/ 2147483647 h 550"/>
                <a:gd name="T6" fmla="*/ 2147483647 w 2216"/>
                <a:gd name="T7" fmla="*/ 214748364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w="9525">
              <a:noFill/>
              <a:round/>
              <a:headEnd/>
              <a:tailEnd/>
            </a:ln>
          </p:spPr>
          <p:txBody>
            <a:bodyPr/>
            <a:lstStyle/>
            <a:p>
              <a:endParaRPr lang="zh-CN" altLang="en-US"/>
            </a:p>
          </p:txBody>
        </p:sp>
        <p:grpSp>
          <p:nvGrpSpPr>
            <p:cNvPr id="88" name="Group 1039"/>
            <p:cNvGrpSpPr>
              <a:grpSpLocks/>
            </p:cNvGrpSpPr>
            <p:nvPr/>
          </p:nvGrpSpPr>
          <p:grpSpPr bwMode="auto">
            <a:xfrm>
              <a:off x="7019925" y="5800725"/>
              <a:ext cx="87313" cy="38100"/>
              <a:chOff x="1740" y="2642"/>
              <a:chExt cx="752" cy="327"/>
            </a:xfrm>
          </p:grpSpPr>
          <p:sp>
            <p:nvSpPr>
              <p:cNvPr id="343" name="Freeform 1040"/>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w="9525">
                <a:noFill/>
                <a:round/>
                <a:headEnd/>
                <a:tailEnd/>
              </a:ln>
            </p:spPr>
            <p:txBody>
              <a:bodyPr/>
              <a:lstStyle/>
              <a:p>
                <a:endParaRPr lang="zh-CN" altLang="en-US"/>
              </a:p>
            </p:txBody>
          </p:sp>
          <p:sp>
            <p:nvSpPr>
              <p:cNvPr id="344" name="Freeform 1041"/>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w="9525">
                <a:noFill/>
                <a:round/>
                <a:headEnd/>
                <a:tailEnd/>
              </a:ln>
            </p:spPr>
            <p:txBody>
              <a:bodyPr/>
              <a:lstStyle/>
              <a:p>
                <a:endParaRPr lang="zh-CN" altLang="en-US"/>
              </a:p>
            </p:txBody>
          </p:sp>
          <p:sp>
            <p:nvSpPr>
              <p:cNvPr id="345" name="Freeform 1042"/>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w="9525">
                <a:noFill/>
                <a:round/>
                <a:headEnd/>
                <a:tailEnd/>
              </a:ln>
            </p:spPr>
            <p:txBody>
              <a:bodyPr/>
              <a:lstStyle/>
              <a:p>
                <a:endParaRPr lang="zh-CN" altLang="en-US"/>
              </a:p>
            </p:txBody>
          </p:sp>
          <p:sp>
            <p:nvSpPr>
              <p:cNvPr id="346" name="Freeform 1043"/>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w="9525">
                <a:noFill/>
                <a:round/>
                <a:headEnd/>
                <a:tailEnd/>
              </a:ln>
            </p:spPr>
            <p:txBody>
              <a:bodyPr/>
              <a:lstStyle/>
              <a:p>
                <a:endParaRPr lang="zh-CN" altLang="en-US"/>
              </a:p>
            </p:txBody>
          </p:sp>
          <p:sp>
            <p:nvSpPr>
              <p:cNvPr id="347" name="Freeform 1044"/>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w="9525">
                <a:noFill/>
                <a:round/>
                <a:headEnd/>
                <a:tailEnd/>
              </a:ln>
            </p:spPr>
            <p:txBody>
              <a:bodyPr/>
              <a:lstStyle/>
              <a:p>
                <a:endParaRPr lang="zh-CN" altLang="en-US"/>
              </a:p>
            </p:txBody>
          </p:sp>
          <p:sp>
            <p:nvSpPr>
              <p:cNvPr id="348" name="Freeform 1045"/>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w="9525">
                <a:noFill/>
                <a:round/>
                <a:headEnd/>
                <a:tailEnd/>
              </a:ln>
            </p:spPr>
            <p:txBody>
              <a:bodyPr/>
              <a:lstStyle/>
              <a:p>
                <a:endParaRPr lang="zh-CN" altLang="en-US"/>
              </a:p>
            </p:txBody>
          </p:sp>
        </p:grpSp>
        <p:sp>
          <p:nvSpPr>
            <p:cNvPr id="89" name="Freeform 1046"/>
            <p:cNvSpPr>
              <a:spLocks/>
            </p:cNvSpPr>
            <p:nvPr/>
          </p:nvSpPr>
          <p:spPr bwMode="auto">
            <a:xfrm>
              <a:off x="7169150" y="5807075"/>
              <a:ext cx="106363" cy="80963"/>
            </a:xfrm>
            <a:custGeom>
              <a:avLst/>
              <a:gdLst>
                <a:gd name="T0" fmla="*/ 2147483647 w 990"/>
                <a:gd name="T1" fmla="*/ 2147483647 h 792"/>
                <a:gd name="T2" fmla="*/ 2147483647 w 990"/>
                <a:gd name="T3" fmla="*/ 0 h 792"/>
                <a:gd name="T4" fmla="*/ 2147483647 w 990"/>
                <a:gd name="T5" fmla="*/ 2147483647 h 792"/>
                <a:gd name="T6" fmla="*/ 0 w 990"/>
                <a:gd name="T7" fmla="*/ 2147483647 h 792"/>
                <a:gd name="T8" fmla="*/ 2147483647 w 990"/>
                <a:gd name="T9" fmla="*/ 214748364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w="9525">
              <a:noFill/>
              <a:round/>
              <a:headEnd/>
              <a:tailEnd/>
            </a:ln>
          </p:spPr>
          <p:txBody>
            <a:bodyPr/>
            <a:lstStyle/>
            <a:p>
              <a:endParaRPr lang="zh-CN" altLang="en-US"/>
            </a:p>
          </p:txBody>
        </p:sp>
        <p:sp>
          <p:nvSpPr>
            <p:cNvPr id="90" name="Freeform 1047"/>
            <p:cNvSpPr>
              <a:spLocks/>
            </p:cNvSpPr>
            <p:nvPr/>
          </p:nvSpPr>
          <p:spPr bwMode="auto">
            <a:xfrm>
              <a:off x="6897688" y="5813425"/>
              <a:ext cx="271462" cy="73025"/>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9525">
              <a:noFill/>
              <a:round/>
              <a:headEnd/>
              <a:tailEnd/>
            </a:ln>
          </p:spPr>
          <p:txBody>
            <a:bodyPr/>
            <a:lstStyle/>
            <a:p>
              <a:endParaRPr lang="zh-CN" altLang="en-US"/>
            </a:p>
          </p:txBody>
        </p:sp>
        <p:sp>
          <p:nvSpPr>
            <p:cNvPr id="91" name="Freeform 1048"/>
            <p:cNvSpPr>
              <a:spLocks/>
            </p:cNvSpPr>
            <p:nvPr/>
          </p:nvSpPr>
          <p:spPr bwMode="auto">
            <a:xfrm>
              <a:off x="6899275" y="5799138"/>
              <a:ext cx="1588" cy="15875"/>
            </a:xfrm>
            <a:custGeom>
              <a:avLst/>
              <a:gdLst>
                <a:gd name="T0" fmla="*/ 2147483647 w 26"/>
                <a:gd name="T1" fmla="*/ 2147483647 h 147"/>
                <a:gd name="T2" fmla="*/ 2147483647 w 26"/>
                <a:gd name="T3" fmla="*/ 2147483647 h 147"/>
                <a:gd name="T4" fmla="*/ 0 w 26"/>
                <a:gd name="T5" fmla="*/ 2147483647 h 147"/>
                <a:gd name="T6" fmla="*/ 2147483647 w 26"/>
                <a:gd name="T7" fmla="*/ 0 h 147"/>
                <a:gd name="T8" fmla="*/ 2147483647 w 26"/>
                <a:gd name="T9" fmla="*/ 2147483647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w="9525">
              <a:noFill/>
              <a:round/>
              <a:headEnd/>
              <a:tailEnd/>
            </a:ln>
          </p:spPr>
          <p:txBody>
            <a:bodyPr/>
            <a:lstStyle/>
            <a:p>
              <a:endParaRPr lang="zh-CN" altLang="en-US"/>
            </a:p>
          </p:txBody>
        </p:sp>
        <p:sp>
          <p:nvSpPr>
            <p:cNvPr id="92" name="Freeform 1049"/>
            <p:cNvSpPr>
              <a:spLocks/>
            </p:cNvSpPr>
            <p:nvPr/>
          </p:nvSpPr>
          <p:spPr bwMode="auto">
            <a:xfrm>
              <a:off x="6899275" y="5738813"/>
              <a:ext cx="125413" cy="61912"/>
            </a:xfrm>
            <a:custGeom>
              <a:avLst/>
              <a:gdLst>
                <a:gd name="T0" fmla="*/ 2147483647 w 1176"/>
                <a:gd name="T1" fmla="*/ 0 h 606"/>
                <a:gd name="T2" fmla="*/ 0 w 1176"/>
                <a:gd name="T3" fmla="*/ 2147483647 h 606"/>
                <a:gd name="T4" fmla="*/ 2147483647 w 1176"/>
                <a:gd name="T5" fmla="*/ 2147483647 h 606"/>
                <a:gd name="T6" fmla="*/ 2147483647 w 1176"/>
                <a:gd name="T7" fmla="*/ 2147483647 h 606"/>
                <a:gd name="T8" fmla="*/ 2147483647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w="9525">
              <a:noFill/>
              <a:round/>
              <a:headEnd/>
              <a:tailEnd/>
            </a:ln>
          </p:spPr>
          <p:txBody>
            <a:bodyPr/>
            <a:lstStyle/>
            <a:p>
              <a:endParaRPr lang="zh-CN" altLang="en-US"/>
            </a:p>
          </p:txBody>
        </p:sp>
        <p:sp>
          <p:nvSpPr>
            <p:cNvPr id="93" name="Freeform 1050"/>
            <p:cNvSpPr>
              <a:spLocks/>
            </p:cNvSpPr>
            <p:nvPr/>
          </p:nvSpPr>
          <p:spPr bwMode="auto">
            <a:xfrm>
              <a:off x="6907213" y="5802313"/>
              <a:ext cx="257175" cy="71437"/>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9525">
              <a:noFill/>
              <a:round/>
              <a:headEnd/>
              <a:tailEnd/>
            </a:ln>
          </p:spPr>
          <p:txBody>
            <a:bodyPr/>
            <a:lstStyle/>
            <a:p>
              <a:endParaRPr lang="zh-CN" altLang="en-US"/>
            </a:p>
          </p:txBody>
        </p:sp>
        <p:sp>
          <p:nvSpPr>
            <p:cNvPr id="94" name="Freeform 1051"/>
            <p:cNvSpPr>
              <a:spLocks/>
            </p:cNvSpPr>
            <p:nvPr/>
          </p:nvSpPr>
          <p:spPr bwMode="auto">
            <a:xfrm flipV="1">
              <a:off x="7164388" y="5797550"/>
              <a:ext cx="104775" cy="74613"/>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9525">
              <a:noFill/>
              <a:round/>
              <a:headEnd/>
              <a:tailEnd/>
            </a:ln>
          </p:spPr>
          <p:txBody>
            <a:bodyPr/>
            <a:lstStyle/>
            <a:p>
              <a:endParaRPr lang="zh-CN" altLang="en-US"/>
            </a:p>
          </p:txBody>
        </p:sp>
        <p:grpSp>
          <p:nvGrpSpPr>
            <p:cNvPr id="95" name="Group 2"/>
            <p:cNvGrpSpPr>
              <a:grpSpLocks/>
            </p:cNvGrpSpPr>
            <p:nvPr/>
          </p:nvGrpSpPr>
          <p:grpSpPr bwMode="auto">
            <a:xfrm>
              <a:off x="5607050" y="3182938"/>
              <a:ext cx="317500" cy="246062"/>
              <a:chOff x="5581650" y="3128963"/>
              <a:chExt cx="423863" cy="320675"/>
            </a:xfrm>
          </p:grpSpPr>
          <p:pic>
            <p:nvPicPr>
              <p:cNvPr id="321" name="Picture 1054" descr="laptop_keyboard"/>
              <p:cNvPicPr>
                <a:picLocks noChangeAspect="1" noChangeArrowheads="1"/>
              </p:cNvPicPr>
              <p:nvPr/>
            </p:nvPicPr>
            <p:blipFill>
              <a:blip r:embed="rId13" cstate="print"/>
              <a:srcRect/>
              <a:stretch>
                <a:fillRect/>
              </a:stretch>
            </p:blipFill>
            <p:spPr bwMode="auto">
              <a:xfrm rot="109064" flipH="1">
                <a:off x="5581650" y="3290888"/>
                <a:ext cx="363538" cy="158750"/>
              </a:xfrm>
              <a:prstGeom prst="rect">
                <a:avLst/>
              </a:prstGeom>
              <a:noFill/>
              <a:ln w="9525">
                <a:noFill/>
                <a:miter lim="800000"/>
                <a:headEnd/>
                <a:tailEnd/>
              </a:ln>
            </p:spPr>
          </p:pic>
          <p:sp>
            <p:nvSpPr>
              <p:cNvPr id="322" name="Freeform 1055"/>
              <p:cNvSpPr>
                <a:spLocks/>
              </p:cNvSpPr>
              <p:nvPr/>
            </p:nvSpPr>
            <p:spPr bwMode="auto">
              <a:xfrm>
                <a:off x="5702300" y="3135313"/>
                <a:ext cx="292100" cy="207962"/>
              </a:xfrm>
              <a:custGeom>
                <a:avLst/>
                <a:gdLst>
                  <a:gd name="T0" fmla="*/ 2147483647 w 2982"/>
                  <a:gd name="T1" fmla="*/ 0 h 2442"/>
                  <a:gd name="T2" fmla="*/ 0 w 2982"/>
                  <a:gd name="T3" fmla="*/ 2147483647 h 2442"/>
                  <a:gd name="T4" fmla="*/ 2147483647 w 2982"/>
                  <a:gd name="T5" fmla="*/ 2147483647 h 2442"/>
                  <a:gd name="T6" fmla="*/ 2147483647 w 2982"/>
                  <a:gd name="T7" fmla="*/ 2147483647 h 2442"/>
                  <a:gd name="T8" fmla="*/ 2147483647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323" name="Picture 1056" descr="screen"/>
              <p:cNvPicPr>
                <a:picLocks noChangeAspect="1" noChangeArrowheads="1"/>
              </p:cNvPicPr>
              <p:nvPr/>
            </p:nvPicPr>
            <p:blipFill>
              <a:blip r:embed="rId14" cstate="print"/>
              <a:srcRect/>
              <a:stretch>
                <a:fillRect/>
              </a:stretch>
            </p:blipFill>
            <p:spPr bwMode="auto">
              <a:xfrm>
                <a:off x="5716588" y="3140075"/>
                <a:ext cx="266700" cy="190500"/>
              </a:xfrm>
              <a:prstGeom prst="rect">
                <a:avLst/>
              </a:prstGeom>
              <a:noFill/>
              <a:ln w="9525">
                <a:noFill/>
                <a:miter lim="800000"/>
                <a:headEnd/>
                <a:tailEnd/>
              </a:ln>
            </p:spPr>
          </p:pic>
          <p:sp>
            <p:nvSpPr>
              <p:cNvPr id="324" name="Freeform 1057"/>
              <p:cNvSpPr>
                <a:spLocks/>
              </p:cNvSpPr>
              <p:nvPr/>
            </p:nvSpPr>
            <p:spPr bwMode="auto">
              <a:xfrm>
                <a:off x="5756275" y="3128963"/>
                <a:ext cx="247650" cy="39687"/>
              </a:xfrm>
              <a:custGeom>
                <a:avLst/>
                <a:gdLst>
                  <a:gd name="T0" fmla="*/ 2147483647 w 2528"/>
                  <a:gd name="T1" fmla="*/ 0 h 455"/>
                  <a:gd name="T2" fmla="*/ 2147483647 w 2528"/>
                  <a:gd name="T3" fmla="*/ 2147483647 h 455"/>
                  <a:gd name="T4" fmla="*/ 2147483647 w 2528"/>
                  <a:gd name="T5" fmla="*/ 2147483647 h 455"/>
                  <a:gd name="T6" fmla="*/ 0 w 2528"/>
                  <a:gd name="T7" fmla="*/ 2147483647 h 455"/>
                  <a:gd name="T8" fmla="*/ 2147483647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w="9525">
                <a:noFill/>
                <a:round/>
                <a:headEnd/>
                <a:tailEnd/>
              </a:ln>
            </p:spPr>
            <p:txBody>
              <a:bodyPr/>
              <a:lstStyle/>
              <a:p>
                <a:endParaRPr lang="zh-CN" altLang="en-US"/>
              </a:p>
            </p:txBody>
          </p:sp>
          <p:sp>
            <p:nvSpPr>
              <p:cNvPr id="325" name="Freeform 1058"/>
              <p:cNvSpPr>
                <a:spLocks/>
              </p:cNvSpPr>
              <p:nvPr/>
            </p:nvSpPr>
            <p:spPr bwMode="auto">
              <a:xfrm>
                <a:off x="5700713" y="3128963"/>
                <a:ext cx="68262" cy="161925"/>
              </a:xfrm>
              <a:custGeom>
                <a:avLst/>
                <a:gdLst>
                  <a:gd name="T0" fmla="*/ 2147483647 w 702"/>
                  <a:gd name="T1" fmla="*/ 0 h 1893"/>
                  <a:gd name="T2" fmla="*/ 0 w 702"/>
                  <a:gd name="T3" fmla="*/ 2147483647 h 1893"/>
                  <a:gd name="T4" fmla="*/ 2147483647 w 702"/>
                  <a:gd name="T5" fmla="*/ 2147483647 h 1893"/>
                  <a:gd name="T6" fmla="*/ 2147483647 w 702"/>
                  <a:gd name="T7" fmla="*/ 2147483647 h 1893"/>
                  <a:gd name="T8" fmla="*/ 2147483647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w="9525">
                <a:noFill/>
                <a:round/>
                <a:headEnd/>
                <a:tailEnd/>
              </a:ln>
            </p:spPr>
            <p:txBody>
              <a:bodyPr/>
              <a:lstStyle/>
              <a:p>
                <a:endParaRPr lang="zh-CN" altLang="en-US"/>
              </a:p>
            </p:txBody>
          </p:sp>
          <p:sp>
            <p:nvSpPr>
              <p:cNvPr id="326" name="Freeform 1059"/>
              <p:cNvSpPr>
                <a:spLocks/>
              </p:cNvSpPr>
              <p:nvPr/>
            </p:nvSpPr>
            <p:spPr bwMode="auto">
              <a:xfrm>
                <a:off x="5927725" y="3157538"/>
                <a:ext cx="74613" cy="185737"/>
              </a:xfrm>
              <a:custGeom>
                <a:avLst/>
                <a:gdLst>
                  <a:gd name="T0" fmla="*/ 2147483647 w 756"/>
                  <a:gd name="T1" fmla="*/ 0 h 2184"/>
                  <a:gd name="T2" fmla="*/ 2147483647 w 756"/>
                  <a:gd name="T3" fmla="*/ 2147483647 h 2184"/>
                  <a:gd name="T4" fmla="*/ 0 w 756"/>
                  <a:gd name="T5" fmla="*/ 2147483647 h 2184"/>
                  <a:gd name="T6" fmla="*/ 2147483647 w 756"/>
                  <a:gd name="T7" fmla="*/ 2147483647 h 2184"/>
                  <a:gd name="T8" fmla="*/ 214748364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w="9525">
                <a:noFill/>
                <a:round/>
                <a:headEnd/>
                <a:tailEnd/>
              </a:ln>
            </p:spPr>
            <p:txBody>
              <a:bodyPr/>
              <a:lstStyle/>
              <a:p>
                <a:endParaRPr lang="zh-CN" altLang="en-US"/>
              </a:p>
            </p:txBody>
          </p:sp>
          <p:sp>
            <p:nvSpPr>
              <p:cNvPr id="327" name="Freeform 1060"/>
              <p:cNvSpPr>
                <a:spLocks/>
              </p:cNvSpPr>
              <p:nvPr/>
            </p:nvSpPr>
            <p:spPr bwMode="auto">
              <a:xfrm>
                <a:off x="5699125" y="3281363"/>
                <a:ext cx="271463" cy="63500"/>
              </a:xfrm>
              <a:custGeom>
                <a:avLst/>
                <a:gdLst>
                  <a:gd name="T0" fmla="*/ 2147483647 w 2773"/>
                  <a:gd name="T1" fmla="*/ 0 h 738"/>
                  <a:gd name="T2" fmla="*/ 0 w 2773"/>
                  <a:gd name="T3" fmla="*/ 2147483647 h 738"/>
                  <a:gd name="T4" fmla="*/ 2147483647 w 2773"/>
                  <a:gd name="T5" fmla="*/ 2147483647 h 738"/>
                  <a:gd name="T6" fmla="*/ 2147483647 w 2773"/>
                  <a:gd name="T7" fmla="*/ 2147483647 h 738"/>
                  <a:gd name="T8" fmla="*/ 2147483647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w="9525">
                <a:noFill/>
                <a:round/>
                <a:headEnd/>
                <a:tailEnd/>
              </a:ln>
            </p:spPr>
            <p:txBody>
              <a:bodyPr/>
              <a:lstStyle/>
              <a:p>
                <a:endParaRPr lang="zh-CN" altLang="en-US"/>
              </a:p>
            </p:txBody>
          </p:sp>
          <p:sp>
            <p:nvSpPr>
              <p:cNvPr id="328" name="Freeform 1061"/>
              <p:cNvSpPr>
                <a:spLocks/>
              </p:cNvSpPr>
              <p:nvPr/>
            </p:nvSpPr>
            <p:spPr bwMode="auto">
              <a:xfrm>
                <a:off x="5935663" y="3159125"/>
                <a:ext cx="69850" cy="187325"/>
              </a:xfrm>
              <a:custGeom>
                <a:avLst/>
                <a:gdLst>
                  <a:gd name="T0" fmla="*/ 2147483647 w 637"/>
                  <a:gd name="T1" fmla="*/ 0 h 1659"/>
                  <a:gd name="T2" fmla="*/ 2147483647 w 637"/>
                  <a:gd name="T3" fmla="*/ 0 h 1659"/>
                  <a:gd name="T4" fmla="*/ 2147483647 w 637"/>
                  <a:gd name="T5" fmla="*/ 2147483647 h 1659"/>
                  <a:gd name="T6" fmla="*/ 0 w 637"/>
                  <a:gd name="T7" fmla="*/ 2147483647 h 1659"/>
                  <a:gd name="T8" fmla="*/ 2147483647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w="9525">
                <a:noFill/>
                <a:round/>
                <a:headEnd/>
                <a:tailEnd/>
              </a:ln>
            </p:spPr>
            <p:txBody>
              <a:bodyPr/>
              <a:lstStyle/>
              <a:p>
                <a:endParaRPr lang="zh-CN" altLang="en-US"/>
              </a:p>
            </p:txBody>
          </p:sp>
          <p:sp>
            <p:nvSpPr>
              <p:cNvPr id="329" name="Freeform 1062"/>
              <p:cNvSpPr>
                <a:spLocks/>
              </p:cNvSpPr>
              <p:nvPr/>
            </p:nvSpPr>
            <p:spPr bwMode="auto">
              <a:xfrm>
                <a:off x="5699125" y="3290888"/>
                <a:ext cx="242888" cy="61912"/>
              </a:xfrm>
              <a:custGeom>
                <a:avLst/>
                <a:gdLst>
                  <a:gd name="T0" fmla="*/ 0 w 2216"/>
                  <a:gd name="T1" fmla="*/ 0 h 550"/>
                  <a:gd name="T2" fmla="*/ 2147483647 w 2216"/>
                  <a:gd name="T3" fmla="*/ 2147483647 h 550"/>
                  <a:gd name="T4" fmla="*/ 2147483647 w 2216"/>
                  <a:gd name="T5" fmla="*/ 2147483647 h 550"/>
                  <a:gd name="T6" fmla="*/ 2147483647 w 2216"/>
                  <a:gd name="T7" fmla="*/ 214748364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w="9525">
                <a:noFill/>
                <a:round/>
                <a:headEnd/>
                <a:tailEnd/>
              </a:ln>
            </p:spPr>
            <p:txBody>
              <a:bodyPr/>
              <a:lstStyle/>
              <a:p>
                <a:endParaRPr lang="zh-CN" altLang="en-US"/>
              </a:p>
            </p:txBody>
          </p:sp>
          <p:grpSp>
            <p:nvGrpSpPr>
              <p:cNvPr id="330" name="Group 1063"/>
              <p:cNvGrpSpPr>
                <a:grpSpLocks/>
              </p:cNvGrpSpPr>
              <p:nvPr/>
            </p:nvGrpSpPr>
            <p:grpSpPr bwMode="auto">
              <a:xfrm>
                <a:off x="5695950" y="3355975"/>
                <a:ext cx="80963" cy="38100"/>
                <a:chOff x="1740" y="2642"/>
                <a:chExt cx="752" cy="327"/>
              </a:xfrm>
            </p:grpSpPr>
            <p:sp>
              <p:nvSpPr>
                <p:cNvPr id="337" name="Freeform 1064"/>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w="9525">
                  <a:noFill/>
                  <a:round/>
                  <a:headEnd/>
                  <a:tailEnd/>
                </a:ln>
              </p:spPr>
              <p:txBody>
                <a:bodyPr/>
                <a:lstStyle/>
                <a:p>
                  <a:endParaRPr lang="zh-CN" altLang="en-US"/>
                </a:p>
              </p:txBody>
            </p:sp>
            <p:sp>
              <p:nvSpPr>
                <p:cNvPr id="338" name="Freeform 1065"/>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w="9525">
                  <a:noFill/>
                  <a:round/>
                  <a:headEnd/>
                  <a:tailEnd/>
                </a:ln>
              </p:spPr>
              <p:txBody>
                <a:bodyPr/>
                <a:lstStyle/>
                <a:p>
                  <a:endParaRPr lang="zh-CN" altLang="en-US"/>
                </a:p>
              </p:txBody>
            </p:sp>
            <p:sp>
              <p:nvSpPr>
                <p:cNvPr id="339" name="Freeform 1066"/>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w="9525">
                  <a:noFill/>
                  <a:round/>
                  <a:headEnd/>
                  <a:tailEnd/>
                </a:ln>
              </p:spPr>
              <p:txBody>
                <a:bodyPr/>
                <a:lstStyle/>
                <a:p>
                  <a:endParaRPr lang="zh-CN" altLang="en-US"/>
                </a:p>
              </p:txBody>
            </p:sp>
            <p:sp>
              <p:nvSpPr>
                <p:cNvPr id="340" name="Freeform 1067"/>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w="9525">
                  <a:noFill/>
                  <a:round/>
                  <a:headEnd/>
                  <a:tailEnd/>
                </a:ln>
              </p:spPr>
              <p:txBody>
                <a:bodyPr/>
                <a:lstStyle/>
                <a:p>
                  <a:endParaRPr lang="zh-CN" altLang="en-US"/>
                </a:p>
              </p:txBody>
            </p:sp>
            <p:sp>
              <p:nvSpPr>
                <p:cNvPr id="341" name="Freeform 1068"/>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w="9525">
                  <a:noFill/>
                  <a:round/>
                  <a:headEnd/>
                  <a:tailEnd/>
                </a:ln>
              </p:spPr>
              <p:txBody>
                <a:bodyPr/>
                <a:lstStyle/>
                <a:p>
                  <a:endParaRPr lang="zh-CN" altLang="en-US"/>
                </a:p>
              </p:txBody>
            </p:sp>
            <p:sp>
              <p:nvSpPr>
                <p:cNvPr id="342" name="Freeform 1069"/>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w="9525">
                  <a:noFill/>
                  <a:round/>
                  <a:headEnd/>
                  <a:tailEnd/>
                </a:ln>
              </p:spPr>
              <p:txBody>
                <a:bodyPr/>
                <a:lstStyle/>
                <a:p>
                  <a:endParaRPr lang="zh-CN" altLang="en-US"/>
                </a:p>
              </p:txBody>
            </p:sp>
          </p:grpSp>
          <p:sp>
            <p:nvSpPr>
              <p:cNvPr id="331" name="Freeform 1070"/>
              <p:cNvSpPr>
                <a:spLocks/>
              </p:cNvSpPr>
              <p:nvPr/>
            </p:nvSpPr>
            <p:spPr bwMode="auto">
              <a:xfrm>
                <a:off x="5835650" y="3362325"/>
                <a:ext cx="100013" cy="80963"/>
              </a:xfrm>
              <a:custGeom>
                <a:avLst/>
                <a:gdLst>
                  <a:gd name="T0" fmla="*/ 2147483647 w 990"/>
                  <a:gd name="T1" fmla="*/ 2147483647 h 792"/>
                  <a:gd name="T2" fmla="*/ 2147483647 w 990"/>
                  <a:gd name="T3" fmla="*/ 0 h 792"/>
                  <a:gd name="T4" fmla="*/ 2147483647 w 990"/>
                  <a:gd name="T5" fmla="*/ 2147483647 h 792"/>
                  <a:gd name="T6" fmla="*/ 0 w 990"/>
                  <a:gd name="T7" fmla="*/ 2147483647 h 792"/>
                  <a:gd name="T8" fmla="*/ 2147483647 w 990"/>
                  <a:gd name="T9" fmla="*/ 214748364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w="9525">
                <a:noFill/>
                <a:round/>
                <a:headEnd/>
                <a:tailEnd/>
              </a:ln>
            </p:spPr>
            <p:txBody>
              <a:bodyPr/>
              <a:lstStyle/>
              <a:p>
                <a:endParaRPr lang="zh-CN" altLang="en-US"/>
              </a:p>
            </p:txBody>
          </p:sp>
          <p:sp>
            <p:nvSpPr>
              <p:cNvPr id="332" name="Freeform 1071"/>
              <p:cNvSpPr>
                <a:spLocks/>
              </p:cNvSpPr>
              <p:nvPr/>
            </p:nvSpPr>
            <p:spPr bwMode="auto">
              <a:xfrm>
                <a:off x="5583238" y="3368675"/>
                <a:ext cx="254000" cy="73025"/>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9525">
                <a:noFill/>
                <a:round/>
                <a:headEnd/>
                <a:tailEnd/>
              </a:ln>
            </p:spPr>
            <p:txBody>
              <a:bodyPr/>
              <a:lstStyle/>
              <a:p>
                <a:endParaRPr lang="zh-CN" altLang="en-US"/>
              </a:p>
            </p:txBody>
          </p:sp>
          <p:sp>
            <p:nvSpPr>
              <p:cNvPr id="333" name="Freeform 1072"/>
              <p:cNvSpPr>
                <a:spLocks/>
              </p:cNvSpPr>
              <p:nvPr/>
            </p:nvSpPr>
            <p:spPr bwMode="auto">
              <a:xfrm>
                <a:off x="5583238" y="3354388"/>
                <a:ext cx="1587" cy="15875"/>
              </a:xfrm>
              <a:custGeom>
                <a:avLst/>
                <a:gdLst>
                  <a:gd name="T0" fmla="*/ 2147483647 w 26"/>
                  <a:gd name="T1" fmla="*/ 2147483647 h 147"/>
                  <a:gd name="T2" fmla="*/ 2147483647 w 26"/>
                  <a:gd name="T3" fmla="*/ 2147483647 h 147"/>
                  <a:gd name="T4" fmla="*/ 0 w 26"/>
                  <a:gd name="T5" fmla="*/ 2147483647 h 147"/>
                  <a:gd name="T6" fmla="*/ 2147483647 w 26"/>
                  <a:gd name="T7" fmla="*/ 0 h 147"/>
                  <a:gd name="T8" fmla="*/ 2147483647 w 26"/>
                  <a:gd name="T9" fmla="*/ 2147483647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w="9525">
                <a:noFill/>
                <a:round/>
                <a:headEnd/>
                <a:tailEnd/>
              </a:ln>
            </p:spPr>
            <p:txBody>
              <a:bodyPr/>
              <a:lstStyle/>
              <a:p>
                <a:endParaRPr lang="zh-CN" altLang="en-US"/>
              </a:p>
            </p:txBody>
          </p:sp>
          <p:sp>
            <p:nvSpPr>
              <p:cNvPr id="334" name="Freeform 1073"/>
              <p:cNvSpPr>
                <a:spLocks/>
              </p:cNvSpPr>
              <p:nvPr/>
            </p:nvSpPr>
            <p:spPr bwMode="auto">
              <a:xfrm>
                <a:off x="5583238" y="3294063"/>
                <a:ext cx="117475" cy="61912"/>
              </a:xfrm>
              <a:custGeom>
                <a:avLst/>
                <a:gdLst>
                  <a:gd name="T0" fmla="*/ 2147483647 w 1176"/>
                  <a:gd name="T1" fmla="*/ 0 h 606"/>
                  <a:gd name="T2" fmla="*/ 0 w 1176"/>
                  <a:gd name="T3" fmla="*/ 2147483647 h 606"/>
                  <a:gd name="T4" fmla="*/ 2147483647 w 1176"/>
                  <a:gd name="T5" fmla="*/ 2147483647 h 606"/>
                  <a:gd name="T6" fmla="*/ 2147483647 w 1176"/>
                  <a:gd name="T7" fmla="*/ 2147483647 h 606"/>
                  <a:gd name="T8" fmla="*/ 2147483647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w="9525">
                <a:noFill/>
                <a:round/>
                <a:headEnd/>
                <a:tailEnd/>
              </a:ln>
            </p:spPr>
            <p:txBody>
              <a:bodyPr/>
              <a:lstStyle/>
              <a:p>
                <a:endParaRPr lang="zh-CN" altLang="en-US"/>
              </a:p>
            </p:txBody>
          </p:sp>
          <p:sp>
            <p:nvSpPr>
              <p:cNvPr id="335" name="Freeform 1074"/>
              <p:cNvSpPr>
                <a:spLocks/>
              </p:cNvSpPr>
              <p:nvPr/>
            </p:nvSpPr>
            <p:spPr bwMode="auto">
              <a:xfrm>
                <a:off x="5591175" y="3357563"/>
                <a:ext cx="241300" cy="71437"/>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9525">
                <a:noFill/>
                <a:round/>
                <a:headEnd/>
                <a:tailEnd/>
              </a:ln>
            </p:spPr>
            <p:txBody>
              <a:bodyPr/>
              <a:lstStyle/>
              <a:p>
                <a:endParaRPr lang="zh-CN" altLang="en-US"/>
              </a:p>
            </p:txBody>
          </p:sp>
          <p:sp>
            <p:nvSpPr>
              <p:cNvPr id="336" name="Freeform 1075"/>
              <p:cNvSpPr>
                <a:spLocks/>
              </p:cNvSpPr>
              <p:nvPr/>
            </p:nvSpPr>
            <p:spPr bwMode="auto">
              <a:xfrm flipV="1">
                <a:off x="5830888" y="3352800"/>
                <a:ext cx="98425" cy="74613"/>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9525">
                <a:noFill/>
                <a:round/>
                <a:headEnd/>
                <a:tailEnd/>
              </a:ln>
            </p:spPr>
            <p:txBody>
              <a:bodyPr/>
              <a:lstStyle/>
              <a:p>
                <a:endParaRPr lang="zh-CN" altLang="en-US"/>
              </a:p>
            </p:txBody>
          </p:sp>
        </p:grpSp>
        <p:grpSp>
          <p:nvGrpSpPr>
            <p:cNvPr id="96" name="Group 1076"/>
            <p:cNvGrpSpPr>
              <a:grpSpLocks/>
            </p:cNvGrpSpPr>
            <p:nvPr/>
          </p:nvGrpSpPr>
          <p:grpSpPr bwMode="auto">
            <a:xfrm flipH="1">
              <a:off x="6156325" y="3300413"/>
              <a:ext cx="342900" cy="334962"/>
              <a:chOff x="2839" y="3501"/>
              <a:chExt cx="755" cy="803"/>
            </a:xfrm>
          </p:grpSpPr>
          <p:pic>
            <p:nvPicPr>
              <p:cNvPr id="319" name="Picture 1077" descr="desktop_computer_stylized_medium"/>
              <p:cNvPicPr>
                <a:picLocks noChangeAspect="1" noChangeArrowheads="1"/>
              </p:cNvPicPr>
              <p:nvPr/>
            </p:nvPicPr>
            <p:blipFill>
              <a:blip r:embed="rId15" cstate="print"/>
              <a:srcRect/>
              <a:stretch>
                <a:fillRect/>
              </a:stretch>
            </p:blipFill>
            <p:spPr bwMode="auto">
              <a:xfrm>
                <a:off x="2839" y="3501"/>
                <a:ext cx="755" cy="803"/>
              </a:xfrm>
              <a:prstGeom prst="rect">
                <a:avLst/>
              </a:prstGeom>
              <a:noFill/>
              <a:ln w="9525">
                <a:noFill/>
                <a:miter lim="800000"/>
                <a:headEnd/>
                <a:tailEnd/>
              </a:ln>
            </p:spPr>
          </p:pic>
          <p:sp>
            <p:nvSpPr>
              <p:cNvPr id="320" name="Freeform 1078"/>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cap="flat" cmpd="sng">
                <a:noFill/>
                <a:prstDash val="solid"/>
                <a:round/>
                <a:headEnd/>
                <a:tailEnd/>
              </a:ln>
            </p:spPr>
            <p:txBody>
              <a:bodyPr wrap="none"/>
              <a:lstStyle/>
              <a:p>
                <a:endParaRPr lang="zh-CN" altLang="en-US"/>
              </a:p>
            </p:txBody>
          </p:sp>
        </p:grpSp>
        <p:pic>
          <p:nvPicPr>
            <p:cNvPr id="97" name="Picture 1081" descr="laptop_keyboard"/>
            <p:cNvPicPr>
              <a:picLocks noChangeAspect="1" noChangeArrowheads="1"/>
            </p:cNvPicPr>
            <p:nvPr/>
          </p:nvPicPr>
          <p:blipFill>
            <a:blip r:embed="rId11" cstate="print"/>
            <a:srcRect/>
            <a:stretch>
              <a:fillRect/>
            </a:stretch>
          </p:blipFill>
          <p:spPr bwMode="auto">
            <a:xfrm rot="109064" flipH="1">
              <a:off x="7329488" y="5672138"/>
              <a:ext cx="388937" cy="158750"/>
            </a:xfrm>
            <a:prstGeom prst="rect">
              <a:avLst/>
            </a:prstGeom>
            <a:noFill/>
            <a:ln w="9525">
              <a:noFill/>
              <a:miter lim="800000"/>
              <a:headEnd/>
              <a:tailEnd/>
            </a:ln>
          </p:spPr>
        </p:pic>
        <p:sp>
          <p:nvSpPr>
            <p:cNvPr id="98" name="Freeform 1082"/>
            <p:cNvSpPr>
              <a:spLocks/>
            </p:cNvSpPr>
            <p:nvPr/>
          </p:nvSpPr>
          <p:spPr bwMode="auto">
            <a:xfrm>
              <a:off x="7458075" y="5516563"/>
              <a:ext cx="312738" cy="207962"/>
            </a:xfrm>
            <a:custGeom>
              <a:avLst/>
              <a:gdLst>
                <a:gd name="T0" fmla="*/ 2147483647 w 2982"/>
                <a:gd name="T1" fmla="*/ 0 h 2442"/>
                <a:gd name="T2" fmla="*/ 0 w 2982"/>
                <a:gd name="T3" fmla="*/ 2147483647 h 2442"/>
                <a:gd name="T4" fmla="*/ 2147483647 w 2982"/>
                <a:gd name="T5" fmla="*/ 2147483647 h 2442"/>
                <a:gd name="T6" fmla="*/ 2147483647 w 2982"/>
                <a:gd name="T7" fmla="*/ 2147483647 h 2442"/>
                <a:gd name="T8" fmla="*/ 2147483647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99" name="Picture 1083" descr="screen"/>
            <p:cNvPicPr>
              <a:picLocks noChangeAspect="1" noChangeArrowheads="1"/>
            </p:cNvPicPr>
            <p:nvPr/>
          </p:nvPicPr>
          <p:blipFill>
            <a:blip r:embed="rId12" cstate="print"/>
            <a:srcRect/>
            <a:stretch>
              <a:fillRect/>
            </a:stretch>
          </p:blipFill>
          <p:spPr bwMode="auto">
            <a:xfrm>
              <a:off x="7473950" y="5521325"/>
              <a:ext cx="284163" cy="190500"/>
            </a:xfrm>
            <a:prstGeom prst="rect">
              <a:avLst/>
            </a:prstGeom>
            <a:noFill/>
            <a:ln w="9525">
              <a:noFill/>
              <a:miter lim="800000"/>
              <a:headEnd/>
              <a:tailEnd/>
            </a:ln>
          </p:spPr>
        </p:pic>
        <p:sp>
          <p:nvSpPr>
            <p:cNvPr id="100" name="Freeform 1084"/>
            <p:cNvSpPr>
              <a:spLocks/>
            </p:cNvSpPr>
            <p:nvPr/>
          </p:nvSpPr>
          <p:spPr bwMode="auto">
            <a:xfrm>
              <a:off x="7515225" y="5510213"/>
              <a:ext cx="265113" cy="39687"/>
            </a:xfrm>
            <a:custGeom>
              <a:avLst/>
              <a:gdLst>
                <a:gd name="T0" fmla="*/ 2147483647 w 2528"/>
                <a:gd name="T1" fmla="*/ 0 h 455"/>
                <a:gd name="T2" fmla="*/ 2147483647 w 2528"/>
                <a:gd name="T3" fmla="*/ 2147483647 h 455"/>
                <a:gd name="T4" fmla="*/ 2147483647 w 2528"/>
                <a:gd name="T5" fmla="*/ 2147483647 h 455"/>
                <a:gd name="T6" fmla="*/ 0 w 2528"/>
                <a:gd name="T7" fmla="*/ 2147483647 h 455"/>
                <a:gd name="T8" fmla="*/ 2147483647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w="9525">
              <a:noFill/>
              <a:round/>
              <a:headEnd/>
              <a:tailEnd/>
            </a:ln>
          </p:spPr>
          <p:txBody>
            <a:bodyPr/>
            <a:lstStyle/>
            <a:p>
              <a:endParaRPr lang="zh-CN" altLang="en-US"/>
            </a:p>
          </p:txBody>
        </p:sp>
        <p:sp>
          <p:nvSpPr>
            <p:cNvPr id="101" name="Freeform 1085"/>
            <p:cNvSpPr>
              <a:spLocks/>
            </p:cNvSpPr>
            <p:nvPr/>
          </p:nvSpPr>
          <p:spPr bwMode="auto">
            <a:xfrm>
              <a:off x="7456488" y="5510213"/>
              <a:ext cx="73025" cy="161925"/>
            </a:xfrm>
            <a:custGeom>
              <a:avLst/>
              <a:gdLst>
                <a:gd name="T0" fmla="*/ 2147483647 w 702"/>
                <a:gd name="T1" fmla="*/ 0 h 1893"/>
                <a:gd name="T2" fmla="*/ 0 w 702"/>
                <a:gd name="T3" fmla="*/ 2147483647 h 1893"/>
                <a:gd name="T4" fmla="*/ 2147483647 w 702"/>
                <a:gd name="T5" fmla="*/ 2147483647 h 1893"/>
                <a:gd name="T6" fmla="*/ 2147483647 w 702"/>
                <a:gd name="T7" fmla="*/ 2147483647 h 1893"/>
                <a:gd name="T8" fmla="*/ 2147483647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w="9525">
              <a:noFill/>
              <a:round/>
              <a:headEnd/>
              <a:tailEnd/>
            </a:ln>
          </p:spPr>
          <p:txBody>
            <a:bodyPr/>
            <a:lstStyle/>
            <a:p>
              <a:endParaRPr lang="zh-CN" altLang="en-US"/>
            </a:p>
          </p:txBody>
        </p:sp>
        <p:sp>
          <p:nvSpPr>
            <p:cNvPr id="102" name="Freeform 1086"/>
            <p:cNvSpPr>
              <a:spLocks/>
            </p:cNvSpPr>
            <p:nvPr/>
          </p:nvSpPr>
          <p:spPr bwMode="auto">
            <a:xfrm>
              <a:off x="7699375" y="5538788"/>
              <a:ext cx="79375" cy="185737"/>
            </a:xfrm>
            <a:custGeom>
              <a:avLst/>
              <a:gdLst>
                <a:gd name="T0" fmla="*/ 2147483647 w 756"/>
                <a:gd name="T1" fmla="*/ 0 h 2184"/>
                <a:gd name="T2" fmla="*/ 2147483647 w 756"/>
                <a:gd name="T3" fmla="*/ 2147483647 h 2184"/>
                <a:gd name="T4" fmla="*/ 0 w 756"/>
                <a:gd name="T5" fmla="*/ 2147483647 h 2184"/>
                <a:gd name="T6" fmla="*/ 2147483647 w 756"/>
                <a:gd name="T7" fmla="*/ 2147483647 h 2184"/>
                <a:gd name="T8" fmla="*/ 214748364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w="9525">
              <a:noFill/>
              <a:round/>
              <a:headEnd/>
              <a:tailEnd/>
            </a:ln>
          </p:spPr>
          <p:txBody>
            <a:bodyPr/>
            <a:lstStyle/>
            <a:p>
              <a:endParaRPr lang="zh-CN" altLang="en-US"/>
            </a:p>
          </p:txBody>
        </p:sp>
        <p:sp>
          <p:nvSpPr>
            <p:cNvPr id="103" name="Freeform 1087"/>
            <p:cNvSpPr>
              <a:spLocks/>
            </p:cNvSpPr>
            <p:nvPr/>
          </p:nvSpPr>
          <p:spPr bwMode="auto">
            <a:xfrm>
              <a:off x="7454900" y="5662613"/>
              <a:ext cx="290513" cy="63500"/>
            </a:xfrm>
            <a:custGeom>
              <a:avLst/>
              <a:gdLst>
                <a:gd name="T0" fmla="*/ 2147483647 w 2773"/>
                <a:gd name="T1" fmla="*/ 0 h 738"/>
                <a:gd name="T2" fmla="*/ 0 w 2773"/>
                <a:gd name="T3" fmla="*/ 2147483647 h 738"/>
                <a:gd name="T4" fmla="*/ 2147483647 w 2773"/>
                <a:gd name="T5" fmla="*/ 2147483647 h 738"/>
                <a:gd name="T6" fmla="*/ 2147483647 w 2773"/>
                <a:gd name="T7" fmla="*/ 2147483647 h 738"/>
                <a:gd name="T8" fmla="*/ 2147483647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w="9525">
              <a:noFill/>
              <a:round/>
              <a:headEnd/>
              <a:tailEnd/>
            </a:ln>
          </p:spPr>
          <p:txBody>
            <a:bodyPr/>
            <a:lstStyle/>
            <a:p>
              <a:endParaRPr lang="zh-CN" altLang="en-US"/>
            </a:p>
          </p:txBody>
        </p:sp>
        <p:sp>
          <p:nvSpPr>
            <p:cNvPr id="104" name="Freeform 1088"/>
            <p:cNvSpPr>
              <a:spLocks/>
            </p:cNvSpPr>
            <p:nvPr/>
          </p:nvSpPr>
          <p:spPr bwMode="auto">
            <a:xfrm>
              <a:off x="7707313" y="5540375"/>
              <a:ext cx="74612" cy="187325"/>
            </a:xfrm>
            <a:custGeom>
              <a:avLst/>
              <a:gdLst>
                <a:gd name="T0" fmla="*/ 2147483647 w 637"/>
                <a:gd name="T1" fmla="*/ 0 h 1659"/>
                <a:gd name="T2" fmla="*/ 2147483647 w 637"/>
                <a:gd name="T3" fmla="*/ 0 h 1659"/>
                <a:gd name="T4" fmla="*/ 2147483647 w 637"/>
                <a:gd name="T5" fmla="*/ 2147483647 h 1659"/>
                <a:gd name="T6" fmla="*/ 0 w 637"/>
                <a:gd name="T7" fmla="*/ 2147483647 h 1659"/>
                <a:gd name="T8" fmla="*/ 2147483647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w="9525">
              <a:noFill/>
              <a:round/>
              <a:headEnd/>
              <a:tailEnd/>
            </a:ln>
          </p:spPr>
          <p:txBody>
            <a:bodyPr/>
            <a:lstStyle/>
            <a:p>
              <a:endParaRPr lang="zh-CN" altLang="en-US"/>
            </a:p>
          </p:txBody>
        </p:sp>
        <p:sp>
          <p:nvSpPr>
            <p:cNvPr id="105" name="Freeform 1089"/>
            <p:cNvSpPr>
              <a:spLocks/>
            </p:cNvSpPr>
            <p:nvPr/>
          </p:nvSpPr>
          <p:spPr bwMode="auto">
            <a:xfrm>
              <a:off x="7454900" y="5672138"/>
              <a:ext cx="258763" cy="61912"/>
            </a:xfrm>
            <a:custGeom>
              <a:avLst/>
              <a:gdLst>
                <a:gd name="T0" fmla="*/ 0 w 2216"/>
                <a:gd name="T1" fmla="*/ 0 h 550"/>
                <a:gd name="T2" fmla="*/ 2147483647 w 2216"/>
                <a:gd name="T3" fmla="*/ 2147483647 h 550"/>
                <a:gd name="T4" fmla="*/ 2147483647 w 2216"/>
                <a:gd name="T5" fmla="*/ 2147483647 h 550"/>
                <a:gd name="T6" fmla="*/ 2147483647 w 2216"/>
                <a:gd name="T7" fmla="*/ 214748364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w="9525">
              <a:noFill/>
              <a:round/>
              <a:headEnd/>
              <a:tailEnd/>
            </a:ln>
          </p:spPr>
          <p:txBody>
            <a:bodyPr/>
            <a:lstStyle/>
            <a:p>
              <a:endParaRPr lang="zh-CN" altLang="en-US"/>
            </a:p>
          </p:txBody>
        </p:sp>
        <p:grpSp>
          <p:nvGrpSpPr>
            <p:cNvPr id="106" name="Group 1090"/>
            <p:cNvGrpSpPr>
              <a:grpSpLocks/>
            </p:cNvGrpSpPr>
            <p:nvPr/>
          </p:nvGrpSpPr>
          <p:grpSpPr bwMode="auto">
            <a:xfrm>
              <a:off x="7451725" y="5737225"/>
              <a:ext cx="87313" cy="38100"/>
              <a:chOff x="1740" y="2642"/>
              <a:chExt cx="752" cy="327"/>
            </a:xfrm>
          </p:grpSpPr>
          <p:sp>
            <p:nvSpPr>
              <p:cNvPr id="313" name="Freeform 1091"/>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w="9525">
                <a:noFill/>
                <a:round/>
                <a:headEnd/>
                <a:tailEnd/>
              </a:ln>
            </p:spPr>
            <p:txBody>
              <a:bodyPr/>
              <a:lstStyle/>
              <a:p>
                <a:endParaRPr lang="zh-CN" altLang="en-US"/>
              </a:p>
            </p:txBody>
          </p:sp>
          <p:sp>
            <p:nvSpPr>
              <p:cNvPr id="314" name="Freeform 1092"/>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w="9525">
                <a:noFill/>
                <a:round/>
                <a:headEnd/>
                <a:tailEnd/>
              </a:ln>
            </p:spPr>
            <p:txBody>
              <a:bodyPr/>
              <a:lstStyle/>
              <a:p>
                <a:endParaRPr lang="zh-CN" altLang="en-US"/>
              </a:p>
            </p:txBody>
          </p:sp>
          <p:sp>
            <p:nvSpPr>
              <p:cNvPr id="315" name="Freeform 1093"/>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w="9525">
                <a:noFill/>
                <a:round/>
                <a:headEnd/>
                <a:tailEnd/>
              </a:ln>
            </p:spPr>
            <p:txBody>
              <a:bodyPr/>
              <a:lstStyle/>
              <a:p>
                <a:endParaRPr lang="zh-CN" altLang="en-US"/>
              </a:p>
            </p:txBody>
          </p:sp>
          <p:sp>
            <p:nvSpPr>
              <p:cNvPr id="316" name="Freeform 1094"/>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w="9525">
                <a:noFill/>
                <a:round/>
                <a:headEnd/>
                <a:tailEnd/>
              </a:ln>
            </p:spPr>
            <p:txBody>
              <a:bodyPr/>
              <a:lstStyle/>
              <a:p>
                <a:endParaRPr lang="zh-CN" altLang="en-US"/>
              </a:p>
            </p:txBody>
          </p:sp>
          <p:sp>
            <p:nvSpPr>
              <p:cNvPr id="317" name="Freeform 1095"/>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w="9525">
                <a:noFill/>
                <a:round/>
                <a:headEnd/>
                <a:tailEnd/>
              </a:ln>
            </p:spPr>
            <p:txBody>
              <a:bodyPr/>
              <a:lstStyle/>
              <a:p>
                <a:endParaRPr lang="zh-CN" altLang="en-US"/>
              </a:p>
            </p:txBody>
          </p:sp>
          <p:sp>
            <p:nvSpPr>
              <p:cNvPr id="318" name="Freeform 1096"/>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w="9525">
                <a:noFill/>
                <a:round/>
                <a:headEnd/>
                <a:tailEnd/>
              </a:ln>
            </p:spPr>
            <p:txBody>
              <a:bodyPr/>
              <a:lstStyle/>
              <a:p>
                <a:endParaRPr lang="zh-CN" altLang="en-US"/>
              </a:p>
            </p:txBody>
          </p:sp>
        </p:grpSp>
        <p:sp>
          <p:nvSpPr>
            <p:cNvPr id="107" name="Freeform 1097"/>
            <p:cNvSpPr>
              <a:spLocks/>
            </p:cNvSpPr>
            <p:nvPr/>
          </p:nvSpPr>
          <p:spPr bwMode="auto">
            <a:xfrm>
              <a:off x="7600950" y="5743575"/>
              <a:ext cx="106363" cy="80963"/>
            </a:xfrm>
            <a:custGeom>
              <a:avLst/>
              <a:gdLst>
                <a:gd name="T0" fmla="*/ 2147483647 w 990"/>
                <a:gd name="T1" fmla="*/ 2147483647 h 792"/>
                <a:gd name="T2" fmla="*/ 2147483647 w 990"/>
                <a:gd name="T3" fmla="*/ 0 h 792"/>
                <a:gd name="T4" fmla="*/ 2147483647 w 990"/>
                <a:gd name="T5" fmla="*/ 2147483647 h 792"/>
                <a:gd name="T6" fmla="*/ 0 w 990"/>
                <a:gd name="T7" fmla="*/ 2147483647 h 792"/>
                <a:gd name="T8" fmla="*/ 2147483647 w 990"/>
                <a:gd name="T9" fmla="*/ 214748364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w="9525">
              <a:noFill/>
              <a:round/>
              <a:headEnd/>
              <a:tailEnd/>
            </a:ln>
          </p:spPr>
          <p:txBody>
            <a:bodyPr/>
            <a:lstStyle/>
            <a:p>
              <a:endParaRPr lang="zh-CN" altLang="en-US"/>
            </a:p>
          </p:txBody>
        </p:sp>
        <p:sp>
          <p:nvSpPr>
            <p:cNvPr id="108" name="Freeform 1098"/>
            <p:cNvSpPr>
              <a:spLocks/>
            </p:cNvSpPr>
            <p:nvPr/>
          </p:nvSpPr>
          <p:spPr bwMode="auto">
            <a:xfrm>
              <a:off x="7329488" y="5749925"/>
              <a:ext cx="271462" cy="73025"/>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9525">
              <a:noFill/>
              <a:round/>
              <a:headEnd/>
              <a:tailEnd/>
            </a:ln>
          </p:spPr>
          <p:txBody>
            <a:bodyPr/>
            <a:lstStyle/>
            <a:p>
              <a:endParaRPr lang="zh-CN" altLang="en-US"/>
            </a:p>
          </p:txBody>
        </p:sp>
        <p:sp>
          <p:nvSpPr>
            <p:cNvPr id="109" name="Freeform 1099"/>
            <p:cNvSpPr>
              <a:spLocks/>
            </p:cNvSpPr>
            <p:nvPr/>
          </p:nvSpPr>
          <p:spPr bwMode="auto">
            <a:xfrm>
              <a:off x="7331075" y="5735638"/>
              <a:ext cx="1588" cy="15875"/>
            </a:xfrm>
            <a:custGeom>
              <a:avLst/>
              <a:gdLst>
                <a:gd name="T0" fmla="*/ 2147483647 w 26"/>
                <a:gd name="T1" fmla="*/ 2147483647 h 147"/>
                <a:gd name="T2" fmla="*/ 2147483647 w 26"/>
                <a:gd name="T3" fmla="*/ 2147483647 h 147"/>
                <a:gd name="T4" fmla="*/ 0 w 26"/>
                <a:gd name="T5" fmla="*/ 2147483647 h 147"/>
                <a:gd name="T6" fmla="*/ 2147483647 w 26"/>
                <a:gd name="T7" fmla="*/ 0 h 147"/>
                <a:gd name="T8" fmla="*/ 2147483647 w 26"/>
                <a:gd name="T9" fmla="*/ 2147483647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w="9525">
              <a:noFill/>
              <a:round/>
              <a:headEnd/>
              <a:tailEnd/>
            </a:ln>
          </p:spPr>
          <p:txBody>
            <a:bodyPr/>
            <a:lstStyle/>
            <a:p>
              <a:endParaRPr lang="zh-CN" altLang="en-US"/>
            </a:p>
          </p:txBody>
        </p:sp>
        <p:sp>
          <p:nvSpPr>
            <p:cNvPr id="110" name="Freeform 1100"/>
            <p:cNvSpPr>
              <a:spLocks/>
            </p:cNvSpPr>
            <p:nvPr/>
          </p:nvSpPr>
          <p:spPr bwMode="auto">
            <a:xfrm>
              <a:off x="7331075" y="5675313"/>
              <a:ext cx="125413" cy="61912"/>
            </a:xfrm>
            <a:custGeom>
              <a:avLst/>
              <a:gdLst>
                <a:gd name="T0" fmla="*/ 2147483647 w 1176"/>
                <a:gd name="T1" fmla="*/ 0 h 606"/>
                <a:gd name="T2" fmla="*/ 0 w 1176"/>
                <a:gd name="T3" fmla="*/ 2147483647 h 606"/>
                <a:gd name="T4" fmla="*/ 2147483647 w 1176"/>
                <a:gd name="T5" fmla="*/ 2147483647 h 606"/>
                <a:gd name="T6" fmla="*/ 2147483647 w 1176"/>
                <a:gd name="T7" fmla="*/ 2147483647 h 606"/>
                <a:gd name="T8" fmla="*/ 2147483647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w="9525">
              <a:noFill/>
              <a:round/>
              <a:headEnd/>
              <a:tailEnd/>
            </a:ln>
          </p:spPr>
          <p:txBody>
            <a:bodyPr/>
            <a:lstStyle/>
            <a:p>
              <a:endParaRPr lang="zh-CN" altLang="en-US"/>
            </a:p>
          </p:txBody>
        </p:sp>
        <p:sp>
          <p:nvSpPr>
            <p:cNvPr id="111" name="Freeform 1101"/>
            <p:cNvSpPr>
              <a:spLocks/>
            </p:cNvSpPr>
            <p:nvPr/>
          </p:nvSpPr>
          <p:spPr bwMode="auto">
            <a:xfrm>
              <a:off x="7339013" y="5738813"/>
              <a:ext cx="257175" cy="71437"/>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9525">
              <a:noFill/>
              <a:round/>
              <a:headEnd/>
              <a:tailEnd/>
            </a:ln>
          </p:spPr>
          <p:txBody>
            <a:bodyPr/>
            <a:lstStyle/>
            <a:p>
              <a:endParaRPr lang="zh-CN" altLang="en-US"/>
            </a:p>
          </p:txBody>
        </p:sp>
        <p:sp>
          <p:nvSpPr>
            <p:cNvPr id="112" name="Freeform 1102"/>
            <p:cNvSpPr>
              <a:spLocks/>
            </p:cNvSpPr>
            <p:nvPr/>
          </p:nvSpPr>
          <p:spPr bwMode="auto">
            <a:xfrm flipV="1">
              <a:off x="7596188" y="5734050"/>
              <a:ext cx="104775" cy="74613"/>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9525">
              <a:noFill/>
              <a:round/>
              <a:headEnd/>
              <a:tailEnd/>
            </a:ln>
          </p:spPr>
          <p:txBody>
            <a:bodyPr/>
            <a:lstStyle/>
            <a:p>
              <a:endParaRPr lang="zh-CN" altLang="en-US"/>
            </a:p>
          </p:txBody>
        </p:sp>
        <p:grpSp>
          <p:nvGrpSpPr>
            <p:cNvPr id="113" name="Group 1103"/>
            <p:cNvGrpSpPr>
              <a:grpSpLocks/>
            </p:cNvGrpSpPr>
            <p:nvPr/>
          </p:nvGrpSpPr>
          <p:grpSpPr bwMode="auto">
            <a:xfrm>
              <a:off x="6351588" y="2493963"/>
              <a:ext cx="390525" cy="169862"/>
              <a:chOff x="4650" y="1129"/>
              <a:chExt cx="246" cy="95"/>
            </a:xfrm>
          </p:grpSpPr>
          <p:sp>
            <p:nvSpPr>
              <p:cNvPr id="305"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sp>
            <p:nvSpPr>
              <p:cNvPr id="306"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307"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grpSp>
            <p:nvGrpSpPr>
              <p:cNvPr id="308" name="Group 1107"/>
              <p:cNvGrpSpPr>
                <a:grpSpLocks/>
              </p:cNvGrpSpPr>
              <p:nvPr/>
            </p:nvGrpSpPr>
            <p:grpSpPr bwMode="auto">
              <a:xfrm>
                <a:off x="4699" y="1145"/>
                <a:ext cx="138" cy="29"/>
                <a:chOff x="2468" y="1332"/>
                <a:chExt cx="310" cy="60"/>
              </a:xfrm>
            </p:grpSpPr>
            <p:sp>
              <p:nvSpPr>
                <p:cNvPr id="311" name="Freeform 110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p:spPr>
              <p:txBody>
                <a:bodyPr/>
                <a:lstStyle/>
                <a:p>
                  <a:endParaRPr lang="zh-CN" altLang="en-US"/>
                </a:p>
              </p:txBody>
            </p:sp>
            <p:sp>
              <p:nvSpPr>
                <p:cNvPr id="312" name="Freeform 110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p:spPr>
              <p:txBody>
                <a:bodyPr/>
                <a:lstStyle/>
                <a:p>
                  <a:endParaRPr lang="zh-CN" altLang="en-US"/>
                </a:p>
              </p:txBody>
            </p:sp>
          </p:grpSp>
          <p:sp>
            <p:nvSpPr>
              <p:cNvPr id="309" name="Line 1110"/>
              <p:cNvSpPr>
                <a:spLocks noChangeShapeType="1"/>
              </p:cNvSpPr>
              <p:nvPr/>
            </p:nvSpPr>
            <p:spPr bwMode="auto">
              <a:xfrm>
                <a:off x="4651" y="1158"/>
                <a:ext cx="0" cy="42"/>
              </a:xfrm>
              <a:prstGeom prst="line">
                <a:avLst/>
              </a:prstGeom>
              <a:noFill/>
              <a:ln w="9525">
                <a:solidFill>
                  <a:schemeClr val="tx1"/>
                </a:solidFill>
                <a:round/>
                <a:headEnd/>
                <a:tailEnd/>
              </a:ln>
            </p:spPr>
            <p:txBody>
              <a:bodyPr/>
              <a:lstStyle/>
              <a:p>
                <a:endParaRPr lang="zh-CN" altLang="en-US"/>
              </a:p>
            </p:txBody>
          </p:sp>
          <p:sp>
            <p:nvSpPr>
              <p:cNvPr id="310" name="Line 1111"/>
              <p:cNvSpPr>
                <a:spLocks noChangeShapeType="1"/>
              </p:cNvSpPr>
              <p:nvPr/>
            </p:nvSpPr>
            <p:spPr bwMode="auto">
              <a:xfrm>
                <a:off x="4894" y="1160"/>
                <a:ext cx="0" cy="41"/>
              </a:xfrm>
              <a:prstGeom prst="line">
                <a:avLst/>
              </a:prstGeom>
              <a:noFill/>
              <a:ln w="9525">
                <a:solidFill>
                  <a:schemeClr val="tx1"/>
                </a:solidFill>
                <a:round/>
                <a:headEnd/>
                <a:tailEnd/>
              </a:ln>
            </p:spPr>
            <p:txBody>
              <a:bodyPr/>
              <a:lstStyle/>
              <a:p>
                <a:endParaRPr lang="zh-CN" altLang="en-US"/>
              </a:p>
            </p:txBody>
          </p:sp>
        </p:grpSp>
        <p:grpSp>
          <p:nvGrpSpPr>
            <p:cNvPr id="114" name="Group 1112"/>
            <p:cNvGrpSpPr>
              <a:grpSpLocks/>
            </p:cNvGrpSpPr>
            <p:nvPr/>
          </p:nvGrpSpPr>
          <p:grpSpPr bwMode="auto">
            <a:xfrm>
              <a:off x="6051550" y="3641725"/>
              <a:ext cx="390525" cy="169863"/>
              <a:chOff x="4650" y="1129"/>
              <a:chExt cx="246" cy="95"/>
            </a:xfrm>
          </p:grpSpPr>
          <p:sp>
            <p:nvSpPr>
              <p:cNvPr id="297"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sp>
            <p:nvSpPr>
              <p:cNvPr id="298"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299"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grpSp>
            <p:nvGrpSpPr>
              <p:cNvPr id="300" name="Group 1116"/>
              <p:cNvGrpSpPr>
                <a:grpSpLocks/>
              </p:cNvGrpSpPr>
              <p:nvPr/>
            </p:nvGrpSpPr>
            <p:grpSpPr bwMode="auto">
              <a:xfrm>
                <a:off x="4699" y="1145"/>
                <a:ext cx="138" cy="29"/>
                <a:chOff x="2468" y="1332"/>
                <a:chExt cx="310" cy="60"/>
              </a:xfrm>
            </p:grpSpPr>
            <p:sp>
              <p:nvSpPr>
                <p:cNvPr id="303" name="Freeform 1117"/>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p:spPr>
              <p:txBody>
                <a:bodyPr/>
                <a:lstStyle/>
                <a:p>
                  <a:endParaRPr lang="zh-CN" altLang="en-US"/>
                </a:p>
              </p:txBody>
            </p:sp>
            <p:sp>
              <p:nvSpPr>
                <p:cNvPr id="304" name="Freeform 1118"/>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p:spPr>
              <p:txBody>
                <a:bodyPr/>
                <a:lstStyle/>
                <a:p>
                  <a:endParaRPr lang="zh-CN" altLang="en-US"/>
                </a:p>
              </p:txBody>
            </p:sp>
          </p:grpSp>
          <p:sp>
            <p:nvSpPr>
              <p:cNvPr id="301" name="Line 1119"/>
              <p:cNvSpPr>
                <a:spLocks noChangeShapeType="1"/>
              </p:cNvSpPr>
              <p:nvPr/>
            </p:nvSpPr>
            <p:spPr bwMode="auto">
              <a:xfrm>
                <a:off x="4651" y="1158"/>
                <a:ext cx="0" cy="42"/>
              </a:xfrm>
              <a:prstGeom prst="line">
                <a:avLst/>
              </a:prstGeom>
              <a:noFill/>
              <a:ln w="9525">
                <a:solidFill>
                  <a:schemeClr val="tx1"/>
                </a:solidFill>
                <a:round/>
                <a:headEnd/>
                <a:tailEnd/>
              </a:ln>
            </p:spPr>
            <p:txBody>
              <a:bodyPr/>
              <a:lstStyle/>
              <a:p>
                <a:endParaRPr lang="zh-CN" altLang="en-US"/>
              </a:p>
            </p:txBody>
          </p:sp>
          <p:sp>
            <p:nvSpPr>
              <p:cNvPr id="302" name="Line 1120"/>
              <p:cNvSpPr>
                <a:spLocks noChangeShapeType="1"/>
              </p:cNvSpPr>
              <p:nvPr/>
            </p:nvSpPr>
            <p:spPr bwMode="auto">
              <a:xfrm>
                <a:off x="4894" y="1160"/>
                <a:ext cx="0" cy="41"/>
              </a:xfrm>
              <a:prstGeom prst="line">
                <a:avLst/>
              </a:prstGeom>
              <a:noFill/>
              <a:ln w="9525">
                <a:solidFill>
                  <a:schemeClr val="tx1"/>
                </a:solidFill>
                <a:round/>
                <a:headEnd/>
                <a:tailEnd/>
              </a:ln>
            </p:spPr>
            <p:txBody>
              <a:bodyPr/>
              <a:lstStyle/>
              <a:p>
                <a:endParaRPr lang="zh-CN" altLang="en-US"/>
              </a:p>
            </p:txBody>
          </p:sp>
        </p:grpSp>
        <p:grpSp>
          <p:nvGrpSpPr>
            <p:cNvPr id="115" name="Group 878"/>
            <p:cNvGrpSpPr>
              <a:grpSpLocks/>
            </p:cNvGrpSpPr>
            <p:nvPr/>
          </p:nvGrpSpPr>
          <p:grpSpPr bwMode="auto">
            <a:xfrm>
              <a:off x="5521325" y="3067050"/>
              <a:ext cx="374650" cy="82550"/>
              <a:chOff x="2199" y="955"/>
              <a:chExt cx="2547" cy="506"/>
            </a:xfrm>
          </p:grpSpPr>
          <p:sp>
            <p:nvSpPr>
              <p:cNvPr id="291" name="Freeform 879"/>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 name="T12" fmla="*/ 0 w 260"/>
                  <a:gd name="T13" fmla="*/ 0 h 281"/>
                  <a:gd name="T14" fmla="*/ 260 w 260"/>
                  <a:gd name="T15" fmla="*/ 281 h 281"/>
                </a:gdLst>
                <a:ahLst/>
                <a:cxnLst>
                  <a:cxn ang="T8">
                    <a:pos x="T0" y="T1"/>
                  </a:cxn>
                  <a:cxn ang="T9">
                    <a:pos x="T2" y="T3"/>
                  </a:cxn>
                  <a:cxn ang="T10">
                    <a:pos x="T4" y="T5"/>
                  </a:cxn>
                  <a:cxn ang="T11">
                    <a:pos x="T6" y="T7"/>
                  </a:cxn>
                </a:cxnLst>
                <a:rect l="T12" t="T13" r="T14" b="T15"/>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mpd="sng">
                <a:solidFill>
                  <a:srgbClr val="FF0000"/>
                </a:solidFill>
                <a:round/>
                <a:headEnd/>
                <a:tailEnd/>
              </a:ln>
            </p:spPr>
            <p:txBody>
              <a:bodyPr/>
              <a:lstStyle/>
              <a:p>
                <a:endParaRPr lang="zh-CN" altLang="en-US"/>
              </a:p>
            </p:txBody>
          </p:sp>
          <p:sp>
            <p:nvSpPr>
              <p:cNvPr id="292" name="Freeform 880"/>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 name="T21" fmla="*/ 0 w 900"/>
                  <a:gd name="T22" fmla="*/ 0 h 421"/>
                  <a:gd name="T23" fmla="*/ 900 w 900"/>
                  <a:gd name="T24" fmla="*/ 421 h 42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mpd="sng">
                <a:solidFill>
                  <a:srgbClr val="FF0000"/>
                </a:solidFill>
                <a:round/>
                <a:headEnd/>
                <a:tailEnd/>
              </a:ln>
            </p:spPr>
            <p:txBody>
              <a:bodyPr/>
              <a:lstStyle/>
              <a:p>
                <a:endParaRPr lang="zh-CN" altLang="en-US"/>
              </a:p>
            </p:txBody>
          </p:sp>
          <p:sp>
            <p:nvSpPr>
              <p:cNvPr id="293" name="Freeform 881"/>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 name="T18" fmla="*/ 0 w 428"/>
                  <a:gd name="T19" fmla="*/ 0 h 269"/>
                  <a:gd name="T20" fmla="*/ 428 w 428"/>
                  <a:gd name="T21" fmla="*/ 269 h 269"/>
                </a:gdLst>
                <a:ahLst/>
                <a:cxnLst>
                  <a:cxn ang="T12">
                    <a:pos x="T0" y="T1"/>
                  </a:cxn>
                  <a:cxn ang="T13">
                    <a:pos x="T2" y="T3"/>
                  </a:cxn>
                  <a:cxn ang="T14">
                    <a:pos x="T4" y="T5"/>
                  </a:cxn>
                  <a:cxn ang="T15">
                    <a:pos x="T6" y="T7"/>
                  </a:cxn>
                  <a:cxn ang="T16">
                    <a:pos x="T8" y="T9"/>
                  </a:cxn>
                  <a:cxn ang="T17">
                    <a:pos x="T10" y="T11"/>
                  </a:cxn>
                </a:cxnLst>
                <a:rect l="T18" t="T19" r="T20" b="T21"/>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mpd="sng">
                <a:solidFill>
                  <a:srgbClr val="FF0000"/>
                </a:solidFill>
                <a:round/>
                <a:headEnd/>
                <a:tailEnd/>
              </a:ln>
            </p:spPr>
            <p:txBody>
              <a:bodyPr/>
              <a:lstStyle/>
              <a:p>
                <a:endParaRPr lang="zh-CN" altLang="en-US"/>
              </a:p>
            </p:txBody>
          </p:sp>
          <p:sp>
            <p:nvSpPr>
              <p:cNvPr id="294" name="Freeform 882"/>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 name="T12" fmla="*/ 0 w 377"/>
                  <a:gd name="T13" fmla="*/ 0 h 239"/>
                  <a:gd name="T14" fmla="*/ 377 w 377"/>
                  <a:gd name="T15" fmla="*/ 239 h 239"/>
                </a:gdLst>
                <a:ahLst/>
                <a:cxnLst>
                  <a:cxn ang="T8">
                    <a:pos x="T0" y="T1"/>
                  </a:cxn>
                  <a:cxn ang="T9">
                    <a:pos x="T2" y="T3"/>
                  </a:cxn>
                  <a:cxn ang="T10">
                    <a:pos x="T4" y="T5"/>
                  </a:cxn>
                  <a:cxn ang="T11">
                    <a:pos x="T6" y="T7"/>
                  </a:cxn>
                </a:cxnLst>
                <a:rect l="T12" t="T13" r="T14" b="T15"/>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mpd="sng">
                <a:solidFill>
                  <a:srgbClr val="FF0000"/>
                </a:solidFill>
                <a:round/>
                <a:headEnd/>
                <a:tailEnd/>
              </a:ln>
            </p:spPr>
            <p:txBody>
              <a:bodyPr/>
              <a:lstStyle/>
              <a:p>
                <a:endParaRPr lang="zh-CN" altLang="en-US"/>
              </a:p>
            </p:txBody>
          </p:sp>
          <p:sp>
            <p:nvSpPr>
              <p:cNvPr id="295" name="Freeform 883"/>
              <p:cNvSpPr>
                <a:spLocks/>
              </p:cNvSpPr>
              <p:nvPr/>
            </p:nvSpPr>
            <p:spPr bwMode="auto">
              <a:xfrm>
                <a:off x="3646" y="997"/>
                <a:ext cx="660" cy="336"/>
              </a:xfrm>
              <a:custGeom>
                <a:avLst/>
                <a:gdLst>
                  <a:gd name="T0" fmla="*/ 463 w 646"/>
                  <a:gd name="T1" fmla="*/ 1466 h 300"/>
                  <a:gd name="T2" fmla="*/ 659 w 646"/>
                  <a:gd name="T3" fmla="*/ 1238 h 300"/>
                  <a:gd name="T4" fmla="*/ 819 w 646"/>
                  <a:gd name="T5" fmla="*/ 934 h 300"/>
                  <a:gd name="T6" fmla="*/ 846 w 646"/>
                  <a:gd name="T7" fmla="*/ 523 h 300"/>
                  <a:gd name="T8" fmla="*/ 620 w 646"/>
                  <a:gd name="T9" fmla="*/ 293 h 300"/>
                  <a:gd name="T10" fmla="*/ 0 w 646"/>
                  <a:gd name="T11" fmla="*/ 0 h 300"/>
                  <a:gd name="T12" fmla="*/ 0 60000 65536"/>
                  <a:gd name="T13" fmla="*/ 0 60000 65536"/>
                  <a:gd name="T14" fmla="*/ 0 60000 65536"/>
                  <a:gd name="T15" fmla="*/ 0 60000 65536"/>
                  <a:gd name="T16" fmla="*/ 0 60000 65536"/>
                  <a:gd name="T17" fmla="*/ 0 60000 65536"/>
                  <a:gd name="T18" fmla="*/ 0 w 646"/>
                  <a:gd name="T19" fmla="*/ 0 h 300"/>
                  <a:gd name="T20" fmla="*/ 646 w 646"/>
                  <a:gd name="T21" fmla="*/ 300 h 300"/>
                </a:gdLst>
                <a:ahLst/>
                <a:cxnLst>
                  <a:cxn ang="T12">
                    <a:pos x="T0" y="T1"/>
                  </a:cxn>
                  <a:cxn ang="T13">
                    <a:pos x="T2" y="T3"/>
                  </a:cxn>
                  <a:cxn ang="T14">
                    <a:pos x="T4" y="T5"/>
                  </a:cxn>
                  <a:cxn ang="T15">
                    <a:pos x="T6" y="T7"/>
                  </a:cxn>
                  <a:cxn ang="T16">
                    <a:pos x="T8" y="T9"/>
                  </a:cxn>
                  <a:cxn ang="T17">
                    <a:pos x="T10" y="T11"/>
                  </a:cxn>
                </a:cxnLst>
                <a:rect l="T18" t="T19" r="T20" b="T21"/>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mpd="sng">
                <a:solidFill>
                  <a:srgbClr val="FF0000"/>
                </a:solidFill>
                <a:round/>
                <a:headEnd/>
                <a:tailEnd/>
              </a:ln>
            </p:spPr>
            <p:txBody>
              <a:bodyPr/>
              <a:lstStyle/>
              <a:p>
                <a:endParaRPr lang="zh-CN" altLang="en-US"/>
              </a:p>
            </p:txBody>
          </p:sp>
          <p:sp>
            <p:nvSpPr>
              <p:cNvPr id="296" name="Freeform 884"/>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 name="T18" fmla="*/ 0 w 630"/>
                  <a:gd name="T19" fmla="*/ 0 h 397"/>
                  <a:gd name="T20" fmla="*/ 630 w 630"/>
                  <a:gd name="T21" fmla="*/ 397 h 397"/>
                </a:gdLst>
                <a:ahLst/>
                <a:cxnLst>
                  <a:cxn ang="T12">
                    <a:pos x="T0" y="T1"/>
                  </a:cxn>
                  <a:cxn ang="T13">
                    <a:pos x="T2" y="T3"/>
                  </a:cxn>
                  <a:cxn ang="T14">
                    <a:pos x="T4" y="T5"/>
                  </a:cxn>
                  <a:cxn ang="T15">
                    <a:pos x="T6" y="T7"/>
                  </a:cxn>
                  <a:cxn ang="T16">
                    <a:pos x="T8" y="T9"/>
                  </a:cxn>
                  <a:cxn ang="T17">
                    <a:pos x="T10" y="T11"/>
                  </a:cxn>
                </a:cxnLst>
                <a:rect l="T18" t="T19" r="T20" b="T21"/>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mpd="sng">
                <a:solidFill>
                  <a:srgbClr val="FF0000"/>
                </a:solidFill>
                <a:round/>
                <a:headEnd/>
                <a:tailEnd/>
              </a:ln>
            </p:spPr>
            <p:txBody>
              <a:bodyPr/>
              <a:lstStyle/>
              <a:p>
                <a:endParaRPr lang="zh-CN" altLang="en-US"/>
              </a:p>
            </p:txBody>
          </p:sp>
        </p:grpSp>
        <p:grpSp>
          <p:nvGrpSpPr>
            <p:cNvPr id="116" name="Group 1121"/>
            <p:cNvGrpSpPr>
              <a:grpSpLocks/>
            </p:cNvGrpSpPr>
            <p:nvPr/>
          </p:nvGrpSpPr>
          <p:grpSpPr bwMode="auto">
            <a:xfrm>
              <a:off x="6248400" y="4852988"/>
              <a:ext cx="617538" cy="247650"/>
              <a:chOff x="2356" y="1300"/>
              <a:chExt cx="555" cy="194"/>
            </a:xfrm>
          </p:grpSpPr>
          <p:sp>
            <p:nvSpPr>
              <p:cNvPr id="283"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sp>
            <p:nvSpPr>
              <p:cNvPr id="284"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285"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grpSp>
            <p:nvGrpSpPr>
              <p:cNvPr id="286" name="Group 1125"/>
              <p:cNvGrpSpPr>
                <a:grpSpLocks/>
              </p:cNvGrpSpPr>
              <p:nvPr/>
            </p:nvGrpSpPr>
            <p:grpSpPr bwMode="auto">
              <a:xfrm>
                <a:off x="2468" y="1332"/>
                <a:ext cx="310" cy="60"/>
                <a:chOff x="2468" y="1332"/>
                <a:chExt cx="310" cy="60"/>
              </a:xfrm>
            </p:grpSpPr>
            <p:sp>
              <p:nvSpPr>
                <p:cNvPr id="289" name="Freeform 112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p:spPr>
              <p:txBody>
                <a:bodyPr/>
                <a:lstStyle/>
                <a:p>
                  <a:endParaRPr lang="zh-CN" altLang="en-US"/>
                </a:p>
              </p:txBody>
            </p:sp>
            <p:sp>
              <p:nvSpPr>
                <p:cNvPr id="290" name="Freeform 112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p:spPr>
              <p:txBody>
                <a:bodyPr/>
                <a:lstStyle/>
                <a:p>
                  <a:endParaRPr lang="zh-CN" altLang="en-US"/>
                </a:p>
              </p:txBody>
            </p:sp>
          </p:grpSp>
          <p:sp>
            <p:nvSpPr>
              <p:cNvPr id="287" name="Line 1128"/>
              <p:cNvSpPr>
                <a:spLocks noChangeShapeType="1"/>
              </p:cNvSpPr>
              <p:nvPr/>
            </p:nvSpPr>
            <p:spPr bwMode="auto">
              <a:xfrm>
                <a:off x="2357" y="1361"/>
                <a:ext cx="0" cy="85"/>
              </a:xfrm>
              <a:prstGeom prst="line">
                <a:avLst/>
              </a:prstGeom>
              <a:noFill/>
              <a:ln w="9525">
                <a:solidFill>
                  <a:schemeClr val="tx1"/>
                </a:solidFill>
                <a:round/>
                <a:headEnd/>
                <a:tailEnd/>
              </a:ln>
            </p:spPr>
            <p:txBody>
              <a:bodyPr/>
              <a:lstStyle/>
              <a:p>
                <a:endParaRPr lang="zh-CN" altLang="en-US"/>
              </a:p>
            </p:txBody>
          </p:sp>
          <p:sp>
            <p:nvSpPr>
              <p:cNvPr id="288" name="Line 1129"/>
              <p:cNvSpPr>
                <a:spLocks noChangeShapeType="1"/>
              </p:cNvSpPr>
              <p:nvPr/>
            </p:nvSpPr>
            <p:spPr bwMode="auto">
              <a:xfrm>
                <a:off x="2907" y="1363"/>
                <a:ext cx="0" cy="82"/>
              </a:xfrm>
              <a:prstGeom prst="line">
                <a:avLst/>
              </a:prstGeom>
              <a:noFill/>
              <a:ln w="9525">
                <a:solidFill>
                  <a:schemeClr val="tx1"/>
                </a:solidFill>
                <a:round/>
                <a:headEnd/>
                <a:tailEnd/>
              </a:ln>
            </p:spPr>
            <p:txBody>
              <a:bodyPr/>
              <a:lstStyle/>
              <a:p>
                <a:endParaRPr lang="zh-CN" altLang="en-US"/>
              </a:p>
            </p:txBody>
          </p:sp>
        </p:grpSp>
        <p:grpSp>
          <p:nvGrpSpPr>
            <p:cNvPr id="117" name="Group 1130"/>
            <p:cNvGrpSpPr>
              <a:grpSpLocks/>
            </p:cNvGrpSpPr>
            <p:nvPr/>
          </p:nvGrpSpPr>
          <p:grpSpPr bwMode="auto">
            <a:xfrm>
              <a:off x="6969125" y="4510088"/>
              <a:ext cx="617538" cy="247650"/>
              <a:chOff x="2356" y="1300"/>
              <a:chExt cx="555" cy="194"/>
            </a:xfrm>
          </p:grpSpPr>
          <p:sp>
            <p:nvSpPr>
              <p:cNvPr id="275"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sp>
            <p:nvSpPr>
              <p:cNvPr id="276"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277"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grpSp>
            <p:nvGrpSpPr>
              <p:cNvPr id="278" name="Group 1134"/>
              <p:cNvGrpSpPr>
                <a:grpSpLocks/>
              </p:cNvGrpSpPr>
              <p:nvPr/>
            </p:nvGrpSpPr>
            <p:grpSpPr bwMode="auto">
              <a:xfrm>
                <a:off x="2468" y="1332"/>
                <a:ext cx="310" cy="60"/>
                <a:chOff x="2468" y="1332"/>
                <a:chExt cx="310" cy="60"/>
              </a:xfrm>
            </p:grpSpPr>
            <p:sp>
              <p:nvSpPr>
                <p:cNvPr id="281" name="Freeform 1135"/>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p:spPr>
              <p:txBody>
                <a:bodyPr/>
                <a:lstStyle/>
                <a:p>
                  <a:endParaRPr lang="zh-CN" altLang="en-US"/>
                </a:p>
              </p:txBody>
            </p:sp>
            <p:sp>
              <p:nvSpPr>
                <p:cNvPr id="282" name="Freeform 1136"/>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p:spPr>
              <p:txBody>
                <a:bodyPr/>
                <a:lstStyle/>
                <a:p>
                  <a:endParaRPr lang="zh-CN" altLang="en-US"/>
                </a:p>
              </p:txBody>
            </p:sp>
          </p:grpSp>
          <p:sp>
            <p:nvSpPr>
              <p:cNvPr id="279" name="Line 1137"/>
              <p:cNvSpPr>
                <a:spLocks noChangeShapeType="1"/>
              </p:cNvSpPr>
              <p:nvPr/>
            </p:nvSpPr>
            <p:spPr bwMode="auto">
              <a:xfrm>
                <a:off x="2357" y="1361"/>
                <a:ext cx="0" cy="85"/>
              </a:xfrm>
              <a:prstGeom prst="line">
                <a:avLst/>
              </a:prstGeom>
              <a:noFill/>
              <a:ln w="9525">
                <a:solidFill>
                  <a:schemeClr val="tx1"/>
                </a:solidFill>
                <a:round/>
                <a:headEnd/>
                <a:tailEnd/>
              </a:ln>
            </p:spPr>
            <p:txBody>
              <a:bodyPr/>
              <a:lstStyle/>
              <a:p>
                <a:endParaRPr lang="zh-CN" altLang="en-US"/>
              </a:p>
            </p:txBody>
          </p:sp>
          <p:sp>
            <p:nvSpPr>
              <p:cNvPr id="280" name="Line 1138"/>
              <p:cNvSpPr>
                <a:spLocks noChangeShapeType="1"/>
              </p:cNvSpPr>
              <p:nvPr/>
            </p:nvSpPr>
            <p:spPr bwMode="auto">
              <a:xfrm>
                <a:off x="2907" y="1363"/>
                <a:ext cx="0" cy="82"/>
              </a:xfrm>
              <a:prstGeom prst="line">
                <a:avLst/>
              </a:prstGeom>
              <a:noFill/>
              <a:ln w="9525">
                <a:solidFill>
                  <a:schemeClr val="tx1"/>
                </a:solidFill>
                <a:round/>
                <a:headEnd/>
                <a:tailEnd/>
              </a:ln>
            </p:spPr>
            <p:txBody>
              <a:bodyPr/>
              <a:lstStyle/>
              <a:p>
                <a:endParaRPr lang="zh-CN" altLang="en-US"/>
              </a:p>
            </p:txBody>
          </p:sp>
        </p:grpSp>
        <p:grpSp>
          <p:nvGrpSpPr>
            <p:cNvPr id="118" name="Group 1139"/>
            <p:cNvGrpSpPr>
              <a:grpSpLocks/>
            </p:cNvGrpSpPr>
            <p:nvPr/>
          </p:nvGrpSpPr>
          <p:grpSpPr bwMode="auto">
            <a:xfrm>
              <a:off x="7585075" y="4811713"/>
              <a:ext cx="617538" cy="247650"/>
              <a:chOff x="2356" y="1300"/>
              <a:chExt cx="555" cy="194"/>
            </a:xfrm>
          </p:grpSpPr>
          <p:sp>
            <p:nvSpPr>
              <p:cNvPr id="267"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sp>
            <p:nvSpPr>
              <p:cNvPr id="268"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269"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grpSp>
            <p:nvGrpSpPr>
              <p:cNvPr id="270" name="Group 1143"/>
              <p:cNvGrpSpPr>
                <a:grpSpLocks/>
              </p:cNvGrpSpPr>
              <p:nvPr/>
            </p:nvGrpSpPr>
            <p:grpSpPr bwMode="auto">
              <a:xfrm>
                <a:off x="2468" y="1332"/>
                <a:ext cx="310" cy="60"/>
                <a:chOff x="2468" y="1332"/>
                <a:chExt cx="310" cy="60"/>
              </a:xfrm>
            </p:grpSpPr>
            <p:sp>
              <p:nvSpPr>
                <p:cNvPr id="273" name="Freeform 1144"/>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p:spPr>
              <p:txBody>
                <a:bodyPr/>
                <a:lstStyle/>
                <a:p>
                  <a:endParaRPr lang="zh-CN" altLang="en-US"/>
                </a:p>
              </p:txBody>
            </p:sp>
            <p:sp>
              <p:nvSpPr>
                <p:cNvPr id="274" name="Freeform 1145"/>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p:spPr>
              <p:txBody>
                <a:bodyPr/>
                <a:lstStyle/>
                <a:p>
                  <a:endParaRPr lang="zh-CN" altLang="en-US"/>
                </a:p>
              </p:txBody>
            </p:sp>
          </p:grpSp>
          <p:sp>
            <p:nvSpPr>
              <p:cNvPr id="271" name="Line 1146"/>
              <p:cNvSpPr>
                <a:spLocks noChangeShapeType="1"/>
              </p:cNvSpPr>
              <p:nvPr/>
            </p:nvSpPr>
            <p:spPr bwMode="auto">
              <a:xfrm>
                <a:off x="2357" y="1361"/>
                <a:ext cx="0" cy="85"/>
              </a:xfrm>
              <a:prstGeom prst="line">
                <a:avLst/>
              </a:prstGeom>
              <a:noFill/>
              <a:ln w="9525">
                <a:solidFill>
                  <a:schemeClr val="tx1"/>
                </a:solidFill>
                <a:round/>
                <a:headEnd/>
                <a:tailEnd/>
              </a:ln>
            </p:spPr>
            <p:txBody>
              <a:bodyPr/>
              <a:lstStyle/>
              <a:p>
                <a:endParaRPr lang="zh-CN" altLang="en-US"/>
              </a:p>
            </p:txBody>
          </p:sp>
          <p:sp>
            <p:nvSpPr>
              <p:cNvPr id="272" name="Line 1147"/>
              <p:cNvSpPr>
                <a:spLocks noChangeShapeType="1"/>
              </p:cNvSpPr>
              <p:nvPr/>
            </p:nvSpPr>
            <p:spPr bwMode="auto">
              <a:xfrm>
                <a:off x="2907" y="1363"/>
                <a:ext cx="0" cy="82"/>
              </a:xfrm>
              <a:prstGeom prst="line">
                <a:avLst/>
              </a:prstGeom>
              <a:noFill/>
              <a:ln w="9525">
                <a:solidFill>
                  <a:schemeClr val="tx1"/>
                </a:solidFill>
                <a:round/>
                <a:headEnd/>
                <a:tailEnd/>
              </a:ln>
            </p:spPr>
            <p:txBody>
              <a:bodyPr/>
              <a:lstStyle/>
              <a:p>
                <a:endParaRPr lang="zh-CN" altLang="en-US"/>
              </a:p>
            </p:txBody>
          </p:sp>
        </p:grpSp>
        <p:grpSp>
          <p:nvGrpSpPr>
            <p:cNvPr id="119" name="Group 3"/>
            <p:cNvGrpSpPr>
              <a:grpSpLocks/>
            </p:cNvGrpSpPr>
            <p:nvPr/>
          </p:nvGrpSpPr>
          <p:grpSpPr bwMode="auto">
            <a:xfrm>
              <a:off x="5964238" y="3135313"/>
              <a:ext cx="314325" cy="334962"/>
              <a:chOff x="5974579" y="3105349"/>
              <a:chExt cx="347997" cy="396620"/>
            </a:xfrm>
          </p:grpSpPr>
          <p:pic>
            <p:nvPicPr>
              <p:cNvPr id="265" name="Picture 555" descr="fridge2.png"/>
              <p:cNvPicPr>
                <a:picLocks noChangeAspect="1"/>
              </p:cNvPicPr>
              <p:nvPr/>
            </p:nvPicPr>
            <p:blipFill>
              <a:blip r:embed="rId16" cstate="print"/>
              <a:srcRect/>
              <a:stretch>
                <a:fillRect/>
              </a:stretch>
            </p:blipFill>
            <p:spPr bwMode="auto">
              <a:xfrm>
                <a:off x="6074343" y="3164942"/>
                <a:ext cx="189578" cy="337027"/>
              </a:xfrm>
              <a:prstGeom prst="rect">
                <a:avLst/>
              </a:prstGeom>
              <a:noFill/>
              <a:ln w="9525">
                <a:noFill/>
                <a:miter lim="800000"/>
                <a:headEnd/>
                <a:tailEnd/>
              </a:ln>
            </p:spPr>
          </p:pic>
          <p:pic>
            <p:nvPicPr>
              <p:cNvPr id="266" name="Picture 1115" descr="antenna_stylized"/>
              <p:cNvPicPr>
                <a:picLocks noChangeAspect="1" noChangeArrowheads="1"/>
              </p:cNvPicPr>
              <p:nvPr/>
            </p:nvPicPr>
            <p:blipFill>
              <a:blip r:embed="rId17" cstate="print"/>
              <a:srcRect/>
              <a:stretch>
                <a:fillRect/>
              </a:stretch>
            </p:blipFill>
            <p:spPr bwMode="auto">
              <a:xfrm>
                <a:off x="5974579" y="3105349"/>
                <a:ext cx="347997" cy="167557"/>
              </a:xfrm>
              <a:prstGeom prst="rect">
                <a:avLst/>
              </a:prstGeom>
              <a:noFill/>
              <a:ln w="9525">
                <a:noFill/>
                <a:miter lim="800000"/>
                <a:headEnd/>
                <a:tailEnd/>
              </a:ln>
            </p:spPr>
          </p:pic>
        </p:grpSp>
        <p:pic>
          <p:nvPicPr>
            <p:cNvPr id="120" name="Picture 603" descr="car_icon_small"/>
            <p:cNvPicPr>
              <a:picLocks noChangeAspect="1" noChangeArrowheads="1"/>
            </p:cNvPicPr>
            <p:nvPr/>
          </p:nvPicPr>
          <p:blipFill>
            <a:blip r:embed="rId18" cstate="print"/>
            <a:srcRect/>
            <a:stretch>
              <a:fillRect/>
            </a:stretch>
          </p:blipFill>
          <p:spPr bwMode="auto">
            <a:xfrm>
              <a:off x="6373813" y="1744663"/>
              <a:ext cx="849312" cy="168275"/>
            </a:xfrm>
            <a:prstGeom prst="rect">
              <a:avLst/>
            </a:prstGeom>
            <a:noFill/>
            <a:ln w="9525">
              <a:noFill/>
              <a:miter lim="800000"/>
              <a:headEnd/>
              <a:tailEnd/>
            </a:ln>
          </p:spPr>
        </p:pic>
        <p:pic>
          <p:nvPicPr>
            <p:cNvPr id="121" name="Picture 814" descr="light2.png"/>
            <p:cNvPicPr>
              <a:picLocks noChangeAspect="1"/>
            </p:cNvPicPr>
            <p:nvPr/>
          </p:nvPicPr>
          <p:blipFill>
            <a:blip r:embed="rId19" cstate="print"/>
            <a:srcRect/>
            <a:stretch>
              <a:fillRect/>
            </a:stretch>
          </p:blipFill>
          <p:spPr bwMode="auto">
            <a:xfrm flipH="1">
              <a:off x="6707188" y="2019300"/>
              <a:ext cx="92075" cy="406400"/>
            </a:xfrm>
            <a:prstGeom prst="rect">
              <a:avLst/>
            </a:prstGeom>
            <a:noFill/>
            <a:ln w="9525">
              <a:noFill/>
              <a:miter lim="800000"/>
              <a:headEnd/>
              <a:tailEnd/>
            </a:ln>
          </p:spPr>
        </p:pic>
        <p:pic>
          <p:nvPicPr>
            <p:cNvPr id="122" name="Picture 1017" descr="antenna_stylized"/>
            <p:cNvPicPr>
              <a:picLocks noChangeAspect="1" noChangeArrowheads="1"/>
            </p:cNvPicPr>
            <p:nvPr/>
          </p:nvPicPr>
          <p:blipFill>
            <a:blip r:embed="rId8" cstate="print"/>
            <a:srcRect/>
            <a:stretch>
              <a:fillRect/>
            </a:stretch>
          </p:blipFill>
          <p:spPr bwMode="auto">
            <a:xfrm>
              <a:off x="6511925" y="1946275"/>
              <a:ext cx="531813" cy="223838"/>
            </a:xfrm>
            <a:prstGeom prst="rect">
              <a:avLst/>
            </a:prstGeom>
            <a:noFill/>
            <a:ln w="9525">
              <a:noFill/>
              <a:miter lim="800000"/>
              <a:headEnd/>
              <a:tailEnd/>
            </a:ln>
          </p:spPr>
        </p:pic>
        <p:pic>
          <p:nvPicPr>
            <p:cNvPr id="123" name="Picture 1017" descr="antenna_stylized"/>
            <p:cNvPicPr>
              <a:picLocks noChangeAspect="1" noChangeArrowheads="1"/>
            </p:cNvPicPr>
            <p:nvPr/>
          </p:nvPicPr>
          <p:blipFill>
            <a:blip r:embed="rId8" cstate="print"/>
            <a:srcRect/>
            <a:stretch>
              <a:fillRect/>
            </a:stretch>
          </p:blipFill>
          <p:spPr bwMode="auto">
            <a:xfrm>
              <a:off x="6586538" y="1685925"/>
              <a:ext cx="530225" cy="223838"/>
            </a:xfrm>
            <a:prstGeom prst="rect">
              <a:avLst/>
            </a:prstGeom>
            <a:noFill/>
            <a:ln w="9525">
              <a:noFill/>
              <a:miter lim="800000"/>
              <a:headEnd/>
              <a:tailEnd/>
            </a:ln>
          </p:spPr>
        </p:pic>
        <p:grpSp>
          <p:nvGrpSpPr>
            <p:cNvPr id="124" name="Group 870"/>
            <p:cNvGrpSpPr>
              <a:grpSpLocks/>
            </p:cNvGrpSpPr>
            <p:nvPr/>
          </p:nvGrpSpPr>
          <p:grpSpPr bwMode="auto">
            <a:xfrm>
              <a:off x="5588000" y="1546225"/>
              <a:ext cx="477838" cy="107950"/>
              <a:chOff x="2199" y="955"/>
              <a:chExt cx="2547" cy="506"/>
            </a:xfrm>
          </p:grpSpPr>
          <p:sp>
            <p:nvSpPr>
              <p:cNvPr id="259" name="Freeform 871"/>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 name="T12" fmla="*/ 0 w 260"/>
                  <a:gd name="T13" fmla="*/ 0 h 281"/>
                  <a:gd name="T14" fmla="*/ 260 w 260"/>
                  <a:gd name="T15" fmla="*/ 281 h 281"/>
                </a:gdLst>
                <a:ahLst/>
                <a:cxnLst>
                  <a:cxn ang="T8">
                    <a:pos x="T0" y="T1"/>
                  </a:cxn>
                  <a:cxn ang="T9">
                    <a:pos x="T2" y="T3"/>
                  </a:cxn>
                  <a:cxn ang="T10">
                    <a:pos x="T4" y="T5"/>
                  </a:cxn>
                  <a:cxn ang="T11">
                    <a:pos x="T6" y="T7"/>
                  </a:cxn>
                </a:cxnLst>
                <a:rect l="T12" t="T13" r="T14" b="T15"/>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mpd="sng">
                <a:solidFill>
                  <a:srgbClr val="FF0000"/>
                </a:solidFill>
                <a:round/>
                <a:headEnd/>
                <a:tailEnd/>
              </a:ln>
            </p:spPr>
            <p:txBody>
              <a:bodyPr/>
              <a:lstStyle/>
              <a:p>
                <a:endParaRPr lang="zh-CN" altLang="en-US"/>
              </a:p>
            </p:txBody>
          </p:sp>
          <p:sp>
            <p:nvSpPr>
              <p:cNvPr id="260" name="Freeform 872"/>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 name="T21" fmla="*/ 0 w 900"/>
                  <a:gd name="T22" fmla="*/ 0 h 421"/>
                  <a:gd name="T23" fmla="*/ 900 w 900"/>
                  <a:gd name="T24" fmla="*/ 421 h 42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mpd="sng">
                <a:solidFill>
                  <a:srgbClr val="FF0000"/>
                </a:solidFill>
                <a:round/>
                <a:headEnd/>
                <a:tailEnd/>
              </a:ln>
            </p:spPr>
            <p:txBody>
              <a:bodyPr/>
              <a:lstStyle/>
              <a:p>
                <a:endParaRPr lang="zh-CN" altLang="en-US"/>
              </a:p>
            </p:txBody>
          </p:sp>
          <p:sp>
            <p:nvSpPr>
              <p:cNvPr id="261" name="Freeform 873"/>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 name="T18" fmla="*/ 0 w 428"/>
                  <a:gd name="T19" fmla="*/ 0 h 269"/>
                  <a:gd name="T20" fmla="*/ 428 w 428"/>
                  <a:gd name="T21" fmla="*/ 269 h 269"/>
                </a:gdLst>
                <a:ahLst/>
                <a:cxnLst>
                  <a:cxn ang="T12">
                    <a:pos x="T0" y="T1"/>
                  </a:cxn>
                  <a:cxn ang="T13">
                    <a:pos x="T2" y="T3"/>
                  </a:cxn>
                  <a:cxn ang="T14">
                    <a:pos x="T4" y="T5"/>
                  </a:cxn>
                  <a:cxn ang="T15">
                    <a:pos x="T6" y="T7"/>
                  </a:cxn>
                  <a:cxn ang="T16">
                    <a:pos x="T8" y="T9"/>
                  </a:cxn>
                  <a:cxn ang="T17">
                    <a:pos x="T10" y="T11"/>
                  </a:cxn>
                </a:cxnLst>
                <a:rect l="T18" t="T19" r="T20" b="T21"/>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mpd="sng">
                <a:solidFill>
                  <a:srgbClr val="FF0000"/>
                </a:solidFill>
                <a:round/>
                <a:headEnd/>
                <a:tailEnd/>
              </a:ln>
            </p:spPr>
            <p:txBody>
              <a:bodyPr/>
              <a:lstStyle/>
              <a:p>
                <a:endParaRPr lang="zh-CN" altLang="en-US"/>
              </a:p>
            </p:txBody>
          </p:sp>
          <p:sp>
            <p:nvSpPr>
              <p:cNvPr id="262" name="Freeform 874"/>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 name="T12" fmla="*/ 0 w 377"/>
                  <a:gd name="T13" fmla="*/ 0 h 239"/>
                  <a:gd name="T14" fmla="*/ 377 w 377"/>
                  <a:gd name="T15" fmla="*/ 239 h 239"/>
                </a:gdLst>
                <a:ahLst/>
                <a:cxnLst>
                  <a:cxn ang="T8">
                    <a:pos x="T0" y="T1"/>
                  </a:cxn>
                  <a:cxn ang="T9">
                    <a:pos x="T2" y="T3"/>
                  </a:cxn>
                  <a:cxn ang="T10">
                    <a:pos x="T4" y="T5"/>
                  </a:cxn>
                  <a:cxn ang="T11">
                    <a:pos x="T6" y="T7"/>
                  </a:cxn>
                </a:cxnLst>
                <a:rect l="T12" t="T13" r="T14" b="T15"/>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mpd="sng">
                <a:solidFill>
                  <a:srgbClr val="FF0000"/>
                </a:solidFill>
                <a:round/>
                <a:headEnd/>
                <a:tailEnd/>
              </a:ln>
            </p:spPr>
            <p:txBody>
              <a:bodyPr/>
              <a:lstStyle/>
              <a:p>
                <a:endParaRPr lang="zh-CN" altLang="en-US"/>
              </a:p>
            </p:txBody>
          </p:sp>
          <p:sp>
            <p:nvSpPr>
              <p:cNvPr id="263" name="Freeform 875"/>
              <p:cNvSpPr>
                <a:spLocks/>
              </p:cNvSpPr>
              <p:nvPr/>
            </p:nvSpPr>
            <p:spPr bwMode="auto">
              <a:xfrm>
                <a:off x="3646" y="997"/>
                <a:ext cx="660" cy="336"/>
              </a:xfrm>
              <a:custGeom>
                <a:avLst/>
                <a:gdLst>
                  <a:gd name="T0" fmla="*/ 463 w 646"/>
                  <a:gd name="T1" fmla="*/ 1466 h 300"/>
                  <a:gd name="T2" fmla="*/ 659 w 646"/>
                  <a:gd name="T3" fmla="*/ 1238 h 300"/>
                  <a:gd name="T4" fmla="*/ 819 w 646"/>
                  <a:gd name="T5" fmla="*/ 934 h 300"/>
                  <a:gd name="T6" fmla="*/ 846 w 646"/>
                  <a:gd name="T7" fmla="*/ 523 h 300"/>
                  <a:gd name="T8" fmla="*/ 620 w 646"/>
                  <a:gd name="T9" fmla="*/ 293 h 300"/>
                  <a:gd name="T10" fmla="*/ 0 w 646"/>
                  <a:gd name="T11" fmla="*/ 0 h 300"/>
                  <a:gd name="T12" fmla="*/ 0 60000 65536"/>
                  <a:gd name="T13" fmla="*/ 0 60000 65536"/>
                  <a:gd name="T14" fmla="*/ 0 60000 65536"/>
                  <a:gd name="T15" fmla="*/ 0 60000 65536"/>
                  <a:gd name="T16" fmla="*/ 0 60000 65536"/>
                  <a:gd name="T17" fmla="*/ 0 60000 65536"/>
                  <a:gd name="T18" fmla="*/ 0 w 646"/>
                  <a:gd name="T19" fmla="*/ 0 h 300"/>
                  <a:gd name="T20" fmla="*/ 646 w 646"/>
                  <a:gd name="T21" fmla="*/ 300 h 300"/>
                </a:gdLst>
                <a:ahLst/>
                <a:cxnLst>
                  <a:cxn ang="T12">
                    <a:pos x="T0" y="T1"/>
                  </a:cxn>
                  <a:cxn ang="T13">
                    <a:pos x="T2" y="T3"/>
                  </a:cxn>
                  <a:cxn ang="T14">
                    <a:pos x="T4" y="T5"/>
                  </a:cxn>
                  <a:cxn ang="T15">
                    <a:pos x="T6" y="T7"/>
                  </a:cxn>
                  <a:cxn ang="T16">
                    <a:pos x="T8" y="T9"/>
                  </a:cxn>
                  <a:cxn ang="T17">
                    <a:pos x="T10" y="T11"/>
                  </a:cxn>
                </a:cxnLst>
                <a:rect l="T18" t="T19" r="T20" b="T21"/>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mpd="sng">
                <a:solidFill>
                  <a:srgbClr val="FF0000"/>
                </a:solidFill>
                <a:round/>
                <a:headEnd/>
                <a:tailEnd/>
              </a:ln>
            </p:spPr>
            <p:txBody>
              <a:bodyPr/>
              <a:lstStyle/>
              <a:p>
                <a:endParaRPr lang="zh-CN" altLang="en-US"/>
              </a:p>
            </p:txBody>
          </p:sp>
          <p:sp>
            <p:nvSpPr>
              <p:cNvPr id="264" name="Freeform 876"/>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 name="T18" fmla="*/ 0 w 630"/>
                  <a:gd name="T19" fmla="*/ 0 h 397"/>
                  <a:gd name="T20" fmla="*/ 630 w 630"/>
                  <a:gd name="T21" fmla="*/ 397 h 397"/>
                </a:gdLst>
                <a:ahLst/>
                <a:cxnLst>
                  <a:cxn ang="T12">
                    <a:pos x="T0" y="T1"/>
                  </a:cxn>
                  <a:cxn ang="T13">
                    <a:pos x="T2" y="T3"/>
                  </a:cxn>
                  <a:cxn ang="T14">
                    <a:pos x="T4" y="T5"/>
                  </a:cxn>
                  <a:cxn ang="T15">
                    <a:pos x="T6" y="T7"/>
                  </a:cxn>
                  <a:cxn ang="T16">
                    <a:pos x="T8" y="T9"/>
                  </a:cxn>
                  <a:cxn ang="T17">
                    <a:pos x="T10" y="T11"/>
                  </a:cxn>
                </a:cxnLst>
                <a:rect l="T18" t="T19" r="T20" b="T21"/>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mpd="sng">
                <a:solidFill>
                  <a:srgbClr val="FF0000"/>
                </a:solidFill>
                <a:round/>
                <a:headEnd/>
                <a:tailEnd/>
              </a:ln>
            </p:spPr>
            <p:txBody>
              <a:bodyPr/>
              <a:lstStyle/>
              <a:p>
                <a:endParaRPr lang="zh-CN" altLang="en-US"/>
              </a:p>
            </p:txBody>
          </p:sp>
        </p:grpSp>
        <p:grpSp>
          <p:nvGrpSpPr>
            <p:cNvPr id="125" name="Group 870"/>
            <p:cNvGrpSpPr>
              <a:grpSpLocks/>
            </p:cNvGrpSpPr>
            <p:nvPr/>
          </p:nvGrpSpPr>
          <p:grpSpPr bwMode="auto">
            <a:xfrm>
              <a:off x="6481763" y="1935163"/>
              <a:ext cx="479425" cy="107950"/>
              <a:chOff x="2199" y="955"/>
              <a:chExt cx="2547" cy="506"/>
            </a:xfrm>
          </p:grpSpPr>
          <p:sp>
            <p:nvSpPr>
              <p:cNvPr id="253" name="Freeform 871"/>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 name="T12" fmla="*/ 0 w 260"/>
                  <a:gd name="T13" fmla="*/ 0 h 281"/>
                  <a:gd name="T14" fmla="*/ 260 w 260"/>
                  <a:gd name="T15" fmla="*/ 281 h 281"/>
                </a:gdLst>
                <a:ahLst/>
                <a:cxnLst>
                  <a:cxn ang="T8">
                    <a:pos x="T0" y="T1"/>
                  </a:cxn>
                  <a:cxn ang="T9">
                    <a:pos x="T2" y="T3"/>
                  </a:cxn>
                  <a:cxn ang="T10">
                    <a:pos x="T4" y="T5"/>
                  </a:cxn>
                  <a:cxn ang="T11">
                    <a:pos x="T6" y="T7"/>
                  </a:cxn>
                </a:cxnLst>
                <a:rect l="T12" t="T13" r="T14" b="T15"/>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mpd="sng">
                <a:solidFill>
                  <a:srgbClr val="FF0000"/>
                </a:solidFill>
                <a:round/>
                <a:headEnd/>
                <a:tailEnd/>
              </a:ln>
            </p:spPr>
            <p:txBody>
              <a:bodyPr/>
              <a:lstStyle/>
              <a:p>
                <a:endParaRPr lang="zh-CN" altLang="en-US"/>
              </a:p>
            </p:txBody>
          </p:sp>
          <p:sp>
            <p:nvSpPr>
              <p:cNvPr id="254" name="Freeform 872"/>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 name="T21" fmla="*/ 0 w 900"/>
                  <a:gd name="T22" fmla="*/ 0 h 421"/>
                  <a:gd name="T23" fmla="*/ 900 w 900"/>
                  <a:gd name="T24" fmla="*/ 421 h 42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mpd="sng">
                <a:solidFill>
                  <a:srgbClr val="FF0000"/>
                </a:solidFill>
                <a:round/>
                <a:headEnd/>
                <a:tailEnd/>
              </a:ln>
            </p:spPr>
            <p:txBody>
              <a:bodyPr/>
              <a:lstStyle/>
              <a:p>
                <a:endParaRPr lang="zh-CN" altLang="en-US"/>
              </a:p>
            </p:txBody>
          </p:sp>
          <p:sp>
            <p:nvSpPr>
              <p:cNvPr id="255" name="Freeform 873"/>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 name="T18" fmla="*/ 0 w 428"/>
                  <a:gd name="T19" fmla="*/ 0 h 269"/>
                  <a:gd name="T20" fmla="*/ 428 w 428"/>
                  <a:gd name="T21" fmla="*/ 269 h 269"/>
                </a:gdLst>
                <a:ahLst/>
                <a:cxnLst>
                  <a:cxn ang="T12">
                    <a:pos x="T0" y="T1"/>
                  </a:cxn>
                  <a:cxn ang="T13">
                    <a:pos x="T2" y="T3"/>
                  </a:cxn>
                  <a:cxn ang="T14">
                    <a:pos x="T4" y="T5"/>
                  </a:cxn>
                  <a:cxn ang="T15">
                    <a:pos x="T6" y="T7"/>
                  </a:cxn>
                  <a:cxn ang="T16">
                    <a:pos x="T8" y="T9"/>
                  </a:cxn>
                  <a:cxn ang="T17">
                    <a:pos x="T10" y="T11"/>
                  </a:cxn>
                </a:cxnLst>
                <a:rect l="T18" t="T19" r="T20" b="T21"/>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mpd="sng">
                <a:solidFill>
                  <a:srgbClr val="FF0000"/>
                </a:solidFill>
                <a:round/>
                <a:headEnd/>
                <a:tailEnd/>
              </a:ln>
            </p:spPr>
            <p:txBody>
              <a:bodyPr/>
              <a:lstStyle/>
              <a:p>
                <a:endParaRPr lang="zh-CN" altLang="en-US"/>
              </a:p>
            </p:txBody>
          </p:sp>
          <p:sp>
            <p:nvSpPr>
              <p:cNvPr id="256" name="Freeform 874"/>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 name="T12" fmla="*/ 0 w 377"/>
                  <a:gd name="T13" fmla="*/ 0 h 239"/>
                  <a:gd name="T14" fmla="*/ 377 w 377"/>
                  <a:gd name="T15" fmla="*/ 239 h 239"/>
                </a:gdLst>
                <a:ahLst/>
                <a:cxnLst>
                  <a:cxn ang="T8">
                    <a:pos x="T0" y="T1"/>
                  </a:cxn>
                  <a:cxn ang="T9">
                    <a:pos x="T2" y="T3"/>
                  </a:cxn>
                  <a:cxn ang="T10">
                    <a:pos x="T4" y="T5"/>
                  </a:cxn>
                  <a:cxn ang="T11">
                    <a:pos x="T6" y="T7"/>
                  </a:cxn>
                </a:cxnLst>
                <a:rect l="T12" t="T13" r="T14" b="T15"/>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mpd="sng">
                <a:solidFill>
                  <a:srgbClr val="FF0000"/>
                </a:solidFill>
                <a:round/>
                <a:headEnd/>
                <a:tailEnd/>
              </a:ln>
            </p:spPr>
            <p:txBody>
              <a:bodyPr/>
              <a:lstStyle/>
              <a:p>
                <a:endParaRPr lang="zh-CN" altLang="en-US"/>
              </a:p>
            </p:txBody>
          </p:sp>
          <p:sp>
            <p:nvSpPr>
              <p:cNvPr id="257" name="Freeform 875"/>
              <p:cNvSpPr>
                <a:spLocks/>
              </p:cNvSpPr>
              <p:nvPr/>
            </p:nvSpPr>
            <p:spPr bwMode="auto">
              <a:xfrm>
                <a:off x="3646" y="997"/>
                <a:ext cx="660" cy="336"/>
              </a:xfrm>
              <a:custGeom>
                <a:avLst/>
                <a:gdLst>
                  <a:gd name="T0" fmla="*/ 463 w 646"/>
                  <a:gd name="T1" fmla="*/ 1466 h 300"/>
                  <a:gd name="T2" fmla="*/ 659 w 646"/>
                  <a:gd name="T3" fmla="*/ 1238 h 300"/>
                  <a:gd name="T4" fmla="*/ 819 w 646"/>
                  <a:gd name="T5" fmla="*/ 934 h 300"/>
                  <a:gd name="T6" fmla="*/ 846 w 646"/>
                  <a:gd name="T7" fmla="*/ 523 h 300"/>
                  <a:gd name="T8" fmla="*/ 620 w 646"/>
                  <a:gd name="T9" fmla="*/ 293 h 300"/>
                  <a:gd name="T10" fmla="*/ 0 w 646"/>
                  <a:gd name="T11" fmla="*/ 0 h 300"/>
                  <a:gd name="T12" fmla="*/ 0 60000 65536"/>
                  <a:gd name="T13" fmla="*/ 0 60000 65536"/>
                  <a:gd name="T14" fmla="*/ 0 60000 65536"/>
                  <a:gd name="T15" fmla="*/ 0 60000 65536"/>
                  <a:gd name="T16" fmla="*/ 0 60000 65536"/>
                  <a:gd name="T17" fmla="*/ 0 60000 65536"/>
                  <a:gd name="T18" fmla="*/ 0 w 646"/>
                  <a:gd name="T19" fmla="*/ 0 h 300"/>
                  <a:gd name="T20" fmla="*/ 646 w 646"/>
                  <a:gd name="T21" fmla="*/ 300 h 300"/>
                </a:gdLst>
                <a:ahLst/>
                <a:cxnLst>
                  <a:cxn ang="T12">
                    <a:pos x="T0" y="T1"/>
                  </a:cxn>
                  <a:cxn ang="T13">
                    <a:pos x="T2" y="T3"/>
                  </a:cxn>
                  <a:cxn ang="T14">
                    <a:pos x="T4" y="T5"/>
                  </a:cxn>
                  <a:cxn ang="T15">
                    <a:pos x="T6" y="T7"/>
                  </a:cxn>
                  <a:cxn ang="T16">
                    <a:pos x="T8" y="T9"/>
                  </a:cxn>
                  <a:cxn ang="T17">
                    <a:pos x="T10" y="T11"/>
                  </a:cxn>
                </a:cxnLst>
                <a:rect l="T18" t="T19" r="T20" b="T21"/>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mpd="sng">
                <a:solidFill>
                  <a:srgbClr val="FF0000"/>
                </a:solidFill>
                <a:round/>
                <a:headEnd/>
                <a:tailEnd/>
              </a:ln>
            </p:spPr>
            <p:txBody>
              <a:bodyPr/>
              <a:lstStyle/>
              <a:p>
                <a:endParaRPr lang="zh-CN" altLang="en-US"/>
              </a:p>
            </p:txBody>
          </p:sp>
          <p:sp>
            <p:nvSpPr>
              <p:cNvPr id="258" name="Freeform 876"/>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 name="T18" fmla="*/ 0 w 630"/>
                  <a:gd name="T19" fmla="*/ 0 h 397"/>
                  <a:gd name="T20" fmla="*/ 630 w 630"/>
                  <a:gd name="T21" fmla="*/ 397 h 397"/>
                </a:gdLst>
                <a:ahLst/>
                <a:cxnLst>
                  <a:cxn ang="T12">
                    <a:pos x="T0" y="T1"/>
                  </a:cxn>
                  <a:cxn ang="T13">
                    <a:pos x="T2" y="T3"/>
                  </a:cxn>
                  <a:cxn ang="T14">
                    <a:pos x="T4" y="T5"/>
                  </a:cxn>
                  <a:cxn ang="T15">
                    <a:pos x="T6" y="T7"/>
                  </a:cxn>
                  <a:cxn ang="T16">
                    <a:pos x="T8" y="T9"/>
                  </a:cxn>
                  <a:cxn ang="T17">
                    <a:pos x="T10" y="T11"/>
                  </a:cxn>
                </a:cxnLst>
                <a:rect l="T18" t="T19" r="T20" b="T21"/>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mpd="sng">
                <a:solidFill>
                  <a:srgbClr val="FF0000"/>
                </a:solidFill>
                <a:round/>
                <a:headEnd/>
                <a:tailEnd/>
              </a:ln>
            </p:spPr>
            <p:txBody>
              <a:bodyPr/>
              <a:lstStyle/>
              <a:p>
                <a:endParaRPr lang="zh-CN" altLang="en-US"/>
              </a:p>
            </p:txBody>
          </p:sp>
        </p:grpSp>
        <p:grpSp>
          <p:nvGrpSpPr>
            <p:cNvPr id="126" name="Group 878"/>
            <p:cNvGrpSpPr>
              <a:grpSpLocks/>
            </p:cNvGrpSpPr>
            <p:nvPr/>
          </p:nvGrpSpPr>
          <p:grpSpPr bwMode="auto">
            <a:xfrm>
              <a:off x="5935663" y="3106738"/>
              <a:ext cx="373062" cy="82550"/>
              <a:chOff x="2199" y="955"/>
              <a:chExt cx="2547" cy="506"/>
            </a:xfrm>
          </p:grpSpPr>
          <p:sp>
            <p:nvSpPr>
              <p:cNvPr id="247" name="Freeform 879"/>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 name="T12" fmla="*/ 0 w 260"/>
                  <a:gd name="T13" fmla="*/ 0 h 281"/>
                  <a:gd name="T14" fmla="*/ 260 w 260"/>
                  <a:gd name="T15" fmla="*/ 281 h 281"/>
                </a:gdLst>
                <a:ahLst/>
                <a:cxnLst>
                  <a:cxn ang="T8">
                    <a:pos x="T0" y="T1"/>
                  </a:cxn>
                  <a:cxn ang="T9">
                    <a:pos x="T2" y="T3"/>
                  </a:cxn>
                  <a:cxn ang="T10">
                    <a:pos x="T4" y="T5"/>
                  </a:cxn>
                  <a:cxn ang="T11">
                    <a:pos x="T6" y="T7"/>
                  </a:cxn>
                </a:cxnLst>
                <a:rect l="T12" t="T13" r="T14" b="T15"/>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mpd="sng">
                <a:solidFill>
                  <a:srgbClr val="FF0000"/>
                </a:solidFill>
                <a:round/>
                <a:headEnd/>
                <a:tailEnd/>
              </a:ln>
            </p:spPr>
            <p:txBody>
              <a:bodyPr/>
              <a:lstStyle/>
              <a:p>
                <a:endParaRPr lang="zh-CN" altLang="en-US"/>
              </a:p>
            </p:txBody>
          </p:sp>
          <p:sp>
            <p:nvSpPr>
              <p:cNvPr id="248" name="Freeform 880"/>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 name="T21" fmla="*/ 0 w 900"/>
                  <a:gd name="T22" fmla="*/ 0 h 421"/>
                  <a:gd name="T23" fmla="*/ 900 w 900"/>
                  <a:gd name="T24" fmla="*/ 421 h 42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mpd="sng">
                <a:solidFill>
                  <a:srgbClr val="FF0000"/>
                </a:solidFill>
                <a:round/>
                <a:headEnd/>
                <a:tailEnd/>
              </a:ln>
            </p:spPr>
            <p:txBody>
              <a:bodyPr/>
              <a:lstStyle/>
              <a:p>
                <a:endParaRPr lang="zh-CN" altLang="en-US"/>
              </a:p>
            </p:txBody>
          </p:sp>
          <p:sp>
            <p:nvSpPr>
              <p:cNvPr id="249" name="Freeform 881"/>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 name="T18" fmla="*/ 0 w 428"/>
                  <a:gd name="T19" fmla="*/ 0 h 269"/>
                  <a:gd name="T20" fmla="*/ 428 w 428"/>
                  <a:gd name="T21" fmla="*/ 269 h 269"/>
                </a:gdLst>
                <a:ahLst/>
                <a:cxnLst>
                  <a:cxn ang="T12">
                    <a:pos x="T0" y="T1"/>
                  </a:cxn>
                  <a:cxn ang="T13">
                    <a:pos x="T2" y="T3"/>
                  </a:cxn>
                  <a:cxn ang="T14">
                    <a:pos x="T4" y="T5"/>
                  </a:cxn>
                  <a:cxn ang="T15">
                    <a:pos x="T6" y="T7"/>
                  </a:cxn>
                  <a:cxn ang="T16">
                    <a:pos x="T8" y="T9"/>
                  </a:cxn>
                  <a:cxn ang="T17">
                    <a:pos x="T10" y="T11"/>
                  </a:cxn>
                </a:cxnLst>
                <a:rect l="T18" t="T19" r="T20" b="T21"/>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mpd="sng">
                <a:solidFill>
                  <a:srgbClr val="FF0000"/>
                </a:solidFill>
                <a:round/>
                <a:headEnd/>
                <a:tailEnd/>
              </a:ln>
            </p:spPr>
            <p:txBody>
              <a:bodyPr/>
              <a:lstStyle/>
              <a:p>
                <a:endParaRPr lang="zh-CN" altLang="en-US"/>
              </a:p>
            </p:txBody>
          </p:sp>
          <p:sp>
            <p:nvSpPr>
              <p:cNvPr id="250" name="Freeform 882"/>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 name="T12" fmla="*/ 0 w 377"/>
                  <a:gd name="T13" fmla="*/ 0 h 239"/>
                  <a:gd name="T14" fmla="*/ 377 w 377"/>
                  <a:gd name="T15" fmla="*/ 239 h 239"/>
                </a:gdLst>
                <a:ahLst/>
                <a:cxnLst>
                  <a:cxn ang="T8">
                    <a:pos x="T0" y="T1"/>
                  </a:cxn>
                  <a:cxn ang="T9">
                    <a:pos x="T2" y="T3"/>
                  </a:cxn>
                  <a:cxn ang="T10">
                    <a:pos x="T4" y="T5"/>
                  </a:cxn>
                  <a:cxn ang="T11">
                    <a:pos x="T6" y="T7"/>
                  </a:cxn>
                </a:cxnLst>
                <a:rect l="T12" t="T13" r="T14" b="T15"/>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mpd="sng">
                <a:solidFill>
                  <a:srgbClr val="FF0000"/>
                </a:solidFill>
                <a:round/>
                <a:headEnd/>
                <a:tailEnd/>
              </a:ln>
            </p:spPr>
            <p:txBody>
              <a:bodyPr/>
              <a:lstStyle/>
              <a:p>
                <a:endParaRPr lang="zh-CN" altLang="en-US"/>
              </a:p>
            </p:txBody>
          </p:sp>
          <p:sp>
            <p:nvSpPr>
              <p:cNvPr id="251" name="Freeform 883"/>
              <p:cNvSpPr>
                <a:spLocks/>
              </p:cNvSpPr>
              <p:nvPr/>
            </p:nvSpPr>
            <p:spPr bwMode="auto">
              <a:xfrm>
                <a:off x="3646" y="997"/>
                <a:ext cx="660" cy="336"/>
              </a:xfrm>
              <a:custGeom>
                <a:avLst/>
                <a:gdLst>
                  <a:gd name="T0" fmla="*/ 463 w 646"/>
                  <a:gd name="T1" fmla="*/ 1466 h 300"/>
                  <a:gd name="T2" fmla="*/ 659 w 646"/>
                  <a:gd name="T3" fmla="*/ 1238 h 300"/>
                  <a:gd name="T4" fmla="*/ 819 w 646"/>
                  <a:gd name="T5" fmla="*/ 934 h 300"/>
                  <a:gd name="T6" fmla="*/ 846 w 646"/>
                  <a:gd name="T7" fmla="*/ 523 h 300"/>
                  <a:gd name="T8" fmla="*/ 620 w 646"/>
                  <a:gd name="T9" fmla="*/ 293 h 300"/>
                  <a:gd name="T10" fmla="*/ 0 w 646"/>
                  <a:gd name="T11" fmla="*/ 0 h 300"/>
                  <a:gd name="T12" fmla="*/ 0 60000 65536"/>
                  <a:gd name="T13" fmla="*/ 0 60000 65536"/>
                  <a:gd name="T14" fmla="*/ 0 60000 65536"/>
                  <a:gd name="T15" fmla="*/ 0 60000 65536"/>
                  <a:gd name="T16" fmla="*/ 0 60000 65536"/>
                  <a:gd name="T17" fmla="*/ 0 60000 65536"/>
                  <a:gd name="T18" fmla="*/ 0 w 646"/>
                  <a:gd name="T19" fmla="*/ 0 h 300"/>
                  <a:gd name="T20" fmla="*/ 646 w 646"/>
                  <a:gd name="T21" fmla="*/ 300 h 300"/>
                </a:gdLst>
                <a:ahLst/>
                <a:cxnLst>
                  <a:cxn ang="T12">
                    <a:pos x="T0" y="T1"/>
                  </a:cxn>
                  <a:cxn ang="T13">
                    <a:pos x="T2" y="T3"/>
                  </a:cxn>
                  <a:cxn ang="T14">
                    <a:pos x="T4" y="T5"/>
                  </a:cxn>
                  <a:cxn ang="T15">
                    <a:pos x="T6" y="T7"/>
                  </a:cxn>
                  <a:cxn ang="T16">
                    <a:pos x="T8" y="T9"/>
                  </a:cxn>
                  <a:cxn ang="T17">
                    <a:pos x="T10" y="T11"/>
                  </a:cxn>
                </a:cxnLst>
                <a:rect l="T18" t="T19" r="T20" b="T21"/>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mpd="sng">
                <a:solidFill>
                  <a:srgbClr val="FF0000"/>
                </a:solidFill>
                <a:round/>
                <a:headEnd/>
                <a:tailEnd/>
              </a:ln>
            </p:spPr>
            <p:txBody>
              <a:bodyPr/>
              <a:lstStyle/>
              <a:p>
                <a:endParaRPr lang="zh-CN" altLang="en-US"/>
              </a:p>
            </p:txBody>
          </p:sp>
          <p:sp>
            <p:nvSpPr>
              <p:cNvPr id="252" name="Freeform 884"/>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 name="T18" fmla="*/ 0 w 630"/>
                  <a:gd name="T19" fmla="*/ 0 h 397"/>
                  <a:gd name="T20" fmla="*/ 630 w 630"/>
                  <a:gd name="T21" fmla="*/ 397 h 397"/>
                </a:gdLst>
                <a:ahLst/>
                <a:cxnLst>
                  <a:cxn ang="T12">
                    <a:pos x="T0" y="T1"/>
                  </a:cxn>
                  <a:cxn ang="T13">
                    <a:pos x="T2" y="T3"/>
                  </a:cxn>
                  <a:cxn ang="T14">
                    <a:pos x="T4" y="T5"/>
                  </a:cxn>
                  <a:cxn ang="T15">
                    <a:pos x="T6" y="T7"/>
                  </a:cxn>
                  <a:cxn ang="T16">
                    <a:pos x="T8" y="T9"/>
                  </a:cxn>
                  <a:cxn ang="T17">
                    <a:pos x="T10" y="T11"/>
                  </a:cxn>
                </a:cxnLst>
                <a:rect l="T18" t="T19" r="T20" b="T21"/>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mpd="sng">
                <a:solidFill>
                  <a:srgbClr val="FF0000"/>
                </a:solidFill>
                <a:round/>
                <a:headEnd/>
                <a:tailEnd/>
              </a:ln>
            </p:spPr>
            <p:txBody>
              <a:bodyPr/>
              <a:lstStyle/>
              <a:p>
                <a:endParaRPr lang="zh-CN" altLang="en-US"/>
              </a:p>
            </p:txBody>
          </p:sp>
        </p:grpSp>
        <p:grpSp>
          <p:nvGrpSpPr>
            <p:cNvPr id="127" name="Group 347"/>
            <p:cNvGrpSpPr>
              <a:grpSpLocks/>
            </p:cNvGrpSpPr>
            <p:nvPr/>
          </p:nvGrpSpPr>
          <p:grpSpPr bwMode="auto">
            <a:xfrm>
              <a:off x="6220922" y="4838544"/>
              <a:ext cx="660165" cy="269566"/>
              <a:chOff x="1871277" y="1576300"/>
              <a:chExt cx="1128371" cy="437861"/>
            </a:xfrm>
          </p:grpSpPr>
          <p:sp>
            <p:nvSpPr>
              <p:cNvPr id="238" name="Oval 487"/>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239" name="Rectangle 488"/>
              <p:cNvSpPr/>
              <p:nvPr/>
            </p:nvSpPr>
            <p:spPr bwMode="auto">
              <a:xfrm>
                <a:off x="1872116" y="1739848"/>
                <a:ext cx="1128773" cy="11605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240" name="Oval 48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241" name="Freeform 490"/>
              <p:cNvSpPr/>
              <p:nvPr/>
            </p:nvSpPr>
            <p:spPr bwMode="auto">
              <a:xfrm>
                <a:off x="2159736" y="1672794"/>
                <a:ext cx="548106" cy="16247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242" name="Freeform 49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243" name="Freeform 49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244" name="Freeform 49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245" name="Straight Connector 494"/>
              <p:cNvCxnSpPr>
                <a:cxnSpLocks noChangeShapeType="1"/>
                <a:endCxn id="240"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246" name="Straight Connector 49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128" name="Group 347"/>
            <p:cNvGrpSpPr>
              <a:grpSpLocks/>
            </p:cNvGrpSpPr>
            <p:nvPr/>
          </p:nvGrpSpPr>
          <p:grpSpPr bwMode="auto">
            <a:xfrm>
              <a:off x="6933466" y="4503243"/>
              <a:ext cx="660165" cy="269566"/>
              <a:chOff x="1871277" y="1576300"/>
              <a:chExt cx="1128371" cy="437861"/>
            </a:xfrm>
          </p:grpSpPr>
          <p:sp>
            <p:nvSpPr>
              <p:cNvPr id="229" name="Oval 569"/>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230" name="Rectangle 570"/>
              <p:cNvSpPr/>
              <p:nvPr/>
            </p:nvSpPr>
            <p:spPr bwMode="auto">
              <a:xfrm>
                <a:off x="1872532" y="1737736"/>
                <a:ext cx="1126060" cy="11605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231" name="Oval 571"/>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232" name="Freeform 572"/>
              <p:cNvSpPr/>
              <p:nvPr/>
            </p:nvSpPr>
            <p:spPr bwMode="auto">
              <a:xfrm>
                <a:off x="2160152" y="1673261"/>
                <a:ext cx="548106" cy="15989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233" name="Freeform 573"/>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234" name="Freeform 574"/>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235" name="Freeform 575"/>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236" name="Straight Connector 576"/>
              <p:cNvCxnSpPr>
                <a:cxnSpLocks noChangeShapeType="1"/>
                <a:endCxn id="231"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237" name="Straight Connector 577"/>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129" name="Group 347"/>
            <p:cNvGrpSpPr>
              <a:grpSpLocks/>
            </p:cNvGrpSpPr>
            <p:nvPr/>
          </p:nvGrpSpPr>
          <p:grpSpPr bwMode="auto">
            <a:xfrm>
              <a:off x="7563920" y="4800505"/>
              <a:ext cx="660165" cy="269566"/>
              <a:chOff x="1871277" y="1576300"/>
              <a:chExt cx="1128371" cy="437861"/>
            </a:xfrm>
          </p:grpSpPr>
          <p:sp>
            <p:nvSpPr>
              <p:cNvPr id="220" name="Oval 579"/>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221" name="Rectangle 580"/>
              <p:cNvSpPr/>
              <p:nvPr/>
            </p:nvSpPr>
            <p:spPr bwMode="auto">
              <a:xfrm>
                <a:off x="1872162" y="1739739"/>
                <a:ext cx="1128773" cy="11605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222" name="Oval 581"/>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223" name="Freeform 582"/>
              <p:cNvSpPr/>
              <p:nvPr/>
            </p:nvSpPr>
            <p:spPr bwMode="auto">
              <a:xfrm>
                <a:off x="2159782" y="1672685"/>
                <a:ext cx="548106" cy="16247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224" name="Freeform 583"/>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225" name="Freeform 584"/>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226" name="Freeform 585"/>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227" name="Straight Connector 586"/>
              <p:cNvCxnSpPr>
                <a:cxnSpLocks noChangeShapeType="1"/>
                <a:endCxn id="222"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228" name="Straight Connector 587"/>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130" name="Group 347"/>
            <p:cNvGrpSpPr>
              <a:grpSpLocks/>
            </p:cNvGrpSpPr>
            <p:nvPr/>
          </p:nvGrpSpPr>
          <p:grpSpPr bwMode="auto">
            <a:xfrm>
              <a:off x="6050373" y="3620176"/>
              <a:ext cx="425094" cy="228319"/>
              <a:chOff x="1871277" y="1576300"/>
              <a:chExt cx="1128371" cy="437861"/>
            </a:xfrm>
          </p:grpSpPr>
          <p:sp>
            <p:nvSpPr>
              <p:cNvPr id="211" name="Oval 589"/>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212" name="Rectangle 590"/>
              <p:cNvSpPr/>
              <p:nvPr/>
            </p:nvSpPr>
            <p:spPr bwMode="auto">
              <a:xfrm>
                <a:off x="1870189" y="1740037"/>
                <a:ext cx="1129316" cy="11570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213" name="Oval 591"/>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214" name="Freeform 592"/>
              <p:cNvSpPr/>
              <p:nvPr/>
            </p:nvSpPr>
            <p:spPr bwMode="auto">
              <a:xfrm>
                <a:off x="2160944" y="1673049"/>
                <a:ext cx="547803" cy="16138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215" name="Freeform 593"/>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216" name="Freeform 594"/>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217" name="Freeform 595"/>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218" name="Straight Connector 596"/>
              <p:cNvCxnSpPr>
                <a:cxnSpLocks noChangeShapeType="1"/>
                <a:endCxn id="213"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219" name="Straight Connector 597"/>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131" name="Group 347"/>
            <p:cNvGrpSpPr>
              <a:grpSpLocks/>
            </p:cNvGrpSpPr>
            <p:nvPr/>
          </p:nvGrpSpPr>
          <p:grpSpPr bwMode="auto">
            <a:xfrm>
              <a:off x="6347637" y="2481965"/>
              <a:ext cx="403071" cy="202807"/>
              <a:chOff x="1871277" y="1576300"/>
              <a:chExt cx="1128371" cy="437861"/>
            </a:xfrm>
          </p:grpSpPr>
          <p:sp>
            <p:nvSpPr>
              <p:cNvPr id="202" name="Oval 599"/>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203" name="Rectangle 600"/>
              <p:cNvSpPr/>
              <p:nvPr/>
            </p:nvSpPr>
            <p:spPr bwMode="auto">
              <a:xfrm>
                <a:off x="1873449" y="1739634"/>
                <a:ext cx="1124357" cy="116550"/>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204" name="Oval 601"/>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205" name="Freeform 602"/>
              <p:cNvSpPr/>
              <p:nvPr/>
            </p:nvSpPr>
            <p:spPr bwMode="auto">
              <a:xfrm>
                <a:off x="2162315" y="1671075"/>
                <a:ext cx="546626" cy="16111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206" name="Freeform 603"/>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207" name="Freeform 604"/>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208" name="Freeform 605"/>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209" name="Straight Connector 606"/>
              <p:cNvCxnSpPr>
                <a:cxnSpLocks noChangeShapeType="1"/>
                <a:endCxn id="204"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210" name="Straight Connector 607"/>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132" name="Group 1"/>
            <p:cNvGrpSpPr>
              <a:grpSpLocks/>
            </p:cNvGrpSpPr>
            <p:nvPr/>
          </p:nvGrpSpPr>
          <p:grpSpPr bwMode="auto">
            <a:xfrm>
              <a:off x="7678804" y="2388750"/>
              <a:ext cx="418211" cy="189727"/>
              <a:chOff x="7913987" y="1515773"/>
              <a:chExt cx="625138" cy="276534"/>
            </a:xfrm>
          </p:grpSpPr>
          <p:sp>
            <p:nvSpPr>
              <p:cNvPr id="193" name="Oval 609"/>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dist="23000" dir="5400000" rotWithShape="0">
                  <a:srgbClr val="BFBFBF">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94" name="Rectangle 610"/>
              <p:cNvSpPr/>
              <p:nvPr/>
            </p:nvSpPr>
            <p:spPr bwMode="auto">
              <a:xfrm>
                <a:off x="7913888" y="1623052"/>
                <a:ext cx="624093" cy="71739"/>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195" name="Oval 611"/>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96" name="Freeform 612"/>
              <p:cNvSpPr/>
              <p:nvPr/>
            </p:nvSpPr>
            <p:spPr bwMode="auto">
              <a:xfrm>
                <a:off x="8072877" y="1581397"/>
                <a:ext cx="303742" cy="9951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97" name="Freeform 613"/>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198" name="Freeform 614"/>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199" name="Freeform 615"/>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200" name="Straight Connector 616"/>
              <p:cNvCxnSpPr>
                <a:cxnSpLocks noChangeShapeType="1"/>
                <a:endCxn id="195" idx="2"/>
              </p:cNvCxnSpPr>
              <p:nvPr/>
            </p:nvCxnSpPr>
            <p:spPr bwMode="auto">
              <a:xfrm flipH="1" flipV="1">
                <a:off x="7914388" y="1615701"/>
                <a:ext cx="1756" cy="76416"/>
              </a:xfrm>
              <a:prstGeom prst="line">
                <a:avLst/>
              </a:prstGeom>
              <a:noFill/>
              <a:ln w="6350">
                <a:solidFill>
                  <a:srgbClr val="7F7F7F"/>
                </a:solidFill>
                <a:round/>
                <a:headEnd/>
                <a:tailEnd/>
              </a:ln>
              <a:effectLst>
                <a:outerShdw dist="19939" dir="5400000" algn="tl" rotWithShape="0">
                  <a:srgbClr val="808080">
                    <a:alpha val="37999"/>
                  </a:srgbClr>
                </a:outerShdw>
              </a:effectLst>
            </p:spPr>
          </p:cxnSp>
          <p:cxnSp>
            <p:nvCxnSpPr>
              <p:cNvPr id="201" name="Straight Connector 617"/>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dist="19939" dir="5400000" algn="tl" rotWithShape="0">
                  <a:srgbClr val="808080">
                    <a:alpha val="37999"/>
                  </a:srgbClr>
                </a:outerShdw>
              </a:effectLst>
            </p:spPr>
          </p:cxnSp>
        </p:grpSp>
        <p:grpSp>
          <p:nvGrpSpPr>
            <p:cNvPr id="133" name="Group 619"/>
            <p:cNvGrpSpPr>
              <a:grpSpLocks/>
            </p:cNvGrpSpPr>
            <p:nvPr/>
          </p:nvGrpSpPr>
          <p:grpSpPr bwMode="auto">
            <a:xfrm>
              <a:off x="7750570" y="2752811"/>
              <a:ext cx="418211" cy="189727"/>
              <a:chOff x="7913987" y="1515773"/>
              <a:chExt cx="625138" cy="276534"/>
            </a:xfrm>
          </p:grpSpPr>
          <p:sp>
            <p:nvSpPr>
              <p:cNvPr id="184" name="Oval 620"/>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dist="23000" dir="5400000" rotWithShape="0">
                  <a:srgbClr val="BFBFBF">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85" name="Rectangle 621"/>
              <p:cNvSpPr/>
              <p:nvPr/>
            </p:nvSpPr>
            <p:spPr bwMode="auto">
              <a:xfrm>
                <a:off x="7913397" y="1622369"/>
                <a:ext cx="626467" cy="71741"/>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186" name="Oval 622"/>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87" name="Freeform 623"/>
              <p:cNvSpPr/>
              <p:nvPr/>
            </p:nvSpPr>
            <p:spPr bwMode="auto">
              <a:xfrm>
                <a:off x="8072387" y="1580713"/>
                <a:ext cx="306114" cy="9951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88" name="Freeform 624"/>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189" name="Freeform 625"/>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190" name="Freeform 626"/>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191" name="Straight Connector 627"/>
              <p:cNvCxnSpPr>
                <a:cxnSpLocks noChangeShapeType="1"/>
                <a:endCxn id="186" idx="2"/>
              </p:cNvCxnSpPr>
              <p:nvPr/>
            </p:nvCxnSpPr>
            <p:spPr bwMode="auto">
              <a:xfrm flipH="1" flipV="1">
                <a:off x="7914388" y="1615701"/>
                <a:ext cx="1756" cy="76416"/>
              </a:xfrm>
              <a:prstGeom prst="line">
                <a:avLst/>
              </a:prstGeom>
              <a:noFill/>
              <a:ln w="6350">
                <a:solidFill>
                  <a:srgbClr val="7F7F7F"/>
                </a:solidFill>
                <a:round/>
                <a:headEnd/>
                <a:tailEnd/>
              </a:ln>
              <a:effectLst>
                <a:outerShdw dist="19939" dir="5400000" algn="tl" rotWithShape="0">
                  <a:srgbClr val="808080">
                    <a:alpha val="37999"/>
                  </a:srgbClr>
                </a:outerShdw>
              </a:effectLst>
            </p:spPr>
          </p:cxnSp>
          <p:cxnSp>
            <p:nvCxnSpPr>
              <p:cNvPr id="192" name="Straight Connector 628"/>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dist="19939" dir="5400000" algn="tl" rotWithShape="0">
                  <a:srgbClr val="808080">
                    <a:alpha val="37999"/>
                  </a:srgbClr>
                </a:outerShdw>
              </a:effectLst>
            </p:spPr>
          </p:cxnSp>
        </p:grpSp>
        <p:grpSp>
          <p:nvGrpSpPr>
            <p:cNvPr id="134" name="Group 629"/>
            <p:cNvGrpSpPr>
              <a:grpSpLocks/>
            </p:cNvGrpSpPr>
            <p:nvPr/>
          </p:nvGrpSpPr>
          <p:grpSpPr bwMode="auto">
            <a:xfrm>
              <a:off x="7187343" y="2485248"/>
              <a:ext cx="418211" cy="189727"/>
              <a:chOff x="7913987" y="1515773"/>
              <a:chExt cx="625138" cy="276534"/>
            </a:xfrm>
          </p:grpSpPr>
          <p:sp>
            <p:nvSpPr>
              <p:cNvPr id="175" name="Oval 630"/>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dist="23000" dir="5400000" rotWithShape="0">
                  <a:srgbClr val="BFBFBF">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76" name="Rectangle 631"/>
              <p:cNvSpPr/>
              <p:nvPr/>
            </p:nvSpPr>
            <p:spPr bwMode="auto">
              <a:xfrm>
                <a:off x="7912896" y="1621254"/>
                <a:ext cx="626467" cy="71739"/>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177" name="Oval 632"/>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78" name="Freeform 633"/>
              <p:cNvSpPr/>
              <p:nvPr/>
            </p:nvSpPr>
            <p:spPr bwMode="auto">
              <a:xfrm>
                <a:off x="8071885" y="1579598"/>
                <a:ext cx="306115" cy="10182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79" name="Freeform 634"/>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180" name="Freeform 635"/>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181" name="Freeform 636"/>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182" name="Straight Connector 637"/>
              <p:cNvCxnSpPr>
                <a:cxnSpLocks noChangeShapeType="1"/>
                <a:endCxn id="177" idx="2"/>
              </p:cNvCxnSpPr>
              <p:nvPr/>
            </p:nvCxnSpPr>
            <p:spPr bwMode="auto">
              <a:xfrm flipH="1" flipV="1">
                <a:off x="7914388" y="1615701"/>
                <a:ext cx="1756" cy="76416"/>
              </a:xfrm>
              <a:prstGeom prst="line">
                <a:avLst/>
              </a:prstGeom>
              <a:noFill/>
              <a:ln w="6350">
                <a:solidFill>
                  <a:srgbClr val="7F7F7F"/>
                </a:solidFill>
                <a:round/>
                <a:headEnd/>
                <a:tailEnd/>
              </a:ln>
              <a:effectLst>
                <a:outerShdw dist="19939" dir="5400000" algn="tl" rotWithShape="0">
                  <a:srgbClr val="808080">
                    <a:alpha val="37999"/>
                  </a:srgbClr>
                </a:outerShdw>
              </a:effectLst>
            </p:spPr>
          </p:cxnSp>
          <p:cxnSp>
            <p:nvCxnSpPr>
              <p:cNvPr id="183" name="Straight Connector 638"/>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dist="19939" dir="5400000" algn="tl" rotWithShape="0">
                  <a:srgbClr val="808080">
                    <a:alpha val="37999"/>
                  </a:srgbClr>
                </a:outerShdw>
              </a:effectLst>
            </p:spPr>
          </p:cxnSp>
        </p:grpSp>
        <p:grpSp>
          <p:nvGrpSpPr>
            <p:cNvPr id="135" name="Group 639"/>
            <p:cNvGrpSpPr>
              <a:grpSpLocks/>
            </p:cNvGrpSpPr>
            <p:nvPr/>
          </p:nvGrpSpPr>
          <p:grpSpPr bwMode="auto">
            <a:xfrm>
              <a:off x="7195275" y="2751878"/>
              <a:ext cx="418211" cy="189727"/>
              <a:chOff x="7913987" y="1515773"/>
              <a:chExt cx="625138" cy="276534"/>
            </a:xfrm>
          </p:grpSpPr>
          <p:sp>
            <p:nvSpPr>
              <p:cNvPr id="166" name="Oval 640"/>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dist="23000" dir="5400000" rotWithShape="0">
                  <a:srgbClr val="BFBFBF">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67" name="Rectangle 641"/>
              <p:cNvSpPr/>
              <p:nvPr/>
            </p:nvSpPr>
            <p:spPr bwMode="auto">
              <a:xfrm>
                <a:off x="7912903" y="1621415"/>
                <a:ext cx="626467" cy="71739"/>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168" name="Oval 642"/>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69" name="Freeform 643"/>
              <p:cNvSpPr/>
              <p:nvPr/>
            </p:nvSpPr>
            <p:spPr bwMode="auto">
              <a:xfrm>
                <a:off x="8071894" y="1579760"/>
                <a:ext cx="306114" cy="10182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70" name="Freeform 644"/>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171" name="Freeform 645"/>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172" name="Freeform 646"/>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173" name="Straight Connector 647"/>
              <p:cNvCxnSpPr>
                <a:cxnSpLocks noChangeShapeType="1"/>
                <a:endCxn id="168" idx="2"/>
              </p:cNvCxnSpPr>
              <p:nvPr/>
            </p:nvCxnSpPr>
            <p:spPr bwMode="auto">
              <a:xfrm flipH="1" flipV="1">
                <a:off x="7914388" y="1615701"/>
                <a:ext cx="1756" cy="76416"/>
              </a:xfrm>
              <a:prstGeom prst="line">
                <a:avLst/>
              </a:prstGeom>
              <a:noFill/>
              <a:ln w="6350">
                <a:solidFill>
                  <a:srgbClr val="7F7F7F"/>
                </a:solidFill>
                <a:round/>
                <a:headEnd/>
                <a:tailEnd/>
              </a:ln>
              <a:effectLst>
                <a:outerShdw dist="19939" dir="5400000" algn="tl" rotWithShape="0">
                  <a:srgbClr val="808080">
                    <a:alpha val="37999"/>
                  </a:srgbClr>
                </a:outerShdw>
              </a:effectLst>
            </p:spPr>
          </p:cxnSp>
          <p:cxnSp>
            <p:nvCxnSpPr>
              <p:cNvPr id="174" name="Straight Connector 648"/>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dist="19939" dir="5400000" algn="tl" rotWithShape="0">
                  <a:srgbClr val="808080">
                    <a:alpha val="37999"/>
                  </a:srgbClr>
                </a:outerShdw>
              </a:effectLst>
            </p:spPr>
          </p:cxnSp>
        </p:grpSp>
        <p:grpSp>
          <p:nvGrpSpPr>
            <p:cNvPr id="136" name="Group 649"/>
            <p:cNvGrpSpPr>
              <a:grpSpLocks/>
            </p:cNvGrpSpPr>
            <p:nvPr/>
          </p:nvGrpSpPr>
          <p:grpSpPr bwMode="auto">
            <a:xfrm>
              <a:off x="7088975" y="3633334"/>
              <a:ext cx="418211" cy="189727"/>
              <a:chOff x="7913987" y="1515773"/>
              <a:chExt cx="625138" cy="276534"/>
            </a:xfrm>
          </p:grpSpPr>
          <p:sp>
            <p:nvSpPr>
              <p:cNvPr id="157" name="Oval 650"/>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dist="23000" dir="5400000" rotWithShape="0">
                  <a:srgbClr val="BFBFBF">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58" name="Rectangle 651"/>
              <p:cNvSpPr/>
              <p:nvPr/>
            </p:nvSpPr>
            <p:spPr bwMode="auto">
              <a:xfrm>
                <a:off x="7912811" y="1623353"/>
                <a:ext cx="626467" cy="71739"/>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159" name="Oval 652"/>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60" name="Freeform 653"/>
              <p:cNvSpPr/>
              <p:nvPr/>
            </p:nvSpPr>
            <p:spPr bwMode="auto">
              <a:xfrm>
                <a:off x="8071800" y="1581697"/>
                <a:ext cx="306115" cy="9951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61" name="Freeform 654"/>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162" name="Freeform 655"/>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163" name="Freeform 656"/>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164" name="Straight Connector 657"/>
              <p:cNvCxnSpPr>
                <a:cxnSpLocks noChangeShapeType="1"/>
                <a:endCxn id="159" idx="2"/>
              </p:cNvCxnSpPr>
              <p:nvPr/>
            </p:nvCxnSpPr>
            <p:spPr bwMode="auto">
              <a:xfrm flipH="1" flipV="1">
                <a:off x="7914388" y="1615701"/>
                <a:ext cx="1756" cy="76416"/>
              </a:xfrm>
              <a:prstGeom prst="line">
                <a:avLst/>
              </a:prstGeom>
              <a:noFill/>
              <a:ln w="6350">
                <a:solidFill>
                  <a:srgbClr val="7F7F7F"/>
                </a:solidFill>
                <a:round/>
                <a:headEnd/>
                <a:tailEnd/>
              </a:ln>
              <a:effectLst>
                <a:outerShdw dist="19939" dir="5400000" algn="tl" rotWithShape="0">
                  <a:srgbClr val="808080">
                    <a:alpha val="37999"/>
                  </a:srgbClr>
                </a:outerShdw>
              </a:effectLst>
            </p:spPr>
          </p:cxnSp>
          <p:cxnSp>
            <p:nvCxnSpPr>
              <p:cNvPr id="165" name="Straight Connector 658"/>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dist="19939" dir="5400000" algn="tl" rotWithShape="0">
                  <a:srgbClr val="808080">
                    <a:alpha val="37999"/>
                  </a:srgbClr>
                </a:outerShdw>
              </a:effectLst>
            </p:spPr>
          </p:cxnSp>
        </p:grpSp>
        <p:grpSp>
          <p:nvGrpSpPr>
            <p:cNvPr id="137" name="Group 659"/>
            <p:cNvGrpSpPr>
              <a:grpSpLocks/>
            </p:cNvGrpSpPr>
            <p:nvPr/>
          </p:nvGrpSpPr>
          <p:grpSpPr bwMode="auto">
            <a:xfrm>
              <a:off x="7748699" y="3641266"/>
              <a:ext cx="418211" cy="189727"/>
              <a:chOff x="7913987" y="1515773"/>
              <a:chExt cx="625138" cy="276534"/>
            </a:xfrm>
          </p:grpSpPr>
          <p:sp>
            <p:nvSpPr>
              <p:cNvPr id="148" name="Oval 660"/>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dist="23000" dir="5400000" rotWithShape="0">
                  <a:srgbClr val="BFBFBF">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49" name="Rectangle 661"/>
              <p:cNvSpPr/>
              <p:nvPr/>
            </p:nvSpPr>
            <p:spPr bwMode="auto">
              <a:xfrm>
                <a:off x="7913821" y="1623361"/>
                <a:ext cx="626467" cy="71741"/>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150" name="Oval 662"/>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51" name="Freeform 663"/>
              <p:cNvSpPr/>
              <p:nvPr/>
            </p:nvSpPr>
            <p:spPr bwMode="auto">
              <a:xfrm>
                <a:off x="8072810" y="1581706"/>
                <a:ext cx="306115" cy="9951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52" name="Freeform 664"/>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153" name="Freeform 665"/>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154" name="Freeform 666"/>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155" name="Straight Connector 667"/>
              <p:cNvCxnSpPr>
                <a:cxnSpLocks noChangeShapeType="1"/>
                <a:endCxn id="150" idx="2"/>
              </p:cNvCxnSpPr>
              <p:nvPr/>
            </p:nvCxnSpPr>
            <p:spPr bwMode="auto">
              <a:xfrm flipH="1" flipV="1">
                <a:off x="7914388" y="1615701"/>
                <a:ext cx="1756" cy="76416"/>
              </a:xfrm>
              <a:prstGeom prst="line">
                <a:avLst/>
              </a:prstGeom>
              <a:noFill/>
              <a:ln w="6350">
                <a:solidFill>
                  <a:srgbClr val="7F7F7F"/>
                </a:solidFill>
                <a:round/>
                <a:headEnd/>
                <a:tailEnd/>
              </a:ln>
              <a:effectLst>
                <a:outerShdw dist="19939" dir="5400000" algn="tl" rotWithShape="0">
                  <a:srgbClr val="808080">
                    <a:alpha val="37999"/>
                  </a:srgbClr>
                </a:outerShdw>
              </a:effectLst>
            </p:spPr>
          </p:cxnSp>
          <p:cxnSp>
            <p:nvCxnSpPr>
              <p:cNvPr id="156" name="Straight Connector 668"/>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dist="19939" dir="5400000" algn="tl" rotWithShape="0">
                  <a:srgbClr val="808080">
                    <a:alpha val="37999"/>
                  </a:srgbClr>
                </a:outerShdw>
              </a:effectLst>
            </p:spPr>
          </p:cxnSp>
        </p:grpSp>
        <p:grpSp>
          <p:nvGrpSpPr>
            <p:cNvPr id="138" name="Group 669"/>
            <p:cNvGrpSpPr>
              <a:grpSpLocks/>
            </p:cNvGrpSpPr>
            <p:nvPr/>
          </p:nvGrpSpPr>
          <p:grpSpPr bwMode="auto">
            <a:xfrm>
              <a:off x="7440813" y="3924693"/>
              <a:ext cx="418211" cy="189727"/>
              <a:chOff x="7913987" y="1515773"/>
              <a:chExt cx="625138" cy="276534"/>
            </a:xfrm>
          </p:grpSpPr>
          <p:sp>
            <p:nvSpPr>
              <p:cNvPr id="139" name="Oval 670"/>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dist="23000" dir="5400000" rotWithShape="0">
                  <a:srgbClr val="BFBFBF">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40" name="Rectangle 671"/>
              <p:cNvSpPr/>
              <p:nvPr/>
            </p:nvSpPr>
            <p:spPr bwMode="auto">
              <a:xfrm>
                <a:off x="7913688" y="1622182"/>
                <a:ext cx="626467" cy="71741"/>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141" name="Oval 672"/>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42" name="Freeform 673"/>
              <p:cNvSpPr/>
              <p:nvPr/>
            </p:nvSpPr>
            <p:spPr bwMode="auto">
              <a:xfrm>
                <a:off x="8072677" y="1580527"/>
                <a:ext cx="306115" cy="10182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43" name="Freeform 674"/>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144" name="Freeform 675"/>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145" name="Freeform 676"/>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146" name="Straight Connector 677"/>
              <p:cNvCxnSpPr>
                <a:cxnSpLocks noChangeShapeType="1"/>
                <a:endCxn id="141" idx="2"/>
              </p:cNvCxnSpPr>
              <p:nvPr/>
            </p:nvCxnSpPr>
            <p:spPr bwMode="auto">
              <a:xfrm flipH="1" flipV="1">
                <a:off x="7914388" y="1615701"/>
                <a:ext cx="1756" cy="76416"/>
              </a:xfrm>
              <a:prstGeom prst="line">
                <a:avLst/>
              </a:prstGeom>
              <a:noFill/>
              <a:ln w="6350">
                <a:solidFill>
                  <a:srgbClr val="7F7F7F"/>
                </a:solidFill>
                <a:round/>
                <a:headEnd/>
                <a:tailEnd/>
              </a:ln>
              <a:effectLst>
                <a:outerShdw dist="19939" dir="5400000" algn="tl" rotWithShape="0">
                  <a:srgbClr val="808080">
                    <a:alpha val="37999"/>
                  </a:srgbClr>
                </a:outerShdw>
              </a:effectLst>
            </p:spPr>
          </p:cxnSp>
          <p:cxnSp>
            <p:nvCxnSpPr>
              <p:cNvPr id="147" name="Straight Connector 678"/>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dist="19939" dir="5400000" algn="tl" rotWithShape="0">
                  <a:srgbClr val="808080">
                    <a:alpha val="37999"/>
                  </a:srgbClr>
                </a:outerShdw>
              </a:effectLst>
            </p:spPr>
          </p:cxnSp>
        </p:grpSp>
      </p:grpSp>
      <p:sp>
        <p:nvSpPr>
          <p:cNvPr id="574" name="Rectangle 3"/>
          <p:cNvSpPr txBox="1">
            <a:spLocks noChangeArrowheads="1"/>
          </p:cNvSpPr>
          <p:nvPr/>
        </p:nvSpPr>
        <p:spPr bwMode="auto">
          <a:xfrm>
            <a:off x="600075" y="1700808"/>
            <a:ext cx="4259957" cy="453692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defRPr/>
            </a:pPr>
            <a:r>
              <a:rPr kumimoji="0" lang="zh-CN" altLang="en-US" sz="2800" b="0" u="none" strike="noStrike" kern="0" cap="none" spc="0" normalizeH="0" baseline="0" noProof="0" dirty="0">
                <a:ln>
                  <a:noFill/>
                </a:ln>
                <a:solidFill>
                  <a:srgbClr val="CC0000"/>
                </a:solidFill>
                <a:effectLst/>
                <a:uLnTx/>
                <a:uFillTx/>
                <a:latin typeface="+mn-ea"/>
                <a:cs typeface="+mn-cs"/>
              </a:rPr>
              <a:t>问</a:t>
            </a:r>
            <a:r>
              <a:rPr lang="zh-CN" altLang="en-US" sz="2800" kern="0" dirty="0">
                <a:solidFill>
                  <a:srgbClr val="CC0000"/>
                </a:solidFill>
                <a:latin typeface="+mn-ea"/>
              </a:rPr>
              <a:t>：终端系统怎样连接边缘路由器？</a:t>
            </a:r>
            <a:endParaRPr kumimoji="0" lang="en-US" altLang="zh-CN" sz="2800" b="0" u="none" strike="noStrike" kern="0" cap="none" spc="0" normalizeH="0" baseline="0" noProof="0" dirty="0">
              <a:ln>
                <a:noFill/>
              </a:ln>
              <a:solidFill>
                <a:srgbClr val="CC0000"/>
              </a:solidFill>
              <a:effectLst/>
              <a:uLnTx/>
              <a:uFillTx/>
              <a:latin typeface="+mn-ea"/>
              <a:cs typeface="+mn-cs"/>
            </a:endParaRPr>
          </a:p>
          <a:p>
            <a:pPr marL="342900" marR="0" lvl="0" indent="-342900" algn="l" defTabSz="914400" rtl="0" eaLnBrk="1" fontAlgn="base" latinLnBrk="0" hangingPunct="1">
              <a:lnSpc>
                <a:spcPct val="100000"/>
              </a:lnSpc>
              <a:spcBef>
                <a:spcPct val="20000"/>
              </a:spcBef>
              <a:spcAft>
                <a:spcPct val="0"/>
              </a:spcAft>
              <a:buClr>
                <a:schemeClr val="folHlink"/>
              </a:buClr>
              <a:buSzPct val="60000"/>
              <a:buFont typeface="Wingdings" pitchFamily="2" charset="2"/>
              <a:buChar char="n"/>
              <a:tabLst/>
              <a:defRPr/>
            </a:pPr>
            <a:r>
              <a:rPr kumimoji="0" lang="zh-CN" altLang="en-US" sz="2800" b="0" u="none" strike="noStrike" kern="0" cap="none" spc="0" normalizeH="0" baseline="0" noProof="0" dirty="0">
                <a:ln>
                  <a:noFill/>
                </a:ln>
                <a:solidFill>
                  <a:schemeClr val="tx1"/>
                </a:solidFill>
                <a:effectLst/>
                <a:uLnTx/>
                <a:uFillTx/>
                <a:latin typeface="+mn-ea"/>
                <a:cs typeface="+mn-cs"/>
              </a:rPr>
              <a:t>家庭网络</a:t>
            </a:r>
            <a:endParaRPr kumimoji="0" lang="en-US" altLang="zh-CN" sz="2800" b="0" u="none" strike="noStrike" kern="0" cap="none" spc="0" normalizeH="0" baseline="0" noProof="0" dirty="0">
              <a:ln>
                <a:noFill/>
              </a:ln>
              <a:solidFill>
                <a:schemeClr val="tx1"/>
              </a:solidFill>
              <a:effectLst/>
              <a:uLnTx/>
              <a:uFillTx/>
              <a:latin typeface="+mn-ea"/>
              <a:cs typeface="+mn-cs"/>
            </a:endParaRPr>
          </a:p>
          <a:p>
            <a:pPr marL="342900" marR="0" lvl="0" indent="-342900" algn="l" defTabSz="914400" rtl="0" eaLnBrk="1" fontAlgn="base" latinLnBrk="0" hangingPunct="1">
              <a:lnSpc>
                <a:spcPct val="100000"/>
              </a:lnSpc>
              <a:spcBef>
                <a:spcPct val="20000"/>
              </a:spcBef>
              <a:spcAft>
                <a:spcPct val="0"/>
              </a:spcAft>
              <a:buClr>
                <a:schemeClr val="folHlink"/>
              </a:buClr>
              <a:buSzPct val="60000"/>
              <a:buFont typeface="Wingdings" pitchFamily="2" charset="2"/>
              <a:buChar char="n"/>
              <a:tabLst/>
              <a:defRPr/>
            </a:pPr>
            <a:r>
              <a:rPr lang="zh-CN" altLang="en-US" sz="2800" kern="0" dirty="0">
                <a:latin typeface="+mn-ea"/>
              </a:rPr>
              <a:t>企业网络</a:t>
            </a:r>
            <a:r>
              <a:rPr kumimoji="0" lang="en-US" altLang="zh-CN" sz="2800" b="0" u="none" strike="noStrike" kern="0" cap="none" spc="0" normalizeH="0" baseline="0" noProof="0" dirty="0">
                <a:ln>
                  <a:noFill/>
                </a:ln>
                <a:solidFill>
                  <a:schemeClr val="tx1"/>
                </a:solidFill>
                <a:effectLst/>
                <a:uLnTx/>
                <a:uFillTx/>
                <a:latin typeface="+mn-ea"/>
                <a:cs typeface="+mn-cs"/>
              </a:rPr>
              <a:t> </a:t>
            </a:r>
            <a:r>
              <a:rPr lang="zh-CN" altLang="en-US" sz="2800" kern="0" dirty="0">
                <a:latin typeface="+mn-ea"/>
              </a:rPr>
              <a:t>（校园、公司）</a:t>
            </a:r>
            <a:endParaRPr kumimoji="0" lang="en-US" altLang="zh-CN" sz="2800" b="0" u="none" strike="noStrike" kern="0" cap="none" spc="0" normalizeH="0" baseline="0" noProof="0" dirty="0">
              <a:ln>
                <a:noFill/>
              </a:ln>
              <a:solidFill>
                <a:schemeClr val="tx1"/>
              </a:solidFill>
              <a:effectLst/>
              <a:uLnTx/>
              <a:uFillTx/>
              <a:latin typeface="+mn-ea"/>
              <a:cs typeface="+mn-cs"/>
            </a:endParaRPr>
          </a:p>
          <a:p>
            <a:pPr marL="342900" marR="0" lvl="0" indent="-342900" algn="l" defTabSz="914400" rtl="0" eaLnBrk="1" fontAlgn="base" latinLnBrk="0" hangingPunct="1">
              <a:lnSpc>
                <a:spcPct val="100000"/>
              </a:lnSpc>
              <a:spcBef>
                <a:spcPct val="20000"/>
              </a:spcBef>
              <a:spcAft>
                <a:spcPct val="30000"/>
              </a:spcAft>
              <a:buClr>
                <a:schemeClr val="folHlink"/>
              </a:buClr>
              <a:buSzPct val="60000"/>
              <a:buFont typeface="Wingdings" pitchFamily="2" charset="2"/>
              <a:buChar char="n"/>
              <a:tabLst/>
              <a:defRPr/>
            </a:pPr>
            <a:r>
              <a:rPr kumimoji="0" lang="zh-CN" altLang="en-US" sz="2800" b="0" u="none" strike="noStrike" kern="0" cap="none" spc="0" normalizeH="0" baseline="0" noProof="0" dirty="0">
                <a:ln>
                  <a:noFill/>
                </a:ln>
                <a:effectLst/>
                <a:uLnTx/>
                <a:uFillTx/>
                <a:latin typeface="+mn-ea"/>
                <a:cs typeface="+mn-cs"/>
              </a:rPr>
              <a:t>移动接入网（</a:t>
            </a:r>
            <a:r>
              <a:rPr kumimoji="0" lang="en-US" altLang="zh-CN" sz="2800" b="0" u="none" strike="noStrike" kern="0" cap="none" spc="0" normalizeH="0" baseline="0" noProof="0" dirty="0">
                <a:ln>
                  <a:noFill/>
                </a:ln>
                <a:effectLst/>
                <a:uLnTx/>
                <a:uFillTx/>
                <a:latin typeface="+mn-ea"/>
                <a:cs typeface="+mn-cs"/>
              </a:rPr>
              <a:t>4G</a:t>
            </a:r>
            <a:r>
              <a:rPr kumimoji="0" lang="zh-CN" altLang="en-US" sz="2800" b="0" u="none" strike="noStrike" kern="0" cap="none" spc="0" normalizeH="0" baseline="0" noProof="0" dirty="0">
                <a:ln>
                  <a:noFill/>
                </a:ln>
                <a:effectLst/>
                <a:uLnTx/>
                <a:uFillTx/>
                <a:latin typeface="+mn-ea"/>
                <a:cs typeface="+mn-cs"/>
              </a:rPr>
              <a:t>、</a:t>
            </a:r>
            <a:r>
              <a:rPr kumimoji="0" lang="en-US" altLang="zh-CN" sz="2800" b="0" u="none" strike="noStrike" kern="0" cap="none" spc="0" normalizeH="0" baseline="0" noProof="0" dirty="0">
                <a:ln>
                  <a:noFill/>
                </a:ln>
                <a:effectLst/>
                <a:uLnTx/>
                <a:uFillTx/>
                <a:latin typeface="+mn-ea"/>
                <a:cs typeface="+mn-cs"/>
              </a:rPr>
              <a:t>5G</a:t>
            </a:r>
            <a:r>
              <a:rPr kumimoji="0" lang="zh-CN" altLang="en-US" sz="2800" b="0" u="none" strike="noStrike" kern="0" cap="none" spc="0" normalizeH="0" baseline="0" noProof="0" dirty="0">
                <a:ln>
                  <a:noFill/>
                </a:ln>
                <a:effectLst/>
                <a:uLnTx/>
                <a:uFillTx/>
                <a:latin typeface="+mn-ea"/>
                <a:cs typeface="+mn-cs"/>
              </a:rPr>
              <a:t>）</a:t>
            </a:r>
            <a:endParaRPr kumimoji="0" lang="en-US" altLang="zh-CN" sz="2800" b="0" u="none" strike="noStrike" kern="0" cap="none" spc="0" normalizeH="0" baseline="0" noProof="0" dirty="0">
              <a:ln>
                <a:noFill/>
              </a:ln>
              <a:effectLst/>
              <a:uLnTx/>
              <a:uFillTx/>
              <a:latin typeface="+mn-ea"/>
              <a:cs typeface="+mn-cs"/>
            </a:endParaRPr>
          </a:p>
          <a:p>
            <a:pPr marL="342900" marR="0" lvl="0" indent="-34290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defRPr/>
            </a:pPr>
            <a:r>
              <a:rPr kumimoji="0" lang="zh-CN" altLang="en-US" sz="2800" b="0" u="none" strike="noStrike" kern="0" cap="none" spc="0" normalizeH="0" baseline="0" noProof="0" dirty="0">
                <a:ln>
                  <a:noFill/>
                </a:ln>
                <a:solidFill>
                  <a:srgbClr val="CC0000"/>
                </a:solidFill>
                <a:effectLst/>
                <a:uLnTx/>
                <a:uFillTx/>
                <a:latin typeface="+mn-ea"/>
                <a:cs typeface="+mn-cs"/>
              </a:rPr>
              <a:t>重要性质</a:t>
            </a:r>
            <a:r>
              <a:rPr kumimoji="0" lang="en-US" altLang="zh-CN" sz="2800" b="0" u="none" strike="noStrike" kern="0" cap="none" spc="0" normalizeH="0" baseline="0" noProof="0" dirty="0">
                <a:ln>
                  <a:noFill/>
                </a:ln>
                <a:solidFill>
                  <a:srgbClr val="CC0000"/>
                </a:solidFill>
                <a:effectLst/>
                <a:uLnTx/>
                <a:uFillTx/>
                <a:latin typeface="+mn-ea"/>
                <a:cs typeface="+mn-cs"/>
              </a:rPr>
              <a:t> </a:t>
            </a:r>
          </a:p>
          <a:p>
            <a:pPr marL="342900" marR="0" lvl="0" indent="-342900" algn="l" defTabSz="914400" rtl="0" eaLnBrk="1" fontAlgn="base" latinLnBrk="0" hangingPunct="1">
              <a:lnSpc>
                <a:spcPct val="100000"/>
              </a:lnSpc>
              <a:spcBef>
                <a:spcPct val="20000"/>
              </a:spcBef>
              <a:spcAft>
                <a:spcPct val="0"/>
              </a:spcAft>
              <a:buClr>
                <a:schemeClr val="folHlink"/>
              </a:buClr>
              <a:buSzPct val="60000"/>
              <a:buFont typeface="Wingdings" pitchFamily="2" charset="2"/>
              <a:buChar char="n"/>
              <a:tabLst/>
              <a:defRPr/>
            </a:pPr>
            <a:r>
              <a:rPr kumimoji="0" lang="zh-CN" altLang="en-US" sz="2800" b="0" u="none" strike="noStrike" kern="0" cap="none" spc="0" normalizeH="0" baseline="0" noProof="0" dirty="0">
                <a:ln>
                  <a:noFill/>
                </a:ln>
                <a:solidFill>
                  <a:schemeClr val="tx1"/>
                </a:solidFill>
                <a:effectLst/>
                <a:uLnTx/>
                <a:uFillTx/>
                <a:latin typeface="+mn-ea"/>
                <a:cs typeface="+mn-cs"/>
              </a:rPr>
              <a:t>接入网络的带宽（比特每秒、</a:t>
            </a:r>
            <a:r>
              <a:rPr kumimoji="0" lang="en-US" altLang="zh-CN" sz="2800" b="0" u="none" strike="noStrike" kern="0" cap="none" spc="0" normalizeH="0" baseline="0" noProof="0" dirty="0">
                <a:ln>
                  <a:noFill/>
                </a:ln>
                <a:solidFill>
                  <a:schemeClr val="tx1"/>
                </a:solidFill>
                <a:effectLst/>
                <a:uLnTx/>
                <a:uFillTx/>
                <a:latin typeface="+mn-ea"/>
                <a:cs typeface="+mn-cs"/>
              </a:rPr>
              <a:t>bit/sec</a:t>
            </a:r>
            <a:r>
              <a:rPr kumimoji="0" lang="zh-CN" altLang="en-US" sz="2800" b="0" u="none" strike="noStrike" kern="0" cap="none" spc="0" normalizeH="0" baseline="0" noProof="0" dirty="0">
                <a:ln>
                  <a:noFill/>
                </a:ln>
                <a:solidFill>
                  <a:schemeClr val="tx1"/>
                </a:solidFill>
                <a:effectLst/>
                <a:uLnTx/>
                <a:uFillTx/>
                <a:latin typeface="+mn-ea"/>
                <a:cs typeface="+mn-cs"/>
              </a:rPr>
              <a:t>）</a:t>
            </a:r>
            <a:r>
              <a:rPr kumimoji="0" lang="en-US" altLang="zh-CN" sz="2800" b="0" u="none" strike="noStrike" kern="0" cap="none" spc="0" normalizeH="0" baseline="0" noProof="0" dirty="0">
                <a:ln>
                  <a:noFill/>
                </a:ln>
                <a:solidFill>
                  <a:schemeClr val="tx1"/>
                </a:solidFill>
                <a:effectLst/>
                <a:uLnTx/>
                <a:uFillTx/>
                <a:latin typeface="+mn-ea"/>
                <a:cs typeface="+mn-cs"/>
              </a:rPr>
              <a:t>?</a:t>
            </a:r>
          </a:p>
          <a:p>
            <a:pPr marL="342900" marR="0" lvl="0" indent="-342900" algn="l" defTabSz="914400" rtl="0" eaLnBrk="1" fontAlgn="base" latinLnBrk="0" hangingPunct="1">
              <a:lnSpc>
                <a:spcPct val="100000"/>
              </a:lnSpc>
              <a:spcBef>
                <a:spcPct val="20000"/>
              </a:spcBef>
              <a:spcAft>
                <a:spcPct val="0"/>
              </a:spcAft>
              <a:buClr>
                <a:schemeClr val="folHlink"/>
              </a:buClr>
              <a:buSzPct val="60000"/>
              <a:buFont typeface="Wingdings" pitchFamily="2" charset="2"/>
              <a:buChar char="n"/>
              <a:tabLst/>
              <a:defRPr/>
            </a:pPr>
            <a:r>
              <a:rPr lang="zh-CN" altLang="en-US" sz="2800" kern="0" dirty="0">
                <a:solidFill>
                  <a:srgbClr val="0000FF"/>
                </a:solidFill>
                <a:latin typeface="+mn-ea"/>
              </a:rPr>
              <a:t>共享</a:t>
            </a:r>
            <a:r>
              <a:rPr lang="zh-CN" altLang="en-US" sz="2800" kern="0" dirty="0">
                <a:latin typeface="+mn-ea"/>
              </a:rPr>
              <a:t>还是</a:t>
            </a:r>
            <a:r>
              <a:rPr lang="zh-CN" altLang="en-US" sz="2800" kern="0" dirty="0">
                <a:solidFill>
                  <a:srgbClr val="0000FF"/>
                </a:solidFill>
                <a:latin typeface="+mn-ea"/>
              </a:rPr>
              <a:t>独占</a:t>
            </a:r>
            <a:r>
              <a:rPr kumimoji="0" lang="en-US" altLang="zh-CN" sz="2800" b="0" u="none" strike="noStrike" kern="0" cap="none" spc="0" normalizeH="0" baseline="0" noProof="0" dirty="0">
                <a:ln>
                  <a:noFill/>
                </a:ln>
                <a:solidFill>
                  <a:schemeClr val="tx1"/>
                </a:solidFill>
                <a:effectLst/>
                <a:uLnTx/>
                <a:uFillTx/>
                <a:latin typeface="+mn-ea"/>
                <a:cs typeface="+mn-cs"/>
              </a:rPr>
              <a:t>?</a:t>
            </a:r>
          </a:p>
        </p:txBody>
      </p:sp>
    </p:spTree>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接入网示例</a:t>
            </a:r>
            <a:r>
              <a:rPr lang="en-US" altLang="zh-CN" dirty="0"/>
              <a:t>1</a:t>
            </a:r>
            <a:r>
              <a:rPr lang="zh-CN" altLang="en-US" dirty="0"/>
              <a:t>：拨号上网（</a:t>
            </a:r>
            <a:r>
              <a:rPr lang="en-US" altLang="zh-CN" dirty="0"/>
              <a:t>DSL</a:t>
            </a:r>
            <a:r>
              <a:rPr lang="zh-CN" altLang="en-US" dirty="0"/>
              <a:t>）</a:t>
            </a:r>
          </a:p>
        </p:txBody>
      </p:sp>
      <p:sp>
        <p:nvSpPr>
          <p:cNvPr id="4" name="灯片编号占位符 3"/>
          <p:cNvSpPr>
            <a:spLocks noGrp="1"/>
          </p:cNvSpPr>
          <p:nvPr>
            <p:ph type="sldNum" sz="quarter" idx="12"/>
          </p:nvPr>
        </p:nvSpPr>
        <p:spPr/>
        <p:txBody>
          <a:bodyPr/>
          <a:lstStyle/>
          <a:p>
            <a:fld id="{E3FA5FAF-8A25-4B6E-94B7-5CA30A873E9A}" type="slidenum">
              <a:rPr lang="zh-CN" altLang="en-US" smtClean="0"/>
              <a:pPr/>
              <a:t>15</a:t>
            </a:fld>
            <a:endParaRPr lang="zh-CN" altLang="en-US"/>
          </a:p>
        </p:txBody>
      </p:sp>
      <p:grpSp>
        <p:nvGrpSpPr>
          <p:cNvPr id="5" name="Group 101"/>
          <p:cNvGrpSpPr>
            <a:grpSpLocks/>
          </p:cNvGrpSpPr>
          <p:nvPr/>
        </p:nvGrpSpPr>
        <p:grpSpPr bwMode="auto">
          <a:xfrm>
            <a:off x="5143500" y="3315866"/>
            <a:ext cx="2178050" cy="1147763"/>
            <a:chOff x="5143500" y="2905125"/>
            <a:chExt cx="2178050" cy="1147763"/>
          </a:xfrm>
        </p:grpSpPr>
        <p:grpSp>
          <p:nvGrpSpPr>
            <p:cNvPr id="6" name="Group 128"/>
            <p:cNvGrpSpPr>
              <a:grpSpLocks/>
            </p:cNvGrpSpPr>
            <p:nvPr/>
          </p:nvGrpSpPr>
          <p:grpSpPr bwMode="auto">
            <a:xfrm>
              <a:off x="5143500" y="2905125"/>
              <a:ext cx="2178050" cy="1147763"/>
              <a:chOff x="3240" y="1830"/>
              <a:chExt cx="1372" cy="723"/>
            </a:xfrm>
          </p:grpSpPr>
          <p:sp>
            <p:nvSpPr>
              <p:cNvPr id="47" name="Freeform 129"/>
              <p:cNvSpPr>
                <a:spLocks/>
              </p:cNvSpPr>
              <p:nvPr/>
            </p:nvSpPr>
            <p:spPr bwMode="auto">
              <a:xfrm>
                <a:off x="3240" y="1830"/>
                <a:ext cx="1372" cy="723"/>
              </a:xfrm>
              <a:custGeom>
                <a:avLst/>
                <a:gdLst>
                  <a:gd name="T0" fmla="*/ 1509012 w 765"/>
                  <a:gd name="T1" fmla="*/ 5729 h 459"/>
                  <a:gd name="T2" fmla="*/ 1027025 w 765"/>
                  <a:gd name="T3" fmla="*/ 40395 h 459"/>
                  <a:gd name="T4" fmla="*/ 340902 w 765"/>
                  <a:gd name="T5" fmla="*/ 58024 h 459"/>
                  <a:gd name="T6" fmla="*/ 49874 w 765"/>
                  <a:gd name="T7" fmla="*/ 194383 h 459"/>
                  <a:gd name="T8" fmla="*/ 640932 w 765"/>
                  <a:gd name="T9" fmla="*/ 256788 h 459"/>
                  <a:gd name="T10" fmla="*/ 1233656 w 765"/>
                  <a:gd name="T11" fmla="*/ 246677 h 459"/>
                  <a:gd name="T12" fmla="*/ 2079640 w 765"/>
                  <a:gd name="T13" fmla="*/ 256788 h 459"/>
                  <a:gd name="T14" fmla="*/ 2485867 w 765"/>
                  <a:gd name="T15" fmla="*/ 251149 h 459"/>
                  <a:gd name="T16" fmla="*/ 2678580 w 765"/>
                  <a:gd name="T17" fmla="*/ 215337 h 459"/>
                  <a:gd name="T18" fmla="*/ 2671282 w 765"/>
                  <a:gd name="T19" fmla="*/ 91397 h 459"/>
                  <a:gd name="T20" fmla="*/ 2357408 w 765"/>
                  <a:gd name="T21" fmla="*/ 19830 h 459"/>
                  <a:gd name="T22" fmla="*/ 1509012 w 765"/>
                  <a:gd name="T23" fmla="*/ 5729 h 4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65"/>
                  <a:gd name="T37" fmla="*/ 0 h 459"/>
                  <a:gd name="T38" fmla="*/ 765 w 765"/>
                  <a:gd name="T39" fmla="*/ 459 h 4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65" h="459">
                    <a:moveTo>
                      <a:pt x="424" y="10"/>
                    </a:moveTo>
                    <a:cubicBezTo>
                      <a:pt x="362" y="16"/>
                      <a:pt x="343" y="55"/>
                      <a:pt x="288" y="70"/>
                    </a:cubicBezTo>
                    <a:cubicBezTo>
                      <a:pt x="233" y="85"/>
                      <a:pt x="142" y="56"/>
                      <a:pt x="96" y="100"/>
                    </a:cubicBezTo>
                    <a:cubicBezTo>
                      <a:pt x="50" y="144"/>
                      <a:pt x="0" y="279"/>
                      <a:pt x="14" y="336"/>
                    </a:cubicBezTo>
                    <a:cubicBezTo>
                      <a:pt x="28" y="393"/>
                      <a:pt x="125" y="429"/>
                      <a:pt x="180" y="444"/>
                    </a:cubicBezTo>
                    <a:cubicBezTo>
                      <a:pt x="235" y="459"/>
                      <a:pt x="279" y="426"/>
                      <a:pt x="346" y="426"/>
                    </a:cubicBezTo>
                    <a:cubicBezTo>
                      <a:pt x="413" y="426"/>
                      <a:pt x="525" y="443"/>
                      <a:pt x="584" y="444"/>
                    </a:cubicBezTo>
                    <a:cubicBezTo>
                      <a:pt x="643" y="445"/>
                      <a:pt x="670" y="446"/>
                      <a:pt x="698" y="434"/>
                    </a:cubicBezTo>
                    <a:cubicBezTo>
                      <a:pt x="726" y="422"/>
                      <a:pt x="743" y="418"/>
                      <a:pt x="752" y="372"/>
                    </a:cubicBezTo>
                    <a:cubicBezTo>
                      <a:pt x="761" y="326"/>
                      <a:pt x="765" y="214"/>
                      <a:pt x="750" y="158"/>
                    </a:cubicBezTo>
                    <a:cubicBezTo>
                      <a:pt x="735" y="102"/>
                      <a:pt x="716" y="58"/>
                      <a:pt x="662" y="34"/>
                    </a:cubicBezTo>
                    <a:cubicBezTo>
                      <a:pt x="608" y="10"/>
                      <a:pt x="505" y="0"/>
                      <a:pt x="424" y="10"/>
                    </a:cubicBezTo>
                    <a:close/>
                  </a:path>
                </a:pathLst>
              </a:custGeom>
              <a:gradFill rotWithShape="1">
                <a:gsLst>
                  <a:gs pos="0">
                    <a:srgbClr val="00CCFF"/>
                  </a:gs>
                  <a:gs pos="100000">
                    <a:schemeClr val="bg1"/>
                  </a:gs>
                </a:gsLst>
                <a:lin ang="0" scaled="1"/>
              </a:gradFill>
              <a:ln w="9525">
                <a:noFill/>
                <a:round/>
                <a:headEnd/>
                <a:tailEnd/>
              </a:ln>
            </p:spPr>
            <p:txBody>
              <a:bodyPr/>
              <a:lstStyle/>
              <a:p>
                <a:endParaRPr lang="zh-CN" altLang="en-US"/>
              </a:p>
            </p:txBody>
          </p:sp>
          <p:sp>
            <p:nvSpPr>
              <p:cNvPr id="48" name="Line 130"/>
              <p:cNvSpPr>
                <a:spLocks noChangeShapeType="1"/>
              </p:cNvSpPr>
              <p:nvPr/>
            </p:nvSpPr>
            <p:spPr bwMode="auto">
              <a:xfrm flipV="1">
                <a:off x="3763" y="2053"/>
                <a:ext cx="106" cy="76"/>
              </a:xfrm>
              <a:prstGeom prst="line">
                <a:avLst/>
              </a:prstGeom>
              <a:noFill/>
              <a:ln w="9525">
                <a:solidFill>
                  <a:schemeClr val="tx1"/>
                </a:solidFill>
                <a:round/>
                <a:headEnd/>
                <a:tailEnd/>
              </a:ln>
            </p:spPr>
            <p:txBody>
              <a:bodyPr/>
              <a:lstStyle/>
              <a:p>
                <a:endParaRPr lang="zh-CN" altLang="en-US"/>
              </a:p>
            </p:txBody>
          </p:sp>
          <p:sp>
            <p:nvSpPr>
              <p:cNvPr id="49" name="Line 131"/>
              <p:cNvSpPr>
                <a:spLocks noChangeShapeType="1"/>
              </p:cNvSpPr>
              <p:nvPr/>
            </p:nvSpPr>
            <p:spPr bwMode="auto">
              <a:xfrm>
                <a:off x="3616" y="2204"/>
                <a:ext cx="0" cy="72"/>
              </a:xfrm>
              <a:prstGeom prst="line">
                <a:avLst/>
              </a:prstGeom>
              <a:noFill/>
              <a:ln w="9525">
                <a:solidFill>
                  <a:schemeClr val="tx1"/>
                </a:solidFill>
                <a:round/>
                <a:headEnd/>
                <a:tailEnd/>
              </a:ln>
            </p:spPr>
            <p:txBody>
              <a:bodyPr/>
              <a:lstStyle/>
              <a:p>
                <a:endParaRPr lang="zh-CN" altLang="en-US"/>
              </a:p>
            </p:txBody>
          </p:sp>
          <p:sp>
            <p:nvSpPr>
              <p:cNvPr id="50" name="Line 132"/>
              <p:cNvSpPr>
                <a:spLocks noChangeShapeType="1"/>
              </p:cNvSpPr>
              <p:nvPr/>
            </p:nvSpPr>
            <p:spPr bwMode="auto">
              <a:xfrm flipV="1">
                <a:off x="3763" y="2114"/>
                <a:ext cx="226" cy="252"/>
              </a:xfrm>
              <a:prstGeom prst="line">
                <a:avLst/>
              </a:prstGeom>
              <a:noFill/>
              <a:ln w="9525">
                <a:solidFill>
                  <a:schemeClr val="tx1"/>
                </a:solidFill>
                <a:round/>
                <a:headEnd/>
                <a:tailEnd/>
              </a:ln>
            </p:spPr>
            <p:txBody>
              <a:bodyPr/>
              <a:lstStyle/>
              <a:p>
                <a:endParaRPr lang="zh-CN" altLang="en-US"/>
              </a:p>
            </p:txBody>
          </p:sp>
          <p:sp>
            <p:nvSpPr>
              <p:cNvPr id="51" name="Line 133"/>
              <p:cNvSpPr>
                <a:spLocks noChangeShapeType="1"/>
              </p:cNvSpPr>
              <p:nvPr/>
            </p:nvSpPr>
            <p:spPr bwMode="auto">
              <a:xfrm>
                <a:off x="4076" y="2113"/>
                <a:ext cx="0" cy="171"/>
              </a:xfrm>
              <a:prstGeom prst="line">
                <a:avLst/>
              </a:prstGeom>
              <a:noFill/>
              <a:ln w="9525">
                <a:solidFill>
                  <a:schemeClr val="tx1"/>
                </a:solidFill>
                <a:round/>
                <a:headEnd/>
                <a:tailEnd/>
              </a:ln>
            </p:spPr>
            <p:txBody>
              <a:bodyPr/>
              <a:lstStyle/>
              <a:p>
                <a:endParaRPr lang="zh-CN" altLang="en-US"/>
              </a:p>
            </p:txBody>
          </p:sp>
          <p:sp>
            <p:nvSpPr>
              <p:cNvPr id="52" name="Line 134"/>
              <p:cNvSpPr>
                <a:spLocks noChangeShapeType="1"/>
              </p:cNvSpPr>
              <p:nvPr/>
            </p:nvSpPr>
            <p:spPr bwMode="auto">
              <a:xfrm>
                <a:off x="3779" y="2380"/>
                <a:ext cx="162" cy="0"/>
              </a:xfrm>
              <a:prstGeom prst="line">
                <a:avLst/>
              </a:prstGeom>
              <a:noFill/>
              <a:ln w="9525">
                <a:solidFill>
                  <a:schemeClr val="tx1"/>
                </a:solidFill>
                <a:round/>
                <a:headEnd/>
                <a:tailEnd/>
              </a:ln>
            </p:spPr>
            <p:txBody>
              <a:bodyPr/>
              <a:lstStyle/>
              <a:p>
                <a:endParaRPr lang="zh-CN" altLang="en-US"/>
              </a:p>
            </p:txBody>
          </p:sp>
          <p:sp>
            <p:nvSpPr>
              <p:cNvPr id="53" name="Line 135"/>
              <p:cNvSpPr>
                <a:spLocks noChangeShapeType="1"/>
              </p:cNvSpPr>
              <p:nvPr/>
            </p:nvSpPr>
            <p:spPr bwMode="auto">
              <a:xfrm>
                <a:off x="4255" y="2372"/>
                <a:ext cx="152" cy="0"/>
              </a:xfrm>
              <a:prstGeom prst="line">
                <a:avLst/>
              </a:prstGeom>
              <a:noFill/>
              <a:ln w="9525">
                <a:solidFill>
                  <a:schemeClr val="tx1"/>
                </a:solidFill>
                <a:round/>
                <a:headEnd/>
                <a:tailEnd/>
              </a:ln>
            </p:spPr>
            <p:txBody>
              <a:bodyPr/>
              <a:lstStyle/>
              <a:p>
                <a:endParaRPr lang="zh-CN" altLang="en-US"/>
              </a:p>
            </p:txBody>
          </p:sp>
          <p:grpSp>
            <p:nvGrpSpPr>
              <p:cNvPr id="54" name="Group 136"/>
              <p:cNvGrpSpPr>
                <a:grpSpLocks/>
              </p:cNvGrpSpPr>
              <p:nvPr/>
            </p:nvGrpSpPr>
            <p:grpSpPr bwMode="auto">
              <a:xfrm>
                <a:off x="3860" y="1969"/>
                <a:ext cx="335" cy="148"/>
                <a:chOff x="4650" y="1129"/>
                <a:chExt cx="246" cy="95"/>
              </a:xfrm>
            </p:grpSpPr>
            <p:sp>
              <p:nvSpPr>
                <p:cNvPr id="84"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sp>
              <p:nvSpPr>
                <p:cNvPr id="85"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86"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grpSp>
              <p:nvGrpSpPr>
                <p:cNvPr id="87" name="Group 140"/>
                <p:cNvGrpSpPr>
                  <a:grpSpLocks/>
                </p:cNvGrpSpPr>
                <p:nvPr/>
              </p:nvGrpSpPr>
              <p:grpSpPr bwMode="auto">
                <a:xfrm>
                  <a:off x="4699" y="1145"/>
                  <a:ext cx="138" cy="29"/>
                  <a:chOff x="2468" y="1332"/>
                  <a:chExt cx="310" cy="60"/>
                </a:xfrm>
              </p:grpSpPr>
              <p:sp>
                <p:nvSpPr>
                  <p:cNvPr id="90" name="Freeform 141"/>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p:spPr>
                <p:txBody>
                  <a:bodyPr/>
                  <a:lstStyle/>
                  <a:p>
                    <a:endParaRPr lang="zh-CN" altLang="en-US"/>
                  </a:p>
                </p:txBody>
              </p:sp>
              <p:sp>
                <p:nvSpPr>
                  <p:cNvPr id="91" name="Freeform 142"/>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p:spPr>
                <p:txBody>
                  <a:bodyPr/>
                  <a:lstStyle/>
                  <a:p>
                    <a:endParaRPr lang="zh-CN" altLang="en-US"/>
                  </a:p>
                </p:txBody>
              </p:sp>
            </p:grpSp>
            <p:sp>
              <p:nvSpPr>
                <p:cNvPr id="88" name="Line 143"/>
                <p:cNvSpPr>
                  <a:spLocks noChangeShapeType="1"/>
                </p:cNvSpPr>
                <p:nvPr/>
              </p:nvSpPr>
              <p:spPr bwMode="auto">
                <a:xfrm>
                  <a:off x="4651" y="1158"/>
                  <a:ext cx="0" cy="42"/>
                </a:xfrm>
                <a:prstGeom prst="line">
                  <a:avLst/>
                </a:prstGeom>
                <a:noFill/>
                <a:ln w="9525">
                  <a:solidFill>
                    <a:schemeClr val="tx1"/>
                  </a:solidFill>
                  <a:round/>
                  <a:headEnd/>
                  <a:tailEnd/>
                </a:ln>
              </p:spPr>
              <p:txBody>
                <a:bodyPr/>
                <a:lstStyle/>
                <a:p>
                  <a:endParaRPr lang="zh-CN" altLang="en-US"/>
                </a:p>
              </p:txBody>
            </p:sp>
            <p:sp>
              <p:nvSpPr>
                <p:cNvPr id="89" name="Line 144"/>
                <p:cNvSpPr>
                  <a:spLocks noChangeShapeType="1"/>
                </p:cNvSpPr>
                <p:nvPr/>
              </p:nvSpPr>
              <p:spPr bwMode="auto">
                <a:xfrm>
                  <a:off x="4894" y="1160"/>
                  <a:ext cx="0" cy="41"/>
                </a:xfrm>
                <a:prstGeom prst="line">
                  <a:avLst/>
                </a:prstGeom>
                <a:noFill/>
                <a:ln w="9525">
                  <a:solidFill>
                    <a:schemeClr val="tx1"/>
                  </a:solidFill>
                  <a:round/>
                  <a:headEnd/>
                  <a:tailEnd/>
                </a:ln>
              </p:spPr>
              <p:txBody>
                <a:bodyPr/>
                <a:lstStyle/>
                <a:p>
                  <a:endParaRPr lang="zh-CN" altLang="en-US"/>
                </a:p>
              </p:txBody>
            </p:sp>
          </p:grpSp>
          <p:grpSp>
            <p:nvGrpSpPr>
              <p:cNvPr id="55" name="Group 145"/>
              <p:cNvGrpSpPr>
                <a:grpSpLocks/>
              </p:cNvGrpSpPr>
              <p:nvPr/>
            </p:nvGrpSpPr>
            <p:grpSpPr bwMode="auto">
              <a:xfrm>
                <a:off x="3922" y="2284"/>
                <a:ext cx="336" cy="154"/>
                <a:chOff x="4650" y="1129"/>
                <a:chExt cx="246" cy="95"/>
              </a:xfrm>
            </p:grpSpPr>
            <p:sp>
              <p:nvSpPr>
                <p:cNvPr id="76"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sp>
              <p:nvSpPr>
                <p:cNvPr id="77"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78"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grpSp>
              <p:nvGrpSpPr>
                <p:cNvPr id="79" name="Group 149"/>
                <p:cNvGrpSpPr>
                  <a:grpSpLocks/>
                </p:cNvGrpSpPr>
                <p:nvPr/>
              </p:nvGrpSpPr>
              <p:grpSpPr bwMode="auto">
                <a:xfrm>
                  <a:off x="4699" y="1145"/>
                  <a:ext cx="138" cy="29"/>
                  <a:chOff x="2468" y="1332"/>
                  <a:chExt cx="310" cy="60"/>
                </a:xfrm>
              </p:grpSpPr>
              <p:sp>
                <p:nvSpPr>
                  <p:cNvPr id="82" name="Freeform 15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p:spPr>
                <p:txBody>
                  <a:bodyPr/>
                  <a:lstStyle/>
                  <a:p>
                    <a:endParaRPr lang="zh-CN" altLang="en-US"/>
                  </a:p>
                </p:txBody>
              </p:sp>
              <p:sp>
                <p:nvSpPr>
                  <p:cNvPr id="83" name="Freeform 15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p:spPr>
                <p:txBody>
                  <a:bodyPr/>
                  <a:lstStyle/>
                  <a:p>
                    <a:endParaRPr lang="zh-CN" altLang="en-US"/>
                  </a:p>
                </p:txBody>
              </p:sp>
            </p:grpSp>
            <p:sp>
              <p:nvSpPr>
                <p:cNvPr id="80" name="Line 152"/>
                <p:cNvSpPr>
                  <a:spLocks noChangeShapeType="1"/>
                </p:cNvSpPr>
                <p:nvPr/>
              </p:nvSpPr>
              <p:spPr bwMode="auto">
                <a:xfrm>
                  <a:off x="4651" y="1158"/>
                  <a:ext cx="0" cy="42"/>
                </a:xfrm>
                <a:prstGeom prst="line">
                  <a:avLst/>
                </a:prstGeom>
                <a:noFill/>
                <a:ln w="9525">
                  <a:solidFill>
                    <a:schemeClr val="tx1"/>
                  </a:solidFill>
                  <a:round/>
                  <a:headEnd/>
                  <a:tailEnd/>
                </a:ln>
              </p:spPr>
              <p:txBody>
                <a:bodyPr/>
                <a:lstStyle/>
                <a:p>
                  <a:endParaRPr lang="zh-CN" altLang="en-US"/>
                </a:p>
              </p:txBody>
            </p:sp>
            <p:sp>
              <p:nvSpPr>
                <p:cNvPr id="81" name="Line 153"/>
                <p:cNvSpPr>
                  <a:spLocks noChangeShapeType="1"/>
                </p:cNvSpPr>
                <p:nvPr/>
              </p:nvSpPr>
              <p:spPr bwMode="auto">
                <a:xfrm>
                  <a:off x="4894" y="1160"/>
                  <a:ext cx="0" cy="41"/>
                </a:xfrm>
                <a:prstGeom prst="line">
                  <a:avLst/>
                </a:prstGeom>
                <a:noFill/>
                <a:ln w="9525">
                  <a:solidFill>
                    <a:schemeClr val="tx1"/>
                  </a:solidFill>
                  <a:round/>
                  <a:headEnd/>
                  <a:tailEnd/>
                </a:ln>
              </p:spPr>
              <p:txBody>
                <a:bodyPr/>
                <a:lstStyle/>
                <a:p>
                  <a:endParaRPr lang="zh-CN" altLang="en-US"/>
                </a:p>
              </p:txBody>
            </p:sp>
          </p:grpSp>
          <p:grpSp>
            <p:nvGrpSpPr>
              <p:cNvPr id="56" name="Group 154"/>
              <p:cNvGrpSpPr>
                <a:grpSpLocks/>
              </p:cNvGrpSpPr>
              <p:nvPr/>
            </p:nvGrpSpPr>
            <p:grpSpPr bwMode="auto">
              <a:xfrm>
                <a:off x="3443" y="2054"/>
                <a:ext cx="335" cy="149"/>
                <a:chOff x="4650" y="1129"/>
                <a:chExt cx="246" cy="95"/>
              </a:xfrm>
            </p:grpSpPr>
            <p:sp>
              <p:nvSpPr>
                <p:cNvPr id="68"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sp>
              <p:nvSpPr>
                <p:cNvPr id="69"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70"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grpSp>
              <p:nvGrpSpPr>
                <p:cNvPr id="71" name="Group 158"/>
                <p:cNvGrpSpPr>
                  <a:grpSpLocks/>
                </p:cNvGrpSpPr>
                <p:nvPr/>
              </p:nvGrpSpPr>
              <p:grpSpPr bwMode="auto">
                <a:xfrm>
                  <a:off x="4699" y="1145"/>
                  <a:ext cx="138" cy="29"/>
                  <a:chOff x="2468" y="1332"/>
                  <a:chExt cx="310" cy="60"/>
                </a:xfrm>
              </p:grpSpPr>
              <p:sp>
                <p:nvSpPr>
                  <p:cNvPr id="74" name="Freeform 15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p:spPr>
                <p:txBody>
                  <a:bodyPr/>
                  <a:lstStyle/>
                  <a:p>
                    <a:endParaRPr lang="zh-CN" altLang="en-US"/>
                  </a:p>
                </p:txBody>
              </p:sp>
              <p:sp>
                <p:nvSpPr>
                  <p:cNvPr id="75" name="Freeform 16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p:spPr>
                <p:txBody>
                  <a:bodyPr/>
                  <a:lstStyle/>
                  <a:p>
                    <a:endParaRPr lang="zh-CN" altLang="en-US"/>
                  </a:p>
                </p:txBody>
              </p:sp>
            </p:grpSp>
            <p:sp>
              <p:nvSpPr>
                <p:cNvPr id="72" name="Line 161"/>
                <p:cNvSpPr>
                  <a:spLocks noChangeShapeType="1"/>
                </p:cNvSpPr>
                <p:nvPr/>
              </p:nvSpPr>
              <p:spPr bwMode="auto">
                <a:xfrm>
                  <a:off x="4651" y="1158"/>
                  <a:ext cx="0" cy="42"/>
                </a:xfrm>
                <a:prstGeom prst="line">
                  <a:avLst/>
                </a:prstGeom>
                <a:noFill/>
                <a:ln w="9525">
                  <a:solidFill>
                    <a:schemeClr val="tx1"/>
                  </a:solidFill>
                  <a:round/>
                  <a:headEnd/>
                  <a:tailEnd/>
                </a:ln>
              </p:spPr>
              <p:txBody>
                <a:bodyPr/>
                <a:lstStyle/>
                <a:p>
                  <a:endParaRPr lang="zh-CN" altLang="en-US"/>
                </a:p>
              </p:txBody>
            </p:sp>
            <p:sp>
              <p:nvSpPr>
                <p:cNvPr id="73" name="Line 162"/>
                <p:cNvSpPr>
                  <a:spLocks noChangeShapeType="1"/>
                </p:cNvSpPr>
                <p:nvPr/>
              </p:nvSpPr>
              <p:spPr bwMode="auto">
                <a:xfrm>
                  <a:off x="4894" y="1160"/>
                  <a:ext cx="0" cy="41"/>
                </a:xfrm>
                <a:prstGeom prst="line">
                  <a:avLst/>
                </a:prstGeom>
                <a:noFill/>
                <a:ln w="9525">
                  <a:solidFill>
                    <a:schemeClr val="tx1"/>
                  </a:solidFill>
                  <a:round/>
                  <a:headEnd/>
                  <a:tailEnd/>
                </a:ln>
              </p:spPr>
              <p:txBody>
                <a:bodyPr/>
                <a:lstStyle/>
                <a:p>
                  <a:endParaRPr lang="zh-CN" altLang="en-US"/>
                </a:p>
              </p:txBody>
            </p:sp>
          </p:grpSp>
          <p:grpSp>
            <p:nvGrpSpPr>
              <p:cNvPr id="57" name="Group 163"/>
              <p:cNvGrpSpPr>
                <a:grpSpLocks/>
              </p:cNvGrpSpPr>
              <p:nvPr/>
            </p:nvGrpSpPr>
            <p:grpSpPr bwMode="auto">
              <a:xfrm>
                <a:off x="3452" y="2284"/>
                <a:ext cx="336" cy="148"/>
                <a:chOff x="4650" y="1129"/>
                <a:chExt cx="246" cy="95"/>
              </a:xfrm>
            </p:grpSpPr>
            <p:sp>
              <p:nvSpPr>
                <p:cNvPr id="60"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sp>
              <p:nvSpPr>
                <p:cNvPr id="61"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62"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grpSp>
              <p:nvGrpSpPr>
                <p:cNvPr id="63" name="Group 167"/>
                <p:cNvGrpSpPr>
                  <a:grpSpLocks/>
                </p:cNvGrpSpPr>
                <p:nvPr/>
              </p:nvGrpSpPr>
              <p:grpSpPr bwMode="auto">
                <a:xfrm>
                  <a:off x="4699" y="1145"/>
                  <a:ext cx="138" cy="29"/>
                  <a:chOff x="2468" y="1332"/>
                  <a:chExt cx="310" cy="60"/>
                </a:xfrm>
              </p:grpSpPr>
              <p:sp>
                <p:nvSpPr>
                  <p:cNvPr id="66" name="Freeform 16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p:spPr>
                <p:txBody>
                  <a:bodyPr/>
                  <a:lstStyle/>
                  <a:p>
                    <a:endParaRPr lang="zh-CN" altLang="en-US"/>
                  </a:p>
                </p:txBody>
              </p:sp>
              <p:sp>
                <p:nvSpPr>
                  <p:cNvPr id="67" name="Freeform 16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p:spPr>
                <p:txBody>
                  <a:bodyPr/>
                  <a:lstStyle/>
                  <a:p>
                    <a:endParaRPr lang="zh-CN" altLang="en-US"/>
                  </a:p>
                </p:txBody>
              </p:sp>
            </p:grpSp>
            <p:sp>
              <p:nvSpPr>
                <p:cNvPr id="64" name="Line 170"/>
                <p:cNvSpPr>
                  <a:spLocks noChangeShapeType="1"/>
                </p:cNvSpPr>
                <p:nvPr/>
              </p:nvSpPr>
              <p:spPr bwMode="auto">
                <a:xfrm>
                  <a:off x="4651" y="1158"/>
                  <a:ext cx="0" cy="42"/>
                </a:xfrm>
                <a:prstGeom prst="line">
                  <a:avLst/>
                </a:prstGeom>
                <a:noFill/>
                <a:ln w="9525">
                  <a:solidFill>
                    <a:schemeClr val="tx1"/>
                  </a:solidFill>
                  <a:round/>
                  <a:headEnd/>
                  <a:tailEnd/>
                </a:ln>
              </p:spPr>
              <p:txBody>
                <a:bodyPr/>
                <a:lstStyle/>
                <a:p>
                  <a:endParaRPr lang="zh-CN" altLang="en-US"/>
                </a:p>
              </p:txBody>
            </p:sp>
            <p:sp>
              <p:nvSpPr>
                <p:cNvPr id="65" name="Line 171"/>
                <p:cNvSpPr>
                  <a:spLocks noChangeShapeType="1"/>
                </p:cNvSpPr>
                <p:nvPr/>
              </p:nvSpPr>
              <p:spPr bwMode="auto">
                <a:xfrm>
                  <a:off x="4894" y="1160"/>
                  <a:ext cx="0" cy="41"/>
                </a:xfrm>
                <a:prstGeom prst="line">
                  <a:avLst/>
                </a:prstGeom>
                <a:noFill/>
                <a:ln w="9525">
                  <a:solidFill>
                    <a:schemeClr val="tx1"/>
                  </a:solidFill>
                  <a:round/>
                  <a:headEnd/>
                  <a:tailEnd/>
                </a:ln>
              </p:spPr>
              <p:txBody>
                <a:bodyPr/>
                <a:lstStyle/>
                <a:p>
                  <a:endParaRPr lang="zh-CN" altLang="en-US"/>
                </a:p>
              </p:txBody>
            </p:sp>
          </p:grpSp>
          <p:sp>
            <p:nvSpPr>
              <p:cNvPr id="58" name="Line 172"/>
              <p:cNvSpPr>
                <a:spLocks noChangeShapeType="1"/>
              </p:cNvSpPr>
              <p:nvPr/>
            </p:nvSpPr>
            <p:spPr bwMode="auto">
              <a:xfrm>
                <a:off x="4422" y="2370"/>
                <a:ext cx="153" cy="0"/>
              </a:xfrm>
              <a:prstGeom prst="line">
                <a:avLst/>
              </a:prstGeom>
              <a:noFill/>
              <a:ln w="9525">
                <a:solidFill>
                  <a:schemeClr val="bg2"/>
                </a:solidFill>
                <a:prstDash val="dash"/>
                <a:round/>
                <a:headEnd/>
                <a:tailEnd/>
              </a:ln>
            </p:spPr>
            <p:txBody>
              <a:bodyPr/>
              <a:lstStyle/>
              <a:p>
                <a:endParaRPr lang="zh-CN" altLang="en-US"/>
              </a:p>
            </p:txBody>
          </p:sp>
          <p:sp>
            <p:nvSpPr>
              <p:cNvPr id="59" name="Text Box 580"/>
              <p:cNvSpPr txBox="1">
                <a:spLocks noChangeArrowheads="1"/>
              </p:cNvSpPr>
              <p:nvPr/>
            </p:nvSpPr>
            <p:spPr bwMode="auto">
              <a:xfrm>
                <a:off x="4231" y="1988"/>
                <a:ext cx="326" cy="233"/>
              </a:xfrm>
              <a:prstGeom prst="rect">
                <a:avLst/>
              </a:prstGeom>
              <a:noFill/>
              <a:ln w="9525">
                <a:noFill/>
                <a:miter lim="800000"/>
                <a:headEnd/>
                <a:tailEnd/>
              </a:ln>
            </p:spPr>
            <p:txBody>
              <a:bodyPr wrap="none">
                <a:spAutoFit/>
              </a:bodyPr>
              <a:lstStyle/>
              <a:p>
                <a:r>
                  <a:rPr lang="en-US" altLang="zh-CN" sz="1800" dirty="0"/>
                  <a:t>ISP</a:t>
                </a:r>
              </a:p>
            </p:txBody>
          </p:sp>
        </p:grpSp>
        <p:grpSp>
          <p:nvGrpSpPr>
            <p:cNvPr id="7" name="Group 347"/>
            <p:cNvGrpSpPr>
              <a:grpSpLocks/>
            </p:cNvGrpSpPr>
            <p:nvPr/>
          </p:nvGrpSpPr>
          <p:grpSpPr bwMode="auto">
            <a:xfrm>
              <a:off x="5450519" y="3250491"/>
              <a:ext cx="569188" cy="269566"/>
              <a:chOff x="1871277" y="1576300"/>
              <a:chExt cx="1128371" cy="437861"/>
            </a:xfrm>
          </p:grpSpPr>
          <p:sp>
            <p:nvSpPr>
              <p:cNvPr id="38" name="Oval 134"/>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39" name="Rectangle 135"/>
              <p:cNvSpPr/>
              <p:nvPr/>
            </p:nvSpPr>
            <p:spPr bwMode="auto">
              <a:xfrm>
                <a:off x="1870026" y="1739905"/>
                <a:ext cx="1129806" cy="11603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40" name="Oval 136"/>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41" name="Freeform 137"/>
              <p:cNvSpPr/>
              <p:nvPr/>
            </p:nvSpPr>
            <p:spPr bwMode="auto">
              <a:xfrm>
                <a:off x="2159559" y="1672861"/>
                <a:ext cx="547595" cy="16245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2" name="Freeform 138"/>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43" name="Freeform 139"/>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44" name="Freeform 140"/>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45" name="Straight Connector 141"/>
              <p:cNvCxnSpPr>
                <a:cxnSpLocks noChangeShapeType="1"/>
                <a:endCxn id="40"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46" name="Straight Connector 142"/>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8" name="Group 347"/>
            <p:cNvGrpSpPr>
              <a:grpSpLocks/>
            </p:cNvGrpSpPr>
            <p:nvPr/>
          </p:nvGrpSpPr>
          <p:grpSpPr bwMode="auto">
            <a:xfrm>
              <a:off x="5463219" y="3606091"/>
              <a:ext cx="569188" cy="269566"/>
              <a:chOff x="1871277" y="1576300"/>
              <a:chExt cx="1128371" cy="437861"/>
            </a:xfrm>
          </p:grpSpPr>
          <p:sp>
            <p:nvSpPr>
              <p:cNvPr id="29" name="Oval 125"/>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30" name="Rectangle 126"/>
              <p:cNvSpPr/>
              <p:nvPr/>
            </p:nvSpPr>
            <p:spPr bwMode="auto">
              <a:xfrm>
                <a:off x="1870026" y="1739905"/>
                <a:ext cx="1129806" cy="11603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31" name="Oval 127"/>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32" name="Freeform 128"/>
              <p:cNvSpPr/>
              <p:nvPr/>
            </p:nvSpPr>
            <p:spPr bwMode="auto">
              <a:xfrm>
                <a:off x="2159559" y="1672861"/>
                <a:ext cx="547595" cy="16245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3" name="Freeform 129"/>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34" name="Freeform 130"/>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35" name="Freeform 131"/>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36" name="Straight Connector 132"/>
              <p:cNvCxnSpPr>
                <a:cxnSpLocks noChangeShapeType="1"/>
                <a:endCxn id="31"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37" name="Straight Connector 133"/>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9" name="Group 347"/>
            <p:cNvGrpSpPr>
              <a:grpSpLocks/>
            </p:cNvGrpSpPr>
            <p:nvPr/>
          </p:nvGrpSpPr>
          <p:grpSpPr bwMode="auto">
            <a:xfrm>
              <a:off x="6107744" y="3120316"/>
              <a:ext cx="569188" cy="269566"/>
              <a:chOff x="1871277" y="1576300"/>
              <a:chExt cx="1128371" cy="437861"/>
            </a:xfrm>
          </p:grpSpPr>
          <p:sp>
            <p:nvSpPr>
              <p:cNvPr id="20" name="Oval 116"/>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21" name="Rectangle 117"/>
              <p:cNvSpPr/>
              <p:nvPr/>
            </p:nvSpPr>
            <p:spPr bwMode="auto">
              <a:xfrm>
                <a:off x="1870026" y="1739905"/>
                <a:ext cx="1129806" cy="11603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22" name="Oval 11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23" name="Freeform 119"/>
              <p:cNvSpPr/>
              <p:nvPr/>
            </p:nvSpPr>
            <p:spPr bwMode="auto">
              <a:xfrm>
                <a:off x="2159559" y="1672861"/>
                <a:ext cx="547595" cy="16245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24" name="Freeform 12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25" name="Freeform 12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26" name="Freeform 12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27" name="Straight Connector 123"/>
              <p:cNvCxnSpPr>
                <a:cxnSpLocks noChangeShapeType="1"/>
                <a:endCxn id="22"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28" name="Straight Connector 12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10" name="Group 347"/>
            <p:cNvGrpSpPr>
              <a:grpSpLocks/>
            </p:cNvGrpSpPr>
            <p:nvPr/>
          </p:nvGrpSpPr>
          <p:grpSpPr bwMode="auto">
            <a:xfrm>
              <a:off x="6207410" y="3622646"/>
              <a:ext cx="569188" cy="269566"/>
              <a:chOff x="1871277" y="1576300"/>
              <a:chExt cx="1128371" cy="437861"/>
            </a:xfrm>
          </p:grpSpPr>
          <p:sp>
            <p:nvSpPr>
              <p:cNvPr id="11" name="Oval 107"/>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2" name="Rectangle 108"/>
              <p:cNvSpPr/>
              <p:nvPr/>
            </p:nvSpPr>
            <p:spPr bwMode="auto">
              <a:xfrm>
                <a:off x="1870712" y="1738800"/>
                <a:ext cx="1129808" cy="11603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13" name="Oval 10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4" name="Freeform 110"/>
              <p:cNvSpPr/>
              <p:nvPr/>
            </p:nvSpPr>
            <p:spPr bwMode="auto">
              <a:xfrm>
                <a:off x="2160245" y="1674334"/>
                <a:ext cx="547595" cy="15987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5" name="Freeform 11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16" name="Freeform 11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17" name="Freeform 11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18" name="Straight Connector 114"/>
              <p:cNvCxnSpPr>
                <a:cxnSpLocks noChangeShapeType="1"/>
                <a:endCxn id="13"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19" name="Straight Connector 11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sp>
        <p:nvSpPr>
          <p:cNvPr id="92" name="Freeform 3"/>
          <p:cNvSpPr>
            <a:spLocks/>
          </p:cNvSpPr>
          <p:nvPr/>
        </p:nvSpPr>
        <p:spPr bwMode="auto">
          <a:xfrm>
            <a:off x="4305300" y="1912516"/>
            <a:ext cx="2216150" cy="1477963"/>
          </a:xfrm>
          <a:custGeom>
            <a:avLst/>
            <a:gdLst>
              <a:gd name="T0" fmla="*/ 2147483647 w 1396"/>
              <a:gd name="T1" fmla="*/ 2147483647 h 931"/>
              <a:gd name="T2" fmla="*/ 2147483647 w 1396"/>
              <a:gd name="T3" fmla="*/ 2147483647 h 931"/>
              <a:gd name="T4" fmla="*/ 2147483647 w 1396"/>
              <a:gd name="T5" fmla="*/ 2147483647 h 931"/>
              <a:gd name="T6" fmla="*/ 2147483647 w 1396"/>
              <a:gd name="T7" fmla="*/ 2147483647 h 931"/>
              <a:gd name="T8" fmla="*/ 2147483647 w 1396"/>
              <a:gd name="T9" fmla="*/ 2147483647 h 931"/>
              <a:gd name="T10" fmla="*/ 2147483647 w 1396"/>
              <a:gd name="T11" fmla="*/ 2147483647 h 931"/>
              <a:gd name="T12" fmla="*/ 2147483647 w 1396"/>
              <a:gd name="T13" fmla="*/ 2147483647 h 931"/>
              <a:gd name="T14" fmla="*/ 2147483647 w 1396"/>
              <a:gd name="T15" fmla="*/ 2147483647 h 931"/>
              <a:gd name="T16" fmla="*/ 2147483647 w 1396"/>
              <a:gd name="T17" fmla="*/ 2147483647 h 931"/>
              <a:gd name="T18" fmla="*/ 2147483647 w 1396"/>
              <a:gd name="T19" fmla="*/ 2147483647 h 931"/>
              <a:gd name="T20" fmla="*/ 2147483647 w 1396"/>
              <a:gd name="T21" fmla="*/ 2147483647 h 931"/>
              <a:gd name="T22" fmla="*/ 2147483647 w 1396"/>
              <a:gd name="T23" fmla="*/ 2147483647 h 931"/>
              <a:gd name="T24" fmla="*/ 2147483647 w 1396"/>
              <a:gd name="T25" fmla="*/ 2147483647 h 931"/>
              <a:gd name="T26" fmla="*/ 2147483647 w 1396"/>
              <a:gd name="T27" fmla="*/ 2147483647 h 931"/>
              <a:gd name="T28" fmla="*/ 2147483647 w 1396"/>
              <a:gd name="T29" fmla="*/ 2147483647 h 931"/>
              <a:gd name="T30" fmla="*/ 2147483647 w 1396"/>
              <a:gd name="T31" fmla="*/ 2147483647 h 93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396"/>
              <a:gd name="T49" fmla="*/ 0 h 931"/>
              <a:gd name="T50" fmla="*/ 1396 w 1396"/>
              <a:gd name="T51" fmla="*/ 931 h 931"/>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396" h="931">
                <a:moveTo>
                  <a:pt x="873" y="18"/>
                </a:moveTo>
                <a:cubicBezTo>
                  <a:pt x="787" y="32"/>
                  <a:pt x="625" y="55"/>
                  <a:pt x="526" y="89"/>
                </a:cubicBezTo>
                <a:cubicBezTo>
                  <a:pt x="426" y="122"/>
                  <a:pt x="346" y="184"/>
                  <a:pt x="278" y="216"/>
                </a:cubicBezTo>
                <a:cubicBezTo>
                  <a:pt x="210" y="248"/>
                  <a:pt x="159" y="236"/>
                  <a:pt x="118" y="283"/>
                </a:cubicBezTo>
                <a:cubicBezTo>
                  <a:pt x="77" y="330"/>
                  <a:pt x="46" y="416"/>
                  <a:pt x="30" y="497"/>
                </a:cubicBezTo>
                <a:cubicBezTo>
                  <a:pt x="14" y="578"/>
                  <a:pt x="0" y="714"/>
                  <a:pt x="24" y="768"/>
                </a:cubicBezTo>
                <a:cubicBezTo>
                  <a:pt x="49" y="821"/>
                  <a:pt x="112" y="796"/>
                  <a:pt x="178" y="818"/>
                </a:cubicBezTo>
                <a:cubicBezTo>
                  <a:pt x="244" y="840"/>
                  <a:pt x="318" y="886"/>
                  <a:pt x="421" y="902"/>
                </a:cubicBezTo>
                <a:cubicBezTo>
                  <a:pt x="524" y="918"/>
                  <a:pt x="681" y="916"/>
                  <a:pt x="793" y="916"/>
                </a:cubicBezTo>
                <a:cubicBezTo>
                  <a:pt x="905" y="916"/>
                  <a:pt x="1004" y="931"/>
                  <a:pt x="1095" y="902"/>
                </a:cubicBezTo>
                <a:cubicBezTo>
                  <a:pt x="1186" y="873"/>
                  <a:pt x="1291" y="813"/>
                  <a:pt x="1337" y="744"/>
                </a:cubicBezTo>
                <a:cubicBezTo>
                  <a:pt x="1383" y="675"/>
                  <a:pt x="1365" y="580"/>
                  <a:pt x="1372" y="487"/>
                </a:cubicBezTo>
                <a:cubicBezTo>
                  <a:pt x="1378" y="393"/>
                  <a:pt x="1396" y="256"/>
                  <a:pt x="1377" y="179"/>
                </a:cubicBezTo>
                <a:cubicBezTo>
                  <a:pt x="1358" y="102"/>
                  <a:pt x="1314" y="57"/>
                  <a:pt x="1259" y="28"/>
                </a:cubicBezTo>
                <a:cubicBezTo>
                  <a:pt x="1203" y="0"/>
                  <a:pt x="1110" y="7"/>
                  <a:pt x="1046" y="5"/>
                </a:cubicBezTo>
                <a:cubicBezTo>
                  <a:pt x="981" y="3"/>
                  <a:pt x="959" y="5"/>
                  <a:pt x="873" y="18"/>
                </a:cubicBezTo>
                <a:close/>
              </a:path>
            </a:pathLst>
          </a:custGeom>
          <a:solidFill>
            <a:srgbClr val="00CCFF"/>
          </a:solidFill>
          <a:ln w="9525">
            <a:noFill/>
            <a:round/>
            <a:headEnd/>
            <a:tailEnd/>
          </a:ln>
        </p:spPr>
        <p:txBody>
          <a:bodyPr/>
          <a:lstStyle/>
          <a:p>
            <a:endParaRPr lang="zh-CN" altLang="en-US"/>
          </a:p>
        </p:txBody>
      </p:sp>
      <p:sp>
        <p:nvSpPr>
          <p:cNvPr id="93" name="Oval 9"/>
          <p:cNvSpPr>
            <a:spLocks noChangeArrowheads="1"/>
          </p:cNvSpPr>
          <p:nvPr/>
        </p:nvSpPr>
        <p:spPr bwMode="auto">
          <a:xfrm>
            <a:off x="5305425" y="2618954"/>
            <a:ext cx="193675" cy="193675"/>
          </a:xfrm>
          <a:prstGeom prst="ellipse">
            <a:avLst/>
          </a:prstGeom>
          <a:solidFill>
            <a:schemeClr val="tx1"/>
          </a:solidFill>
          <a:ln w="9525">
            <a:solidFill>
              <a:schemeClr val="tx1"/>
            </a:solidFill>
            <a:round/>
            <a:headEnd/>
            <a:tailEnd/>
          </a:ln>
        </p:spPr>
        <p:txBody>
          <a:bodyPr wrap="none" anchor="ctr"/>
          <a:lstStyle/>
          <a:p>
            <a:endParaRPr lang="zh-CN" altLang="zh-CN">
              <a:latin typeface="Times New Roman" pitchFamily="18" charset="0"/>
            </a:endParaRPr>
          </a:p>
        </p:txBody>
      </p:sp>
      <p:sp>
        <p:nvSpPr>
          <p:cNvPr id="94" name="Oval 12"/>
          <p:cNvSpPr>
            <a:spLocks noChangeArrowheads="1"/>
          </p:cNvSpPr>
          <p:nvPr/>
        </p:nvSpPr>
        <p:spPr bwMode="auto">
          <a:xfrm>
            <a:off x="5686425" y="2247479"/>
            <a:ext cx="193675" cy="193675"/>
          </a:xfrm>
          <a:prstGeom prst="ellipse">
            <a:avLst/>
          </a:prstGeom>
          <a:solidFill>
            <a:schemeClr val="tx1"/>
          </a:solidFill>
          <a:ln w="9525">
            <a:solidFill>
              <a:schemeClr val="tx1"/>
            </a:solidFill>
            <a:round/>
            <a:headEnd/>
            <a:tailEnd/>
          </a:ln>
        </p:spPr>
        <p:txBody>
          <a:bodyPr wrap="none" anchor="ctr"/>
          <a:lstStyle/>
          <a:p>
            <a:endParaRPr lang="zh-CN" altLang="zh-CN">
              <a:latin typeface="Times New Roman" pitchFamily="18" charset="0"/>
            </a:endParaRPr>
          </a:p>
        </p:txBody>
      </p:sp>
      <p:sp>
        <p:nvSpPr>
          <p:cNvPr id="95" name="Line 15"/>
          <p:cNvSpPr>
            <a:spLocks noChangeShapeType="1"/>
          </p:cNvSpPr>
          <p:nvPr/>
        </p:nvSpPr>
        <p:spPr bwMode="auto">
          <a:xfrm flipV="1">
            <a:off x="5392738" y="2388766"/>
            <a:ext cx="317500" cy="336550"/>
          </a:xfrm>
          <a:prstGeom prst="line">
            <a:avLst/>
          </a:prstGeom>
          <a:noFill/>
          <a:ln w="9525">
            <a:solidFill>
              <a:schemeClr val="tx1"/>
            </a:solidFill>
            <a:round/>
            <a:headEnd/>
            <a:tailEnd/>
          </a:ln>
        </p:spPr>
        <p:txBody>
          <a:bodyPr wrap="none"/>
          <a:lstStyle/>
          <a:p>
            <a:endParaRPr lang="zh-CN" altLang="en-US"/>
          </a:p>
        </p:txBody>
      </p:sp>
      <p:sp>
        <p:nvSpPr>
          <p:cNvPr id="96" name="Line 16"/>
          <p:cNvSpPr>
            <a:spLocks noChangeShapeType="1"/>
          </p:cNvSpPr>
          <p:nvPr/>
        </p:nvSpPr>
        <p:spPr bwMode="auto">
          <a:xfrm>
            <a:off x="5786438" y="2364954"/>
            <a:ext cx="400050" cy="590550"/>
          </a:xfrm>
          <a:prstGeom prst="line">
            <a:avLst/>
          </a:prstGeom>
          <a:noFill/>
          <a:ln w="9525">
            <a:solidFill>
              <a:schemeClr val="tx1"/>
            </a:solidFill>
            <a:prstDash val="dash"/>
            <a:round/>
            <a:headEnd/>
            <a:tailEnd/>
          </a:ln>
        </p:spPr>
        <p:txBody>
          <a:bodyPr wrap="none"/>
          <a:lstStyle/>
          <a:p>
            <a:endParaRPr lang="zh-CN" altLang="en-US"/>
          </a:p>
        </p:txBody>
      </p:sp>
      <p:sp>
        <p:nvSpPr>
          <p:cNvPr id="97" name="Rectangle 44"/>
          <p:cNvSpPr>
            <a:spLocks noChangeArrowheads="1"/>
          </p:cNvSpPr>
          <p:nvPr/>
        </p:nvSpPr>
        <p:spPr bwMode="auto">
          <a:xfrm>
            <a:off x="4584700" y="2368129"/>
            <a:ext cx="955675" cy="700087"/>
          </a:xfrm>
          <a:prstGeom prst="rect">
            <a:avLst/>
          </a:prstGeom>
          <a:noFill/>
          <a:ln w="9525">
            <a:solidFill>
              <a:schemeClr val="tx1"/>
            </a:solidFill>
            <a:prstDash val="dashDot"/>
            <a:miter lim="800000"/>
            <a:headEnd/>
            <a:tailEnd/>
          </a:ln>
        </p:spPr>
        <p:txBody>
          <a:bodyPr wrap="none" anchor="ctr"/>
          <a:lstStyle/>
          <a:p>
            <a:endParaRPr lang="zh-CN" altLang="zh-CN">
              <a:latin typeface="Times New Roman" pitchFamily="18" charset="0"/>
            </a:endParaRPr>
          </a:p>
        </p:txBody>
      </p:sp>
      <p:sp>
        <p:nvSpPr>
          <p:cNvPr id="98" name="Text Box 45"/>
          <p:cNvSpPr txBox="1">
            <a:spLocks noChangeArrowheads="1"/>
          </p:cNvSpPr>
          <p:nvPr/>
        </p:nvSpPr>
        <p:spPr bwMode="auto">
          <a:xfrm>
            <a:off x="4040188" y="1887116"/>
            <a:ext cx="1925637" cy="287338"/>
          </a:xfrm>
          <a:prstGeom prst="rect">
            <a:avLst/>
          </a:prstGeom>
          <a:noFill/>
          <a:ln w="9525">
            <a:noFill/>
            <a:miter lim="800000"/>
            <a:headEnd/>
            <a:tailEnd/>
          </a:ln>
        </p:spPr>
        <p:txBody>
          <a:bodyPr>
            <a:spAutoFit/>
          </a:bodyPr>
          <a:lstStyle/>
          <a:p>
            <a:pPr algn="ctr">
              <a:lnSpc>
                <a:spcPct val="80000"/>
              </a:lnSpc>
            </a:pPr>
            <a:r>
              <a:rPr lang="zh-CN" altLang="en-US" sz="1600" dirty="0"/>
              <a:t>中心局</a:t>
            </a:r>
            <a:endParaRPr lang="en-US" altLang="zh-CN" sz="1600" dirty="0"/>
          </a:p>
        </p:txBody>
      </p:sp>
      <p:sp>
        <p:nvSpPr>
          <p:cNvPr id="99" name="Line 14"/>
          <p:cNvSpPr>
            <a:spLocks noChangeShapeType="1"/>
          </p:cNvSpPr>
          <p:nvPr/>
        </p:nvSpPr>
        <p:spPr bwMode="auto">
          <a:xfrm flipV="1">
            <a:off x="2690813" y="2774529"/>
            <a:ext cx="1938337" cy="0"/>
          </a:xfrm>
          <a:prstGeom prst="line">
            <a:avLst/>
          </a:prstGeom>
          <a:noFill/>
          <a:ln w="9525">
            <a:solidFill>
              <a:schemeClr val="tx1"/>
            </a:solidFill>
            <a:round/>
            <a:headEnd/>
            <a:tailEnd/>
          </a:ln>
        </p:spPr>
        <p:txBody>
          <a:bodyPr wrap="none"/>
          <a:lstStyle/>
          <a:p>
            <a:endParaRPr lang="zh-CN" altLang="en-US"/>
          </a:p>
        </p:txBody>
      </p:sp>
      <p:sp>
        <p:nvSpPr>
          <p:cNvPr id="100" name="Text Box 17"/>
          <p:cNvSpPr txBox="1">
            <a:spLocks noChangeArrowheads="1"/>
          </p:cNvSpPr>
          <p:nvPr/>
        </p:nvSpPr>
        <p:spPr bwMode="auto">
          <a:xfrm>
            <a:off x="5942013" y="1941091"/>
            <a:ext cx="800219" cy="301621"/>
          </a:xfrm>
          <a:prstGeom prst="rect">
            <a:avLst/>
          </a:prstGeom>
          <a:noFill/>
          <a:ln w="9525">
            <a:noFill/>
            <a:miter lim="800000"/>
            <a:headEnd/>
            <a:tailEnd/>
          </a:ln>
        </p:spPr>
        <p:txBody>
          <a:bodyPr wrap="none">
            <a:spAutoFit/>
          </a:bodyPr>
          <a:lstStyle/>
          <a:p>
            <a:pPr>
              <a:lnSpc>
                <a:spcPct val="85000"/>
              </a:lnSpc>
            </a:pPr>
            <a:r>
              <a:rPr lang="zh-CN" altLang="en-US" sz="1600" dirty="0"/>
              <a:t>电话网</a:t>
            </a:r>
            <a:endParaRPr lang="en-US" altLang="zh-CN" sz="1600" dirty="0"/>
          </a:p>
        </p:txBody>
      </p:sp>
      <p:grpSp>
        <p:nvGrpSpPr>
          <p:cNvPr id="101" name="Group 108"/>
          <p:cNvGrpSpPr>
            <a:grpSpLocks/>
          </p:cNvGrpSpPr>
          <p:nvPr/>
        </p:nvGrpSpPr>
        <p:grpSpPr bwMode="auto">
          <a:xfrm>
            <a:off x="4641850" y="2485604"/>
            <a:ext cx="368300" cy="519112"/>
            <a:chOff x="1852" y="2562"/>
            <a:chExt cx="355" cy="471"/>
          </a:xfrm>
        </p:grpSpPr>
        <p:sp>
          <p:nvSpPr>
            <p:cNvPr id="102" name="Freeform 109"/>
            <p:cNvSpPr>
              <a:spLocks/>
            </p:cNvSpPr>
            <p:nvPr/>
          </p:nvSpPr>
          <p:spPr bwMode="auto">
            <a:xfrm>
              <a:off x="1852" y="2621"/>
              <a:ext cx="318" cy="412"/>
            </a:xfrm>
            <a:custGeom>
              <a:avLst/>
              <a:gdLst>
                <a:gd name="T0" fmla="*/ 0 w 318"/>
                <a:gd name="T1" fmla="*/ 412 h 412"/>
                <a:gd name="T2" fmla="*/ 3 w 318"/>
                <a:gd name="T3" fmla="*/ 1 h 412"/>
                <a:gd name="T4" fmla="*/ 74 w 318"/>
                <a:gd name="T5" fmla="*/ 0 h 412"/>
                <a:gd name="T6" fmla="*/ 254 w 318"/>
                <a:gd name="T7" fmla="*/ 111 h 412"/>
                <a:gd name="T8" fmla="*/ 318 w 318"/>
                <a:gd name="T9" fmla="*/ 115 h 412"/>
                <a:gd name="T10" fmla="*/ 318 w 318"/>
                <a:gd name="T11" fmla="*/ 308 h 412"/>
                <a:gd name="T12" fmla="*/ 246 w 318"/>
                <a:gd name="T13" fmla="*/ 308 h 412"/>
                <a:gd name="T14" fmla="*/ 74 w 318"/>
                <a:gd name="T15" fmla="*/ 412 h 412"/>
                <a:gd name="T16" fmla="*/ 0 w 318"/>
                <a:gd name="T17" fmla="*/ 412 h 41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18"/>
                <a:gd name="T28" fmla="*/ 0 h 412"/>
                <a:gd name="T29" fmla="*/ 318 w 318"/>
                <a:gd name="T30" fmla="*/ 412 h 41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18" h="412">
                  <a:moveTo>
                    <a:pt x="0" y="412"/>
                  </a:moveTo>
                  <a:lnTo>
                    <a:pt x="3" y="1"/>
                  </a:lnTo>
                  <a:lnTo>
                    <a:pt x="74" y="0"/>
                  </a:lnTo>
                  <a:lnTo>
                    <a:pt x="254" y="111"/>
                  </a:lnTo>
                  <a:lnTo>
                    <a:pt x="318" y="115"/>
                  </a:lnTo>
                  <a:lnTo>
                    <a:pt x="318" y="308"/>
                  </a:lnTo>
                  <a:lnTo>
                    <a:pt x="246" y="308"/>
                  </a:lnTo>
                  <a:lnTo>
                    <a:pt x="74" y="412"/>
                  </a:lnTo>
                  <a:lnTo>
                    <a:pt x="0" y="412"/>
                  </a:lnTo>
                  <a:close/>
                </a:path>
              </a:pathLst>
            </a:custGeom>
            <a:gradFill rotWithShape="1">
              <a:gsLst>
                <a:gs pos="0">
                  <a:schemeClr val="bg1"/>
                </a:gs>
                <a:gs pos="100000">
                  <a:schemeClr val="accent1"/>
                </a:gs>
              </a:gsLst>
              <a:lin ang="0" scaled="1"/>
            </a:gradFill>
            <a:ln w="9525">
              <a:solidFill>
                <a:schemeClr val="tx1"/>
              </a:solidFill>
              <a:round/>
              <a:headEnd/>
              <a:tailEnd/>
            </a:ln>
          </p:spPr>
          <p:txBody>
            <a:bodyPr/>
            <a:lstStyle/>
            <a:p>
              <a:endParaRPr lang="zh-CN" altLang="en-US"/>
            </a:p>
          </p:txBody>
        </p:sp>
        <p:sp>
          <p:nvSpPr>
            <p:cNvPr id="103" name="Freeform 110"/>
            <p:cNvSpPr>
              <a:spLocks/>
            </p:cNvSpPr>
            <p:nvPr/>
          </p:nvSpPr>
          <p:spPr bwMode="auto">
            <a:xfrm>
              <a:off x="1854" y="2562"/>
              <a:ext cx="353" cy="369"/>
            </a:xfrm>
            <a:custGeom>
              <a:avLst/>
              <a:gdLst>
                <a:gd name="T0" fmla="*/ 0 w 353"/>
                <a:gd name="T1" fmla="*/ 59 h 369"/>
                <a:gd name="T2" fmla="*/ 32 w 353"/>
                <a:gd name="T3" fmla="*/ 0 h 369"/>
                <a:gd name="T4" fmla="*/ 105 w 353"/>
                <a:gd name="T5" fmla="*/ 0 h 369"/>
                <a:gd name="T6" fmla="*/ 276 w 353"/>
                <a:gd name="T7" fmla="*/ 113 h 369"/>
                <a:gd name="T8" fmla="*/ 353 w 353"/>
                <a:gd name="T9" fmla="*/ 113 h 369"/>
                <a:gd name="T10" fmla="*/ 353 w 353"/>
                <a:gd name="T11" fmla="*/ 315 h 369"/>
                <a:gd name="T12" fmla="*/ 318 w 353"/>
                <a:gd name="T13" fmla="*/ 369 h 369"/>
                <a:gd name="T14" fmla="*/ 315 w 353"/>
                <a:gd name="T15" fmla="*/ 173 h 369"/>
                <a:gd name="T16" fmla="*/ 254 w 353"/>
                <a:gd name="T17" fmla="*/ 173 h 369"/>
                <a:gd name="T18" fmla="*/ 75 w 353"/>
                <a:gd name="T19" fmla="*/ 60 h 369"/>
                <a:gd name="T20" fmla="*/ 0 w 353"/>
                <a:gd name="T21" fmla="*/ 59 h 36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53"/>
                <a:gd name="T34" fmla="*/ 0 h 369"/>
                <a:gd name="T35" fmla="*/ 353 w 353"/>
                <a:gd name="T36" fmla="*/ 369 h 36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53" h="369">
                  <a:moveTo>
                    <a:pt x="0" y="59"/>
                  </a:moveTo>
                  <a:lnTo>
                    <a:pt x="32" y="0"/>
                  </a:lnTo>
                  <a:lnTo>
                    <a:pt x="105" y="0"/>
                  </a:lnTo>
                  <a:lnTo>
                    <a:pt x="276" y="113"/>
                  </a:lnTo>
                  <a:lnTo>
                    <a:pt x="353" y="113"/>
                  </a:lnTo>
                  <a:lnTo>
                    <a:pt x="353" y="315"/>
                  </a:lnTo>
                  <a:lnTo>
                    <a:pt x="318" y="369"/>
                  </a:lnTo>
                  <a:lnTo>
                    <a:pt x="315" y="173"/>
                  </a:lnTo>
                  <a:lnTo>
                    <a:pt x="254" y="173"/>
                  </a:lnTo>
                  <a:lnTo>
                    <a:pt x="75" y="60"/>
                  </a:lnTo>
                  <a:lnTo>
                    <a:pt x="0" y="59"/>
                  </a:lnTo>
                  <a:close/>
                </a:path>
              </a:pathLst>
            </a:custGeom>
            <a:solidFill>
              <a:schemeClr val="accent1"/>
            </a:solidFill>
            <a:ln w="9525">
              <a:solidFill>
                <a:schemeClr val="tx1"/>
              </a:solidFill>
              <a:round/>
              <a:headEnd/>
              <a:tailEnd/>
            </a:ln>
          </p:spPr>
          <p:txBody>
            <a:bodyPr/>
            <a:lstStyle/>
            <a:p>
              <a:endParaRPr lang="zh-CN" altLang="en-US"/>
            </a:p>
          </p:txBody>
        </p:sp>
        <p:sp>
          <p:nvSpPr>
            <p:cNvPr id="104" name="Line 111"/>
            <p:cNvSpPr>
              <a:spLocks noChangeShapeType="1"/>
            </p:cNvSpPr>
            <p:nvPr/>
          </p:nvSpPr>
          <p:spPr bwMode="auto">
            <a:xfrm flipH="1">
              <a:off x="2167" y="2674"/>
              <a:ext cx="34" cy="62"/>
            </a:xfrm>
            <a:prstGeom prst="line">
              <a:avLst/>
            </a:prstGeom>
            <a:noFill/>
            <a:ln w="9525">
              <a:solidFill>
                <a:schemeClr val="tx1"/>
              </a:solidFill>
              <a:round/>
              <a:headEnd/>
              <a:tailEnd/>
            </a:ln>
          </p:spPr>
          <p:txBody>
            <a:bodyPr/>
            <a:lstStyle/>
            <a:p>
              <a:endParaRPr lang="zh-CN" altLang="en-US"/>
            </a:p>
          </p:txBody>
        </p:sp>
        <p:sp>
          <p:nvSpPr>
            <p:cNvPr id="105" name="Line 112"/>
            <p:cNvSpPr>
              <a:spLocks noChangeShapeType="1"/>
            </p:cNvSpPr>
            <p:nvPr/>
          </p:nvSpPr>
          <p:spPr bwMode="auto">
            <a:xfrm>
              <a:off x="1880" y="2830"/>
              <a:ext cx="260" cy="0"/>
            </a:xfrm>
            <a:prstGeom prst="line">
              <a:avLst/>
            </a:prstGeom>
            <a:noFill/>
            <a:ln w="9525">
              <a:solidFill>
                <a:schemeClr val="tx1"/>
              </a:solidFill>
              <a:round/>
              <a:headEnd/>
              <a:tailEnd type="triangle" w="med" len="med"/>
            </a:ln>
          </p:spPr>
          <p:txBody>
            <a:bodyPr/>
            <a:lstStyle/>
            <a:p>
              <a:endParaRPr lang="zh-CN" altLang="en-US"/>
            </a:p>
          </p:txBody>
        </p:sp>
        <p:sp>
          <p:nvSpPr>
            <p:cNvPr id="106" name="Freeform 113"/>
            <p:cNvSpPr>
              <a:spLocks/>
            </p:cNvSpPr>
            <p:nvPr/>
          </p:nvSpPr>
          <p:spPr bwMode="auto">
            <a:xfrm>
              <a:off x="1874" y="2670"/>
              <a:ext cx="264" cy="105"/>
            </a:xfrm>
            <a:custGeom>
              <a:avLst/>
              <a:gdLst>
                <a:gd name="T0" fmla="*/ 0 w 264"/>
                <a:gd name="T1" fmla="*/ 0 h 105"/>
                <a:gd name="T2" fmla="*/ 52 w 264"/>
                <a:gd name="T3" fmla="*/ 0 h 105"/>
                <a:gd name="T4" fmla="*/ 207 w 264"/>
                <a:gd name="T5" fmla="*/ 105 h 105"/>
                <a:gd name="T6" fmla="*/ 264 w 264"/>
                <a:gd name="T7" fmla="*/ 105 h 105"/>
                <a:gd name="T8" fmla="*/ 0 60000 65536"/>
                <a:gd name="T9" fmla="*/ 0 60000 65536"/>
                <a:gd name="T10" fmla="*/ 0 60000 65536"/>
                <a:gd name="T11" fmla="*/ 0 60000 65536"/>
                <a:gd name="T12" fmla="*/ 0 w 264"/>
                <a:gd name="T13" fmla="*/ 0 h 105"/>
                <a:gd name="T14" fmla="*/ 264 w 264"/>
                <a:gd name="T15" fmla="*/ 105 h 105"/>
              </a:gdLst>
              <a:ahLst/>
              <a:cxnLst>
                <a:cxn ang="T8">
                  <a:pos x="T0" y="T1"/>
                </a:cxn>
                <a:cxn ang="T9">
                  <a:pos x="T2" y="T3"/>
                </a:cxn>
                <a:cxn ang="T10">
                  <a:pos x="T4" y="T5"/>
                </a:cxn>
                <a:cxn ang="T11">
                  <a:pos x="T6" y="T7"/>
                </a:cxn>
              </a:cxnLst>
              <a:rect l="T12" t="T13" r="T14" b="T15"/>
              <a:pathLst>
                <a:path w="264" h="105">
                  <a:moveTo>
                    <a:pt x="0" y="0"/>
                  </a:moveTo>
                  <a:lnTo>
                    <a:pt x="52" y="0"/>
                  </a:lnTo>
                  <a:lnTo>
                    <a:pt x="207" y="105"/>
                  </a:lnTo>
                  <a:lnTo>
                    <a:pt x="264" y="105"/>
                  </a:lnTo>
                </a:path>
              </a:pathLst>
            </a:custGeom>
            <a:noFill/>
            <a:ln w="9525">
              <a:solidFill>
                <a:schemeClr val="tx1"/>
              </a:solidFill>
              <a:round/>
              <a:headEnd type="none" w="med" len="med"/>
              <a:tailEnd type="triangle" w="med" len="med"/>
            </a:ln>
          </p:spPr>
          <p:txBody>
            <a:bodyPr/>
            <a:lstStyle/>
            <a:p>
              <a:endParaRPr lang="zh-CN" altLang="en-US"/>
            </a:p>
          </p:txBody>
        </p:sp>
        <p:sp>
          <p:nvSpPr>
            <p:cNvPr id="107" name="Freeform 114"/>
            <p:cNvSpPr>
              <a:spLocks/>
            </p:cNvSpPr>
            <p:nvPr/>
          </p:nvSpPr>
          <p:spPr bwMode="auto">
            <a:xfrm flipV="1">
              <a:off x="1874" y="2884"/>
              <a:ext cx="264" cy="105"/>
            </a:xfrm>
            <a:custGeom>
              <a:avLst/>
              <a:gdLst>
                <a:gd name="T0" fmla="*/ 0 w 264"/>
                <a:gd name="T1" fmla="*/ 0 h 105"/>
                <a:gd name="T2" fmla="*/ 52 w 264"/>
                <a:gd name="T3" fmla="*/ 0 h 105"/>
                <a:gd name="T4" fmla="*/ 207 w 264"/>
                <a:gd name="T5" fmla="*/ 105 h 105"/>
                <a:gd name="T6" fmla="*/ 264 w 264"/>
                <a:gd name="T7" fmla="*/ 105 h 105"/>
                <a:gd name="T8" fmla="*/ 0 60000 65536"/>
                <a:gd name="T9" fmla="*/ 0 60000 65536"/>
                <a:gd name="T10" fmla="*/ 0 60000 65536"/>
                <a:gd name="T11" fmla="*/ 0 60000 65536"/>
                <a:gd name="T12" fmla="*/ 0 w 264"/>
                <a:gd name="T13" fmla="*/ 0 h 105"/>
                <a:gd name="T14" fmla="*/ 264 w 264"/>
                <a:gd name="T15" fmla="*/ 105 h 105"/>
              </a:gdLst>
              <a:ahLst/>
              <a:cxnLst>
                <a:cxn ang="T8">
                  <a:pos x="T0" y="T1"/>
                </a:cxn>
                <a:cxn ang="T9">
                  <a:pos x="T2" y="T3"/>
                </a:cxn>
                <a:cxn ang="T10">
                  <a:pos x="T4" y="T5"/>
                </a:cxn>
                <a:cxn ang="T11">
                  <a:pos x="T6" y="T7"/>
                </a:cxn>
              </a:cxnLst>
              <a:rect l="T12" t="T13" r="T14" b="T15"/>
              <a:pathLst>
                <a:path w="264" h="105">
                  <a:moveTo>
                    <a:pt x="0" y="0"/>
                  </a:moveTo>
                  <a:lnTo>
                    <a:pt x="52" y="0"/>
                  </a:lnTo>
                  <a:lnTo>
                    <a:pt x="207" y="105"/>
                  </a:lnTo>
                  <a:lnTo>
                    <a:pt x="264" y="105"/>
                  </a:lnTo>
                </a:path>
              </a:pathLst>
            </a:custGeom>
            <a:noFill/>
            <a:ln w="9525">
              <a:solidFill>
                <a:schemeClr val="tx1"/>
              </a:solidFill>
              <a:round/>
              <a:headEnd type="none" w="med" len="med"/>
              <a:tailEnd type="triangle" w="med" len="med"/>
            </a:ln>
          </p:spPr>
          <p:txBody>
            <a:bodyPr/>
            <a:lstStyle/>
            <a:p>
              <a:endParaRPr lang="zh-CN" altLang="en-US"/>
            </a:p>
          </p:txBody>
        </p:sp>
      </p:grpSp>
      <p:grpSp>
        <p:nvGrpSpPr>
          <p:cNvPr id="109" name="Group 118"/>
          <p:cNvGrpSpPr>
            <a:grpSpLocks/>
          </p:cNvGrpSpPr>
          <p:nvPr/>
        </p:nvGrpSpPr>
        <p:grpSpPr bwMode="auto">
          <a:xfrm>
            <a:off x="3382963" y="1772816"/>
            <a:ext cx="796925" cy="658813"/>
            <a:chOff x="1671" y="1861"/>
            <a:chExt cx="502" cy="415"/>
          </a:xfrm>
        </p:grpSpPr>
        <p:sp>
          <p:nvSpPr>
            <p:cNvPr id="110" name="Rectangle 116"/>
            <p:cNvSpPr>
              <a:spLocks noChangeArrowheads="1"/>
            </p:cNvSpPr>
            <p:nvPr/>
          </p:nvSpPr>
          <p:spPr bwMode="auto">
            <a:xfrm>
              <a:off x="1742" y="1966"/>
              <a:ext cx="360" cy="310"/>
            </a:xfrm>
            <a:prstGeom prst="rect">
              <a:avLst/>
            </a:prstGeom>
            <a:solidFill>
              <a:srgbClr val="DDDDDD"/>
            </a:solidFill>
            <a:ln w="9525">
              <a:noFill/>
              <a:miter lim="800000"/>
              <a:headEnd/>
              <a:tailEnd/>
            </a:ln>
          </p:spPr>
          <p:txBody>
            <a:bodyPr wrap="none" anchor="ctr"/>
            <a:lstStyle/>
            <a:p>
              <a:endParaRPr lang="zh-CN" altLang="zh-CN"/>
            </a:p>
          </p:txBody>
        </p:sp>
        <p:sp>
          <p:nvSpPr>
            <p:cNvPr id="111" name="AutoShape 117"/>
            <p:cNvSpPr>
              <a:spLocks noChangeArrowheads="1"/>
            </p:cNvSpPr>
            <p:nvPr/>
          </p:nvSpPr>
          <p:spPr bwMode="auto">
            <a:xfrm>
              <a:off x="1671" y="1861"/>
              <a:ext cx="502" cy="129"/>
            </a:xfrm>
            <a:prstGeom prst="triangle">
              <a:avLst>
                <a:gd name="adj" fmla="val 50000"/>
              </a:avLst>
            </a:prstGeom>
            <a:solidFill>
              <a:srgbClr val="DDDDDD"/>
            </a:solidFill>
            <a:ln w="9525">
              <a:noFill/>
              <a:miter lim="800000"/>
              <a:headEnd/>
              <a:tailEnd/>
            </a:ln>
          </p:spPr>
          <p:txBody>
            <a:bodyPr wrap="none" anchor="ctr"/>
            <a:lstStyle/>
            <a:p>
              <a:endParaRPr lang="zh-CN" altLang="zh-CN"/>
            </a:p>
          </p:txBody>
        </p:sp>
      </p:grpSp>
      <p:sp>
        <p:nvSpPr>
          <p:cNvPr id="112" name="Freeform 119"/>
          <p:cNvSpPr>
            <a:spLocks/>
          </p:cNvSpPr>
          <p:nvPr/>
        </p:nvSpPr>
        <p:spPr bwMode="auto">
          <a:xfrm>
            <a:off x="3986213" y="2361779"/>
            <a:ext cx="674687" cy="239712"/>
          </a:xfrm>
          <a:custGeom>
            <a:avLst/>
            <a:gdLst>
              <a:gd name="T0" fmla="*/ 0 w 425"/>
              <a:gd name="T1" fmla="*/ 0 h 151"/>
              <a:gd name="T2" fmla="*/ 0 w 425"/>
              <a:gd name="T3" fmla="*/ 2147483647 h 151"/>
              <a:gd name="T4" fmla="*/ 2147483647 w 425"/>
              <a:gd name="T5" fmla="*/ 2147483647 h 151"/>
              <a:gd name="T6" fmla="*/ 0 60000 65536"/>
              <a:gd name="T7" fmla="*/ 0 60000 65536"/>
              <a:gd name="T8" fmla="*/ 0 60000 65536"/>
              <a:gd name="T9" fmla="*/ 0 w 425"/>
              <a:gd name="T10" fmla="*/ 0 h 151"/>
              <a:gd name="T11" fmla="*/ 425 w 425"/>
              <a:gd name="T12" fmla="*/ 151 h 151"/>
            </a:gdLst>
            <a:ahLst/>
            <a:cxnLst>
              <a:cxn ang="T6">
                <a:pos x="T0" y="T1"/>
              </a:cxn>
              <a:cxn ang="T7">
                <a:pos x="T2" y="T3"/>
              </a:cxn>
              <a:cxn ang="T8">
                <a:pos x="T4" y="T5"/>
              </a:cxn>
            </a:cxnLst>
            <a:rect l="T9" t="T10" r="T11" b="T12"/>
            <a:pathLst>
              <a:path w="425" h="151">
                <a:moveTo>
                  <a:pt x="0" y="0"/>
                </a:moveTo>
                <a:lnTo>
                  <a:pt x="0" y="151"/>
                </a:lnTo>
                <a:lnTo>
                  <a:pt x="425" y="151"/>
                </a:lnTo>
              </a:path>
            </a:pathLst>
          </a:custGeom>
          <a:noFill/>
          <a:ln w="9525">
            <a:solidFill>
              <a:schemeClr val="bg2"/>
            </a:solidFill>
            <a:round/>
            <a:headEnd/>
            <a:tailEnd/>
          </a:ln>
        </p:spPr>
        <p:txBody>
          <a:bodyPr/>
          <a:lstStyle/>
          <a:p>
            <a:endParaRPr lang="zh-CN" altLang="en-US"/>
          </a:p>
        </p:txBody>
      </p:sp>
      <p:sp>
        <p:nvSpPr>
          <p:cNvPr id="113" name="Line 120"/>
          <p:cNvSpPr>
            <a:spLocks noChangeShapeType="1"/>
          </p:cNvSpPr>
          <p:nvPr/>
        </p:nvSpPr>
        <p:spPr bwMode="auto">
          <a:xfrm>
            <a:off x="5014913" y="2726904"/>
            <a:ext cx="377825" cy="0"/>
          </a:xfrm>
          <a:prstGeom prst="line">
            <a:avLst/>
          </a:prstGeom>
          <a:noFill/>
          <a:ln w="9525">
            <a:solidFill>
              <a:schemeClr val="tx1"/>
            </a:solidFill>
            <a:round/>
            <a:headEnd/>
            <a:tailEnd/>
          </a:ln>
        </p:spPr>
        <p:txBody>
          <a:bodyPr/>
          <a:lstStyle/>
          <a:p>
            <a:endParaRPr lang="zh-CN" altLang="en-US"/>
          </a:p>
        </p:txBody>
      </p:sp>
      <p:sp>
        <p:nvSpPr>
          <p:cNvPr id="114" name="Freeform 123"/>
          <p:cNvSpPr>
            <a:spLocks/>
          </p:cNvSpPr>
          <p:nvPr/>
        </p:nvSpPr>
        <p:spPr bwMode="auto">
          <a:xfrm>
            <a:off x="5014913" y="2795166"/>
            <a:ext cx="463550" cy="1009650"/>
          </a:xfrm>
          <a:custGeom>
            <a:avLst/>
            <a:gdLst>
              <a:gd name="T0" fmla="*/ 0 w 292"/>
              <a:gd name="T1" fmla="*/ 0 h 636"/>
              <a:gd name="T2" fmla="*/ 2147483647 w 292"/>
              <a:gd name="T3" fmla="*/ 0 h 636"/>
              <a:gd name="T4" fmla="*/ 2147483647 w 292"/>
              <a:gd name="T5" fmla="*/ 2147483647 h 636"/>
              <a:gd name="T6" fmla="*/ 2147483647 w 292"/>
              <a:gd name="T7" fmla="*/ 2147483647 h 636"/>
              <a:gd name="T8" fmla="*/ 0 60000 65536"/>
              <a:gd name="T9" fmla="*/ 0 60000 65536"/>
              <a:gd name="T10" fmla="*/ 0 60000 65536"/>
              <a:gd name="T11" fmla="*/ 0 60000 65536"/>
              <a:gd name="T12" fmla="*/ 0 w 292"/>
              <a:gd name="T13" fmla="*/ 0 h 636"/>
              <a:gd name="T14" fmla="*/ 292 w 292"/>
              <a:gd name="T15" fmla="*/ 636 h 636"/>
            </a:gdLst>
            <a:ahLst/>
            <a:cxnLst>
              <a:cxn ang="T8">
                <a:pos x="T0" y="T1"/>
              </a:cxn>
              <a:cxn ang="T9">
                <a:pos x="T2" y="T3"/>
              </a:cxn>
              <a:cxn ang="T10">
                <a:pos x="T4" y="T5"/>
              </a:cxn>
              <a:cxn ang="T11">
                <a:pos x="T6" y="T7"/>
              </a:cxn>
            </a:cxnLst>
            <a:rect l="T12" t="T13" r="T14" b="T15"/>
            <a:pathLst>
              <a:path w="292" h="636">
                <a:moveTo>
                  <a:pt x="0" y="0"/>
                </a:moveTo>
                <a:lnTo>
                  <a:pt x="130" y="0"/>
                </a:lnTo>
                <a:lnTo>
                  <a:pt x="130" y="636"/>
                </a:lnTo>
                <a:lnTo>
                  <a:pt x="292" y="636"/>
                </a:lnTo>
              </a:path>
            </a:pathLst>
          </a:custGeom>
          <a:noFill/>
          <a:ln w="9525">
            <a:solidFill>
              <a:schemeClr val="tx1"/>
            </a:solidFill>
            <a:round/>
            <a:headEnd/>
            <a:tailEnd/>
          </a:ln>
        </p:spPr>
        <p:txBody>
          <a:bodyPr/>
          <a:lstStyle/>
          <a:p>
            <a:endParaRPr lang="zh-CN" altLang="en-US"/>
          </a:p>
        </p:txBody>
      </p:sp>
      <p:grpSp>
        <p:nvGrpSpPr>
          <p:cNvPr id="115" name="Group 135"/>
          <p:cNvGrpSpPr>
            <a:grpSpLocks/>
          </p:cNvGrpSpPr>
          <p:nvPr/>
        </p:nvGrpSpPr>
        <p:grpSpPr bwMode="auto">
          <a:xfrm>
            <a:off x="1208089" y="2852318"/>
            <a:ext cx="2687639" cy="1616076"/>
            <a:chOff x="761" y="1538"/>
            <a:chExt cx="1693" cy="1018"/>
          </a:xfrm>
        </p:grpSpPr>
        <p:sp>
          <p:nvSpPr>
            <p:cNvPr id="116" name="Text Box 124"/>
            <p:cNvSpPr txBox="1">
              <a:spLocks noChangeArrowheads="1"/>
            </p:cNvSpPr>
            <p:nvPr/>
          </p:nvSpPr>
          <p:spPr bwMode="auto">
            <a:xfrm>
              <a:off x="761" y="2102"/>
              <a:ext cx="1538" cy="454"/>
            </a:xfrm>
            <a:prstGeom prst="rect">
              <a:avLst/>
            </a:prstGeom>
            <a:noFill/>
            <a:ln w="9525">
              <a:noFill/>
              <a:miter lim="800000"/>
              <a:headEnd/>
              <a:tailEnd/>
            </a:ln>
          </p:spPr>
          <p:txBody>
            <a:bodyPr wrap="none">
              <a:spAutoFit/>
            </a:bodyPr>
            <a:lstStyle/>
            <a:p>
              <a:pPr algn="r">
                <a:lnSpc>
                  <a:spcPct val="85000"/>
                </a:lnSpc>
              </a:pPr>
              <a:r>
                <a:rPr lang="zh-CN" altLang="en-US" sz="1600" dirty="0"/>
                <a:t>调制在不同频率上的语音</a:t>
              </a:r>
              <a:br>
                <a:rPr lang="en-US" altLang="zh-CN" sz="1600" dirty="0"/>
              </a:br>
              <a:r>
                <a:rPr lang="zh-CN" altLang="en-US" sz="1600" dirty="0"/>
                <a:t>和数据通过</a:t>
              </a:r>
              <a:r>
                <a:rPr lang="zh-CN" altLang="en-US" sz="1600" dirty="0">
                  <a:solidFill>
                    <a:srgbClr val="C00000"/>
                  </a:solidFill>
                </a:rPr>
                <a:t>独占</a:t>
              </a:r>
              <a:r>
                <a:rPr lang="zh-CN" altLang="en-US" sz="1600" dirty="0"/>
                <a:t>的电话线</a:t>
              </a:r>
              <a:br>
                <a:rPr lang="en-US" altLang="zh-CN" sz="1600" dirty="0"/>
              </a:br>
              <a:r>
                <a:rPr lang="zh-CN" altLang="en-US" sz="1600" dirty="0"/>
                <a:t>传输到中心局</a:t>
              </a:r>
              <a:endParaRPr lang="en-US" altLang="zh-CN" sz="1600" dirty="0"/>
            </a:p>
          </p:txBody>
        </p:sp>
        <p:sp>
          <p:nvSpPr>
            <p:cNvPr id="117" name="Line 125"/>
            <p:cNvSpPr>
              <a:spLocks noChangeShapeType="1"/>
            </p:cNvSpPr>
            <p:nvPr/>
          </p:nvSpPr>
          <p:spPr bwMode="auto">
            <a:xfrm flipV="1">
              <a:off x="2093" y="1538"/>
              <a:ext cx="361" cy="584"/>
            </a:xfrm>
            <a:prstGeom prst="line">
              <a:avLst/>
            </a:prstGeom>
            <a:noFill/>
            <a:ln w="9525">
              <a:solidFill>
                <a:srgbClr val="CC0000"/>
              </a:solidFill>
              <a:round/>
              <a:headEnd/>
              <a:tailEnd/>
            </a:ln>
          </p:spPr>
          <p:txBody>
            <a:bodyPr/>
            <a:lstStyle/>
            <a:p>
              <a:endParaRPr lang="zh-CN" altLang="en-US"/>
            </a:p>
          </p:txBody>
        </p:sp>
      </p:grpSp>
      <p:sp>
        <p:nvSpPr>
          <p:cNvPr id="118" name="Rectangle 90"/>
          <p:cNvSpPr>
            <a:spLocks noChangeArrowheads="1"/>
          </p:cNvSpPr>
          <p:nvPr/>
        </p:nvSpPr>
        <p:spPr bwMode="auto">
          <a:xfrm>
            <a:off x="1238250" y="2225254"/>
            <a:ext cx="1978025" cy="1395412"/>
          </a:xfrm>
          <a:prstGeom prst="rect">
            <a:avLst/>
          </a:prstGeom>
          <a:solidFill>
            <a:srgbClr val="DDDDDD"/>
          </a:solidFill>
          <a:ln w="9525">
            <a:noFill/>
            <a:miter lim="800000"/>
            <a:headEnd/>
            <a:tailEnd/>
          </a:ln>
        </p:spPr>
        <p:txBody>
          <a:bodyPr wrap="none" anchor="ctr"/>
          <a:lstStyle/>
          <a:p>
            <a:endParaRPr lang="zh-CN" altLang="zh-CN"/>
          </a:p>
        </p:txBody>
      </p:sp>
      <p:sp>
        <p:nvSpPr>
          <p:cNvPr id="119" name="Line 7"/>
          <p:cNvSpPr>
            <a:spLocks noChangeShapeType="1"/>
          </p:cNvSpPr>
          <p:nvPr/>
        </p:nvSpPr>
        <p:spPr bwMode="auto">
          <a:xfrm flipV="1">
            <a:off x="1724025" y="2776116"/>
            <a:ext cx="365125" cy="1588"/>
          </a:xfrm>
          <a:prstGeom prst="line">
            <a:avLst/>
          </a:prstGeom>
          <a:noFill/>
          <a:ln w="9525">
            <a:solidFill>
              <a:schemeClr val="tx1"/>
            </a:solidFill>
            <a:round/>
            <a:headEnd/>
            <a:tailEnd/>
          </a:ln>
        </p:spPr>
        <p:txBody>
          <a:bodyPr wrap="none"/>
          <a:lstStyle/>
          <a:p>
            <a:endParaRPr lang="zh-CN" altLang="en-US"/>
          </a:p>
        </p:txBody>
      </p:sp>
      <p:sp>
        <p:nvSpPr>
          <p:cNvPr id="120" name="Text Box 39"/>
          <p:cNvSpPr txBox="1">
            <a:spLocks noChangeArrowheads="1"/>
          </p:cNvSpPr>
          <p:nvPr/>
        </p:nvSpPr>
        <p:spPr bwMode="auto">
          <a:xfrm>
            <a:off x="1832139" y="2882479"/>
            <a:ext cx="1082349" cy="437043"/>
          </a:xfrm>
          <a:prstGeom prst="rect">
            <a:avLst/>
          </a:prstGeom>
          <a:noFill/>
          <a:ln w="9525">
            <a:noFill/>
            <a:miter lim="800000"/>
            <a:headEnd/>
            <a:tailEnd/>
          </a:ln>
        </p:spPr>
        <p:txBody>
          <a:bodyPr wrap="none">
            <a:spAutoFit/>
          </a:bodyPr>
          <a:lstStyle/>
          <a:p>
            <a:pPr algn="ctr">
              <a:lnSpc>
                <a:spcPct val="80000"/>
              </a:lnSpc>
            </a:pPr>
            <a:r>
              <a:rPr lang="en-US" altLang="zh-CN" sz="1400" dirty="0"/>
              <a:t>DSL</a:t>
            </a:r>
          </a:p>
          <a:p>
            <a:pPr algn="ctr">
              <a:lnSpc>
                <a:spcPct val="80000"/>
              </a:lnSpc>
            </a:pPr>
            <a:r>
              <a:rPr lang="zh-CN" altLang="en-US" sz="1400" dirty="0"/>
              <a:t>调制解调器</a:t>
            </a:r>
            <a:endParaRPr lang="en-US" altLang="zh-CN" sz="1400" dirty="0"/>
          </a:p>
        </p:txBody>
      </p:sp>
      <p:sp>
        <p:nvSpPr>
          <p:cNvPr id="121" name="Text Box 41"/>
          <p:cNvSpPr txBox="1">
            <a:spLocks noChangeArrowheads="1"/>
          </p:cNvSpPr>
          <p:nvPr/>
        </p:nvSpPr>
        <p:spPr bwMode="auto">
          <a:xfrm>
            <a:off x="2655406" y="2906291"/>
            <a:ext cx="723276" cy="264688"/>
          </a:xfrm>
          <a:prstGeom prst="rect">
            <a:avLst/>
          </a:prstGeom>
          <a:noFill/>
          <a:ln w="9525">
            <a:noFill/>
            <a:miter lim="800000"/>
            <a:headEnd/>
            <a:tailEnd/>
          </a:ln>
        </p:spPr>
        <p:txBody>
          <a:bodyPr wrap="none">
            <a:spAutoFit/>
          </a:bodyPr>
          <a:lstStyle/>
          <a:p>
            <a:pPr algn="ctr">
              <a:lnSpc>
                <a:spcPct val="80000"/>
              </a:lnSpc>
            </a:pPr>
            <a:r>
              <a:rPr lang="zh-CN" altLang="en-US" sz="1400" dirty="0"/>
              <a:t>分离器</a:t>
            </a:r>
            <a:endParaRPr lang="en-US" altLang="zh-CN" sz="1400" dirty="0"/>
          </a:p>
        </p:txBody>
      </p:sp>
      <p:grpSp>
        <p:nvGrpSpPr>
          <p:cNvPr id="122" name="Group 94"/>
          <p:cNvGrpSpPr>
            <a:grpSpLocks/>
          </p:cNvGrpSpPr>
          <p:nvPr/>
        </p:nvGrpSpPr>
        <p:grpSpPr bwMode="auto">
          <a:xfrm>
            <a:off x="2079625" y="2663404"/>
            <a:ext cx="614363" cy="220662"/>
            <a:chOff x="322" y="890"/>
            <a:chExt cx="872" cy="339"/>
          </a:xfrm>
        </p:grpSpPr>
        <p:sp>
          <p:nvSpPr>
            <p:cNvPr id="123" name="Rectangle 95"/>
            <p:cNvSpPr>
              <a:spLocks noChangeArrowheads="1"/>
            </p:cNvSpPr>
            <p:nvPr/>
          </p:nvSpPr>
          <p:spPr bwMode="auto">
            <a:xfrm>
              <a:off x="322" y="1005"/>
              <a:ext cx="872" cy="224"/>
            </a:xfrm>
            <a:prstGeom prst="rect">
              <a:avLst/>
            </a:prstGeom>
            <a:solidFill>
              <a:schemeClr val="accent1"/>
            </a:solidFill>
            <a:ln w="9525">
              <a:solidFill>
                <a:schemeClr val="tx1"/>
              </a:solidFill>
              <a:miter lim="800000"/>
              <a:headEnd/>
              <a:tailEnd/>
            </a:ln>
          </p:spPr>
          <p:txBody>
            <a:bodyPr wrap="none" anchor="ctr"/>
            <a:lstStyle/>
            <a:p>
              <a:endParaRPr lang="zh-CN" altLang="zh-CN"/>
            </a:p>
          </p:txBody>
        </p:sp>
        <p:sp>
          <p:nvSpPr>
            <p:cNvPr id="124" name="Rectangle 96"/>
            <p:cNvSpPr>
              <a:spLocks noChangeArrowheads="1"/>
            </p:cNvSpPr>
            <p:nvPr/>
          </p:nvSpPr>
          <p:spPr bwMode="auto">
            <a:xfrm>
              <a:off x="394" y="1073"/>
              <a:ext cx="54" cy="56"/>
            </a:xfrm>
            <a:prstGeom prst="rect">
              <a:avLst/>
            </a:prstGeom>
            <a:solidFill>
              <a:srgbClr val="FF0000"/>
            </a:solidFill>
            <a:ln w="9525">
              <a:noFill/>
              <a:miter lim="800000"/>
              <a:headEnd/>
              <a:tailEnd/>
            </a:ln>
          </p:spPr>
          <p:txBody>
            <a:bodyPr wrap="none" anchor="ctr"/>
            <a:lstStyle/>
            <a:p>
              <a:endParaRPr lang="zh-CN" altLang="zh-CN"/>
            </a:p>
          </p:txBody>
        </p:sp>
        <p:sp>
          <p:nvSpPr>
            <p:cNvPr id="125" name="Rectangle 97"/>
            <p:cNvSpPr>
              <a:spLocks noChangeArrowheads="1"/>
            </p:cNvSpPr>
            <p:nvPr/>
          </p:nvSpPr>
          <p:spPr bwMode="auto">
            <a:xfrm>
              <a:off x="466" y="1073"/>
              <a:ext cx="56" cy="56"/>
            </a:xfrm>
            <a:prstGeom prst="rect">
              <a:avLst/>
            </a:prstGeom>
            <a:solidFill>
              <a:srgbClr val="33CC33"/>
            </a:solidFill>
            <a:ln w="9525">
              <a:noFill/>
              <a:miter lim="800000"/>
              <a:headEnd/>
              <a:tailEnd/>
            </a:ln>
          </p:spPr>
          <p:txBody>
            <a:bodyPr wrap="none" anchor="ctr"/>
            <a:lstStyle/>
            <a:p>
              <a:endParaRPr lang="zh-CN" altLang="zh-CN"/>
            </a:p>
          </p:txBody>
        </p:sp>
        <p:sp>
          <p:nvSpPr>
            <p:cNvPr id="126" name="Rectangle 98"/>
            <p:cNvSpPr>
              <a:spLocks noChangeArrowheads="1"/>
            </p:cNvSpPr>
            <p:nvPr/>
          </p:nvSpPr>
          <p:spPr bwMode="auto">
            <a:xfrm>
              <a:off x="541" y="1070"/>
              <a:ext cx="56" cy="56"/>
            </a:xfrm>
            <a:prstGeom prst="rect">
              <a:avLst/>
            </a:prstGeom>
            <a:solidFill>
              <a:srgbClr val="FF0000"/>
            </a:solidFill>
            <a:ln w="9525">
              <a:noFill/>
              <a:miter lim="800000"/>
              <a:headEnd/>
              <a:tailEnd/>
            </a:ln>
          </p:spPr>
          <p:txBody>
            <a:bodyPr wrap="none" anchor="ctr"/>
            <a:lstStyle/>
            <a:p>
              <a:endParaRPr lang="zh-CN" altLang="zh-CN"/>
            </a:p>
          </p:txBody>
        </p:sp>
        <p:sp>
          <p:nvSpPr>
            <p:cNvPr id="127" name="Rectangle 99"/>
            <p:cNvSpPr>
              <a:spLocks noChangeArrowheads="1"/>
            </p:cNvSpPr>
            <p:nvPr/>
          </p:nvSpPr>
          <p:spPr bwMode="auto">
            <a:xfrm>
              <a:off x="615" y="1070"/>
              <a:ext cx="56" cy="56"/>
            </a:xfrm>
            <a:prstGeom prst="rect">
              <a:avLst/>
            </a:prstGeom>
            <a:solidFill>
              <a:srgbClr val="FF0000"/>
            </a:solidFill>
            <a:ln w="9525">
              <a:noFill/>
              <a:miter lim="800000"/>
              <a:headEnd/>
              <a:tailEnd/>
            </a:ln>
          </p:spPr>
          <p:txBody>
            <a:bodyPr wrap="none" anchor="ctr"/>
            <a:lstStyle/>
            <a:p>
              <a:endParaRPr lang="zh-CN" altLang="zh-CN"/>
            </a:p>
          </p:txBody>
        </p:sp>
        <p:sp>
          <p:nvSpPr>
            <p:cNvPr id="128" name="AutoShape 100"/>
            <p:cNvSpPr>
              <a:spLocks noChangeArrowheads="1"/>
            </p:cNvSpPr>
            <p:nvPr/>
          </p:nvSpPr>
          <p:spPr bwMode="auto">
            <a:xfrm rot="10800000" flipH="1">
              <a:off x="322" y="890"/>
              <a:ext cx="859"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chemeClr val="accent1"/>
            </a:solidFill>
            <a:ln w="9525">
              <a:solidFill>
                <a:schemeClr val="tx1"/>
              </a:solidFill>
              <a:miter lim="800000"/>
              <a:headEnd/>
              <a:tailEnd/>
            </a:ln>
          </p:spPr>
          <p:txBody>
            <a:bodyPr wrap="none" anchor="ctr"/>
            <a:lstStyle/>
            <a:p>
              <a:endParaRPr lang="zh-CN" altLang="en-US"/>
            </a:p>
          </p:txBody>
        </p:sp>
      </p:grpSp>
      <p:sp>
        <p:nvSpPr>
          <p:cNvPr id="129" name="AutoShape 102"/>
          <p:cNvSpPr>
            <a:spLocks noChangeArrowheads="1"/>
          </p:cNvSpPr>
          <p:nvPr/>
        </p:nvSpPr>
        <p:spPr bwMode="auto">
          <a:xfrm>
            <a:off x="955675" y="1814091"/>
            <a:ext cx="2498725" cy="468313"/>
          </a:xfrm>
          <a:prstGeom prst="triangle">
            <a:avLst>
              <a:gd name="adj" fmla="val 50000"/>
            </a:avLst>
          </a:prstGeom>
          <a:solidFill>
            <a:srgbClr val="DDDDDD"/>
          </a:solidFill>
          <a:ln w="9525">
            <a:noFill/>
            <a:miter lim="800000"/>
            <a:headEnd/>
            <a:tailEnd/>
          </a:ln>
        </p:spPr>
        <p:txBody>
          <a:bodyPr wrap="none" anchor="ctr"/>
          <a:lstStyle/>
          <a:p>
            <a:endParaRPr lang="zh-CN" altLang="zh-CN"/>
          </a:p>
        </p:txBody>
      </p:sp>
      <p:sp>
        <p:nvSpPr>
          <p:cNvPr id="130" name="Rectangle 103"/>
          <p:cNvSpPr>
            <a:spLocks noChangeArrowheads="1"/>
          </p:cNvSpPr>
          <p:nvPr/>
        </p:nvSpPr>
        <p:spPr bwMode="auto">
          <a:xfrm>
            <a:off x="2933700" y="2714204"/>
            <a:ext cx="166688" cy="144462"/>
          </a:xfrm>
          <a:prstGeom prst="rect">
            <a:avLst/>
          </a:prstGeom>
          <a:solidFill>
            <a:srgbClr val="000099"/>
          </a:solidFill>
          <a:ln w="9525">
            <a:solidFill>
              <a:schemeClr val="tx1"/>
            </a:solidFill>
            <a:miter lim="800000"/>
            <a:headEnd/>
            <a:tailEnd/>
          </a:ln>
        </p:spPr>
        <p:txBody>
          <a:bodyPr wrap="none" anchor="ctr"/>
          <a:lstStyle/>
          <a:p>
            <a:endParaRPr lang="zh-CN" altLang="zh-CN"/>
          </a:p>
        </p:txBody>
      </p:sp>
      <p:sp>
        <p:nvSpPr>
          <p:cNvPr id="131" name="Freeform 104"/>
          <p:cNvSpPr>
            <a:spLocks/>
          </p:cNvSpPr>
          <p:nvPr/>
        </p:nvSpPr>
        <p:spPr bwMode="auto">
          <a:xfrm>
            <a:off x="2409825" y="2269704"/>
            <a:ext cx="604838" cy="434975"/>
          </a:xfrm>
          <a:custGeom>
            <a:avLst/>
            <a:gdLst>
              <a:gd name="T0" fmla="*/ 2147483647 w 381"/>
              <a:gd name="T1" fmla="*/ 2147483647 h 274"/>
              <a:gd name="T2" fmla="*/ 2147483647 w 381"/>
              <a:gd name="T3" fmla="*/ 2147483647 h 274"/>
              <a:gd name="T4" fmla="*/ 0 w 381"/>
              <a:gd name="T5" fmla="*/ 0 h 274"/>
              <a:gd name="T6" fmla="*/ 0 60000 65536"/>
              <a:gd name="T7" fmla="*/ 0 60000 65536"/>
              <a:gd name="T8" fmla="*/ 0 60000 65536"/>
              <a:gd name="T9" fmla="*/ 0 w 381"/>
              <a:gd name="T10" fmla="*/ 0 h 274"/>
              <a:gd name="T11" fmla="*/ 381 w 381"/>
              <a:gd name="T12" fmla="*/ 274 h 274"/>
            </a:gdLst>
            <a:ahLst/>
            <a:cxnLst>
              <a:cxn ang="T6">
                <a:pos x="T0" y="T1"/>
              </a:cxn>
              <a:cxn ang="T7">
                <a:pos x="T2" y="T3"/>
              </a:cxn>
              <a:cxn ang="T8">
                <a:pos x="T4" y="T5"/>
              </a:cxn>
            </a:cxnLst>
            <a:rect l="T9" t="T10" r="T11" b="T12"/>
            <a:pathLst>
              <a:path w="381" h="274">
                <a:moveTo>
                  <a:pt x="381" y="274"/>
                </a:moveTo>
                <a:lnTo>
                  <a:pt x="381" y="130"/>
                </a:lnTo>
                <a:lnTo>
                  <a:pt x="0" y="0"/>
                </a:lnTo>
              </a:path>
            </a:pathLst>
          </a:custGeom>
          <a:noFill/>
          <a:ln w="9525">
            <a:solidFill>
              <a:schemeClr val="tx1"/>
            </a:solidFill>
            <a:round/>
            <a:headEnd/>
            <a:tailEnd/>
          </a:ln>
        </p:spPr>
        <p:txBody>
          <a:bodyPr/>
          <a:lstStyle/>
          <a:p>
            <a:endParaRPr lang="zh-CN" altLang="en-US"/>
          </a:p>
        </p:txBody>
      </p:sp>
      <p:graphicFrame>
        <p:nvGraphicFramePr>
          <p:cNvPr id="132" name="Object 3"/>
          <p:cNvGraphicFramePr>
            <a:graphicFrameLocks noChangeAspect="1"/>
          </p:cNvGraphicFramePr>
          <p:nvPr/>
        </p:nvGraphicFramePr>
        <p:xfrm>
          <a:off x="2070100" y="2066504"/>
          <a:ext cx="490538" cy="369887"/>
        </p:xfrm>
        <a:graphic>
          <a:graphicData uri="http://schemas.openxmlformats.org/presentationml/2006/ole">
            <mc:AlternateContent xmlns:mc="http://schemas.openxmlformats.org/markup-compatibility/2006">
              <mc:Choice xmlns:v="urn:schemas-microsoft-com:vml" Requires="v">
                <p:oleObj name="Clip" r:id="rId2" imgW="681706" imgH="480401" progId="">
                  <p:embed/>
                </p:oleObj>
              </mc:Choice>
              <mc:Fallback>
                <p:oleObj name="Clip" r:id="rId2" imgW="681706" imgH="480401" progId="">
                  <p:embed/>
                  <p:pic>
                    <p:nvPicPr>
                      <p:cNvPr id="0" name="Object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70100" y="2066504"/>
                        <a:ext cx="490538" cy="369887"/>
                      </a:xfrm>
                      <a:prstGeom prst="rect">
                        <a:avLst/>
                      </a:prstGeom>
                      <a:noFill/>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133" name="Line 130"/>
          <p:cNvSpPr>
            <a:spLocks noChangeShapeType="1"/>
          </p:cNvSpPr>
          <p:nvPr/>
        </p:nvSpPr>
        <p:spPr bwMode="auto">
          <a:xfrm flipH="1">
            <a:off x="2697163" y="2776116"/>
            <a:ext cx="239712" cy="0"/>
          </a:xfrm>
          <a:prstGeom prst="line">
            <a:avLst/>
          </a:prstGeom>
          <a:noFill/>
          <a:ln w="9525">
            <a:solidFill>
              <a:schemeClr val="tx1"/>
            </a:solidFill>
            <a:round/>
            <a:headEnd/>
            <a:tailEnd/>
          </a:ln>
        </p:spPr>
        <p:txBody>
          <a:bodyPr/>
          <a:lstStyle/>
          <a:p>
            <a:endParaRPr lang="zh-CN" altLang="en-US"/>
          </a:p>
        </p:txBody>
      </p:sp>
      <p:sp>
        <p:nvSpPr>
          <p:cNvPr id="134" name="AutoShape 131"/>
          <p:cNvSpPr>
            <a:spLocks noChangeArrowheads="1"/>
          </p:cNvSpPr>
          <p:nvPr/>
        </p:nvSpPr>
        <p:spPr bwMode="auto">
          <a:xfrm>
            <a:off x="4445000" y="2114129"/>
            <a:ext cx="1206500" cy="261937"/>
          </a:xfrm>
          <a:prstGeom prst="triangle">
            <a:avLst>
              <a:gd name="adj" fmla="val 50000"/>
            </a:avLst>
          </a:prstGeom>
          <a:noFill/>
          <a:ln w="9525">
            <a:solidFill>
              <a:schemeClr val="tx1"/>
            </a:solidFill>
            <a:prstDash val="dashDot"/>
            <a:miter lim="800000"/>
            <a:headEnd/>
            <a:tailEnd/>
          </a:ln>
        </p:spPr>
        <p:txBody>
          <a:bodyPr wrap="none" anchor="ctr"/>
          <a:lstStyle/>
          <a:p>
            <a:endParaRPr lang="zh-CN" altLang="zh-CN"/>
          </a:p>
        </p:txBody>
      </p:sp>
      <p:grpSp>
        <p:nvGrpSpPr>
          <p:cNvPr id="135" name="Group 136"/>
          <p:cNvGrpSpPr>
            <a:grpSpLocks/>
          </p:cNvGrpSpPr>
          <p:nvPr/>
        </p:nvGrpSpPr>
        <p:grpSpPr bwMode="auto">
          <a:xfrm>
            <a:off x="3976688" y="3212976"/>
            <a:ext cx="1025525" cy="1177925"/>
            <a:chOff x="2505" y="1806"/>
            <a:chExt cx="646" cy="742"/>
          </a:xfrm>
        </p:grpSpPr>
        <p:sp>
          <p:nvSpPr>
            <p:cNvPr id="136" name="Line 132"/>
            <p:cNvSpPr>
              <a:spLocks noChangeShapeType="1"/>
            </p:cNvSpPr>
            <p:nvPr/>
          </p:nvSpPr>
          <p:spPr bwMode="auto">
            <a:xfrm flipV="1">
              <a:off x="2671" y="1806"/>
              <a:ext cx="268" cy="433"/>
            </a:xfrm>
            <a:prstGeom prst="line">
              <a:avLst/>
            </a:prstGeom>
            <a:noFill/>
            <a:ln w="9525">
              <a:solidFill>
                <a:srgbClr val="CC0000"/>
              </a:solidFill>
              <a:round/>
              <a:headEnd/>
              <a:tailEnd/>
            </a:ln>
          </p:spPr>
          <p:txBody>
            <a:bodyPr/>
            <a:lstStyle/>
            <a:p>
              <a:endParaRPr lang="zh-CN" altLang="en-US"/>
            </a:p>
          </p:txBody>
        </p:sp>
        <p:sp>
          <p:nvSpPr>
            <p:cNvPr id="137" name="Text Box 133"/>
            <p:cNvSpPr txBox="1">
              <a:spLocks noChangeArrowheads="1"/>
            </p:cNvSpPr>
            <p:nvPr/>
          </p:nvSpPr>
          <p:spPr bwMode="auto">
            <a:xfrm>
              <a:off x="2505" y="2226"/>
              <a:ext cx="646" cy="322"/>
            </a:xfrm>
            <a:prstGeom prst="rect">
              <a:avLst/>
            </a:prstGeom>
            <a:noFill/>
            <a:ln w="9525">
              <a:noFill/>
              <a:miter lim="800000"/>
              <a:headEnd/>
              <a:tailEnd/>
            </a:ln>
          </p:spPr>
          <p:txBody>
            <a:bodyPr wrap="none">
              <a:spAutoFit/>
            </a:bodyPr>
            <a:lstStyle/>
            <a:p>
              <a:pPr algn="r">
                <a:lnSpc>
                  <a:spcPct val="85000"/>
                </a:lnSpc>
              </a:pPr>
              <a:r>
                <a:rPr lang="en-US" altLang="zh-CN" sz="1600" dirty="0"/>
                <a:t>DSL </a:t>
              </a:r>
              <a:r>
                <a:rPr lang="zh-CN" altLang="en-US" sz="1600" dirty="0"/>
                <a:t>接入</a:t>
              </a:r>
              <a:br>
                <a:rPr lang="en-US" altLang="zh-CN" sz="1600" dirty="0"/>
              </a:br>
              <a:r>
                <a:rPr lang="zh-CN" altLang="en-US" sz="1600" dirty="0"/>
                <a:t>复用器</a:t>
              </a:r>
              <a:endParaRPr lang="en-US" altLang="zh-CN" sz="1600" dirty="0"/>
            </a:p>
          </p:txBody>
        </p:sp>
      </p:grpSp>
      <p:grpSp>
        <p:nvGrpSpPr>
          <p:cNvPr id="138" name="Group 141"/>
          <p:cNvGrpSpPr>
            <a:grpSpLocks/>
          </p:cNvGrpSpPr>
          <p:nvPr/>
        </p:nvGrpSpPr>
        <p:grpSpPr bwMode="auto">
          <a:xfrm>
            <a:off x="1143000" y="2453854"/>
            <a:ext cx="642938" cy="644525"/>
            <a:chOff x="-44" y="1473"/>
            <a:chExt cx="981" cy="1105"/>
          </a:xfrm>
        </p:grpSpPr>
        <p:pic>
          <p:nvPicPr>
            <p:cNvPr id="139" name="Picture 142" descr="desktop_computer_stylized_medium"/>
            <p:cNvPicPr>
              <a:picLocks noChangeAspect="1" noChangeArrowheads="1"/>
            </p:cNvPicPr>
            <p:nvPr/>
          </p:nvPicPr>
          <p:blipFill>
            <a:blip r:embed="rId4" cstate="print"/>
            <a:srcRect/>
            <a:stretch>
              <a:fillRect/>
            </a:stretch>
          </p:blipFill>
          <p:spPr bwMode="auto">
            <a:xfrm flipH="1">
              <a:off x="-44" y="1473"/>
              <a:ext cx="981" cy="1105"/>
            </a:xfrm>
            <a:prstGeom prst="rect">
              <a:avLst/>
            </a:prstGeom>
            <a:noFill/>
            <a:ln w="9525">
              <a:noFill/>
              <a:miter lim="800000"/>
              <a:headEnd/>
              <a:tailEnd/>
            </a:ln>
          </p:spPr>
        </p:pic>
        <p:sp>
          <p:nvSpPr>
            <p:cNvPr id="140" name="Freeform 143"/>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cap="flat" cmpd="sng">
              <a:noFill/>
              <a:prstDash val="solid"/>
              <a:round/>
              <a:headEnd/>
              <a:tailEnd/>
            </a:ln>
          </p:spPr>
          <p:txBody>
            <a:bodyPr wrap="none"/>
            <a:lstStyle/>
            <a:p>
              <a:endParaRPr lang="zh-CN" altLang="en-US"/>
            </a:p>
          </p:txBody>
        </p:sp>
      </p:grpSp>
      <p:sp>
        <p:nvSpPr>
          <p:cNvPr id="141" name="Rectangle 52"/>
          <p:cNvSpPr>
            <a:spLocks noChangeArrowheads="1"/>
          </p:cNvSpPr>
          <p:nvPr/>
        </p:nvSpPr>
        <p:spPr bwMode="auto">
          <a:xfrm>
            <a:off x="360040" y="4639893"/>
            <a:ext cx="7812360" cy="1957459"/>
          </a:xfrm>
          <a:prstGeom prst="rect">
            <a:avLst/>
          </a:prstGeom>
          <a:noFill/>
          <a:ln w="9525">
            <a:noFill/>
            <a:miter lim="800000"/>
            <a:headEnd/>
            <a:tailEnd/>
          </a:ln>
        </p:spPr>
        <p:txBody>
          <a:bodyPr wrap="square">
            <a:spAutoFit/>
          </a:bodyPr>
          <a:lstStyle/>
          <a:p>
            <a:pPr marL="738188" lvl="1" indent="-280988">
              <a:lnSpc>
                <a:spcPct val="85000"/>
              </a:lnSpc>
              <a:spcBef>
                <a:spcPct val="20000"/>
              </a:spcBef>
              <a:buClr>
                <a:srgbClr val="000099"/>
              </a:buClr>
              <a:buSzPct val="100000"/>
              <a:buFont typeface="Wingdings" pitchFamily="2" charset="2"/>
              <a:buChar char="§"/>
            </a:pPr>
            <a:r>
              <a:rPr lang="zh-CN" altLang="en-US" sz="2400" dirty="0">
                <a:latin typeface="+mn-ea"/>
              </a:rPr>
              <a:t>使用已有的电话线连接到中心局的</a:t>
            </a:r>
            <a:r>
              <a:rPr lang="en-US" altLang="zh-CN" sz="2400" dirty="0">
                <a:latin typeface="+mn-ea"/>
              </a:rPr>
              <a:t>DSL</a:t>
            </a:r>
            <a:r>
              <a:rPr lang="zh-CN" altLang="en-US" sz="2400" dirty="0">
                <a:latin typeface="+mn-ea"/>
              </a:rPr>
              <a:t>接入复用器</a:t>
            </a:r>
            <a:endParaRPr lang="en-US" altLang="zh-CN" sz="2400" dirty="0">
              <a:latin typeface="+mn-ea"/>
            </a:endParaRPr>
          </a:p>
          <a:p>
            <a:pPr marL="1147763" lvl="2" indent="-233363">
              <a:lnSpc>
                <a:spcPct val="85000"/>
              </a:lnSpc>
              <a:spcBef>
                <a:spcPct val="20000"/>
              </a:spcBef>
              <a:buClr>
                <a:srgbClr val="000099"/>
              </a:buClr>
              <a:buFont typeface="Arial" pitchFamily="34" charset="0"/>
              <a:buChar char="•"/>
            </a:pPr>
            <a:r>
              <a:rPr lang="zh-CN" altLang="en-US" sz="2400" dirty="0">
                <a:latin typeface="+mn-ea"/>
              </a:rPr>
              <a:t>数据通过</a:t>
            </a:r>
            <a:r>
              <a:rPr lang="en-US" altLang="zh-CN" sz="2400" dirty="0">
                <a:latin typeface="+mn-ea"/>
              </a:rPr>
              <a:t>DSL</a:t>
            </a:r>
            <a:r>
              <a:rPr lang="zh-CN" altLang="en-US" sz="2400" dirty="0">
                <a:latin typeface="+mn-ea"/>
              </a:rPr>
              <a:t>电话线送到因特网</a:t>
            </a:r>
            <a:endParaRPr lang="en-US" altLang="zh-CN" sz="2400" dirty="0">
              <a:latin typeface="+mn-ea"/>
            </a:endParaRPr>
          </a:p>
          <a:p>
            <a:pPr marL="1147763" lvl="2" indent="-233363">
              <a:lnSpc>
                <a:spcPct val="85000"/>
              </a:lnSpc>
              <a:spcBef>
                <a:spcPct val="20000"/>
              </a:spcBef>
              <a:buClr>
                <a:srgbClr val="000099"/>
              </a:buClr>
              <a:buFont typeface="Arial" pitchFamily="34" charset="0"/>
              <a:buChar char="•"/>
            </a:pPr>
            <a:r>
              <a:rPr lang="zh-CN" altLang="en-US" sz="2400" dirty="0">
                <a:latin typeface="+mn-ea"/>
              </a:rPr>
              <a:t>语音通过</a:t>
            </a:r>
            <a:r>
              <a:rPr lang="en-US" altLang="zh-CN" sz="2400" dirty="0">
                <a:latin typeface="+mn-ea"/>
              </a:rPr>
              <a:t>DSL</a:t>
            </a:r>
            <a:r>
              <a:rPr lang="zh-CN" altLang="en-US" sz="2400" dirty="0">
                <a:latin typeface="+mn-ea"/>
              </a:rPr>
              <a:t>电话线送到电话网</a:t>
            </a:r>
            <a:endParaRPr lang="en-US" altLang="zh-CN" sz="2400" dirty="0">
              <a:latin typeface="+mn-ea"/>
            </a:endParaRPr>
          </a:p>
          <a:p>
            <a:pPr marL="738188" lvl="1" indent="-280988">
              <a:lnSpc>
                <a:spcPct val="85000"/>
              </a:lnSpc>
              <a:spcBef>
                <a:spcPct val="20000"/>
              </a:spcBef>
              <a:buClr>
                <a:srgbClr val="000099"/>
              </a:buClr>
              <a:buSzPct val="100000"/>
              <a:buFont typeface="Wingdings" pitchFamily="2" charset="2"/>
              <a:buChar char="§"/>
            </a:pPr>
            <a:r>
              <a:rPr lang="en-US" altLang="zh-CN" sz="2400" dirty="0">
                <a:latin typeface="+mn-ea"/>
              </a:rPr>
              <a:t>&lt; 2.5 Mbps </a:t>
            </a:r>
            <a:r>
              <a:rPr lang="zh-CN" altLang="en-US" sz="2400" dirty="0">
                <a:latin typeface="+mn-ea"/>
              </a:rPr>
              <a:t>上行传输速率</a:t>
            </a:r>
            <a:r>
              <a:rPr lang="en-US" altLang="zh-CN" sz="2400" dirty="0">
                <a:latin typeface="+mn-ea"/>
              </a:rPr>
              <a:t>(typically &lt; 1 Mbps)</a:t>
            </a:r>
          </a:p>
          <a:p>
            <a:pPr marL="738188" lvl="1" indent="-280988">
              <a:lnSpc>
                <a:spcPct val="85000"/>
              </a:lnSpc>
              <a:spcBef>
                <a:spcPct val="20000"/>
              </a:spcBef>
              <a:buClr>
                <a:srgbClr val="000099"/>
              </a:buClr>
              <a:buSzPct val="100000"/>
              <a:buFont typeface="Wingdings" pitchFamily="2" charset="2"/>
              <a:buChar char="§"/>
            </a:pPr>
            <a:r>
              <a:rPr lang="en-US" altLang="zh-CN" sz="2400" dirty="0">
                <a:latin typeface="+mn-ea"/>
              </a:rPr>
              <a:t>&lt; 24 Mbps </a:t>
            </a:r>
            <a:r>
              <a:rPr lang="zh-CN" altLang="en-US" sz="2400" dirty="0">
                <a:latin typeface="+mn-ea"/>
              </a:rPr>
              <a:t>下行传输速率</a:t>
            </a:r>
            <a:r>
              <a:rPr lang="en-US" altLang="zh-CN" sz="2400" dirty="0">
                <a:latin typeface="+mn-ea"/>
              </a:rPr>
              <a:t> (typically &lt; 10 Mbps)</a:t>
            </a:r>
          </a:p>
        </p:txBody>
      </p:sp>
      <p:sp>
        <p:nvSpPr>
          <p:cNvPr id="142" name="Text Box 115"/>
          <p:cNvSpPr txBox="1">
            <a:spLocks noChangeArrowheads="1"/>
          </p:cNvSpPr>
          <p:nvPr/>
        </p:nvSpPr>
        <p:spPr bwMode="auto">
          <a:xfrm>
            <a:off x="4321175" y="2948434"/>
            <a:ext cx="950913" cy="336550"/>
          </a:xfrm>
          <a:prstGeom prst="rect">
            <a:avLst/>
          </a:prstGeom>
          <a:noFill/>
          <a:ln w="9525">
            <a:noFill/>
            <a:miter lim="800000"/>
            <a:headEnd/>
            <a:tailEnd/>
          </a:ln>
        </p:spPr>
        <p:txBody>
          <a:bodyPr>
            <a:spAutoFit/>
          </a:bodyPr>
          <a:lstStyle/>
          <a:p>
            <a:pPr eaLnBrk="1" hangingPunct="1"/>
            <a:r>
              <a:rPr lang="en-US" altLang="zh-CN" sz="1600" dirty="0"/>
              <a:t>DSLAM</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15"/>
                                        </p:tgtEl>
                                        <p:attrNameLst>
                                          <p:attrName>style.visibility</p:attrName>
                                        </p:attrNameLst>
                                      </p:cBhvr>
                                      <p:to>
                                        <p:strVal val="visible"/>
                                      </p:to>
                                    </p:set>
                                    <p:animEffect transition="in" filter="dissolve">
                                      <p:cBhvr>
                                        <p:cTn id="7" dur="500"/>
                                        <p:tgtEl>
                                          <p:spTgt spid="11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35"/>
                                        </p:tgtEl>
                                        <p:attrNameLst>
                                          <p:attrName>style.visibility</p:attrName>
                                        </p:attrNameLst>
                                      </p:cBhvr>
                                      <p:to>
                                        <p:strVal val="visible"/>
                                      </p:to>
                                    </p:set>
                                    <p:animEffect transition="in" filter="dissolve">
                                      <p:cBhvr>
                                        <p:cTn id="12" dur="500"/>
                                        <p:tgtEl>
                                          <p:spTgt spid="135"/>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41"/>
                                        </p:tgtEl>
                                        <p:attrNameLst>
                                          <p:attrName>style.visibility</p:attrName>
                                        </p:attrNameLst>
                                      </p:cBhvr>
                                      <p:to>
                                        <p:strVal val="visible"/>
                                      </p:to>
                                    </p:set>
                                    <p:animEffect transition="in" filter="dissolve">
                                      <p:cBhvr>
                                        <p:cTn id="17" dur="500"/>
                                        <p:tgtEl>
                                          <p:spTgt spid="1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1"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接入网示例</a:t>
            </a:r>
            <a:r>
              <a:rPr lang="en-US" altLang="zh-CN" dirty="0"/>
              <a:t>2</a:t>
            </a:r>
            <a:r>
              <a:rPr lang="zh-CN" altLang="en-US" dirty="0"/>
              <a:t>：有线电视电缆上网</a:t>
            </a:r>
          </a:p>
        </p:txBody>
      </p:sp>
      <p:sp>
        <p:nvSpPr>
          <p:cNvPr id="4" name="灯片编号占位符 3"/>
          <p:cNvSpPr>
            <a:spLocks noGrp="1"/>
          </p:cNvSpPr>
          <p:nvPr>
            <p:ph type="sldNum" sz="quarter" idx="12"/>
          </p:nvPr>
        </p:nvSpPr>
        <p:spPr/>
        <p:txBody>
          <a:bodyPr/>
          <a:lstStyle/>
          <a:p>
            <a:fld id="{E3FA5FAF-8A25-4B6E-94B7-5CA30A873E9A}" type="slidenum">
              <a:rPr lang="zh-CN" altLang="en-US" smtClean="0"/>
              <a:pPr/>
              <a:t>16</a:t>
            </a:fld>
            <a:endParaRPr lang="zh-CN" altLang="en-US"/>
          </a:p>
        </p:txBody>
      </p:sp>
      <p:sp>
        <p:nvSpPr>
          <p:cNvPr id="5" name="Rectangle 60"/>
          <p:cNvSpPr>
            <a:spLocks noChangeArrowheads="1"/>
          </p:cNvSpPr>
          <p:nvPr/>
        </p:nvSpPr>
        <p:spPr bwMode="auto">
          <a:xfrm>
            <a:off x="657225" y="2070447"/>
            <a:ext cx="1793875" cy="925513"/>
          </a:xfrm>
          <a:prstGeom prst="rect">
            <a:avLst/>
          </a:prstGeom>
          <a:solidFill>
            <a:srgbClr val="DDDDDD"/>
          </a:solidFill>
          <a:ln w="9525">
            <a:noFill/>
            <a:miter lim="800000"/>
            <a:headEnd/>
            <a:tailEnd/>
          </a:ln>
        </p:spPr>
        <p:txBody>
          <a:bodyPr wrap="none" anchor="ctr"/>
          <a:lstStyle/>
          <a:p>
            <a:endParaRPr lang="zh-CN" altLang="zh-CN"/>
          </a:p>
        </p:txBody>
      </p:sp>
      <p:sp>
        <p:nvSpPr>
          <p:cNvPr id="6" name="Line 7"/>
          <p:cNvSpPr>
            <a:spLocks noChangeShapeType="1"/>
          </p:cNvSpPr>
          <p:nvPr/>
        </p:nvSpPr>
        <p:spPr bwMode="auto">
          <a:xfrm flipV="1">
            <a:off x="958850" y="2621310"/>
            <a:ext cx="365125" cy="1587"/>
          </a:xfrm>
          <a:prstGeom prst="line">
            <a:avLst/>
          </a:prstGeom>
          <a:noFill/>
          <a:ln w="9525">
            <a:solidFill>
              <a:schemeClr val="tx1"/>
            </a:solidFill>
            <a:round/>
            <a:headEnd/>
            <a:tailEnd/>
          </a:ln>
        </p:spPr>
        <p:txBody>
          <a:bodyPr wrap="none"/>
          <a:lstStyle/>
          <a:p>
            <a:endParaRPr lang="zh-CN" altLang="en-US"/>
          </a:p>
        </p:txBody>
      </p:sp>
      <p:sp>
        <p:nvSpPr>
          <p:cNvPr id="7" name="Text Box 39"/>
          <p:cNvSpPr txBox="1">
            <a:spLocks noChangeArrowheads="1"/>
          </p:cNvSpPr>
          <p:nvPr/>
        </p:nvSpPr>
        <p:spPr bwMode="auto">
          <a:xfrm>
            <a:off x="1056721" y="2772122"/>
            <a:ext cx="902811" cy="437043"/>
          </a:xfrm>
          <a:prstGeom prst="rect">
            <a:avLst/>
          </a:prstGeom>
          <a:noFill/>
          <a:ln w="9525">
            <a:noFill/>
            <a:miter lim="800000"/>
            <a:headEnd/>
            <a:tailEnd/>
          </a:ln>
        </p:spPr>
        <p:txBody>
          <a:bodyPr wrap="none">
            <a:spAutoFit/>
          </a:bodyPr>
          <a:lstStyle/>
          <a:p>
            <a:pPr algn="ctr">
              <a:lnSpc>
                <a:spcPct val="80000"/>
              </a:lnSpc>
            </a:pPr>
            <a:r>
              <a:rPr lang="zh-CN" altLang="en-US" sz="1400" dirty="0"/>
              <a:t>电缆调制</a:t>
            </a:r>
            <a:br>
              <a:rPr lang="en-US" altLang="zh-CN" sz="1400" dirty="0"/>
            </a:br>
            <a:r>
              <a:rPr lang="zh-CN" altLang="en-US" sz="1400" dirty="0"/>
              <a:t>解调器</a:t>
            </a:r>
            <a:endParaRPr lang="en-US" altLang="zh-CN" sz="1400" dirty="0"/>
          </a:p>
        </p:txBody>
      </p:sp>
      <p:sp>
        <p:nvSpPr>
          <p:cNvPr id="8" name="Text Box 41"/>
          <p:cNvSpPr txBox="1">
            <a:spLocks noChangeArrowheads="1"/>
          </p:cNvSpPr>
          <p:nvPr/>
        </p:nvSpPr>
        <p:spPr bwMode="auto">
          <a:xfrm>
            <a:off x="1904508" y="2773710"/>
            <a:ext cx="723276" cy="264688"/>
          </a:xfrm>
          <a:prstGeom prst="rect">
            <a:avLst/>
          </a:prstGeom>
          <a:noFill/>
          <a:ln w="9525">
            <a:noFill/>
            <a:miter lim="800000"/>
            <a:headEnd/>
            <a:tailEnd/>
          </a:ln>
        </p:spPr>
        <p:txBody>
          <a:bodyPr wrap="none">
            <a:spAutoFit/>
          </a:bodyPr>
          <a:lstStyle/>
          <a:p>
            <a:pPr algn="ctr">
              <a:lnSpc>
                <a:spcPct val="80000"/>
              </a:lnSpc>
            </a:pPr>
            <a:r>
              <a:rPr lang="zh-CN" altLang="en-US" sz="1400" dirty="0"/>
              <a:t>分离器</a:t>
            </a:r>
            <a:endParaRPr lang="en-US" altLang="zh-CN" sz="1400" dirty="0"/>
          </a:p>
        </p:txBody>
      </p:sp>
      <p:grpSp>
        <p:nvGrpSpPr>
          <p:cNvPr id="9" name="Group 64"/>
          <p:cNvGrpSpPr>
            <a:grpSpLocks/>
          </p:cNvGrpSpPr>
          <p:nvPr/>
        </p:nvGrpSpPr>
        <p:grpSpPr bwMode="auto">
          <a:xfrm>
            <a:off x="1304925" y="2497485"/>
            <a:ext cx="614363" cy="220662"/>
            <a:chOff x="322" y="890"/>
            <a:chExt cx="872" cy="339"/>
          </a:xfrm>
        </p:grpSpPr>
        <p:sp>
          <p:nvSpPr>
            <p:cNvPr id="10" name="Rectangle 65"/>
            <p:cNvSpPr>
              <a:spLocks noChangeArrowheads="1"/>
            </p:cNvSpPr>
            <p:nvPr/>
          </p:nvSpPr>
          <p:spPr bwMode="auto">
            <a:xfrm>
              <a:off x="322" y="1005"/>
              <a:ext cx="872" cy="224"/>
            </a:xfrm>
            <a:prstGeom prst="rect">
              <a:avLst/>
            </a:prstGeom>
            <a:solidFill>
              <a:srgbClr val="FFFF99"/>
            </a:solidFill>
            <a:ln w="9525">
              <a:solidFill>
                <a:schemeClr val="tx1"/>
              </a:solidFill>
              <a:miter lim="800000"/>
              <a:headEnd/>
              <a:tailEnd/>
            </a:ln>
          </p:spPr>
          <p:txBody>
            <a:bodyPr wrap="none" anchor="ctr"/>
            <a:lstStyle/>
            <a:p>
              <a:endParaRPr lang="zh-CN" altLang="zh-CN"/>
            </a:p>
          </p:txBody>
        </p:sp>
        <p:sp>
          <p:nvSpPr>
            <p:cNvPr id="11" name="Rectangle 66"/>
            <p:cNvSpPr>
              <a:spLocks noChangeArrowheads="1"/>
            </p:cNvSpPr>
            <p:nvPr/>
          </p:nvSpPr>
          <p:spPr bwMode="auto">
            <a:xfrm>
              <a:off x="394" y="1073"/>
              <a:ext cx="54" cy="56"/>
            </a:xfrm>
            <a:prstGeom prst="rect">
              <a:avLst/>
            </a:prstGeom>
            <a:solidFill>
              <a:srgbClr val="FF0000"/>
            </a:solidFill>
            <a:ln w="9525">
              <a:noFill/>
              <a:miter lim="800000"/>
              <a:headEnd/>
              <a:tailEnd/>
            </a:ln>
          </p:spPr>
          <p:txBody>
            <a:bodyPr wrap="none" anchor="ctr"/>
            <a:lstStyle/>
            <a:p>
              <a:endParaRPr lang="zh-CN" altLang="zh-CN"/>
            </a:p>
          </p:txBody>
        </p:sp>
        <p:sp>
          <p:nvSpPr>
            <p:cNvPr id="12" name="Rectangle 67"/>
            <p:cNvSpPr>
              <a:spLocks noChangeArrowheads="1"/>
            </p:cNvSpPr>
            <p:nvPr/>
          </p:nvSpPr>
          <p:spPr bwMode="auto">
            <a:xfrm>
              <a:off x="466" y="1073"/>
              <a:ext cx="56" cy="56"/>
            </a:xfrm>
            <a:prstGeom prst="rect">
              <a:avLst/>
            </a:prstGeom>
            <a:solidFill>
              <a:srgbClr val="33CC33"/>
            </a:solidFill>
            <a:ln w="9525">
              <a:noFill/>
              <a:miter lim="800000"/>
              <a:headEnd/>
              <a:tailEnd/>
            </a:ln>
          </p:spPr>
          <p:txBody>
            <a:bodyPr wrap="none" anchor="ctr"/>
            <a:lstStyle/>
            <a:p>
              <a:endParaRPr lang="zh-CN" altLang="zh-CN"/>
            </a:p>
          </p:txBody>
        </p:sp>
        <p:sp>
          <p:nvSpPr>
            <p:cNvPr id="13" name="Rectangle 68"/>
            <p:cNvSpPr>
              <a:spLocks noChangeArrowheads="1"/>
            </p:cNvSpPr>
            <p:nvPr/>
          </p:nvSpPr>
          <p:spPr bwMode="auto">
            <a:xfrm>
              <a:off x="541" y="1070"/>
              <a:ext cx="56" cy="56"/>
            </a:xfrm>
            <a:prstGeom prst="rect">
              <a:avLst/>
            </a:prstGeom>
            <a:solidFill>
              <a:srgbClr val="FF0000"/>
            </a:solidFill>
            <a:ln w="9525">
              <a:noFill/>
              <a:miter lim="800000"/>
              <a:headEnd/>
              <a:tailEnd/>
            </a:ln>
          </p:spPr>
          <p:txBody>
            <a:bodyPr wrap="none" anchor="ctr"/>
            <a:lstStyle/>
            <a:p>
              <a:endParaRPr lang="zh-CN" altLang="zh-CN"/>
            </a:p>
          </p:txBody>
        </p:sp>
        <p:sp>
          <p:nvSpPr>
            <p:cNvPr id="14" name="Rectangle 69"/>
            <p:cNvSpPr>
              <a:spLocks noChangeArrowheads="1"/>
            </p:cNvSpPr>
            <p:nvPr/>
          </p:nvSpPr>
          <p:spPr bwMode="auto">
            <a:xfrm>
              <a:off x="615" y="1070"/>
              <a:ext cx="56" cy="56"/>
            </a:xfrm>
            <a:prstGeom prst="rect">
              <a:avLst/>
            </a:prstGeom>
            <a:solidFill>
              <a:srgbClr val="FF0000"/>
            </a:solidFill>
            <a:ln w="9525">
              <a:noFill/>
              <a:miter lim="800000"/>
              <a:headEnd/>
              <a:tailEnd/>
            </a:ln>
          </p:spPr>
          <p:txBody>
            <a:bodyPr wrap="none" anchor="ctr"/>
            <a:lstStyle/>
            <a:p>
              <a:endParaRPr lang="zh-CN" altLang="zh-CN"/>
            </a:p>
          </p:txBody>
        </p:sp>
        <p:sp>
          <p:nvSpPr>
            <p:cNvPr id="15" name="AutoShape 70"/>
            <p:cNvSpPr>
              <a:spLocks noChangeArrowheads="1"/>
            </p:cNvSpPr>
            <p:nvPr/>
          </p:nvSpPr>
          <p:spPr bwMode="auto">
            <a:xfrm rot="10800000" flipH="1">
              <a:off x="322" y="890"/>
              <a:ext cx="859"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FFFF99"/>
            </a:solidFill>
            <a:ln w="9525">
              <a:solidFill>
                <a:schemeClr val="tx1"/>
              </a:solidFill>
              <a:miter lim="800000"/>
              <a:headEnd/>
              <a:tailEnd/>
            </a:ln>
          </p:spPr>
          <p:txBody>
            <a:bodyPr wrap="none" anchor="ctr"/>
            <a:lstStyle/>
            <a:p>
              <a:endParaRPr lang="zh-CN" altLang="en-US"/>
            </a:p>
          </p:txBody>
        </p:sp>
      </p:grpSp>
      <p:sp>
        <p:nvSpPr>
          <p:cNvPr id="16" name="AutoShape 72"/>
          <p:cNvSpPr>
            <a:spLocks noChangeArrowheads="1"/>
          </p:cNvSpPr>
          <p:nvPr/>
        </p:nvSpPr>
        <p:spPr bwMode="auto">
          <a:xfrm>
            <a:off x="419100" y="1659285"/>
            <a:ext cx="2268538" cy="468312"/>
          </a:xfrm>
          <a:prstGeom prst="triangle">
            <a:avLst>
              <a:gd name="adj" fmla="val 50000"/>
            </a:avLst>
          </a:prstGeom>
          <a:solidFill>
            <a:srgbClr val="DDDDDD"/>
          </a:solidFill>
          <a:ln w="9525">
            <a:noFill/>
            <a:miter lim="800000"/>
            <a:headEnd/>
            <a:tailEnd/>
          </a:ln>
        </p:spPr>
        <p:txBody>
          <a:bodyPr wrap="none" anchor="ctr"/>
          <a:lstStyle/>
          <a:p>
            <a:endParaRPr lang="zh-CN" altLang="zh-CN"/>
          </a:p>
        </p:txBody>
      </p:sp>
      <p:sp>
        <p:nvSpPr>
          <p:cNvPr id="17" name="Rectangle 73"/>
          <p:cNvSpPr>
            <a:spLocks noChangeArrowheads="1"/>
          </p:cNvSpPr>
          <p:nvPr/>
        </p:nvSpPr>
        <p:spPr bwMode="auto">
          <a:xfrm>
            <a:off x="2035175" y="2559397"/>
            <a:ext cx="166688" cy="144463"/>
          </a:xfrm>
          <a:prstGeom prst="rect">
            <a:avLst/>
          </a:prstGeom>
          <a:solidFill>
            <a:srgbClr val="000099"/>
          </a:solidFill>
          <a:ln w="9525">
            <a:solidFill>
              <a:schemeClr val="tx1"/>
            </a:solidFill>
            <a:miter lim="800000"/>
            <a:headEnd/>
            <a:tailEnd/>
          </a:ln>
        </p:spPr>
        <p:txBody>
          <a:bodyPr wrap="none" anchor="ctr"/>
          <a:lstStyle/>
          <a:p>
            <a:endParaRPr lang="zh-CN" altLang="zh-CN"/>
          </a:p>
        </p:txBody>
      </p:sp>
      <p:sp>
        <p:nvSpPr>
          <p:cNvPr id="18" name="Freeform 74"/>
          <p:cNvSpPr>
            <a:spLocks/>
          </p:cNvSpPr>
          <p:nvPr/>
        </p:nvSpPr>
        <p:spPr bwMode="auto">
          <a:xfrm>
            <a:off x="1644650" y="2114897"/>
            <a:ext cx="479425" cy="434975"/>
          </a:xfrm>
          <a:custGeom>
            <a:avLst/>
            <a:gdLst>
              <a:gd name="T0" fmla="*/ 2147483647 w 381"/>
              <a:gd name="T1" fmla="*/ 2147483647 h 274"/>
              <a:gd name="T2" fmla="*/ 2147483647 w 381"/>
              <a:gd name="T3" fmla="*/ 2147483647 h 274"/>
              <a:gd name="T4" fmla="*/ 0 w 381"/>
              <a:gd name="T5" fmla="*/ 0 h 274"/>
              <a:gd name="T6" fmla="*/ 0 60000 65536"/>
              <a:gd name="T7" fmla="*/ 0 60000 65536"/>
              <a:gd name="T8" fmla="*/ 0 60000 65536"/>
              <a:gd name="T9" fmla="*/ 0 w 381"/>
              <a:gd name="T10" fmla="*/ 0 h 274"/>
              <a:gd name="T11" fmla="*/ 381 w 381"/>
              <a:gd name="T12" fmla="*/ 274 h 274"/>
            </a:gdLst>
            <a:ahLst/>
            <a:cxnLst>
              <a:cxn ang="T6">
                <a:pos x="T0" y="T1"/>
              </a:cxn>
              <a:cxn ang="T7">
                <a:pos x="T2" y="T3"/>
              </a:cxn>
              <a:cxn ang="T8">
                <a:pos x="T4" y="T5"/>
              </a:cxn>
            </a:cxnLst>
            <a:rect l="T9" t="T10" r="T11" b="T12"/>
            <a:pathLst>
              <a:path w="381" h="274">
                <a:moveTo>
                  <a:pt x="381" y="274"/>
                </a:moveTo>
                <a:lnTo>
                  <a:pt x="381" y="130"/>
                </a:lnTo>
                <a:lnTo>
                  <a:pt x="0" y="0"/>
                </a:lnTo>
              </a:path>
            </a:pathLst>
          </a:custGeom>
          <a:noFill/>
          <a:ln w="9525">
            <a:solidFill>
              <a:schemeClr val="tx1"/>
            </a:solidFill>
            <a:round/>
            <a:headEnd/>
            <a:tailEnd/>
          </a:ln>
        </p:spPr>
        <p:txBody>
          <a:bodyPr/>
          <a:lstStyle/>
          <a:p>
            <a:endParaRPr lang="zh-CN" altLang="en-US"/>
          </a:p>
        </p:txBody>
      </p:sp>
      <p:sp>
        <p:nvSpPr>
          <p:cNvPr id="19" name="Line 95"/>
          <p:cNvSpPr>
            <a:spLocks noChangeShapeType="1"/>
          </p:cNvSpPr>
          <p:nvPr/>
        </p:nvSpPr>
        <p:spPr bwMode="auto">
          <a:xfrm flipH="1">
            <a:off x="1943100" y="2621310"/>
            <a:ext cx="239713" cy="0"/>
          </a:xfrm>
          <a:prstGeom prst="line">
            <a:avLst/>
          </a:prstGeom>
          <a:noFill/>
          <a:ln w="9525">
            <a:solidFill>
              <a:schemeClr val="tx1"/>
            </a:solidFill>
            <a:round/>
            <a:headEnd/>
            <a:tailEnd/>
          </a:ln>
        </p:spPr>
        <p:txBody>
          <a:bodyPr/>
          <a:lstStyle/>
          <a:p>
            <a:endParaRPr lang="zh-CN" altLang="en-US"/>
          </a:p>
        </p:txBody>
      </p:sp>
      <p:pic>
        <p:nvPicPr>
          <p:cNvPr id="20" name="Picture 96" descr="tv"/>
          <p:cNvPicPr>
            <a:picLocks noChangeAspect="1" noChangeArrowheads="1"/>
          </p:cNvPicPr>
          <p:nvPr/>
        </p:nvPicPr>
        <p:blipFill>
          <a:blip r:embed="rId2" cstate="print"/>
          <a:srcRect/>
          <a:stretch>
            <a:fillRect/>
          </a:stretch>
        </p:blipFill>
        <p:spPr bwMode="auto">
          <a:xfrm>
            <a:off x="1200150" y="1775172"/>
            <a:ext cx="755650" cy="674688"/>
          </a:xfrm>
          <a:prstGeom prst="rect">
            <a:avLst/>
          </a:prstGeom>
          <a:noFill/>
          <a:ln w="9525">
            <a:noFill/>
            <a:miter lim="800000"/>
            <a:headEnd/>
            <a:tailEnd/>
          </a:ln>
        </p:spPr>
      </p:pic>
      <p:grpSp>
        <p:nvGrpSpPr>
          <p:cNvPr id="21" name="Group 117"/>
          <p:cNvGrpSpPr>
            <a:grpSpLocks/>
          </p:cNvGrpSpPr>
          <p:nvPr/>
        </p:nvGrpSpPr>
        <p:grpSpPr bwMode="auto">
          <a:xfrm>
            <a:off x="2676525" y="1889472"/>
            <a:ext cx="850900" cy="527050"/>
            <a:chOff x="-490" y="1664"/>
            <a:chExt cx="1429" cy="842"/>
          </a:xfrm>
        </p:grpSpPr>
        <p:sp>
          <p:nvSpPr>
            <p:cNvPr id="22" name="AutoShape 111"/>
            <p:cNvSpPr>
              <a:spLocks noChangeArrowheads="1"/>
            </p:cNvSpPr>
            <p:nvPr/>
          </p:nvSpPr>
          <p:spPr bwMode="auto">
            <a:xfrm>
              <a:off x="-490" y="1664"/>
              <a:ext cx="1429" cy="294"/>
            </a:xfrm>
            <a:prstGeom prst="triangle">
              <a:avLst>
                <a:gd name="adj" fmla="val 50000"/>
              </a:avLst>
            </a:prstGeom>
            <a:solidFill>
              <a:srgbClr val="DDDDDD"/>
            </a:solidFill>
            <a:ln w="9525">
              <a:noFill/>
              <a:miter lim="800000"/>
              <a:headEnd/>
              <a:tailEnd/>
            </a:ln>
          </p:spPr>
          <p:txBody>
            <a:bodyPr wrap="none" anchor="ctr"/>
            <a:lstStyle/>
            <a:p>
              <a:endParaRPr lang="zh-CN" altLang="zh-CN"/>
            </a:p>
          </p:txBody>
        </p:sp>
        <p:grpSp>
          <p:nvGrpSpPr>
            <p:cNvPr id="23" name="Group 116"/>
            <p:cNvGrpSpPr>
              <a:grpSpLocks/>
            </p:cNvGrpSpPr>
            <p:nvPr/>
          </p:nvGrpSpPr>
          <p:grpSpPr bwMode="auto">
            <a:xfrm>
              <a:off x="-427" y="1737"/>
              <a:ext cx="1217" cy="769"/>
              <a:chOff x="-427" y="1737"/>
              <a:chExt cx="1217" cy="769"/>
            </a:xfrm>
          </p:grpSpPr>
          <p:sp>
            <p:nvSpPr>
              <p:cNvPr id="24" name="Rectangle 99"/>
              <p:cNvSpPr>
                <a:spLocks noChangeArrowheads="1"/>
              </p:cNvSpPr>
              <p:nvPr/>
            </p:nvSpPr>
            <p:spPr bwMode="auto">
              <a:xfrm>
                <a:off x="-338" y="1923"/>
                <a:ext cx="1128" cy="583"/>
              </a:xfrm>
              <a:prstGeom prst="rect">
                <a:avLst/>
              </a:prstGeom>
              <a:solidFill>
                <a:srgbClr val="DDDDDD"/>
              </a:solidFill>
              <a:ln w="9525">
                <a:noFill/>
                <a:miter lim="800000"/>
                <a:headEnd/>
                <a:tailEnd/>
              </a:ln>
            </p:spPr>
            <p:txBody>
              <a:bodyPr wrap="none" anchor="ctr"/>
              <a:lstStyle/>
              <a:p>
                <a:endParaRPr lang="zh-CN" altLang="zh-CN"/>
              </a:p>
            </p:txBody>
          </p:sp>
          <p:sp>
            <p:nvSpPr>
              <p:cNvPr id="25" name="Line 7"/>
              <p:cNvSpPr>
                <a:spLocks noChangeShapeType="1"/>
              </p:cNvSpPr>
              <p:nvPr/>
            </p:nvSpPr>
            <p:spPr bwMode="auto">
              <a:xfrm flipV="1">
                <a:off x="-150" y="2270"/>
                <a:ext cx="230" cy="1"/>
              </a:xfrm>
              <a:prstGeom prst="line">
                <a:avLst/>
              </a:prstGeom>
              <a:noFill/>
              <a:ln w="9525">
                <a:solidFill>
                  <a:schemeClr val="tx1"/>
                </a:solidFill>
                <a:round/>
                <a:headEnd/>
                <a:tailEnd/>
              </a:ln>
            </p:spPr>
            <p:txBody>
              <a:bodyPr wrap="none"/>
              <a:lstStyle/>
              <a:p>
                <a:endParaRPr lang="zh-CN" altLang="en-US"/>
              </a:p>
            </p:txBody>
          </p:sp>
          <p:grpSp>
            <p:nvGrpSpPr>
              <p:cNvPr id="26" name="Group 103"/>
              <p:cNvGrpSpPr>
                <a:grpSpLocks/>
              </p:cNvGrpSpPr>
              <p:nvPr/>
            </p:nvGrpSpPr>
            <p:grpSpPr bwMode="auto">
              <a:xfrm>
                <a:off x="68" y="2192"/>
                <a:ext cx="387" cy="139"/>
                <a:chOff x="322" y="890"/>
                <a:chExt cx="872" cy="339"/>
              </a:xfrm>
            </p:grpSpPr>
            <p:sp>
              <p:nvSpPr>
                <p:cNvPr id="32" name="Rectangle 104"/>
                <p:cNvSpPr>
                  <a:spLocks noChangeArrowheads="1"/>
                </p:cNvSpPr>
                <p:nvPr/>
              </p:nvSpPr>
              <p:spPr bwMode="auto">
                <a:xfrm>
                  <a:off x="320" y="1000"/>
                  <a:ext cx="871" cy="229"/>
                </a:xfrm>
                <a:prstGeom prst="rect">
                  <a:avLst/>
                </a:prstGeom>
                <a:solidFill>
                  <a:srgbClr val="FFFF99"/>
                </a:solidFill>
                <a:ln w="9525">
                  <a:solidFill>
                    <a:schemeClr val="tx1"/>
                  </a:solidFill>
                  <a:miter lim="800000"/>
                  <a:headEnd/>
                  <a:tailEnd/>
                </a:ln>
              </p:spPr>
              <p:txBody>
                <a:bodyPr wrap="none" anchor="ctr"/>
                <a:lstStyle/>
                <a:p>
                  <a:endParaRPr lang="zh-CN" altLang="zh-CN"/>
                </a:p>
              </p:txBody>
            </p:sp>
            <p:sp>
              <p:nvSpPr>
                <p:cNvPr id="33" name="Rectangle 105"/>
                <p:cNvSpPr>
                  <a:spLocks noChangeArrowheads="1"/>
                </p:cNvSpPr>
                <p:nvPr/>
              </p:nvSpPr>
              <p:spPr bwMode="auto">
                <a:xfrm>
                  <a:off x="392" y="1074"/>
                  <a:ext cx="54" cy="56"/>
                </a:xfrm>
                <a:prstGeom prst="rect">
                  <a:avLst/>
                </a:prstGeom>
                <a:solidFill>
                  <a:srgbClr val="FF0000"/>
                </a:solidFill>
                <a:ln w="9525">
                  <a:noFill/>
                  <a:miter lim="800000"/>
                  <a:headEnd/>
                  <a:tailEnd/>
                </a:ln>
              </p:spPr>
              <p:txBody>
                <a:bodyPr wrap="none" anchor="ctr"/>
                <a:lstStyle/>
                <a:p>
                  <a:endParaRPr lang="zh-CN" altLang="zh-CN"/>
                </a:p>
              </p:txBody>
            </p:sp>
            <p:sp>
              <p:nvSpPr>
                <p:cNvPr id="34" name="Rectangle 106"/>
                <p:cNvSpPr>
                  <a:spLocks noChangeArrowheads="1"/>
                </p:cNvSpPr>
                <p:nvPr/>
              </p:nvSpPr>
              <p:spPr bwMode="auto">
                <a:xfrm>
                  <a:off x="464" y="1074"/>
                  <a:ext cx="54" cy="56"/>
                </a:xfrm>
                <a:prstGeom prst="rect">
                  <a:avLst/>
                </a:prstGeom>
                <a:solidFill>
                  <a:srgbClr val="33CC33"/>
                </a:solidFill>
                <a:ln w="9525">
                  <a:noFill/>
                  <a:miter lim="800000"/>
                  <a:headEnd/>
                  <a:tailEnd/>
                </a:ln>
              </p:spPr>
              <p:txBody>
                <a:bodyPr wrap="none" anchor="ctr"/>
                <a:lstStyle/>
                <a:p>
                  <a:endParaRPr lang="zh-CN" altLang="zh-CN"/>
                </a:p>
              </p:txBody>
            </p:sp>
            <p:sp>
              <p:nvSpPr>
                <p:cNvPr id="35" name="Rectangle 107"/>
                <p:cNvSpPr>
                  <a:spLocks noChangeArrowheads="1"/>
                </p:cNvSpPr>
                <p:nvPr/>
              </p:nvSpPr>
              <p:spPr bwMode="auto">
                <a:xfrm>
                  <a:off x="536" y="1068"/>
                  <a:ext cx="60" cy="56"/>
                </a:xfrm>
                <a:prstGeom prst="rect">
                  <a:avLst/>
                </a:prstGeom>
                <a:solidFill>
                  <a:srgbClr val="FF0000"/>
                </a:solidFill>
                <a:ln w="9525">
                  <a:noFill/>
                  <a:miter lim="800000"/>
                  <a:headEnd/>
                  <a:tailEnd/>
                </a:ln>
              </p:spPr>
              <p:txBody>
                <a:bodyPr wrap="none" anchor="ctr"/>
                <a:lstStyle/>
                <a:p>
                  <a:endParaRPr lang="zh-CN" altLang="zh-CN"/>
                </a:p>
              </p:txBody>
            </p:sp>
            <p:sp>
              <p:nvSpPr>
                <p:cNvPr id="36" name="Rectangle 108"/>
                <p:cNvSpPr>
                  <a:spLocks noChangeArrowheads="1"/>
                </p:cNvSpPr>
                <p:nvPr/>
              </p:nvSpPr>
              <p:spPr bwMode="auto">
                <a:xfrm>
                  <a:off x="615" y="1068"/>
                  <a:ext cx="54" cy="56"/>
                </a:xfrm>
                <a:prstGeom prst="rect">
                  <a:avLst/>
                </a:prstGeom>
                <a:solidFill>
                  <a:srgbClr val="FF0000"/>
                </a:solidFill>
                <a:ln w="9525">
                  <a:noFill/>
                  <a:miter lim="800000"/>
                  <a:headEnd/>
                  <a:tailEnd/>
                </a:ln>
              </p:spPr>
              <p:txBody>
                <a:bodyPr wrap="none" anchor="ctr"/>
                <a:lstStyle/>
                <a:p>
                  <a:endParaRPr lang="zh-CN" altLang="zh-CN"/>
                </a:p>
              </p:txBody>
            </p:sp>
            <p:sp>
              <p:nvSpPr>
                <p:cNvPr id="37" name="AutoShape 109"/>
                <p:cNvSpPr>
                  <a:spLocks noChangeArrowheads="1"/>
                </p:cNvSpPr>
                <p:nvPr/>
              </p:nvSpPr>
              <p:spPr bwMode="auto">
                <a:xfrm rot="10800000" flipH="1">
                  <a:off x="322" y="890"/>
                  <a:ext cx="859"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FFFF99"/>
                </a:solidFill>
                <a:ln w="9525">
                  <a:solidFill>
                    <a:schemeClr val="tx1"/>
                  </a:solidFill>
                  <a:miter lim="800000"/>
                  <a:headEnd/>
                  <a:tailEnd/>
                </a:ln>
              </p:spPr>
              <p:txBody>
                <a:bodyPr wrap="none" anchor="ctr"/>
                <a:lstStyle/>
                <a:p>
                  <a:endParaRPr lang="zh-CN" altLang="en-US"/>
                </a:p>
              </p:txBody>
            </p:sp>
          </p:grpSp>
          <p:pic>
            <p:nvPicPr>
              <p:cNvPr id="27" name="Picture 110" descr="desktop_computer_stylized_small"/>
              <p:cNvPicPr>
                <a:picLocks noChangeAspect="1" noChangeArrowheads="1"/>
              </p:cNvPicPr>
              <p:nvPr/>
            </p:nvPicPr>
            <p:blipFill>
              <a:blip r:embed="rId3" cstate="print"/>
              <a:srcRect/>
              <a:stretch>
                <a:fillRect/>
              </a:stretch>
            </p:blipFill>
            <p:spPr bwMode="auto">
              <a:xfrm>
                <a:off x="-427" y="2049"/>
                <a:ext cx="447" cy="411"/>
              </a:xfrm>
              <a:prstGeom prst="rect">
                <a:avLst/>
              </a:prstGeom>
              <a:noFill/>
              <a:ln w="9525">
                <a:noFill/>
                <a:miter lim="800000"/>
                <a:headEnd/>
                <a:tailEnd/>
              </a:ln>
            </p:spPr>
          </p:pic>
          <p:sp>
            <p:nvSpPr>
              <p:cNvPr id="28" name="Rectangle 112"/>
              <p:cNvSpPr>
                <a:spLocks noChangeArrowheads="1"/>
              </p:cNvSpPr>
              <p:nvPr/>
            </p:nvSpPr>
            <p:spPr bwMode="auto">
              <a:xfrm>
                <a:off x="528" y="2232"/>
                <a:ext cx="104" cy="91"/>
              </a:xfrm>
              <a:prstGeom prst="rect">
                <a:avLst/>
              </a:prstGeom>
              <a:solidFill>
                <a:srgbClr val="000099"/>
              </a:solidFill>
              <a:ln w="9525">
                <a:solidFill>
                  <a:schemeClr val="tx1"/>
                </a:solidFill>
                <a:miter lim="800000"/>
                <a:headEnd/>
                <a:tailEnd/>
              </a:ln>
            </p:spPr>
            <p:txBody>
              <a:bodyPr wrap="none" anchor="ctr"/>
              <a:lstStyle/>
              <a:p>
                <a:endParaRPr lang="zh-CN" altLang="zh-CN"/>
              </a:p>
            </p:txBody>
          </p:sp>
          <p:sp>
            <p:nvSpPr>
              <p:cNvPr id="29" name="Freeform 113"/>
              <p:cNvSpPr>
                <a:spLocks/>
              </p:cNvSpPr>
              <p:nvPr/>
            </p:nvSpPr>
            <p:spPr bwMode="auto">
              <a:xfrm>
                <a:off x="282" y="1951"/>
                <a:ext cx="302" cy="274"/>
              </a:xfrm>
              <a:custGeom>
                <a:avLst/>
                <a:gdLst>
                  <a:gd name="T0" fmla="*/ 14 w 381"/>
                  <a:gd name="T1" fmla="*/ 274 h 274"/>
                  <a:gd name="T2" fmla="*/ 14 w 381"/>
                  <a:gd name="T3" fmla="*/ 130 h 274"/>
                  <a:gd name="T4" fmla="*/ 0 w 381"/>
                  <a:gd name="T5" fmla="*/ 0 h 274"/>
                  <a:gd name="T6" fmla="*/ 0 60000 65536"/>
                  <a:gd name="T7" fmla="*/ 0 60000 65536"/>
                  <a:gd name="T8" fmla="*/ 0 60000 65536"/>
                  <a:gd name="T9" fmla="*/ 0 w 381"/>
                  <a:gd name="T10" fmla="*/ 0 h 274"/>
                  <a:gd name="T11" fmla="*/ 381 w 381"/>
                  <a:gd name="T12" fmla="*/ 274 h 274"/>
                </a:gdLst>
                <a:ahLst/>
                <a:cxnLst>
                  <a:cxn ang="T6">
                    <a:pos x="T0" y="T1"/>
                  </a:cxn>
                  <a:cxn ang="T7">
                    <a:pos x="T2" y="T3"/>
                  </a:cxn>
                  <a:cxn ang="T8">
                    <a:pos x="T4" y="T5"/>
                  </a:cxn>
                </a:cxnLst>
                <a:rect l="T9" t="T10" r="T11" b="T12"/>
                <a:pathLst>
                  <a:path w="381" h="274">
                    <a:moveTo>
                      <a:pt x="381" y="274"/>
                    </a:moveTo>
                    <a:lnTo>
                      <a:pt x="381" y="130"/>
                    </a:lnTo>
                    <a:lnTo>
                      <a:pt x="0" y="0"/>
                    </a:lnTo>
                  </a:path>
                </a:pathLst>
              </a:custGeom>
              <a:noFill/>
              <a:ln w="9525">
                <a:solidFill>
                  <a:schemeClr val="tx1"/>
                </a:solidFill>
                <a:round/>
                <a:headEnd/>
                <a:tailEnd/>
              </a:ln>
            </p:spPr>
            <p:txBody>
              <a:bodyPr/>
              <a:lstStyle/>
              <a:p>
                <a:endParaRPr lang="zh-CN" altLang="en-US"/>
              </a:p>
            </p:txBody>
          </p:sp>
          <p:sp>
            <p:nvSpPr>
              <p:cNvPr id="30" name="Line 114"/>
              <p:cNvSpPr>
                <a:spLocks noChangeShapeType="1"/>
              </p:cNvSpPr>
              <p:nvPr/>
            </p:nvSpPr>
            <p:spPr bwMode="auto">
              <a:xfrm flipH="1">
                <a:off x="470" y="2270"/>
                <a:ext cx="152" cy="0"/>
              </a:xfrm>
              <a:prstGeom prst="line">
                <a:avLst/>
              </a:prstGeom>
              <a:noFill/>
              <a:ln w="9525">
                <a:solidFill>
                  <a:schemeClr val="tx1"/>
                </a:solidFill>
                <a:round/>
                <a:headEnd/>
                <a:tailEnd/>
              </a:ln>
            </p:spPr>
            <p:txBody>
              <a:bodyPr/>
              <a:lstStyle/>
              <a:p>
                <a:endParaRPr lang="zh-CN" altLang="en-US"/>
              </a:p>
            </p:txBody>
          </p:sp>
          <p:pic>
            <p:nvPicPr>
              <p:cNvPr id="31" name="Picture 115" descr="tv"/>
              <p:cNvPicPr>
                <a:picLocks noChangeAspect="1" noChangeArrowheads="1"/>
              </p:cNvPicPr>
              <p:nvPr/>
            </p:nvPicPr>
            <p:blipFill>
              <a:blip r:embed="rId4" cstate="print"/>
              <a:srcRect/>
              <a:stretch>
                <a:fillRect/>
              </a:stretch>
            </p:blipFill>
            <p:spPr bwMode="auto">
              <a:xfrm>
                <a:off x="2" y="1737"/>
                <a:ext cx="476" cy="425"/>
              </a:xfrm>
              <a:prstGeom prst="rect">
                <a:avLst/>
              </a:prstGeom>
              <a:noFill/>
              <a:ln w="9525">
                <a:noFill/>
                <a:miter lim="800000"/>
                <a:headEnd/>
                <a:tailEnd/>
              </a:ln>
            </p:spPr>
          </p:pic>
        </p:grpSp>
      </p:grpSp>
      <p:grpSp>
        <p:nvGrpSpPr>
          <p:cNvPr id="38" name="Group 118"/>
          <p:cNvGrpSpPr>
            <a:grpSpLocks/>
          </p:cNvGrpSpPr>
          <p:nvPr/>
        </p:nvGrpSpPr>
        <p:grpSpPr bwMode="auto">
          <a:xfrm>
            <a:off x="3578225" y="1883122"/>
            <a:ext cx="850900" cy="527050"/>
            <a:chOff x="-490" y="1664"/>
            <a:chExt cx="1429" cy="842"/>
          </a:xfrm>
        </p:grpSpPr>
        <p:sp>
          <p:nvSpPr>
            <p:cNvPr id="39" name="AutoShape 119"/>
            <p:cNvSpPr>
              <a:spLocks noChangeArrowheads="1"/>
            </p:cNvSpPr>
            <p:nvPr/>
          </p:nvSpPr>
          <p:spPr bwMode="auto">
            <a:xfrm>
              <a:off x="-490" y="1664"/>
              <a:ext cx="1429" cy="294"/>
            </a:xfrm>
            <a:prstGeom prst="triangle">
              <a:avLst>
                <a:gd name="adj" fmla="val 50000"/>
              </a:avLst>
            </a:prstGeom>
            <a:solidFill>
              <a:srgbClr val="DDDDDD"/>
            </a:solidFill>
            <a:ln w="9525">
              <a:noFill/>
              <a:miter lim="800000"/>
              <a:headEnd/>
              <a:tailEnd/>
            </a:ln>
          </p:spPr>
          <p:txBody>
            <a:bodyPr wrap="none" anchor="ctr"/>
            <a:lstStyle/>
            <a:p>
              <a:endParaRPr lang="zh-CN" altLang="zh-CN"/>
            </a:p>
          </p:txBody>
        </p:sp>
        <p:grpSp>
          <p:nvGrpSpPr>
            <p:cNvPr id="40" name="Group 120"/>
            <p:cNvGrpSpPr>
              <a:grpSpLocks/>
            </p:cNvGrpSpPr>
            <p:nvPr/>
          </p:nvGrpSpPr>
          <p:grpSpPr bwMode="auto">
            <a:xfrm>
              <a:off x="-427" y="1737"/>
              <a:ext cx="1217" cy="769"/>
              <a:chOff x="-427" y="1737"/>
              <a:chExt cx="1217" cy="769"/>
            </a:xfrm>
          </p:grpSpPr>
          <p:sp>
            <p:nvSpPr>
              <p:cNvPr id="41" name="Rectangle 121"/>
              <p:cNvSpPr>
                <a:spLocks noChangeArrowheads="1"/>
              </p:cNvSpPr>
              <p:nvPr/>
            </p:nvSpPr>
            <p:spPr bwMode="auto">
              <a:xfrm>
                <a:off x="-338" y="1923"/>
                <a:ext cx="1128" cy="583"/>
              </a:xfrm>
              <a:prstGeom prst="rect">
                <a:avLst/>
              </a:prstGeom>
              <a:solidFill>
                <a:srgbClr val="DDDDDD"/>
              </a:solidFill>
              <a:ln w="9525">
                <a:noFill/>
                <a:miter lim="800000"/>
                <a:headEnd/>
                <a:tailEnd/>
              </a:ln>
            </p:spPr>
            <p:txBody>
              <a:bodyPr wrap="none" anchor="ctr"/>
              <a:lstStyle/>
              <a:p>
                <a:endParaRPr lang="zh-CN" altLang="zh-CN"/>
              </a:p>
            </p:txBody>
          </p:sp>
          <p:sp>
            <p:nvSpPr>
              <p:cNvPr id="42" name="Line 7"/>
              <p:cNvSpPr>
                <a:spLocks noChangeShapeType="1"/>
              </p:cNvSpPr>
              <p:nvPr/>
            </p:nvSpPr>
            <p:spPr bwMode="auto">
              <a:xfrm flipV="1">
                <a:off x="-150" y="2270"/>
                <a:ext cx="230" cy="1"/>
              </a:xfrm>
              <a:prstGeom prst="line">
                <a:avLst/>
              </a:prstGeom>
              <a:noFill/>
              <a:ln w="9525">
                <a:solidFill>
                  <a:schemeClr val="tx1"/>
                </a:solidFill>
                <a:round/>
                <a:headEnd/>
                <a:tailEnd/>
              </a:ln>
            </p:spPr>
            <p:txBody>
              <a:bodyPr wrap="none"/>
              <a:lstStyle/>
              <a:p>
                <a:endParaRPr lang="zh-CN" altLang="en-US"/>
              </a:p>
            </p:txBody>
          </p:sp>
          <p:grpSp>
            <p:nvGrpSpPr>
              <p:cNvPr id="43" name="Group 123"/>
              <p:cNvGrpSpPr>
                <a:grpSpLocks/>
              </p:cNvGrpSpPr>
              <p:nvPr/>
            </p:nvGrpSpPr>
            <p:grpSpPr bwMode="auto">
              <a:xfrm>
                <a:off x="68" y="2192"/>
                <a:ext cx="387" cy="139"/>
                <a:chOff x="322" y="890"/>
                <a:chExt cx="872" cy="339"/>
              </a:xfrm>
            </p:grpSpPr>
            <p:sp>
              <p:nvSpPr>
                <p:cNvPr id="49" name="Rectangle 124"/>
                <p:cNvSpPr>
                  <a:spLocks noChangeArrowheads="1"/>
                </p:cNvSpPr>
                <p:nvPr/>
              </p:nvSpPr>
              <p:spPr bwMode="auto">
                <a:xfrm>
                  <a:off x="320" y="1000"/>
                  <a:ext cx="871" cy="229"/>
                </a:xfrm>
                <a:prstGeom prst="rect">
                  <a:avLst/>
                </a:prstGeom>
                <a:solidFill>
                  <a:srgbClr val="FFFF99"/>
                </a:solidFill>
                <a:ln w="9525">
                  <a:solidFill>
                    <a:schemeClr val="tx1"/>
                  </a:solidFill>
                  <a:miter lim="800000"/>
                  <a:headEnd/>
                  <a:tailEnd/>
                </a:ln>
              </p:spPr>
              <p:txBody>
                <a:bodyPr wrap="none" anchor="ctr"/>
                <a:lstStyle/>
                <a:p>
                  <a:endParaRPr lang="zh-CN" altLang="zh-CN"/>
                </a:p>
              </p:txBody>
            </p:sp>
            <p:sp>
              <p:nvSpPr>
                <p:cNvPr id="50" name="Rectangle 125"/>
                <p:cNvSpPr>
                  <a:spLocks noChangeArrowheads="1"/>
                </p:cNvSpPr>
                <p:nvPr/>
              </p:nvSpPr>
              <p:spPr bwMode="auto">
                <a:xfrm>
                  <a:off x="392" y="1074"/>
                  <a:ext cx="54" cy="56"/>
                </a:xfrm>
                <a:prstGeom prst="rect">
                  <a:avLst/>
                </a:prstGeom>
                <a:solidFill>
                  <a:srgbClr val="FF0000"/>
                </a:solidFill>
                <a:ln w="9525">
                  <a:noFill/>
                  <a:miter lim="800000"/>
                  <a:headEnd/>
                  <a:tailEnd/>
                </a:ln>
              </p:spPr>
              <p:txBody>
                <a:bodyPr wrap="none" anchor="ctr"/>
                <a:lstStyle/>
                <a:p>
                  <a:endParaRPr lang="zh-CN" altLang="zh-CN"/>
                </a:p>
              </p:txBody>
            </p:sp>
            <p:sp>
              <p:nvSpPr>
                <p:cNvPr id="51" name="Rectangle 126"/>
                <p:cNvSpPr>
                  <a:spLocks noChangeArrowheads="1"/>
                </p:cNvSpPr>
                <p:nvPr/>
              </p:nvSpPr>
              <p:spPr bwMode="auto">
                <a:xfrm>
                  <a:off x="464" y="1074"/>
                  <a:ext cx="54" cy="56"/>
                </a:xfrm>
                <a:prstGeom prst="rect">
                  <a:avLst/>
                </a:prstGeom>
                <a:solidFill>
                  <a:srgbClr val="33CC33"/>
                </a:solidFill>
                <a:ln w="9525">
                  <a:noFill/>
                  <a:miter lim="800000"/>
                  <a:headEnd/>
                  <a:tailEnd/>
                </a:ln>
              </p:spPr>
              <p:txBody>
                <a:bodyPr wrap="none" anchor="ctr"/>
                <a:lstStyle/>
                <a:p>
                  <a:endParaRPr lang="zh-CN" altLang="zh-CN"/>
                </a:p>
              </p:txBody>
            </p:sp>
            <p:sp>
              <p:nvSpPr>
                <p:cNvPr id="52" name="Rectangle 127"/>
                <p:cNvSpPr>
                  <a:spLocks noChangeArrowheads="1"/>
                </p:cNvSpPr>
                <p:nvPr/>
              </p:nvSpPr>
              <p:spPr bwMode="auto">
                <a:xfrm>
                  <a:off x="536" y="1068"/>
                  <a:ext cx="60" cy="56"/>
                </a:xfrm>
                <a:prstGeom prst="rect">
                  <a:avLst/>
                </a:prstGeom>
                <a:solidFill>
                  <a:srgbClr val="FF0000"/>
                </a:solidFill>
                <a:ln w="9525">
                  <a:noFill/>
                  <a:miter lim="800000"/>
                  <a:headEnd/>
                  <a:tailEnd/>
                </a:ln>
              </p:spPr>
              <p:txBody>
                <a:bodyPr wrap="none" anchor="ctr"/>
                <a:lstStyle/>
                <a:p>
                  <a:endParaRPr lang="zh-CN" altLang="zh-CN"/>
                </a:p>
              </p:txBody>
            </p:sp>
            <p:sp>
              <p:nvSpPr>
                <p:cNvPr id="53" name="Rectangle 128"/>
                <p:cNvSpPr>
                  <a:spLocks noChangeArrowheads="1"/>
                </p:cNvSpPr>
                <p:nvPr/>
              </p:nvSpPr>
              <p:spPr bwMode="auto">
                <a:xfrm>
                  <a:off x="615" y="1068"/>
                  <a:ext cx="54" cy="56"/>
                </a:xfrm>
                <a:prstGeom prst="rect">
                  <a:avLst/>
                </a:prstGeom>
                <a:solidFill>
                  <a:srgbClr val="FF0000"/>
                </a:solidFill>
                <a:ln w="9525">
                  <a:noFill/>
                  <a:miter lim="800000"/>
                  <a:headEnd/>
                  <a:tailEnd/>
                </a:ln>
              </p:spPr>
              <p:txBody>
                <a:bodyPr wrap="none" anchor="ctr"/>
                <a:lstStyle/>
                <a:p>
                  <a:endParaRPr lang="zh-CN" altLang="zh-CN"/>
                </a:p>
              </p:txBody>
            </p:sp>
            <p:sp>
              <p:nvSpPr>
                <p:cNvPr id="54" name="AutoShape 129"/>
                <p:cNvSpPr>
                  <a:spLocks noChangeArrowheads="1"/>
                </p:cNvSpPr>
                <p:nvPr/>
              </p:nvSpPr>
              <p:spPr bwMode="auto">
                <a:xfrm rot="10800000" flipH="1">
                  <a:off x="322" y="890"/>
                  <a:ext cx="859"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FFFF99"/>
                </a:solidFill>
                <a:ln w="9525">
                  <a:solidFill>
                    <a:schemeClr val="tx1"/>
                  </a:solidFill>
                  <a:miter lim="800000"/>
                  <a:headEnd/>
                  <a:tailEnd/>
                </a:ln>
              </p:spPr>
              <p:txBody>
                <a:bodyPr wrap="none" anchor="ctr"/>
                <a:lstStyle/>
                <a:p>
                  <a:endParaRPr lang="zh-CN" altLang="en-US"/>
                </a:p>
              </p:txBody>
            </p:sp>
          </p:grpSp>
          <p:pic>
            <p:nvPicPr>
              <p:cNvPr id="44" name="Picture 130" descr="desktop_computer_stylized_small"/>
              <p:cNvPicPr>
                <a:picLocks noChangeAspect="1" noChangeArrowheads="1"/>
              </p:cNvPicPr>
              <p:nvPr/>
            </p:nvPicPr>
            <p:blipFill>
              <a:blip r:embed="rId3" cstate="print"/>
              <a:srcRect/>
              <a:stretch>
                <a:fillRect/>
              </a:stretch>
            </p:blipFill>
            <p:spPr bwMode="auto">
              <a:xfrm>
                <a:off x="-427" y="2049"/>
                <a:ext cx="447" cy="411"/>
              </a:xfrm>
              <a:prstGeom prst="rect">
                <a:avLst/>
              </a:prstGeom>
              <a:noFill/>
              <a:ln w="9525">
                <a:noFill/>
                <a:miter lim="800000"/>
                <a:headEnd/>
                <a:tailEnd/>
              </a:ln>
            </p:spPr>
          </p:pic>
          <p:sp>
            <p:nvSpPr>
              <p:cNvPr id="45" name="Rectangle 131"/>
              <p:cNvSpPr>
                <a:spLocks noChangeArrowheads="1"/>
              </p:cNvSpPr>
              <p:nvPr/>
            </p:nvSpPr>
            <p:spPr bwMode="auto">
              <a:xfrm>
                <a:off x="528" y="2232"/>
                <a:ext cx="104" cy="91"/>
              </a:xfrm>
              <a:prstGeom prst="rect">
                <a:avLst/>
              </a:prstGeom>
              <a:solidFill>
                <a:srgbClr val="000099"/>
              </a:solidFill>
              <a:ln w="9525">
                <a:solidFill>
                  <a:schemeClr val="tx1"/>
                </a:solidFill>
                <a:miter lim="800000"/>
                <a:headEnd/>
                <a:tailEnd/>
              </a:ln>
            </p:spPr>
            <p:txBody>
              <a:bodyPr wrap="none" anchor="ctr"/>
              <a:lstStyle/>
              <a:p>
                <a:endParaRPr lang="zh-CN" altLang="zh-CN"/>
              </a:p>
            </p:txBody>
          </p:sp>
          <p:sp>
            <p:nvSpPr>
              <p:cNvPr id="46" name="Freeform 132"/>
              <p:cNvSpPr>
                <a:spLocks/>
              </p:cNvSpPr>
              <p:nvPr/>
            </p:nvSpPr>
            <p:spPr bwMode="auto">
              <a:xfrm>
                <a:off x="282" y="1951"/>
                <a:ext cx="302" cy="274"/>
              </a:xfrm>
              <a:custGeom>
                <a:avLst/>
                <a:gdLst>
                  <a:gd name="T0" fmla="*/ 14 w 381"/>
                  <a:gd name="T1" fmla="*/ 274 h 274"/>
                  <a:gd name="T2" fmla="*/ 14 w 381"/>
                  <a:gd name="T3" fmla="*/ 130 h 274"/>
                  <a:gd name="T4" fmla="*/ 0 w 381"/>
                  <a:gd name="T5" fmla="*/ 0 h 274"/>
                  <a:gd name="T6" fmla="*/ 0 60000 65536"/>
                  <a:gd name="T7" fmla="*/ 0 60000 65536"/>
                  <a:gd name="T8" fmla="*/ 0 60000 65536"/>
                  <a:gd name="T9" fmla="*/ 0 w 381"/>
                  <a:gd name="T10" fmla="*/ 0 h 274"/>
                  <a:gd name="T11" fmla="*/ 381 w 381"/>
                  <a:gd name="T12" fmla="*/ 274 h 274"/>
                </a:gdLst>
                <a:ahLst/>
                <a:cxnLst>
                  <a:cxn ang="T6">
                    <a:pos x="T0" y="T1"/>
                  </a:cxn>
                  <a:cxn ang="T7">
                    <a:pos x="T2" y="T3"/>
                  </a:cxn>
                  <a:cxn ang="T8">
                    <a:pos x="T4" y="T5"/>
                  </a:cxn>
                </a:cxnLst>
                <a:rect l="T9" t="T10" r="T11" b="T12"/>
                <a:pathLst>
                  <a:path w="381" h="274">
                    <a:moveTo>
                      <a:pt x="381" y="274"/>
                    </a:moveTo>
                    <a:lnTo>
                      <a:pt x="381" y="130"/>
                    </a:lnTo>
                    <a:lnTo>
                      <a:pt x="0" y="0"/>
                    </a:lnTo>
                  </a:path>
                </a:pathLst>
              </a:custGeom>
              <a:noFill/>
              <a:ln w="9525">
                <a:solidFill>
                  <a:schemeClr val="tx1"/>
                </a:solidFill>
                <a:round/>
                <a:headEnd/>
                <a:tailEnd/>
              </a:ln>
            </p:spPr>
            <p:txBody>
              <a:bodyPr/>
              <a:lstStyle/>
              <a:p>
                <a:endParaRPr lang="zh-CN" altLang="en-US"/>
              </a:p>
            </p:txBody>
          </p:sp>
          <p:sp>
            <p:nvSpPr>
              <p:cNvPr id="47" name="Line 133"/>
              <p:cNvSpPr>
                <a:spLocks noChangeShapeType="1"/>
              </p:cNvSpPr>
              <p:nvPr/>
            </p:nvSpPr>
            <p:spPr bwMode="auto">
              <a:xfrm flipH="1">
                <a:off x="470" y="2270"/>
                <a:ext cx="152" cy="0"/>
              </a:xfrm>
              <a:prstGeom prst="line">
                <a:avLst/>
              </a:prstGeom>
              <a:noFill/>
              <a:ln w="9525">
                <a:solidFill>
                  <a:schemeClr val="tx1"/>
                </a:solidFill>
                <a:round/>
                <a:headEnd/>
                <a:tailEnd/>
              </a:ln>
            </p:spPr>
            <p:txBody>
              <a:bodyPr/>
              <a:lstStyle/>
              <a:p>
                <a:endParaRPr lang="zh-CN" altLang="en-US"/>
              </a:p>
            </p:txBody>
          </p:sp>
          <p:pic>
            <p:nvPicPr>
              <p:cNvPr id="48" name="Picture 134" descr="tv"/>
              <p:cNvPicPr>
                <a:picLocks noChangeAspect="1" noChangeArrowheads="1"/>
              </p:cNvPicPr>
              <p:nvPr/>
            </p:nvPicPr>
            <p:blipFill>
              <a:blip r:embed="rId4" cstate="print"/>
              <a:srcRect/>
              <a:stretch>
                <a:fillRect/>
              </a:stretch>
            </p:blipFill>
            <p:spPr bwMode="auto">
              <a:xfrm>
                <a:off x="2" y="1737"/>
                <a:ext cx="476" cy="425"/>
              </a:xfrm>
              <a:prstGeom prst="rect">
                <a:avLst/>
              </a:prstGeom>
              <a:noFill/>
              <a:ln w="9525">
                <a:noFill/>
                <a:miter lim="800000"/>
                <a:headEnd/>
                <a:tailEnd/>
              </a:ln>
            </p:spPr>
          </p:pic>
        </p:grpSp>
      </p:grpSp>
      <p:grpSp>
        <p:nvGrpSpPr>
          <p:cNvPr id="55" name="Group 135"/>
          <p:cNvGrpSpPr>
            <a:grpSpLocks/>
          </p:cNvGrpSpPr>
          <p:nvPr/>
        </p:nvGrpSpPr>
        <p:grpSpPr bwMode="auto">
          <a:xfrm>
            <a:off x="2763838" y="2729260"/>
            <a:ext cx="850900" cy="527050"/>
            <a:chOff x="-490" y="1664"/>
            <a:chExt cx="1429" cy="842"/>
          </a:xfrm>
        </p:grpSpPr>
        <p:sp>
          <p:nvSpPr>
            <p:cNvPr id="56" name="AutoShape 136"/>
            <p:cNvSpPr>
              <a:spLocks noChangeArrowheads="1"/>
            </p:cNvSpPr>
            <p:nvPr/>
          </p:nvSpPr>
          <p:spPr bwMode="auto">
            <a:xfrm>
              <a:off x="-490" y="1664"/>
              <a:ext cx="1429" cy="294"/>
            </a:xfrm>
            <a:prstGeom prst="triangle">
              <a:avLst>
                <a:gd name="adj" fmla="val 50000"/>
              </a:avLst>
            </a:prstGeom>
            <a:solidFill>
              <a:srgbClr val="DDDDDD"/>
            </a:solidFill>
            <a:ln w="9525">
              <a:noFill/>
              <a:miter lim="800000"/>
              <a:headEnd/>
              <a:tailEnd/>
            </a:ln>
          </p:spPr>
          <p:txBody>
            <a:bodyPr wrap="none" anchor="ctr"/>
            <a:lstStyle/>
            <a:p>
              <a:endParaRPr lang="zh-CN" altLang="zh-CN"/>
            </a:p>
          </p:txBody>
        </p:sp>
        <p:grpSp>
          <p:nvGrpSpPr>
            <p:cNvPr id="57" name="Group 137"/>
            <p:cNvGrpSpPr>
              <a:grpSpLocks/>
            </p:cNvGrpSpPr>
            <p:nvPr/>
          </p:nvGrpSpPr>
          <p:grpSpPr bwMode="auto">
            <a:xfrm>
              <a:off x="-427" y="1737"/>
              <a:ext cx="1217" cy="769"/>
              <a:chOff x="-427" y="1737"/>
              <a:chExt cx="1217" cy="769"/>
            </a:xfrm>
          </p:grpSpPr>
          <p:sp>
            <p:nvSpPr>
              <p:cNvPr id="58" name="Rectangle 138"/>
              <p:cNvSpPr>
                <a:spLocks noChangeArrowheads="1"/>
              </p:cNvSpPr>
              <p:nvPr/>
            </p:nvSpPr>
            <p:spPr bwMode="auto">
              <a:xfrm>
                <a:off x="-338" y="1923"/>
                <a:ext cx="1128" cy="583"/>
              </a:xfrm>
              <a:prstGeom prst="rect">
                <a:avLst/>
              </a:prstGeom>
              <a:solidFill>
                <a:srgbClr val="DDDDDD"/>
              </a:solidFill>
              <a:ln w="9525">
                <a:noFill/>
                <a:miter lim="800000"/>
                <a:headEnd/>
                <a:tailEnd/>
              </a:ln>
            </p:spPr>
            <p:txBody>
              <a:bodyPr wrap="none" anchor="ctr"/>
              <a:lstStyle/>
              <a:p>
                <a:endParaRPr lang="zh-CN" altLang="zh-CN"/>
              </a:p>
            </p:txBody>
          </p:sp>
          <p:sp>
            <p:nvSpPr>
              <p:cNvPr id="59" name="Line 7"/>
              <p:cNvSpPr>
                <a:spLocks noChangeShapeType="1"/>
              </p:cNvSpPr>
              <p:nvPr/>
            </p:nvSpPr>
            <p:spPr bwMode="auto">
              <a:xfrm flipV="1">
                <a:off x="-150" y="2270"/>
                <a:ext cx="230" cy="1"/>
              </a:xfrm>
              <a:prstGeom prst="line">
                <a:avLst/>
              </a:prstGeom>
              <a:noFill/>
              <a:ln w="9525">
                <a:solidFill>
                  <a:schemeClr val="tx1"/>
                </a:solidFill>
                <a:round/>
                <a:headEnd/>
                <a:tailEnd/>
              </a:ln>
            </p:spPr>
            <p:txBody>
              <a:bodyPr wrap="none"/>
              <a:lstStyle/>
              <a:p>
                <a:endParaRPr lang="zh-CN" altLang="en-US"/>
              </a:p>
            </p:txBody>
          </p:sp>
          <p:grpSp>
            <p:nvGrpSpPr>
              <p:cNvPr id="60" name="Group 140"/>
              <p:cNvGrpSpPr>
                <a:grpSpLocks/>
              </p:cNvGrpSpPr>
              <p:nvPr/>
            </p:nvGrpSpPr>
            <p:grpSpPr bwMode="auto">
              <a:xfrm>
                <a:off x="68" y="2192"/>
                <a:ext cx="387" cy="139"/>
                <a:chOff x="322" y="890"/>
                <a:chExt cx="872" cy="339"/>
              </a:xfrm>
            </p:grpSpPr>
            <p:sp>
              <p:nvSpPr>
                <p:cNvPr id="66" name="Rectangle 141"/>
                <p:cNvSpPr>
                  <a:spLocks noChangeArrowheads="1"/>
                </p:cNvSpPr>
                <p:nvPr/>
              </p:nvSpPr>
              <p:spPr bwMode="auto">
                <a:xfrm>
                  <a:off x="320" y="1000"/>
                  <a:ext cx="871" cy="229"/>
                </a:xfrm>
                <a:prstGeom prst="rect">
                  <a:avLst/>
                </a:prstGeom>
                <a:solidFill>
                  <a:srgbClr val="FFFF99"/>
                </a:solidFill>
                <a:ln w="9525">
                  <a:solidFill>
                    <a:schemeClr val="tx1"/>
                  </a:solidFill>
                  <a:miter lim="800000"/>
                  <a:headEnd/>
                  <a:tailEnd/>
                </a:ln>
              </p:spPr>
              <p:txBody>
                <a:bodyPr wrap="none" anchor="ctr"/>
                <a:lstStyle/>
                <a:p>
                  <a:endParaRPr lang="zh-CN" altLang="zh-CN"/>
                </a:p>
              </p:txBody>
            </p:sp>
            <p:sp>
              <p:nvSpPr>
                <p:cNvPr id="67" name="Rectangle 142"/>
                <p:cNvSpPr>
                  <a:spLocks noChangeArrowheads="1"/>
                </p:cNvSpPr>
                <p:nvPr/>
              </p:nvSpPr>
              <p:spPr bwMode="auto">
                <a:xfrm>
                  <a:off x="392" y="1074"/>
                  <a:ext cx="54" cy="56"/>
                </a:xfrm>
                <a:prstGeom prst="rect">
                  <a:avLst/>
                </a:prstGeom>
                <a:solidFill>
                  <a:srgbClr val="FF0000"/>
                </a:solidFill>
                <a:ln w="9525">
                  <a:noFill/>
                  <a:miter lim="800000"/>
                  <a:headEnd/>
                  <a:tailEnd/>
                </a:ln>
              </p:spPr>
              <p:txBody>
                <a:bodyPr wrap="none" anchor="ctr"/>
                <a:lstStyle/>
                <a:p>
                  <a:endParaRPr lang="zh-CN" altLang="zh-CN"/>
                </a:p>
              </p:txBody>
            </p:sp>
            <p:sp>
              <p:nvSpPr>
                <p:cNvPr id="68" name="Rectangle 143"/>
                <p:cNvSpPr>
                  <a:spLocks noChangeArrowheads="1"/>
                </p:cNvSpPr>
                <p:nvPr/>
              </p:nvSpPr>
              <p:spPr bwMode="auto">
                <a:xfrm>
                  <a:off x="464" y="1074"/>
                  <a:ext cx="54" cy="56"/>
                </a:xfrm>
                <a:prstGeom prst="rect">
                  <a:avLst/>
                </a:prstGeom>
                <a:solidFill>
                  <a:srgbClr val="33CC33"/>
                </a:solidFill>
                <a:ln w="9525">
                  <a:noFill/>
                  <a:miter lim="800000"/>
                  <a:headEnd/>
                  <a:tailEnd/>
                </a:ln>
              </p:spPr>
              <p:txBody>
                <a:bodyPr wrap="none" anchor="ctr"/>
                <a:lstStyle/>
                <a:p>
                  <a:endParaRPr lang="zh-CN" altLang="zh-CN"/>
                </a:p>
              </p:txBody>
            </p:sp>
            <p:sp>
              <p:nvSpPr>
                <p:cNvPr id="69" name="Rectangle 144"/>
                <p:cNvSpPr>
                  <a:spLocks noChangeArrowheads="1"/>
                </p:cNvSpPr>
                <p:nvPr/>
              </p:nvSpPr>
              <p:spPr bwMode="auto">
                <a:xfrm>
                  <a:off x="536" y="1068"/>
                  <a:ext cx="60" cy="56"/>
                </a:xfrm>
                <a:prstGeom prst="rect">
                  <a:avLst/>
                </a:prstGeom>
                <a:solidFill>
                  <a:srgbClr val="FF0000"/>
                </a:solidFill>
                <a:ln w="9525">
                  <a:noFill/>
                  <a:miter lim="800000"/>
                  <a:headEnd/>
                  <a:tailEnd/>
                </a:ln>
              </p:spPr>
              <p:txBody>
                <a:bodyPr wrap="none" anchor="ctr"/>
                <a:lstStyle/>
                <a:p>
                  <a:endParaRPr lang="zh-CN" altLang="zh-CN"/>
                </a:p>
              </p:txBody>
            </p:sp>
            <p:sp>
              <p:nvSpPr>
                <p:cNvPr id="70" name="Rectangle 145"/>
                <p:cNvSpPr>
                  <a:spLocks noChangeArrowheads="1"/>
                </p:cNvSpPr>
                <p:nvPr/>
              </p:nvSpPr>
              <p:spPr bwMode="auto">
                <a:xfrm>
                  <a:off x="615" y="1068"/>
                  <a:ext cx="54" cy="56"/>
                </a:xfrm>
                <a:prstGeom prst="rect">
                  <a:avLst/>
                </a:prstGeom>
                <a:solidFill>
                  <a:srgbClr val="FF0000"/>
                </a:solidFill>
                <a:ln w="9525">
                  <a:noFill/>
                  <a:miter lim="800000"/>
                  <a:headEnd/>
                  <a:tailEnd/>
                </a:ln>
              </p:spPr>
              <p:txBody>
                <a:bodyPr wrap="none" anchor="ctr"/>
                <a:lstStyle/>
                <a:p>
                  <a:endParaRPr lang="zh-CN" altLang="zh-CN"/>
                </a:p>
              </p:txBody>
            </p:sp>
            <p:sp>
              <p:nvSpPr>
                <p:cNvPr id="71" name="AutoShape 146"/>
                <p:cNvSpPr>
                  <a:spLocks noChangeArrowheads="1"/>
                </p:cNvSpPr>
                <p:nvPr/>
              </p:nvSpPr>
              <p:spPr bwMode="auto">
                <a:xfrm rot="10800000" flipH="1">
                  <a:off x="322" y="890"/>
                  <a:ext cx="859"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FFFF99"/>
                </a:solidFill>
                <a:ln w="9525">
                  <a:solidFill>
                    <a:schemeClr val="tx1"/>
                  </a:solidFill>
                  <a:miter lim="800000"/>
                  <a:headEnd/>
                  <a:tailEnd/>
                </a:ln>
              </p:spPr>
              <p:txBody>
                <a:bodyPr wrap="none" anchor="ctr"/>
                <a:lstStyle/>
                <a:p>
                  <a:endParaRPr lang="zh-CN" altLang="en-US"/>
                </a:p>
              </p:txBody>
            </p:sp>
          </p:grpSp>
          <p:pic>
            <p:nvPicPr>
              <p:cNvPr id="61" name="Picture 147" descr="desktop_computer_stylized_small"/>
              <p:cNvPicPr>
                <a:picLocks noChangeAspect="1" noChangeArrowheads="1"/>
              </p:cNvPicPr>
              <p:nvPr/>
            </p:nvPicPr>
            <p:blipFill>
              <a:blip r:embed="rId3" cstate="print"/>
              <a:srcRect/>
              <a:stretch>
                <a:fillRect/>
              </a:stretch>
            </p:blipFill>
            <p:spPr bwMode="auto">
              <a:xfrm>
                <a:off x="-427" y="2049"/>
                <a:ext cx="447" cy="411"/>
              </a:xfrm>
              <a:prstGeom prst="rect">
                <a:avLst/>
              </a:prstGeom>
              <a:noFill/>
              <a:ln w="9525">
                <a:noFill/>
                <a:miter lim="800000"/>
                <a:headEnd/>
                <a:tailEnd/>
              </a:ln>
            </p:spPr>
          </p:pic>
          <p:sp>
            <p:nvSpPr>
              <p:cNvPr id="62" name="Rectangle 148"/>
              <p:cNvSpPr>
                <a:spLocks noChangeArrowheads="1"/>
              </p:cNvSpPr>
              <p:nvPr/>
            </p:nvSpPr>
            <p:spPr bwMode="auto">
              <a:xfrm>
                <a:off x="528" y="2232"/>
                <a:ext cx="104" cy="91"/>
              </a:xfrm>
              <a:prstGeom prst="rect">
                <a:avLst/>
              </a:prstGeom>
              <a:solidFill>
                <a:srgbClr val="000099"/>
              </a:solidFill>
              <a:ln w="9525">
                <a:solidFill>
                  <a:schemeClr val="tx1"/>
                </a:solidFill>
                <a:miter lim="800000"/>
                <a:headEnd/>
                <a:tailEnd/>
              </a:ln>
            </p:spPr>
            <p:txBody>
              <a:bodyPr wrap="none" anchor="ctr"/>
              <a:lstStyle/>
              <a:p>
                <a:endParaRPr lang="zh-CN" altLang="zh-CN"/>
              </a:p>
            </p:txBody>
          </p:sp>
          <p:sp>
            <p:nvSpPr>
              <p:cNvPr id="63" name="Freeform 149"/>
              <p:cNvSpPr>
                <a:spLocks/>
              </p:cNvSpPr>
              <p:nvPr/>
            </p:nvSpPr>
            <p:spPr bwMode="auto">
              <a:xfrm>
                <a:off x="282" y="1951"/>
                <a:ext cx="302" cy="274"/>
              </a:xfrm>
              <a:custGeom>
                <a:avLst/>
                <a:gdLst>
                  <a:gd name="T0" fmla="*/ 14 w 381"/>
                  <a:gd name="T1" fmla="*/ 274 h 274"/>
                  <a:gd name="T2" fmla="*/ 14 w 381"/>
                  <a:gd name="T3" fmla="*/ 130 h 274"/>
                  <a:gd name="T4" fmla="*/ 0 w 381"/>
                  <a:gd name="T5" fmla="*/ 0 h 274"/>
                  <a:gd name="T6" fmla="*/ 0 60000 65536"/>
                  <a:gd name="T7" fmla="*/ 0 60000 65536"/>
                  <a:gd name="T8" fmla="*/ 0 60000 65536"/>
                  <a:gd name="T9" fmla="*/ 0 w 381"/>
                  <a:gd name="T10" fmla="*/ 0 h 274"/>
                  <a:gd name="T11" fmla="*/ 381 w 381"/>
                  <a:gd name="T12" fmla="*/ 274 h 274"/>
                </a:gdLst>
                <a:ahLst/>
                <a:cxnLst>
                  <a:cxn ang="T6">
                    <a:pos x="T0" y="T1"/>
                  </a:cxn>
                  <a:cxn ang="T7">
                    <a:pos x="T2" y="T3"/>
                  </a:cxn>
                  <a:cxn ang="T8">
                    <a:pos x="T4" y="T5"/>
                  </a:cxn>
                </a:cxnLst>
                <a:rect l="T9" t="T10" r="T11" b="T12"/>
                <a:pathLst>
                  <a:path w="381" h="274">
                    <a:moveTo>
                      <a:pt x="381" y="274"/>
                    </a:moveTo>
                    <a:lnTo>
                      <a:pt x="381" y="130"/>
                    </a:lnTo>
                    <a:lnTo>
                      <a:pt x="0" y="0"/>
                    </a:lnTo>
                  </a:path>
                </a:pathLst>
              </a:custGeom>
              <a:noFill/>
              <a:ln w="9525">
                <a:solidFill>
                  <a:schemeClr val="tx1"/>
                </a:solidFill>
                <a:round/>
                <a:headEnd/>
                <a:tailEnd/>
              </a:ln>
            </p:spPr>
            <p:txBody>
              <a:bodyPr/>
              <a:lstStyle/>
              <a:p>
                <a:endParaRPr lang="zh-CN" altLang="en-US"/>
              </a:p>
            </p:txBody>
          </p:sp>
          <p:sp>
            <p:nvSpPr>
              <p:cNvPr id="64" name="Line 150"/>
              <p:cNvSpPr>
                <a:spLocks noChangeShapeType="1"/>
              </p:cNvSpPr>
              <p:nvPr/>
            </p:nvSpPr>
            <p:spPr bwMode="auto">
              <a:xfrm flipH="1">
                <a:off x="470" y="2270"/>
                <a:ext cx="152" cy="0"/>
              </a:xfrm>
              <a:prstGeom prst="line">
                <a:avLst/>
              </a:prstGeom>
              <a:noFill/>
              <a:ln w="9525">
                <a:solidFill>
                  <a:schemeClr val="tx1"/>
                </a:solidFill>
                <a:round/>
                <a:headEnd/>
                <a:tailEnd/>
              </a:ln>
            </p:spPr>
            <p:txBody>
              <a:bodyPr/>
              <a:lstStyle/>
              <a:p>
                <a:endParaRPr lang="zh-CN" altLang="en-US"/>
              </a:p>
            </p:txBody>
          </p:sp>
          <p:pic>
            <p:nvPicPr>
              <p:cNvPr id="65" name="Picture 151" descr="tv"/>
              <p:cNvPicPr>
                <a:picLocks noChangeAspect="1" noChangeArrowheads="1"/>
              </p:cNvPicPr>
              <p:nvPr/>
            </p:nvPicPr>
            <p:blipFill>
              <a:blip r:embed="rId4" cstate="print"/>
              <a:srcRect/>
              <a:stretch>
                <a:fillRect/>
              </a:stretch>
            </p:blipFill>
            <p:spPr bwMode="auto">
              <a:xfrm>
                <a:off x="2" y="1737"/>
                <a:ext cx="476" cy="425"/>
              </a:xfrm>
              <a:prstGeom prst="rect">
                <a:avLst/>
              </a:prstGeom>
              <a:noFill/>
              <a:ln w="9525">
                <a:noFill/>
                <a:miter lim="800000"/>
                <a:headEnd/>
                <a:tailEnd/>
              </a:ln>
            </p:spPr>
          </p:pic>
        </p:grpSp>
      </p:grpSp>
      <p:grpSp>
        <p:nvGrpSpPr>
          <p:cNvPr id="72" name="Group 152"/>
          <p:cNvGrpSpPr>
            <a:grpSpLocks/>
          </p:cNvGrpSpPr>
          <p:nvPr/>
        </p:nvGrpSpPr>
        <p:grpSpPr bwMode="auto">
          <a:xfrm>
            <a:off x="3630613" y="2738785"/>
            <a:ext cx="850900" cy="527050"/>
            <a:chOff x="-490" y="1664"/>
            <a:chExt cx="1429" cy="842"/>
          </a:xfrm>
        </p:grpSpPr>
        <p:sp>
          <p:nvSpPr>
            <p:cNvPr id="73" name="AutoShape 153"/>
            <p:cNvSpPr>
              <a:spLocks noChangeArrowheads="1"/>
            </p:cNvSpPr>
            <p:nvPr/>
          </p:nvSpPr>
          <p:spPr bwMode="auto">
            <a:xfrm>
              <a:off x="-490" y="1664"/>
              <a:ext cx="1429" cy="294"/>
            </a:xfrm>
            <a:prstGeom prst="triangle">
              <a:avLst>
                <a:gd name="adj" fmla="val 50000"/>
              </a:avLst>
            </a:prstGeom>
            <a:solidFill>
              <a:srgbClr val="DDDDDD"/>
            </a:solidFill>
            <a:ln w="9525">
              <a:noFill/>
              <a:miter lim="800000"/>
              <a:headEnd/>
              <a:tailEnd/>
            </a:ln>
          </p:spPr>
          <p:txBody>
            <a:bodyPr wrap="none" anchor="ctr"/>
            <a:lstStyle/>
            <a:p>
              <a:endParaRPr lang="zh-CN" altLang="zh-CN"/>
            </a:p>
          </p:txBody>
        </p:sp>
        <p:grpSp>
          <p:nvGrpSpPr>
            <p:cNvPr id="74" name="Group 154"/>
            <p:cNvGrpSpPr>
              <a:grpSpLocks/>
            </p:cNvGrpSpPr>
            <p:nvPr/>
          </p:nvGrpSpPr>
          <p:grpSpPr bwMode="auto">
            <a:xfrm>
              <a:off x="-427" y="1737"/>
              <a:ext cx="1217" cy="769"/>
              <a:chOff x="-427" y="1737"/>
              <a:chExt cx="1217" cy="769"/>
            </a:xfrm>
          </p:grpSpPr>
          <p:sp>
            <p:nvSpPr>
              <p:cNvPr id="75" name="Rectangle 155"/>
              <p:cNvSpPr>
                <a:spLocks noChangeArrowheads="1"/>
              </p:cNvSpPr>
              <p:nvPr/>
            </p:nvSpPr>
            <p:spPr bwMode="auto">
              <a:xfrm>
                <a:off x="-338" y="1923"/>
                <a:ext cx="1128" cy="583"/>
              </a:xfrm>
              <a:prstGeom prst="rect">
                <a:avLst/>
              </a:prstGeom>
              <a:solidFill>
                <a:srgbClr val="DDDDDD"/>
              </a:solidFill>
              <a:ln w="9525">
                <a:noFill/>
                <a:miter lim="800000"/>
                <a:headEnd/>
                <a:tailEnd/>
              </a:ln>
            </p:spPr>
            <p:txBody>
              <a:bodyPr wrap="none" anchor="ctr"/>
              <a:lstStyle/>
              <a:p>
                <a:endParaRPr lang="zh-CN" altLang="zh-CN"/>
              </a:p>
            </p:txBody>
          </p:sp>
          <p:sp>
            <p:nvSpPr>
              <p:cNvPr id="76" name="Line 7"/>
              <p:cNvSpPr>
                <a:spLocks noChangeShapeType="1"/>
              </p:cNvSpPr>
              <p:nvPr/>
            </p:nvSpPr>
            <p:spPr bwMode="auto">
              <a:xfrm flipV="1">
                <a:off x="-150" y="2270"/>
                <a:ext cx="230" cy="1"/>
              </a:xfrm>
              <a:prstGeom prst="line">
                <a:avLst/>
              </a:prstGeom>
              <a:noFill/>
              <a:ln w="9525">
                <a:solidFill>
                  <a:schemeClr val="tx1"/>
                </a:solidFill>
                <a:round/>
                <a:headEnd/>
                <a:tailEnd/>
              </a:ln>
            </p:spPr>
            <p:txBody>
              <a:bodyPr wrap="none"/>
              <a:lstStyle/>
              <a:p>
                <a:endParaRPr lang="zh-CN" altLang="en-US"/>
              </a:p>
            </p:txBody>
          </p:sp>
          <p:grpSp>
            <p:nvGrpSpPr>
              <p:cNvPr id="77" name="Group 157"/>
              <p:cNvGrpSpPr>
                <a:grpSpLocks/>
              </p:cNvGrpSpPr>
              <p:nvPr/>
            </p:nvGrpSpPr>
            <p:grpSpPr bwMode="auto">
              <a:xfrm>
                <a:off x="68" y="2192"/>
                <a:ext cx="387" cy="139"/>
                <a:chOff x="322" y="890"/>
                <a:chExt cx="872" cy="339"/>
              </a:xfrm>
            </p:grpSpPr>
            <p:sp>
              <p:nvSpPr>
                <p:cNvPr id="83" name="Rectangle 158"/>
                <p:cNvSpPr>
                  <a:spLocks noChangeArrowheads="1"/>
                </p:cNvSpPr>
                <p:nvPr/>
              </p:nvSpPr>
              <p:spPr bwMode="auto">
                <a:xfrm>
                  <a:off x="320" y="1000"/>
                  <a:ext cx="871" cy="229"/>
                </a:xfrm>
                <a:prstGeom prst="rect">
                  <a:avLst/>
                </a:prstGeom>
                <a:solidFill>
                  <a:srgbClr val="FFFF99"/>
                </a:solidFill>
                <a:ln w="9525">
                  <a:solidFill>
                    <a:schemeClr val="tx1"/>
                  </a:solidFill>
                  <a:miter lim="800000"/>
                  <a:headEnd/>
                  <a:tailEnd/>
                </a:ln>
              </p:spPr>
              <p:txBody>
                <a:bodyPr wrap="none" anchor="ctr"/>
                <a:lstStyle/>
                <a:p>
                  <a:endParaRPr lang="zh-CN" altLang="zh-CN"/>
                </a:p>
              </p:txBody>
            </p:sp>
            <p:sp>
              <p:nvSpPr>
                <p:cNvPr id="84" name="Rectangle 159"/>
                <p:cNvSpPr>
                  <a:spLocks noChangeArrowheads="1"/>
                </p:cNvSpPr>
                <p:nvPr/>
              </p:nvSpPr>
              <p:spPr bwMode="auto">
                <a:xfrm>
                  <a:off x="392" y="1074"/>
                  <a:ext cx="54" cy="56"/>
                </a:xfrm>
                <a:prstGeom prst="rect">
                  <a:avLst/>
                </a:prstGeom>
                <a:solidFill>
                  <a:srgbClr val="FF0000"/>
                </a:solidFill>
                <a:ln w="9525">
                  <a:noFill/>
                  <a:miter lim="800000"/>
                  <a:headEnd/>
                  <a:tailEnd/>
                </a:ln>
              </p:spPr>
              <p:txBody>
                <a:bodyPr wrap="none" anchor="ctr"/>
                <a:lstStyle/>
                <a:p>
                  <a:endParaRPr lang="zh-CN" altLang="zh-CN"/>
                </a:p>
              </p:txBody>
            </p:sp>
            <p:sp>
              <p:nvSpPr>
                <p:cNvPr id="85" name="Rectangle 160"/>
                <p:cNvSpPr>
                  <a:spLocks noChangeArrowheads="1"/>
                </p:cNvSpPr>
                <p:nvPr/>
              </p:nvSpPr>
              <p:spPr bwMode="auto">
                <a:xfrm>
                  <a:off x="464" y="1074"/>
                  <a:ext cx="54" cy="56"/>
                </a:xfrm>
                <a:prstGeom prst="rect">
                  <a:avLst/>
                </a:prstGeom>
                <a:solidFill>
                  <a:srgbClr val="33CC33"/>
                </a:solidFill>
                <a:ln w="9525">
                  <a:noFill/>
                  <a:miter lim="800000"/>
                  <a:headEnd/>
                  <a:tailEnd/>
                </a:ln>
              </p:spPr>
              <p:txBody>
                <a:bodyPr wrap="none" anchor="ctr"/>
                <a:lstStyle/>
                <a:p>
                  <a:endParaRPr lang="zh-CN" altLang="zh-CN"/>
                </a:p>
              </p:txBody>
            </p:sp>
            <p:sp>
              <p:nvSpPr>
                <p:cNvPr id="86" name="Rectangle 161"/>
                <p:cNvSpPr>
                  <a:spLocks noChangeArrowheads="1"/>
                </p:cNvSpPr>
                <p:nvPr/>
              </p:nvSpPr>
              <p:spPr bwMode="auto">
                <a:xfrm>
                  <a:off x="536" y="1068"/>
                  <a:ext cx="60" cy="56"/>
                </a:xfrm>
                <a:prstGeom prst="rect">
                  <a:avLst/>
                </a:prstGeom>
                <a:solidFill>
                  <a:srgbClr val="FF0000"/>
                </a:solidFill>
                <a:ln w="9525">
                  <a:noFill/>
                  <a:miter lim="800000"/>
                  <a:headEnd/>
                  <a:tailEnd/>
                </a:ln>
              </p:spPr>
              <p:txBody>
                <a:bodyPr wrap="none" anchor="ctr"/>
                <a:lstStyle/>
                <a:p>
                  <a:endParaRPr lang="zh-CN" altLang="zh-CN"/>
                </a:p>
              </p:txBody>
            </p:sp>
            <p:sp>
              <p:nvSpPr>
                <p:cNvPr id="87" name="Rectangle 162"/>
                <p:cNvSpPr>
                  <a:spLocks noChangeArrowheads="1"/>
                </p:cNvSpPr>
                <p:nvPr/>
              </p:nvSpPr>
              <p:spPr bwMode="auto">
                <a:xfrm>
                  <a:off x="615" y="1068"/>
                  <a:ext cx="54" cy="56"/>
                </a:xfrm>
                <a:prstGeom prst="rect">
                  <a:avLst/>
                </a:prstGeom>
                <a:solidFill>
                  <a:srgbClr val="FF0000"/>
                </a:solidFill>
                <a:ln w="9525">
                  <a:noFill/>
                  <a:miter lim="800000"/>
                  <a:headEnd/>
                  <a:tailEnd/>
                </a:ln>
              </p:spPr>
              <p:txBody>
                <a:bodyPr wrap="none" anchor="ctr"/>
                <a:lstStyle/>
                <a:p>
                  <a:endParaRPr lang="zh-CN" altLang="zh-CN"/>
                </a:p>
              </p:txBody>
            </p:sp>
            <p:sp>
              <p:nvSpPr>
                <p:cNvPr id="88" name="AutoShape 163"/>
                <p:cNvSpPr>
                  <a:spLocks noChangeArrowheads="1"/>
                </p:cNvSpPr>
                <p:nvPr/>
              </p:nvSpPr>
              <p:spPr bwMode="auto">
                <a:xfrm rot="10800000" flipH="1">
                  <a:off x="322" y="890"/>
                  <a:ext cx="859"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FFFF99"/>
                </a:solidFill>
                <a:ln w="9525">
                  <a:solidFill>
                    <a:schemeClr val="tx1"/>
                  </a:solidFill>
                  <a:miter lim="800000"/>
                  <a:headEnd/>
                  <a:tailEnd/>
                </a:ln>
              </p:spPr>
              <p:txBody>
                <a:bodyPr wrap="none" anchor="ctr"/>
                <a:lstStyle/>
                <a:p>
                  <a:endParaRPr lang="zh-CN" altLang="en-US"/>
                </a:p>
              </p:txBody>
            </p:sp>
          </p:grpSp>
          <p:pic>
            <p:nvPicPr>
              <p:cNvPr id="78" name="Picture 164" descr="desktop_computer_stylized_small"/>
              <p:cNvPicPr>
                <a:picLocks noChangeAspect="1" noChangeArrowheads="1"/>
              </p:cNvPicPr>
              <p:nvPr/>
            </p:nvPicPr>
            <p:blipFill>
              <a:blip r:embed="rId3" cstate="print"/>
              <a:srcRect/>
              <a:stretch>
                <a:fillRect/>
              </a:stretch>
            </p:blipFill>
            <p:spPr bwMode="auto">
              <a:xfrm>
                <a:off x="-427" y="2049"/>
                <a:ext cx="447" cy="411"/>
              </a:xfrm>
              <a:prstGeom prst="rect">
                <a:avLst/>
              </a:prstGeom>
              <a:noFill/>
              <a:ln w="9525">
                <a:noFill/>
                <a:miter lim="800000"/>
                <a:headEnd/>
                <a:tailEnd/>
              </a:ln>
            </p:spPr>
          </p:pic>
          <p:sp>
            <p:nvSpPr>
              <p:cNvPr id="79" name="Rectangle 165"/>
              <p:cNvSpPr>
                <a:spLocks noChangeArrowheads="1"/>
              </p:cNvSpPr>
              <p:nvPr/>
            </p:nvSpPr>
            <p:spPr bwMode="auto">
              <a:xfrm>
                <a:off x="528" y="2232"/>
                <a:ext cx="104" cy="91"/>
              </a:xfrm>
              <a:prstGeom prst="rect">
                <a:avLst/>
              </a:prstGeom>
              <a:solidFill>
                <a:srgbClr val="000099"/>
              </a:solidFill>
              <a:ln w="9525">
                <a:solidFill>
                  <a:schemeClr val="tx1"/>
                </a:solidFill>
                <a:miter lim="800000"/>
                <a:headEnd/>
                <a:tailEnd/>
              </a:ln>
            </p:spPr>
            <p:txBody>
              <a:bodyPr wrap="none" anchor="ctr"/>
              <a:lstStyle/>
              <a:p>
                <a:endParaRPr lang="zh-CN" altLang="zh-CN"/>
              </a:p>
            </p:txBody>
          </p:sp>
          <p:sp>
            <p:nvSpPr>
              <p:cNvPr id="80" name="Freeform 166"/>
              <p:cNvSpPr>
                <a:spLocks/>
              </p:cNvSpPr>
              <p:nvPr/>
            </p:nvSpPr>
            <p:spPr bwMode="auto">
              <a:xfrm>
                <a:off x="282" y="1951"/>
                <a:ext cx="302" cy="274"/>
              </a:xfrm>
              <a:custGeom>
                <a:avLst/>
                <a:gdLst>
                  <a:gd name="T0" fmla="*/ 14 w 381"/>
                  <a:gd name="T1" fmla="*/ 274 h 274"/>
                  <a:gd name="T2" fmla="*/ 14 w 381"/>
                  <a:gd name="T3" fmla="*/ 130 h 274"/>
                  <a:gd name="T4" fmla="*/ 0 w 381"/>
                  <a:gd name="T5" fmla="*/ 0 h 274"/>
                  <a:gd name="T6" fmla="*/ 0 60000 65536"/>
                  <a:gd name="T7" fmla="*/ 0 60000 65536"/>
                  <a:gd name="T8" fmla="*/ 0 60000 65536"/>
                  <a:gd name="T9" fmla="*/ 0 w 381"/>
                  <a:gd name="T10" fmla="*/ 0 h 274"/>
                  <a:gd name="T11" fmla="*/ 381 w 381"/>
                  <a:gd name="T12" fmla="*/ 274 h 274"/>
                </a:gdLst>
                <a:ahLst/>
                <a:cxnLst>
                  <a:cxn ang="T6">
                    <a:pos x="T0" y="T1"/>
                  </a:cxn>
                  <a:cxn ang="T7">
                    <a:pos x="T2" y="T3"/>
                  </a:cxn>
                  <a:cxn ang="T8">
                    <a:pos x="T4" y="T5"/>
                  </a:cxn>
                </a:cxnLst>
                <a:rect l="T9" t="T10" r="T11" b="T12"/>
                <a:pathLst>
                  <a:path w="381" h="274">
                    <a:moveTo>
                      <a:pt x="381" y="274"/>
                    </a:moveTo>
                    <a:lnTo>
                      <a:pt x="381" y="130"/>
                    </a:lnTo>
                    <a:lnTo>
                      <a:pt x="0" y="0"/>
                    </a:lnTo>
                  </a:path>
                </a:pathLst>
              </a:custGeom>
              <a:noFill/>
              <a:ln w="9525">
                <a:solidFill>
                  <a:schemeClr val="tx1"/>
                </a:solidFill>
                <a:round/>
                <a:headEnd/>
                <a:tailEnd/>
              </a:ln>
            </p:spPr>
            <p:txBody>
              <a:bodyPr/>
              <a:lstStyle/>
              <a:p>
                <a:endParaRPr lang="zh-CN" altLang="en-US"/>
              </a:p>
            </p:txBody>
          </p:sp>
          <p:sp>
            <p:nvSpPr>
              <p:cNvPr id="81" name="Line 167"/>
              <p:cNvSpPr>
                <a:spLocks noChangeShapeType="1"/>
              </p:cNvSpPr>
              <p:nvPr/>
            </p:nvSpPr>
            <p:spPr bwMode="auto">
              <a:xfrm flipH="1">
                <a:off x="470" y="2270"/>
                <a:ext cx="152" cy="0"/>
              </a:xfrm>
              <a:prstGeom prst="line">
                <a:avLst/>
              </a:prstGeom>
              <a:noFill/>
              <a:ln w="9525">
                <a:solidFill>
                  <a:schemeClr val="tx1"/>
                </a:solidFill>
                <a:round/>
                <a:headEnd/>
                <a:tailEnd/>
              </a:ln>
            </p:spPr>
            <p:txBody>
              <a:bodyPr/>
              <a:lstStyle/>
              <a:p>
                <a:endParaRPr lang="zh-CN" altLang="en-US"/>
              </a:p>
            </p:txBody>
          </p:sp>
          <p:pic>
            <p:nvPicPr>
              <p:cNvPr id="82" name="Picture 168" descr="tv"/>
              <p:cNvPicPr>
                <a:picLocks noChangeAspect="1" noChangeArrowheads="1"/>
              </p:cNvPicPr>
              <p:nvPr/>
            </p:nvPicPr>
            <p:blipFill>
              <a:blip r:embed="rId4" cstate="print"/>
              <a:srcRect/>
              <a:stretch>
                <a:fillRect/>
              </a:stretch>
            </p:blipFill>
            <p:spPr bwMode="auto">
              <a:xfrm>
                <a:off x="2" y="1737"/>
                <a:ext cx="476" cy="425"/>
              </a:xfrm>
              <a:prstGeom prst="rect">
                <a:avLst/>
              </a:prstGeom>
              <a:noFill/>
              <a:ln w="9525">
                <a:noFill/>
                <a:miter lim="800000"/>
                <a:headEnd/>
                <a:tailEnd/>
              </a:ln>
            </p:spPr>
          </p:pic>
        </p:grpSp>
      </p:grpSp>
      <p:sp>
        <p:nvSpPr>
          <p:cNvPr id="89" name="Line 169"/>
          <p:cNvSpPr>
            <a:spLocks noChangeShapeType="1"/>
          </p:cNvSpPr>
          <p:nvPr/>
        </p:nvSpPr>
        <p:spPr bwMode="auto">
          <a:xfrm>
            <a:off x="2217738" y="2632422"/>
            <a:ext cx="3690937" cy="0"/>
          </a:xfrm>
          <a:prstGeom prst="line">
            <a:avLst/>
          </a:prstGeom>
          <a:noFill/>
          <a:ln w="19050">
            <a:solidFill>
              <a:schemeClr val="tx1"/>
            </a:solidFill>
            <a:round/>
            <a:headEnd/>
            <a:tailEnd/>
          </a:ln>
        </p:spPr>
        <p:txBody>
          <a:bodyPr/>
          <a:lstStyle/>
          <a:p>
            <a:endParaRPr lang="zh-CN" altLang="en-US"/>
          </a:p>
        </p:txBody>
      </p:sp>
      <p:grpSp>
        <p:nvGrpSpPr>
          <p:cNvPr id="90" name="Group 170"/>
          <p:cNvGrpSpPr>
            <a:grpSpLocks/>
          </p:cNvGrpSpPr>
          <p:nvPr/>
        </p:nvGrpSpPr>
        <p:grpSpPr bwMode="auto">
          <a:xfrm>
            <a:off x="4719638" y="1891060"/>
            <a:ext cx="850900" cy="527050"/>
            <a:chOff x="-490" y="1664"/>
            <a:chExt cx="1429" cy="842"/>
          </a:xfrm>
        </p:grpSpPr>
        <p:sp>
          <p:nvSpPr>
            <p:cNvPr id="91" name="AutoShape 171"/>
            <p:cNvSpPr>
              <a:spLocks noChangeArrowheads="1"/>
            </p:cNvSpPr>
            <p:nvPr/>
          </p:nvSpPr>
          <p:spPr bwMode="auto">
            <a:xfrm>
              <a:off x="-490" y="1664"/>
              <a:ext cx="1429" cy="294"/>
            </a:xfrm>
            <a:prstGeom prst="triangle">
              <a:avLst>
                <a:gd name="adj" fmla="val 50000"/>
              </a:avLst>
            </a:prstGeom>
            <a:solidFill>
              <a:srgbClr val="DDDDDD"/>
            </a:solidFill>
            <a:ln w="9525">
              <a:noFill/>
              <a:miter lim="800000"/>
              <a:headEnd/>
              <a:tailEnd/>
            </a:ln>
          </p:spPr>
          <p:txBody>
            <a:bodyPr wrap="none" anchor="ctr"/>
            <a:lstStyle/>
            <a:p>
              <a:endParaRPr lang="zh-CN" altLang="zh-CN"/>
            </a:p>
          </p:txBody>
        </p:sp>
        <p:grpSp>
          <p:nvGrpSpPr>
            <p:cNvPr id="92" name="Group 172"/>
            <p:cNvGrpSpPr>
              <a:grpSpLocks/>
            </p:cNvGrpSpPr>
            <p:nvPr/>
          </p:nvGrpSpPr>
          <p:grpSpPr bwMode="auto">
            <a:xfrm>
              <a:off x="-427" y="1737"/>
              <a:ext cx="1217" cy="769"/>
              <a:chOff x="-427" y="1737"/>
              <a:chExt cx="1217" cy="769"/>
            </a:xfrm>
          </p:grpSpPr>
          <p:sp>
            <p:nvSpPr>
              <p:cNvPr id="93" name="Rectangle 173"/>
              <p:cNvSpPr>
                <a:spLocks noChangeArrowheads="1"/>
              </p:cNvSpPr>
              <p:nvPr/>
            </p:nvSpPr>
            <p:spPr bwMode="auto">
              <a:xfrm>
                <a:off x="-338" y="1923"/>
                <a:ext cx="1128" cy="583"/>
              </a:xfrm>
              <a:prstGeom prst="rect">
                <a:avLst/>
              </a:prstGeom>
              <a:solidFill>
                <a:srgbClr val="DDDDDD"/>
              </a:solidFill>
              <a:ln w="9525">
                <a:noFill/>
                <a:miter lim="800000"/>
                <a:headEnd/>
                <a:tailEnd/>
              </a:ln>
            </p:spPr>
            <p:txBody>
              <a:bodyPr wrap="none" anchor="ctr"/>
              <a:lstStyle/>
              <a:p>
                <a:endParaRPr lang="zh-CN" altLang="zh-CN"/>
              </a:p>
            </p:txBody>
          </p:sp>
          <p:sp>
            <p:nvSpPr>
              <p:cNvPr id="94" name="Line 7"/>
              <p:cNvSpPr>
                <a:spLocks noChangeShapeType="1"/>
              </p:cNvSpPr>
              <p:nvPr/>
            </p:nvSpPr>
            <p:spPr bwMode="auto">
              <a:xfrm flipV="1">
                <a:off x="-150" y="2270"/>
                <a:ext cx="230" cy="1"/>
              </a:xfrm>
              <a:prstGeom prst="line">
                <a:avLst/>
              </a:prstGeom>
              <a:noFill/>
              <a:ln w="9525">
                <a:solidFill>
                  <a:schemeClr val="tx1"/>
                </a:solidFill>
                <a:round/>
                <a:headEnd/>
                <a:tailEnd/>
              </a:ln>
            </p:spPr>
            <p:txBody>
              <a:bodyPr wrap="none"/>
              <a:lstStyle/>
              <a:p>
                <a:endParaRPr lang="zh-CN" altLang="en-US"/>
              </a:p>
            </p:txBody>
          </p:sp>
          <p:grpSp>
            <p:nvGrpSpPr>
              <p:cNvPr id="95" name="Group 175"/>
              <p:cNvGrpSpPr>
                <a:grpSpLocks/>
              </p:cNvGrpSpPr>
              <p:nvPr/>
            </p:nvGrpSpPr>
            <p:grpSpPr bwMode="auto">
              <a:xfrm>
                <a:off x="68" y="2192"/>
                <a:ext cx="387" cy="139"/>
                <a:chOff x="322" y="890"/>
                <a:chExt cx="872" cy="339"/>
              </a:xfrm>
            </p:grpSpPr>
            <p:sp>
              <p:nvSpPr>
                <p:cNvPr id="101" name="Rectangle 176"/>
                <p:cNvSpPr>
                  <a:spLocks noChangeArrowheads="1"/>
                </p:cNvSpPr>
                <p:nvPr/>
              </p:nvSpPr>
              <p:spPr bwMode="auto">
                <a:xfrm>
                  <a:off x="320" y="1000"/>
                  <a:ext cx="871" cy="229"/>
                </a:xfrm>
                <a:prstGeom prst="rect">
                  <a:avLst/>
                </a:prstGeom>
                <a:solidFill>
                  <a:srgbClr val="FFFF99"/>
                </a:solidFill>
                <a:ln w="9525">
                  <a:solidFill>
                    <a:schemeClr val="tx1"/>
                  </a:solidFill>
                  <a:miter lim="800000"/>
                  <a:headEnd/>
                  <a:tailEnd/>
                </a:ln>
              </p:spPr>
              <p:txBody>
                <a:bodyPr wrap="none" anchor="ctr"/>
                <a:lstStyle/>
                <a:p>
                  <a:endParaRPr lang="zh-CN" altLang="zh-CN"/>
                </a:p>
              </p:txBody>
            </p:sp>
            <p:sp>
              <p:nvSpPr>
                <p:cNvPr id="102" name="Rectangle 177"/>
                <p:cNvSpPr>
                  <a:spLocks noChangeArrowheads="1"/>
                </p:cNvSpPr>
                <p:nvPr/>
              </p:nvSpPr>
              <p:spPr bwMode="auto">
                <a:xfrm>
                  <a:off x="392" y="1074"/>
                  <a:ext cx="54" cy="56"/>
                </a:xfrm>
                <a:prstGeom prst="rect">
                  <a:avLst/>
                </a:prstGeom>
                <a:solidFill>
                  <a:srgbClr val="FF0000"/>
                </a:solidFill>
                <a:ln w="9525">
                  <a:noFill/>
                  <a:miter lim="800000"/>
                  <a:headEnd/>
                  <a:tailEnd/>
                </a:ln>
              </p:spPr>
              <p:txBody>
                <a:bodyPr wrap="none" anchor="ctr"/>
                <a:lstStyle/>
                <a:p>
                  <a:endParaRPr lang="zh-CN" altLang="zh-CN"/>
                </a:p>
              </p:txBody>
            </p:sp>
            <p:sp>
              <p:nvSpPr>
                <p:cNvPr id="103" name="Rectangle 178"/>
                <p:cNvSpPr>
                  <a:spLocks noChangeArrowheads="1"/>
                </p:cNvSpPr>
                <p:nvPr/>
              </p:nvSpPr>
              <p:spPr bwMode="auto">
                <a:xfrm>
                  <a:off x="464" y="1074"/>
                  <a:ext cx="54" cy="56"/>
                </a:xfrm>
                <a:prstGeom prst="rect">
                  <a:avLst/>
                </a:prstGeom>
                <a:solidFill>
                  <a:srgbClr val="33CC33"/>
                </a:solidFill>
                <a:ln w="9525">
                  <a:noFill/>
                  <a:miter lim="800000"/>
                  <a:headEnd/>
                  <a:tailEnd/>
                </a:ln>
              </p:spPr>
              <p:txBody>
                <a:bodyPr wrap="none" anchor="ctr"/>
                <a:lstStyle/>
                <a:p>
                  <a:endParaRPr lang="zh-CN" altLang="zh-CN"/>
                </a:p>
              </p:txBody>
            </p:sp>
            <p:sp>
              <p:nvSpPr>
                <p:cNvPr id="104" name="Rectangle 179"/>
                <p:cNvSpPr>
                  <a:spLocks noChangeArrowheads="1"/>
                </p:cNvSpPr>
                <p:nvPr/>
              </p:nvSpPr>
              <p:spPr bwMode="auto">
                <a:xfrm>
                  <a:off x="536" y="1068"/>
                  <a:ext cx="60" cy="56"/>
                </a:xfrm>
                <a:prstGeom prst="rect">
                  <a:avLst/>
                </a:prstGeom>
                <a:solidFill>
                  <a:srgbClr val="FF0000"/>
                </a:solidFill>
                <a:ln w="9525">
                  <a:noFill/>
                  <a:miter lim="800000"/>
                  <a:headEnd/>
                  <a:tailEnd/>
                </a:ln>
              </p:spPr>
              <p:txBody>
                <a:bodyPr wrap="none" anchor="ctr"/>
                <a:lstStyle/>
                <a:p>
                  <a:endParaRPr lang="zh-CN" altLang="zh-CN"/>
                </a:p>
              </p:txBody>
            </p:sp>
            <p:sp>
              <p:nvSpPr>
                <p:cNvPr id="105" name="Rectangle 180"/>
                <p:cNvSpPr>
                  <a:spLocks noChangeArrowheads="1"/>
                </p:cNvSpPr>
                <p:nvPr/>
              </p:nvSpPr>
              <p:spPr bwMode="auto">
                <a:xfrm>
                  <a:off x="615" y="1068"/>
                  <a:ext cx="54" cy="56"/>
                </a:xfrm>
                <a:prstGeom prst="rect">
                  <a:avLst/>
                </a:prstGeom>
                <a:solidFill>
                  <a:srgbClr val="FF0000"/>
                </a:solidFill>
                <a:ln w="9525">
                  <a:noFill/>
                  <a:miter lim="800000"/>
                  <a:headEnd/>
                  <a:tailEnd/>
                </a:ln>
              </p:spPr>
              <p:txBody>
                <a:bodyPr wrap="none" anchor="ctr"/>
                <a:lstStyle/>
                <a:p>
                  <a:endParaRPr lang="zh-CN" altLang="zh-CN"/>
                </a:p>
              </p:txBody>
            </p:sp>
            <p:sp>
              <p:nvSpPr>
                <p:cNvPr id="106" name="AutoShape 181"/>
                <p:cNvSpPr>
                  <a:spLocks noChangeArrowheads="1"/>
                </p:cNvSpPr>
                <p:nvPr/>
              </p:nvSpPr>
              <p:spPr bwMode="auto">
                <a:xfrm rot="10800000" flipH="1">
                  <a:off x="322" y="890"/>
                  <a:ext cx="859"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FFFF99"/>
                </a:solidFill>
                <a:ln w="9525">
                  <a:solidFill>
                    <a:schemeClr val="tx1"/>
                  </a:solidFill>
                  <a:miter lim="800000"/>
                  <a:headEnd/>
                  <a:tailEnd/>
                </a:ln>
              </p:spPr>
              <p:txBody>
                <a:bodyPr wrap="none" anchor="ctr"/>
                <a:lstStyle/>
                <a:p>
                  <a:endParaRPr lang="zh-CN" altLang="en-US"/>
                </a:p>
              </p:txBody>
            </p:sp>
          </p:grpSp>
          <p:pic>
            <p:nvPicPr>
              <p:cNvPr id="96" name="Picture 182" descr="desktop_computer_stylized_small"/>
              <p:cNvPicPr>
                <a:picLocks noChangeAspect="1" noChangeArrowheads="1"/>
              </p:cNvPicPr>
              <p:nvPr/>
            </p:nvPicPr>
            <p:blipFill>
              <a:blip r:embed="rId3" cstate="print"/>
              <a:srcRect/>
              <a:stretch>
                <a:fillRect/>
              </a:stretch>
            </p:blipFill>
            <p:spPr bwMode="auto">
              <a:xfrm>
                <a:off x="-427" y="2049"/>
                <a:ext cx="447" cy="411"/>
              </a:xfrm>
              <a:prstGeom prst="rect">
                <a:avLst/>
              </a:prstGeom>
              <a:noFill/>
              <a:ln w="9525">
                <a:noFill/>
                <a:miter lim="800000"/>
                <a:headEnd/>
                <a:tailEnd/>
              </a:ln>
            </p:spPr>
          </p:pic>
          <p:sp>
            <p:nvSpPr>
              <p:cNvPr id="97" name="Rectangle 183"/>
              <p:cNvSpPr>
                <a:spLocks noChangeArrowheads="1"/>
              </p:cNvSpPr>
              <p:nvPr/>
            </p:nvSpPr>
            <p:spPr bwMode="auto">
              <a:xfrm>
                <a:off x="528" y="2232"/>
                <a:ext cx="104" cy="91"/>
              </a:xfrm>
              <a:prstGeom prst="rect">
                <a:avLst/>
              </a:prstGeom>
              <a:solidFill>
                <a:srgbClr val="000099"/>
              </a:solidFill>
              <a:ln w="9525">
                <a:solidFill>
                  <a:schemeClr val="tx1"/>
                </a:solidFill>
                <a:miter lim="800000"/>
                <a:headEnd/>
                <a:tailEnd/>
              </a:ln>
            </p:spPr>
            <p:txBody>
              <a:bodyPr wrap="none" anchor="ctr"/>
              <a:lstStyle/>
              <a:p>
                <a:endParaRPr lang="zh-CN" altLang="zh-CN"/>
              </a:p>
            </p:txBody>
          </p:sp>
          <p:sp>
            <p:nvSpPr>
              <p:cNvPr id="98" name="Freeform 184"/>
              <p:cNvSpPr>
                <a:spLocks/>
              </p:cNvSpPr>
              <p:nvPr/>
            </p:nvSpPr>
            <p:spPr bwMode="auto">
              <a:xfrm>
                <a:off x="282" y="1951"/>
                <a:ext cx="302" cy="274"/>
              </a:xfrm>
              <a:custGeom>
                <a:avLst/>
                <a:gdLst>
                  <a:gd name="T0" fmla="*/ 14 w 381"/>
                  <a:gd name="T1" fmla="*/ 274 h 274"/>
                  <a:gd name="T2" fmla="*/ 14 w 381"/>
                  <a:gd name="T3" fmla="*/ 130 h 274"/>
                  <a:gd name="T4" fmla="*/ 0 w 381"/>
                  <a:gd name="T5" fmla="*/ 0 h 274"/>
                  <a:gd name="T6" fmla="*/ 0 60000 65536"/>
                  <a:gd name="T7" fmla="*/ 0 60000 65536"/>
                  <a:gd name="T8" fmla="*/ 0 60000 65536"/>
                  <a:gd name="T9" fmla="*/ 0 w 381"/>
                  <a:gd name="T10" fmla="*/ 0 h 274"/>
                  <a:gd name="T11" fmla="*/ 381 w 381"/>
                  <a:gd name="T12" fmla="*/ 274 h 274"/>
                </a:gdLst>
                <a:ahLst/>
                <a:cxnLst>
                  <a:cxn ang="T6">
                    <a:pos x="T0" y="T1"/>
                  </a:cxn>
                  <a:cxn ang="T7">
                    <a:pos x="T2" y="T3"/>
                  </a:cxn>
                  <a:cxn ang="T8">
                    <a:pos x="T4" y="T5"/>
                  </a:cxn>
                </a:cxnLst>
                <a:rect l="T9" t="T10" r="T11" b="T12"/>
                <a:pathLst>
                  <a:path w="381" h="274">
                    <a:moveTo>
                      <a:pt x="381" y="274"/>
                    </a:moveTo>
                    <a:lnTo>
                      <a:pt x="381" y="130"/>
                    </a:lnTo>
                    <a:lnTo>
                      <a:pt x="0" y="0"/>
                    </a:lnTo>
                  </a:path>
                </a:pathLst>
              </a:custGeom>
              <a:noFill/>
              <a:ln w="9525">
                <a:solidFill>
                  <a:schemeClr val="tx1"/>
                </a:solidFill>
                <a:round/>
                <a:headEnd/>
                <a:tailEnd/>
              </a:ln>
            </p:spPr>
            <p:txBody>
              <a:bodyPr/>
              <a:lstStyle/>
              <a:p>
                <a:endParaRPr lang="zh-CN" altLang="en-US"/>
              </a:p>
            </p:txBody>
          </p:sp>
          <p:sp>
            <p:nvSpPr>
              <p:cNvPr id="99" name="Line 185"/>
              <p:cNvSpPr>
                <a:spLocks noChangeShapeType="1"/>
              </p:cNvSpPr>
              <p:nvPr/>
            </p:nvSpPr>
            <p:spPr bwMode="auto">
              <a:xfrm flipH="1">
                <a:off x="470" y="2270"/>
                <a:ext cx="152" cy="0"/>
              </a:xfrm>
              <a:prstGeom prst="line">
                <a:avLst/>
              </a:prstGeom>
              <a:noFill/>
              <a:ln w="9525">
                <a:solidFill>
                  <a:schemeClr val="tx1"/>
                </a:solidFill>
                <a:round/>
                <a:headEnd/>
                <a:tailEnd/>
              </a:ln>
            </p:spPr>
            <p:txBody>
              <a:bodyPr/>
              <a:lstStyle/>
              <a:p>
                <a:endParaRPr lang="zh-CN" altLang="en-US"/>
              </a:p>
            </p:txBody>
          </p:sp>
          <p:pic>
            <p:nvPicPr>
              <p:cNvPr id="100" name="Picture 186" descr="tv"/>
              <p:cNvPicPr>
                <a:picLocks noChangeAspect="1" noChangeArrowheads="1"/>
              </p:cNvPicPr>
              <p:nvPr/>
            </p:nvPicPr>
            <p:blipFill>
              <a:blip r:embed="rId4" cstate="print"/>
              <a:srcRect/>
              <a:stretch>
                <a:fillRect/>
              </a:stretch>
            </p:blipFill>
            <p:spPr bwMode="auto">
              <a:xfrm>
                <a:off x="2" y="1737"/>
                <a:ext cx="476" cy="425"/>
              </a:xfrm>
              <a:prstGeom prst="rect">
                <a:avLst/>
              </a:prstGeom>
              <a:noFill/>
              <a:ln w="9525">
                <a:noFill/>
                <a:miter lim="800000"/>
                <a:headEnd/>
                <a:tailEnd/>
              </a:ln>
            </p:spPr>
          </p:pic>
        </p:grpSp>
      </p:grpSp>
      <p:sp>
        <p:nvSpPr>
          <p:cNvPr id="107" name="Text Box 204"/>
          <p:cNvSpPr txBox="1">
            <a:spLocks noChangeArrowheads="1"/>
          </p:cNvSpPr>
          <p:nvPr/>
        </p:nvSpPr>
        <p:spPr bwMode="auto">
          <a:xfrm>
            <a:off x="4330700" y="1960910"/>
            <a:ext cx="488950" cy="457200"/>
          </a:xfrm>
          <a:prstGeom prst="rect">
            <a:avLst/>
          </a:prstGeom>
          <a:noFill/>
          <a:ln w="9525">
            <a:noFill/>
            <a:miter lim="800000"/>
            <a:headEnd/>
            <a:tailEnd/>
          </a:ln>
        </p:spPr>
        <p:txBody>
          <a:bodyPr wrap="none">
            <a:spAutoFit/>
          </a:bodyPr>
          <a:lstStyle/>
          <a:p>
            <a:r>
              <a:rPr lang="en-US" altLang="zh-CN">
                <a:solidFill>
                  <a:srgbClr val="969696"/>
                </a:solidFill>
                <a:latin typeface="Times New Roman" pitchFamily="18" charset="0"/>
              </a:rPr>
              <a:t>…</a:t>
            </a:r>
          </a:p>
        </p:txBody>
      </p:sp>
      <p:sp>
        <p:nvSpPr>
          <p:cNvPr id="108" name="Line 205"/>
          <p:cNvSpPr>
            <a:spLocks noChangeShapeType="1"/>
          </p:cNvSpPr>
          <p:nvPr/>
        </p:nvSpPr>
        <p:spPr bwMode="auto">
          <a:xfrm flipH="1">
            <a:off x="3311525" y="2302222"/>
            <a:ext cx="3175" cy="333375"/>
          </a:xfrm>
          <a:prstGeom prst="line">
            <a:avLst/>
          </a:prstGeom>
          <a:noFill/>
          <a:ln w="9525">
            <a:solidFill>
              <a:schemeClr val="tx1"/>
            </a:solidFill>
            <a:round/>
            <a:headEnd/>
            <a:tailEnd/>
          </a:ln>
        </p:spPr>
        <p:txBody>
          <a:bodyPr/>
          <a:lstStyle/>
          <a:p>
            <a:endParaRPr lang="zh-CN" altLang="en-US"/>
          </a:p>
        </p:txBody>
      </p:sp>
      <p:sp>
        <p:nvSpPr>
          <p:cNvPr id="109" name="Line 206"/>
          <p:cNvSpPr>
            <a:spLocks noChangeShapeType="1"/>
          </p:cNvSpPr>
          <p:nvPr/>
        </p:nvSpPr>
        <p:spPr bwMode="auto">
          <a:xfrm flipH="1">
            <a:off x="4216400" y="2302222"/>
            <a:ext cx="3175" cy="333375"/>
          </a:xfrm>
          <a:prstGeom prst="line">
            <a:avLst/>
          </a:prstGeom>
          <a:noFill/>
          <a:ln w="9525">
            <a:solidFill>
              <a:schemeClr val="tx1"/>
            </a:solidFill>
            <a:round/>
            <a:headEnd/>
            <a:tailEnd/>
          </a:ln>
        </p:spPr>
        <p:txBody>
          <a:bodyPr/>
          <a:lstStyle/>
          <a:p>
            <a:endParaRPr lang="zh-CN" altLang="en-US"/>
          </a:p>
        </p:txBody>
      </p:sp>
      <p:sp>
        <p:nvSpPr>
          <p:cNvPr id="110" name="Line 207"/>
          <p:cNvSpPr>
            <a:spLocks noChangeShapeType="1"/>
          </p:cNvSpPr>
          <p:nvPr/>
        </p:nvSpPr>
        <p:spPr bwMode="auto">
          <a:xfrm flipH="1">
            <a:off x="5353050" y="2302222"/>
            <a:ext cx="3175" cy="333375"/>
          </a:xfrm>
          <a:prstGeom prst="line">
            <a:avLst/>
          </a:prstGeom>
          <a:noFill/>
          <a:ln w="9525">
            <a:solidFill>
              <a:schemeClr val="tx1"/>
            </a:solidFill>
            <a:round/>
            <a:headEnd/>
            <a:tailEnd/>
          </a:ln>
        </p:spPr>
        <p:txBody>
          <a:bodyPr/>
          <a:lstStyle/>
          <a:p>
            <a:endParaRPr lang="zh-CN" altLang="en-US"/>
          </a:p>
        </p:txBody>
      </p:sp>
      <p:sp>
        <p:nvSpPr>
          <p:cNvPr id="111" name="Freeform 208"/>
          <p:cNvSpPr>
            <a:spLocks/>
          </p:cNvSpPr>
          <p:nvPr/>
        </p:nvSpPr>
        <p:spPr bwMode="auto">
          <a:xfrm>
            <a:off x="4302125" y="2638772"/>
            <a:ext cx="127000" cy="476250"/>
          </a:xfrm>
          <a:custGeom>
            <a:avLst/>
            <a:gdLst>
              <a:gd name="T0" fmla="*/ 0 w 80"/>
              <a:gd name="T1" fmla="*/ 2147483647 h 300"/>
              <a:gd name="T2" fmla="*/ 2147483647 w 80"/>
              <a:gd name="T3" fmla="*/ 2147483647 h 300"/>
              <a:gd name="T4" fmla="*/ 2147483647 w 80"/>
              <a:gd name="T5" fmla="*/ 0 h 300"/>
              <a:gd name="T6" fmla="*/ 0 60000 65536"/>
              <a:gd name="T7" fmla="*/ 0 60000 65536"/>
              <a:gd name="T8" fmla="*/ 0 60000 65536"/>
              <a:gd name="T9" fmla="*/ 0 w 80"/>
              <a:gd name="T10" fmla="*/ 0 h 300"/>
              <a:gd name="T11" fmla="*/ 80 w 80"/>
              <a:gd name="T12" fmla="*/ 300 h 300"/>
            </a:gdLst>
            <a:ahLst/>
            <a:cxnLst>
              <a:cxn ang="T6">
                <a:pos x="T0" y="T1"/>
              </a:cxn>
              <a:cxn ang="T7">
                <a:pos x="T2" y="T3"/>
              </a:cxn>
              <a:cxn ang="T8">
                <a:pos x="T4" y="T5"/>
              </a:cxn>
            </a:cxnLst>
            <a:rect l="T9" t="T10" r="T11" b="T12"/>
            <a:pathLst>
              <a:path w="80" h="300">
                <a:moveTo>
                  <a:pt x="0" y="300"/>
                </a:moveTo>
                <a:lnTo>
                  <a:pt x="80" y="300"/>
                </a:lnTo>
                <a:lnTo>
                  <a:pt x="80" y="0"/>
                </a:lnTo>
              </a:path>
            </a:pathLst>
          </a:custGeom>
          <a:noFill/>
          <a:ln w="9525">
            <a:solidFill>
              <a:schemeClr val="tx1"/>
            </a:solidFill>
            <a:round/>
            <a:headEnd/>
            <a:tailEnd/>
          </a:ln>
        </p:spPr>
        <p:txBody>
          <a:bodyPr/>
          <a:lstStyle/>
          <a:p>
            <a:endParaRPr lang="zh-CN" altLang="en-US"/>
          </a:p>
        </p:txBody>
      </p:sp>
      <p:sp>
        <p:nvSpPr>
          <p:cNvPr id="112" name="Freeform 209"/>
          <p:cNvSpPr>
            <a:spLocks/>
          </p:cNvSpPr>
          <p:nvPr/>
        </p:nvSpPr>
        <p:spPr bwMode="auto">
          <a:xfrm>
            <a:off x="3435350" y="2632422"/>
            <a:ext cx="127000" cy="476250"/>
          </a:xfrm>
          <a:custGeom>
            <a:avLst/>
            <a:gdLst>
              <a:gd name="T0" fmla="*/ 0 w 80"/>
              <a:gd name="T1" fmla="*/ 2147483647 h 300"/>
              <a:gd name="T2" fmla="*/ 2147483647 w 80"/>
              <a:gd name="T3" fmla="*/ 2147483647 h 300"/>
              <a:gd name="T4" fmla="*/ 2147483647 w 80"/>
              <a:gd name="T5" fmla="*/ 0 h 300"/>
              <a:gd name="T6" fmla="*/ 0 60000 65536"/>
              <a:gd name="T7" fmla="*/ 0 60000 65536"/>
              <a:gd name="T8" fmla="*/ 0 60000 65536"/>
              <a:gd name="T9" fmla="*/ 0 w 80"/>
              <a:gd name="T10" fmla="*/ 0 h 300"/>
              <a:gd name="T11" fmla="*/ 80 w 80"/>
              <a:gd name="T12" fmla="*/ 300 h 300"/>
            </a:gdLst>
            <a:ahLst/>
            <a:cxnLst>
              <a:cxn ang="T6">
                <a:pos x="T0" y="T1"/>
              </a:cxn>
              <a:cxn ang="T7">
                <a:pos x="T2" y="T3"/>
              </a:cxn>
              <a:cxn ang="T8">
                <a:pos x="T4" y="T5"/>
              </a:cxn>
            </a:cxnLst>
            <a:rect l="T9" t="T10" r="T11" b="T12"/>
            <a:pathLst>
              <a:path w="80" h="300">
                <a:moveTo>
                  <a:pt x="0" y="300"/>
                </a:moveTo>
                <a:lnTo>
                  <a:pt x="80" y="300"/>
                </a:lnTo>
                <a:lnTo>
                  <a:pt x="80" y="0"/>
                </a:lnTo>
              </a:path>
            </a:pathLst>
          </a:custGeom>
          <a:noFill/>
          <a:ln w="9525">
            <a:solidFill>
              <a:schemeClr val="tx1"/>
            </a:solidFill>
            <a:round/>
            <a:headEnd/>
            <a:tailEnd/>
          </a:ln>
        </p:spPr>
        <p:txBody>
          <a:bodyPr/>
          <a:lstStyle/>
          <a:p>
            <a:endParaRPr lang="zh-CN" altLang="en-US"/>
          </a:p>
        </p:txBody>
      </p:sp>
      <p:sp>
        <p:nvSpPr>
          <p:cNvPr id="113" name="Rectangle 44"/>
          <p:cNvSpPr>
            <a:spLocks noChangeArrowheads="1"/>
          </p:cNvSpPr>
          <p:nvPr/>
        </p:nvSpPr>
        <p:spPr bwMode="auto">
          <a:xfrm>
            <a:off x="5646738" y="2206972"/>
            <a:ext cx="955675" cy="700088"/>
          </a:xfrm>
          <a:prstGeom prst="rect">
            <a:avLst/>
          </a:prstGeom>
          <a:noFill/>
          <a:ln w="9525">
            <a:solidFill>
              <a:schemeClr val="tx1"/>
            </a:solidFill>
            <a:prstDash val="dashDot"/>
            <a:miter lim="800000"/>
            <a:headEnd/>
            <a:tailEnd/>
          </a:ln>
        </p:spPr>
        <p:txBody>
          <a:bodyPr wrap="none" anchor="ctr"/>
          <a:lstStyle/>
          <a:p>
            <a:endParaRPr lang="zh-CN" altLang="zh-CN">
              <a:latin typeface="Times New Roman" pitchFamily="18" charset="0"/>
            </a:endParaRPr>
          </a:p>
        </p:txBody>
      </p:sp>
      <p:sp>
        <p:nvSpPr>
          <p:cNvPr id="114" name="Text Box 45"/>
          <p:cNvSpPr txBox="1">
            <a:spLocks noChangeArrowheads="1"/>
          </p:cNvSpPr>
          <p:nvPr/>
        </p:nvSpPr>
        <p:spPr bwMode="auto">
          <a:xfrm>
            <a:off x="5157788" y="1670397"/>
            <a:ext cx="1925637" cy="296863"/>
          </a:xfrm>
          <a:prstGeom prst="rect">
            <a:avLst/>
          </a:prstGeom>
          <a:noFill/>
          <a:ln w="9525">
            <a:noFill/>
            <a:miter lim="800000"/>
            <a:headEnd/>
            <a:tailEnd/>
          </a:ln>
        </p:spPr>
        <p:txBody>
          <a:bodyPr>
            <a:spAutoFit/>
          </a:bodyPr>
          <a:lstStyle/>
          <a:p>
            <a:pPr algn="ctr">
              <a:lnSpc>
                <a:spcPct val="80000"/>
              </a:lnSpc>
            </a:pPr>
            <a:r>
              <a:rPr lang="zh-CN" altLang="en-US" sz="1600" dirty="0"/>
              <a:t>电缆头端</a:t>
            </a:r>
            <a:endParaRPr lang="en-US" altLang="zh-CN" sz="1600" dirty="0"/>
          </a:p>
        </p:txBody>
      </p:sp>
      <p:sp>
        <p:nvSpPr>
          <p:cNvPr id="115" name="Freeform 216"/>
          <p:cNvSpPr>
            <a:spLocks/>
          </p:cNvSpPr>
          <p:nvPr/>
        </p:nvSpPr>
        <p:spPr bwMode="auto">
          <a:xfrm>
            <a:off x="5903913" y="2389535"/>
            <a:ext cx="330200" cy="454025"/>
          </a:xfrm>
          <a:custGeom>
            <a:avLst/>
            <a:gdLst>
              <a:gd name="T0" fmla="*/ 0 w 318"/>
              <a:gd name="T1" fmla="*/ 2147483647 h 412"/>
              <a:gd name="T2" fmla="*/ 2147483647 w 318"/>
              <a:gd name="T3" fmla="*/ 2147483647 h 412"/>
              <a:gd name="T4" fmla="*/ 2147483647 w 318"/>
              <a:gd name="T5" fmla="*/ 0 h 412"/>
              <a:gd name="T6" fmla="*/ 2147483647 w 318"/>
              <a:gd name="T7" fmla="*/ 2147483647 h 412"/>
              <a:gd name="T8" fmla="*/ 2147483647 w 318"/>
              <a:gd name="T9" fmla="*/ 2147483647 h 412"/>
              <a:gd name="T10" fmla="*/ 2147483647 w 318"/>
              <a:gd name="T11" fmla="*/ 2147483647 h 412"/>
              <a:gd name="T12" fmla="*/ 2147483647 w 318"/>
              <a:gd name="T13" fmla="*/ 2147483647 h 412"/>
              <a:gd name="T14" fmla="*/ 2147483647 w 318"/>
              <a:gd name="T15" fmla="*/ 2147483647 h 412"/>
              <a:gd name="T16" fmla="*/ 0 w 318"/>
              <a:gd name="T17" fmla="*/ 2147483647 h 41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18"/>
              <a:gd name="T28" fmla="*/ 0 h 412"/>
              <a:gd name="T29" fmla="*/ 318 w 318"/>
              <a:gd name="T30" fmla="*/ 412 h 41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18" h="412">
                <a:moveTo>
                  <a:pt x="0" y="412"/>
                </a:moveTo>
                <a:lnTo>
                  <a:pt x="3" y="1"/>
                </a:lnTo>
                <a:lnTo>
                  <a:pt x="74" y="0"/>
                </a:lnTo>
                <a:lnTo>
                  <a:pt x="254" y="111"/>
                </a:lnTo>
                <a:lnTo>
                  <a:pt x="318" y="115"/>
                </a:lnTo>
                <a:lnTo>
                  <a:pt x="318" y="308"/>
                </a:lnTo>
                <a:lnTo>
                  <a:pt x="246" y="308"/>
                </a:lnTo>
                <a:lnTo>
                  <a:pt x="74" y="412"/>
                </a:lnTo>
                <a:lnTo>
                  <a:pt x="0" y="412"/>
                </a:lnTo>
                <a:close/>
              </a:path>
            </a:pathLst>
          </a:custGeom>
          <a:gradFill rotWithShape="1">
            <a:gsLst>
              <a:gs pos="0">
                <a:schemeClr val="bg1"/>
              </a:gs>
              <a:gs pos="100000">
                <a:srgbClr val="FFFF99"/>
              </a:gs>
            </a:gsLst>
            <a:lin ang="0" scaled="1"/>
          </a:gradFill>
          <a:ln w="9525">
            <a:solidFill>
              <a:schemeClr val="tx1"/>
            </a:solidFill>
            <a:round/>
            <a:headEnd/>
            <a:tailEnd/>
          </a:ln>
        </p:spPr>
        <p:txBody>
          <a:bodyPr/>
          <a:lstStyle/>
          <a:p>
            <a:endParaRPr lang="zh-CN" altLang="en-US"/>
          </a:p>
        </p:txBody>
      </p:sp>
      <p:sp>
        <p:nvSpPr>
          <p:cNvPr id="116" name="Freeform 217"/>
          <p:cNvSpPr>
            <a:spLocks/>
          </p:cNvSpPr>
          <p:nvPr/>
        </p:nvSpPr>
        <p:spPr bwMode="auto">
          <a:xfrm>
            <a:off x="5905500" y="2324447"/>
            <a:ext cx="366713" cy="406400"/>
          </a:xfrm>
          <a:custGeom>
            <a:avLst/>
            <a:gdLst>
              <a:gd name="T0" fmla="*/ 0 w 353"/>
              <a:gd name="T1" fmla="*/ 2147483647 h 369"/>
              <a:gd name="T2" fmla="*/ 2147483647 w 353"/>
              <a:gd name="T3" fmla="*/ 0 h 369"/>
              <a:gd name="T4" fmla="*/ 2147483647 w 353"/>
              <a:gd name="T5" fmla="*/ 0 h 369"/>
              <a:gd name="T6" fmla="*/ 2147483647 w 353"/>
              <a:gd name="T7" fmla="*/ 2147483647 h 369"/>
              <a:gd name="T8" fmla="*/ 2147483647 w 353"/>
              <a:gd name="T9" fmla="*/ 2147483647 h 369"/>
              <a:gd name="T10" fmla="*/ 2147483647 w 353"/>
              <a:gd name="T11" fmla="*/ 2147483647 h 369"/>
              <a:gd name="T12" fmla="*/ 2147483647 w 353"/>
              <a:gd name="T13" fmla="*/ 2147483647 h 369"/>
              <a:gd name="T14" fmla="*/ 2147483647 w 353"/>
              <a:gd name="T15" fmla="*/ 2147483647 h 369"/>
              <a:gd name="T16" fmla="*/ 2147483647 w 353"/>
              <a:gd name="T17" fmla="*/ 2147483647 h 369"/>
              <a:gd name="T18" fmla="*/ 2147483647 w 353"/>
              <a:gd name="T19" fmla="*/ 2147483647 h 369"/>
              <a:gd name="T20" fmla="*/ 0 w 353"/>
              <a:gd name="T21" fmla="*/ 2147483647 h 36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53"/>
              <a:gd name="T34" fmla="*/ 0 h 369"/>
              <a:gd name="T35" fmla="*/ 353 w 353"/>
              <a:gd name="T36" fmla="*/ 369 h 36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53" h="369">
                <a:moveTo>
                  <a:pt x="0" y="59"/>
                </a:moveTo>
                <a:lnTo>
                  <a:pt x="32" y="0"/>
                </a:lnTo>
                <a:lnTo>
                  <a:pt x="105" y="0"/>
                </a:lnTo>
                <a:lnTo>
                  <a:pt x="276" y="113"/>
                </a:lnTo>
                <a:lnTo>
                  <a:pt x="353" y="113"/>
                </a:lnTo>
                <a:lnTo>
                  <a:pt x="353" y="315"/>
                </a:lnTo>
                <a:lnTo>
                  <a:pt x="318" y="369"/>
                </a:lnTo>
                <a:lnTo>
                  <a:pt x="315" y="173"/>
                </a:lnTo>
                <a:lnTo>
                  <a:pt x="254" y="173"/>
                </a:lnTo>
                <a:lnTo>
                  <a:pt x="75" y="60"/>
                </a:lnTo>
                <a:lnTo>
                  <a:pt x="0" y="59"/>
                </a:lnTo>
                <a:close/>
              </a:path>
            </a:pathLst>
          </a:custGeom>
          <a:solidFill>
            <a:srgbClr val="FFFF99"/>
          </a:solidFill>
          <a:ln w="9525">
            <a:solidFill>
              <a:schemeClr val="tx1"/>
            </a:solidFill>
            <a:round/>
            <a:headEnd/>
            <a:tailEnd/>
          </a:ln>
        </p:spPr>
        <p:txBody>
          <a:bodyPr/>
          <a:lstStyle/>
          <a:p>
            <a:endParaRPr lang="zh-CN" altLang="en-US"/>
          </a:p>
        </p:txBody>
      </p:sp>
      <p:sp>
        <p:nvSpPr>
          <p:cNvPr id="117" name="Line 218"/>
          <p:cNvSpPr>
            <a:spLocks noChangeShapeType="1"/>
          </p:cNvSpPr>
          <p:nvPr/>
        </p:nvSpPr>
        <p:spPr bwMode="auto">
          <a:xfrm flipH="1">
            <a:off x="6230938" y="2448272"/>
            <a:ext cx="34925" cy="68263"/>
          </a:xfrm>
          <a:prstGeom prst="line">
            <a:avLst/>
          </a:prstGeom>
          <a:noFill/>
          <a:ln w="9525">
            <a:solidFill>
              <a:schemeClr val="tx1"/>
            </a:solidFill>
            <a:round/>
            <a:headEnd/>
            <a:tailEnd/>
          </a:ln>
        </p:spPr>
        <p:txBody>
          <a:bodyPr/>
          <a:lstStyle/>
          <a:p>
            <a:endParaRPr lang="zh-CN" altLang="en-US"/>
          </a:p>
        </p:txBody>
      </p:sp>
      <p:sp>
        <p:nvSpPr>
          <p:cNvPr id="118" name="Line 219"/>
          <p:cNvSpPr>
            <a:spLocks noChangeShapeType="1"/>
          </p:cNvSpPr>
          <p:nvPr/>
        </p:nvSpPr>
        <p:spPr bwMode="auto">
          <a:xfrm>
            <a:off x="5932488" y="2619722"/>
            <a:ext cx="268287" cy="0"/>
          </a:xfrm>
          <a:prstGeom prst="line">
            <a:avLst/>
          </a:prstGeom>
          <a:noFill/>
          <a:ln w="9525">
            <a:solidFill>
              <a:schemeClr val="tx1"/>
            </a:solidFill>
            <a:round/>
            <a:headEnd/>
            <a:tailEnd type="triangle" w="med" len="med"/>
          </a:ln>
        </p:spPr>
        <p:txBody>
          <a:bodyPr/>
          <a:lstStyle/>
          <a:p>
            <a:endParaRPr lang="zh-CN" altLang="en-US"/>
          </a:p>
        </p:txBody>
      </p:sp>
      <p:sp>
        <p:nvSpPr>
          <p:cNvPr id="119" name="Freeform 220"/>
          <p:cNvSpPr>
            <a:spLocks/>
          </p:cNvSpPr>
          <p:nvPr/>
        </p:nvSpPr>
        <p:spPr bwMode="auto">
          <a:xfrm>
            <a:off x="5926138" y="2443510"/>
            <a:ext cx="274637" cy="115887"/>
          </a:xfrm>
          <a:custGeom>
            <a:avLst/>
            <a:gdLst>
              <a:gd name="T0" fmla="*/ 0 w 264"/>
              <a:gd name="T1" fmla="*/ 0 h 105"/>
              <a:gd name="T2" fmla="*/ 2147483647 w 264"/>
              <a:gd name="T3" fmla="*/ 0 h 105"/>
              <a:gd name="T4" fmla="*/ 2147483647 w 264"/>
              <a:gd name="T5" fmla="*/ 2147483647 h 105"/>
              <a:gd name="T6" fmla="*/ 2147483647 w 264"/>
              <a:gd name="T7" fmla="*/ 2147483647 h 105"/>
              <a:gd name="T8" fmla="*/ 0 60000 65536"/>
              <a:gd name="T9" fmla="*/ 0 60000 65536"/>
              <a:gd name="T10" fmla="*/ 0 60000 65536"/>
              <a:gd name="T11" fmla="*/ 0 60000 65536"/>
              <a:gd name="T12" fmla="*/ 0 w 264"/>
              <a:gd name="T13" fmla="*/ 0 h 105"/>
              <a:gd name="T14" fmla="*/ 264 w 264"/>
              <a:gd name="T15" fmla="*/ 105 h 105"/>
            </a:gdLst>
            <a:ahLst/>
            <a:cxnLst>
              <a:cxn ang="T8">
                <a:pos x="T0" y="T1"/>
              </a:cxn>
              <a:cxn ang="T9">
                <a:pos x="T2" y="T3"/>
              </a:cxn>
              <a:cxn ang="T10">
                <a:pos x="T4" y="T5"/>
              </a:cxn>
              <a:cxn ang="T11">
                <a:pos x="T6" y="T7"/>
              </a:cxn>
            </a:cxnLst>
            <a:rect l="T12" t="T13" r="T14" b="T15"/>
            <a:pathLst>
              <a:path w="264" h="105">
                <a:moveTo>
                  <a:pt x="0" y="0"/>
                </a:moveTo>
                <a:lnTo>
                  <a:pt x="52" y="0"/>
                </a:lnTo>
                <a:lnTo>
                  <a:pt x="207" y="105"/>
                </a:lnTo>
                <a:lnTo>
                  <a:pt x="264" y="105"/>
                </a:lnTo>
              </a:path>
            </a:pathLst>
          </a:custGeom>
          <a:noFill/>
          <a:ln w="9525">
            <a:solidFill>
              <a:schemeClr val="tx1"/>
            </a:solidFill>
            <a:round/>
            <a:headEnd type="none" w="med" len="med"/>
            <a:tailEnd type="triangle" w="med" len="med"/>
          </a:ln>
        </p:spPr>
        <p:txBody>
          <a:bodyPr/>
          <a:lstStyle/>
          <a:p>
            <a:endParaRPr lang="zh-CN" altLang="en-US"/>
          </a:p>
        </p:txBody>
      </p:sp>
      <p:sp>
        <p:nvSpPr>
          <p:cNvPr id="120" name="Freeform 221"/>
          <p:cNvSpPr>
            <a:spLocks/>
          </p:cNvSpPr>
          <p:nvPr/>
        </p:nvSpPr>
        <p:spPr bwMode="auto">
          <a:xfrm flipV="1">
            <a:off x="5926138" y="2680047"/>
            <a:ext cx="274637" cy="114300"/>
          </a:xfrm>
          <a:custGeom>
            <a:avLst/>
            <a:gdLst>
              <a:gd name="T0" fmla="*/ 0 w 264"/>
              <a:gd name="T1" fmla="*/ 0 h 105"/>
              <a:gd name="T2" fmla="*/ 2147483647 w 264"/>
              <a:gd name="T3" fmla="*/ 0 h 105"/>
              <a:gd name="T4" fmla="*/ 2147483647 w 264"/>
              <a:gd name="T5" fmla="*/ 2147483647 h 105"/>
              <a:gd name="T6" fmla="*/ 2147483647 w 264"/>
              <a:gd name="T7" fmla="*/ 2147483647 h 105"/>
              <a:gd name="T8" fmla="*/ 0 60000 65536"/>
              <a:gd name="T9" fmla="*/ 0 60000 65536"/>
              <a:gd name="T10" fmla="*/ 0 60000 65536"/>
              <a:gd name="T11" fmla="*/ 0 60000 65536"/>
              <a:gd name="T12" fmla="*/ 0 w 264"/>
              <a:gd name="T13" fmla="*/ 0 h 105"/>
              <a:gd name="T14" fmla="*/ 264 w 264"/>
              <a:gd name="T15" fmla="*/ 105 h 105"/>
            </a:gdLst>
            <a:ahLst/>
            <a:cxnLst>
              <a:cxn ang="T8">
                <a:pos x="T0" y="T1"/>
              </a:cxn>
              <a:cxn ang="T9">
                <a:pos x="T2" y="T3"/>
              </a:cxn>
              <a:cxn ang="T10">
                <a:pos x="T4" y="T5"/>
              </a:cxn>
              <a:cxn ang="T11">
                <a:pos x="T6" y="T7"/>
              </a:cxn>
            </a:cxnLst>
            <a:rect l="T12" t="T13" r="T14" b="T15"/>
            <a:pathLst>
              <a:path w="264" h="105">
                <a:moveTo>
                  <a:pt x="0" y="0"/>
                </a:moveTo>
                <a:lnTo>
                  <a:pt x="52" y="0"/>
                </a:lnTo>
                <a:lnTo>
                  <a:pt x="207" y="105"/>
                </a:lnTo>
                <a:lnTo>
                  <a:pt x="264" y="105"/>
                </a:lnTo>
              </a:path>
            </a:pathLst>
          </a:custGeom>
          <a:noFill/>
          <a:ln w="9525">
            <a:solidFill>
              <a:schemeClr val="tx1"/>
            </a:solidFill>
            <a:round/>
            <a:headEnd type="none" w="med" len="med"/>
            <a:tailEnd type="triangle" w="med" len="med"/>
          </a:ln>
        </p:spPr>
        <p:txBody>
          <a:bodyPr/>
          <a:lstStyle/>
          <a:p>
            <a:endParaRPr lang="zh-CN" altLang="en-US"/>
          </a:p>
        </p:txBody>
      </p:sp>
      <p:sp>
        <p:nvSpPr>
          <p:cNvPr id="121" name="AutoShape 225"/>
          <p:cNvSpPr>
            <a:spLocks noChangeArrowheads="1"/>
          </p:cNvSpPr>
          <p:nvPr/>
        </p:nvSpPr>
        <p:spPr bwMode="auto">
          <a:xfrm>
            <a:off x="5507038" y="1943447"/>
            <a:ext cx="1206500" cy="261938"/>
          </a:xfrm>
          <a:prstGeom prst="triangle">
            <a:avLst>
              <a:gd name="adj" fmla="val 50000"/>
            </a:avLst>
          </a:prstGeom>
          <a:noFill/>
          <a:ln w="9525">
            <a:solidFill>
              <a:schemeClr val="tx1"/>
            </a:solidFill>
            <a:prstDash val="dashDot"/>
            <a:miter lim="800000"/>
            <a:headEnd/>
            <a:tailEnd/>
          </a:ln>
        </p:spPr>
        <p:txBody>
          <a:bodyPr wrap="none" anchor="ctr"/>
          <a:lstStyle/>
          <a:p>
            <a:endParaRPr lang="zh-CN" altLang="zh-CN"/>
          </a:p>
        </p:txBody>
      </p:sp>
      <p:grpSp>
        <p:nvGrpSpPr>
          <p:cNvPr id="122" name="Group 37"/>
          <p:cNvGrpSpPr>
            <a:grpSpLocks/>
          </p:cNvGrpSpPr>
          <p:nvPr/>
        </p:nvGrpSpPr>
        <p:grpSpPr bwMode="auto">
          <a:xfrm>
            <a:off x="3417888" y="3605560"/>
            <a:ext cx="2043112" cy="958850"/>
            <a:chOff x="2505" y="826"/>
            <a:chExt cx="1287" cy="604"/>
          </a:xfrm>
        </p:grpSpPr>
        <p:sp>
          <p:nvSpPr>
            <p:cNvPr id="123" name="Line 38"/>
            <p:cNvSpPr>
              <a:spLocks noChangeShapeType="1"/>
            </p:cNvSpPr>
            <p:nvPr/>
          </p:nvSpPr>
          <p:spPr bwMode="auto">
            <a:xfrm flipH="1">
              <a:off x="2505" y="1115"/>
              <a:ext cx="128" cy="293"/>
            </a:xfrm>
            <a:prstGeom prst="line">
              <a:avLst/>
            </a:prstGeom>
            <a:noFill/>
            <a:ln w="9525">
              <a:solidFill>
                <a:schemeClr val="tx1"/>
              </a:solidFill>
              <a:round/>
              <a:headEnd/>
              <a:tailEnd type="triangle" w="med" len="med"/>
            </a:ln>
          </p:spPr>
          <p:txBody>
            <a:bodyPr/>
            <a:lstStyle/>
            <a:p>
              <a:endParaRPr lang="zh-CN" altLang="en-US"/>
            </a:p>
          </p:txBody>
        </p:sp>
        <p:sp>
          <p:nvSpPr>
            <p:cNvPr id="124" name="Freeform 39"/>
            <p:cNvSpPr>
              <a:spLocks/>
            </p:cNvSpPr>
            <p:nvPr/>
          </p:nvSpPr>
          <p:spPr bwMode="auto">
            <a:xfrm>
              <a:off x="2548" y="826"/>
              <a:ext cx="562" cy="266"/>
            </a:xfrm>
            <a:custGeom>
              <a:avLst/>
              <a:gdLst>
                <a:gd name="T0" fmla="*/ 4 w 562"/>
                <a:gd name="T1" fmla="*/ 264 h 266"/>
                <a:gd name="T2" fmla="*/ 52 w 562"/>
                <a:gd name="T3" fmla="*/ 6 h 266"/>
                <a:gd name="T4" fmla="*/ 108 w 562"/>
                <a:gd name="T5" fmla="*/ 266 h 266"/>
                <a:gd name="T6" fmla="*/ 174 w 562"/>
                <a:gd name="T7" fmla="*/ 0 h 266"/>
                <a:gd name="T8" fmla="*/ 228 w 562"/>
                <a:gd name="T9" fmla="*/ 264 h 266"/>
                <a:gd name="T10" fmla="*/ 288 w 562"/>
                <a:gd name="T11" fmla="*/ 8 h 266"/>
                <a:gd name="T12" fmla="*/ 354 w 562"/>
                <a:gd name="T13" fmla="*/ 266 h 266"/>
                <a:gd name="T14" fmla="*/ 402 w 562"/>
                <a:gd name="T15" fmla="*/ 8 h 266"/>
                <a:gd name="T16" fmla="*/ 464 w 562"/>
                <a:gd name="T17" fmla="*/ 264 h 266"/>
                <a:gd name="T18" fmla="*/ 506 w 562"/>
                <a:gd name="T19" fmla="*/ 6 h 266"/>
                <a:gd name="T20" fmla="*/ 556 w 562"/>
                <a:gd name="T21" fmla="*/ 266 h 26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62"/>
                <a:gd name="T34" fmla="*/ 0 h 266"/>
                <a:gd name="T35" fmla="*/ 562 w 562"/>
                <a:gd name="T36" fmla="*/ 266 h 26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62" h="266">
                  <a:moveTo>
                    <a:pt x="4" y="264"/>
                  </a:moveTo>
                  <a:cubicBezTo>
                    <a:pt x="4" y="212"/>
                    <a:pt x="0" y="4"/>
                    <a:pt x="52" y="6"/>
                  </a:cubicBezTo>
                  <a:cubicBezTo>
                    <a:pt x="106" y="4"/>
                    <a:pt x="58" y="266"/>
                    <a:pt x="108" y="266"/>
                  </a:cubicBezTo>
                  <a:cubicBezTo>
                    <a:pt x="158" y="266"/>
                    <a:pt x="126" y="0"/>
                    <a:pt x="174" y="0"/>
                  </a:cubicBezTo>
                  <a:cubicBezTo>
                    <a:pt x="222" y="0"/>
                    <a:pt x="184" y="266"/>
                    <a:pt x="228" y="264"/>
                  </a:cubicBezTo>
                  <a:cubicBezTo>
                    <a:pt x="272" y="262"/>
                    <a:pt x="244" y="8"/>
                    <a:pt x="288" y="8"/>
                  </a:cubicBezTo>
                  <a:cubicBezTo>
                    <a:pt x="332" y="8"/>
                    <a:pt x="304" y="266"/>
                    <a:pt x="354" y="266"/>
                  </a:cubicBezTo>
                  <a:cubicBezTo>
                    <a:pt x="404" y="266"/>
                    <a:pt x="336" y="8"/>
                    <a:pt x="402" y="8"/>
                  </a:cubicBezTo>
                  <a:cubicBezTo>
                    <a:pt x="468" y="8"/>
                    <a:pt x="416" y="266"/>
                    <a:pt x="464" y="264"/>
                  </a:cubicBezTo>
                  <a:cubicBezTo>
                    <a:pt x="512" y="262"/>
                    <a:pt x="450" y="4"/>
                    <a:pt x="506" y="6"/>
                  </a:cubicBezTo>
                  <a:cubicBezTo>
                    <a:pt x="562" y="8"/>
                    <a:pt x="546" y="192"/>
                    <a:pt x="556" y="266"/>
                  </a:cubicBezTo>
                </a:path>
              </a:pathLst>
            </a:custGeom>
            <a:noFill/>
            <a:ln w="9525">
              <a:solidFill>
                <a:schemeClr val="tx1"/>
              </a:solidFill>
              <a:round/>
              <a:headEnd/>
              <a:tailEnd/>
            </a:ln>
          </p:spPr>
          <p:txBody>
            <a:bodyPr/>
            <a:lstStyle/>
            <a:p>
              <a:endParaRPr lang="zh-CN" altLang="en-US"/>
            </a:p>
          </p:txBody>
        </p:sp>
        <p:sp>
          <p:nvSpPr>
            <p:cNvPr id="125" name="Freeform 40"/>
            <p:cNvSpPr>
              <a:spLocks/>
            </p:cNvSpPr>
            <p:nvPr/>
          </p:nvSpPr>
          <p:spPr bwMode="auto">
            <a:xfrm>
              <a:off x="3523" y="830"/>
              <a:ext cx="269" cy="266"/>
            </a:xfrm>
            <a:custGeom>
              <a:avLst/>
              <a:gdLst>
                <a:gd name="T0" fmla="*/ 0 w 562"/>
                <a:gd name="T1" fmla="*/ 264 h 266"/>
                <a:gd name="T2" fmla="*/ 0 w 562"/>
                <a:gd name="T3" fmla="*/ 6 h 266"/>
                <a:gd name="T4" fmla="*/ 0 w 562"/>
                <a:gd name="T5" fmla="*/ 266 h 266"/>
                <a:gd name="T6" fmla="*/ 0 w 562"/>
                <a:gd name="T7" fmla="*/ 0 h 266"/>
                <a:gd name="T8" fmla="*/ 0 w 562"/>
                <a:gd name="T9" fmla="*/ 264 h 266"/>
                <a:gd name="T10" fmla="*/ 0 w 562"/>
                <a:gd name="T11" fmla="*/ 8 h 266"/>
                <a:gd name="T12" fmla="*/ 0 w 562"/>
                <a:gd name="T13" fmla="*/ 266 h 266"/>
                <a:gd name="T14" fmla="*/ 0 w 562"/>
                <a:gd name="T15" fmla="*/ 8 h 266"/>
                <a:gd name="T16" fmla="*/ 0 w 562"/>
                <a:gd name="T17" fmla="*/ 264 h 266"/>
                <a:gd name="T18" fmla="*/ 0 w 562"/>
                <a:gd name="T19" fmla="*/ 6 h 266"/>
                <a:gd name="T20" fmla="*/ 0 w 562"/>
                <a:gd name="T21" fmla="*/ 266 h 26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62"/>
                <a:gd name="T34" fmla="*/ 0 h 266"/>
                <a:gd name="T35" fmla="*/ 562 w 562"/>
                <a:gd name="T36" fmla="*/ 266 h 26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62" h="266">
                  <a:moveTo>
                    <a:pt x="4" y="264"/>
                  </a:moveTo>
                  <a:cubicBezTo>
                    <a:pt x="4" y="212"/>
                    <a:pt x="0" y="4"/>
                    <a:pt x="52" y="6"/>
                  </a:cubicBezTo>
                  <a:cubicBezTo>
                    <a:pt x="106" y="4"/>
                    <a:pt x="58" y="266"/>
                    <a:pt x="108" y="266"/>
                  </a:cubicBezTo>
                  <a:cubicBezTo>
                    <a:pt x="158" y="266"/>
                    <a:pt x="126" y="0"/>
                    <a:pt x="174" y="0"/>
                  </a:cubicBezTo>
                  <a:cubicBezTo>
                    <a:pt x="222" y="0"/>
                    <a:pt x="184" y="266"/>
                    <a:pt x="228" y="264"/>
                  </a:cubicBezTo>
                  <a:cubicBezTo>
                    <a:pt x="272" y="262"/>
                    <a:pt x="244" y="8"/>
                    <a:pt x="288" y="8"/>
                  </a:cubicBezTo>
                  <a:cubicBezTo>
                    <a:pt x="332" y="8"/>
                    <a:pt x="304" y="266"/>
                    <a:pt x="354" y="266"/>
                  </a:cubicBezTo>
                  <a:cubicBezTo>
                    <a:pt x="404" y="266"/>
                    <a:pt x="336" y="8"/>
                    <a:pt x="402" y="8"/>
                  </a:cubicBezTo>
                  <a:cubicBezTo>
                    <a:pt x="468" y="8"/>
                    <a:pt x="416" y="266"/>
                    <a:pt x="464" y="264"/>
                  </a:cubicBezTo>
                  <a:cubicBezTo>
                    <a:pt x="512" y="262"/>
                    <a:pt x="450" y="4"/>
                    <a:pt x="506" y="6"/>
                  </a:cubicBezTo>
                  <a:cubicBezTo>
                    <a:pt x="562" y="8"/>
                    <a:pt x="546" y="192"/>
                    <a:pt x="556" y="266"/>
                  </a:cubicBezTo>
                </a:path>
              </a:pathLst>
            </a:custGeom>
            <a:noFill/>
            <a:ln w="9525">
              <a:solidFill>
                <a:schemeClr val="tx1"/>
              </a:solidFill>
              <a:round/>
              <a:headEnd/>
              <a:tailEnd/>
            </a:ln>
          </p:spPr>
          <p:txBody>
            <a:bodyPr/>
            <a:lstStyle/>
            <a:p>
              <a:endParaRPr lang="zh-CN" altLang="en-US"/>
            </a:p>
          </p:txBody>
        </p:sp>
        <p:sp>
          <p:nvSpPr>
            <p:cNvPr id="126" name="Line 41"/>
            <p:cNvSpPr>
              <a:spLocks noChangeShapeType="1"/>
            </p:cNvSpPr>
            <p:nvPr/>
          </p:nvSpPr>
          <p:spPr bwMode="auto">
            <a:xfrm flipH="1">
              <a:off x="3433" y="1137"/>
              <a:ext cx="128" cy="293"/>
            </a:xfrm>
            <a:prstGeom prst="line">
              <a:avLst/>
            </a:prstGeom>
            <a:noFill/>
            <a:ln w="9525">
              <a:solidFill>
                <a:schemeClr val="tx1"/>
              </a:solidFill>
              <a:round/>
              <a:headEnd/>
              <a:tailEnd type="triangle" w="med" len="med"/>
            </a:ln>
          </p:spPr>
          <p:txBody>
            <a:bodyPr/>
            <a:lstStyle/>
            <a:p>
              <a:endParaRPr lang="zh-CN" altLang="en-US"/>
            </a:p>
          </p:txBody>
        </p:sp>
      </p:grpSp>
      <p:grpSp>
        <p:nvGrpSpPr>
          <p:cNvPr id="127" name="Group 42"/>
          <p:cNvGrpSpPr>
            <a:grpSpLocks/>
          </p:cNvGrpSpPr>
          <p:nvPr/>
        </p:nvGrpSpPr>
        <p:grpSpPr bwMode="auto">
          <a:xfrm>
            <a:off x="2708275" y="3762722"/>
            <a:ext cx="3021013" cy="2116138"/>
            <a:chOff x="2606" y="951"/>
            <a:chExt cx="1903" cy="1333"/>
          </a:xfrm>
        </p:grpSpPr>
        <p:sp>
          <p:nvSpPr>
            <p:cNvPr id="128" name="Text Box 43"/>
            <p:cNvSpPr txBox="1">
              <a:spLocks noChangeArrowheads="1"/>
            </p:cNvSpPr>
            <p:nvPr/>
          </p:nvSpPr>
          <p:spPr bwMode="auto">
            <a:xfrm>
              <a:off x="3518" y="2071"/>
              <a:ext cx="375" cy="213"/>
            </a:xfrm>
            <a:prstGeom prst="rect">
              <a:avLst/>
            </a:prstGeom>
            <a:noFill/>
            <a:ln w="9525">
              <a:noFill/>
              <a:miter lim="800000"/>
              <a:headEnd/>
              <a:tailEnd/>
            </a:ln>
          </p:spPr>
          <p:txBody>
            <a:bodyPr wrap="none">
              <a:spAutoFit/>
            </a:bodyPr>
            <a:lstStyle/>
            <a:p>
              <a:pPr algn="ctr" eaLnBrk="1" hangingPunct="1"/>
              <a:r>
                <a:rPr lang="zh-CN" altLang="en-US" sz="1600" dirty="0"/>
                <a:t>频道</a:t>
              </a:r>
              <a:endParaRPr lang="en-US" altLang="zh-CN" sz="1600" dirty="0"/>
            </a:p>
          </p:txBody>
        </p:sp>
        <p:sp>
          <p:nvSpPr>
            <p:cNvPr id="129" name="Line 44"/>
            <p:cNvSpPr>
              <a:spLocks noChangeShapeType="1"/>
            </p:cNvSpPr>
            <p:nvPr/>
          </p:nvSpPr>
          <p:spPr bwMode="auto">
            <a:xfrm>
              <a:off x="2994" y="951"/>
              <a:ext cx="0" cy="978"/>
            </a:xfrm>
            <a:prstGeom prst="line">
              <a:avLst/>
            </a:prstGeom>
            <a:noFill/>
            <a:ln w="9525">
              <a:solidFill>
                <a:schemeClr val="tx1"/>
              </a:solidFill>
              <a:round/>
              <a:headEnd/>
              <a:tailEnd/>
            </a:ln>
          </p:spPr>
          <p:txBody>
            <a:bodyPr/>
            <a:lstStyle/>
            <a:p>
              <a:endParaRPr lang="zh-CN" altLang="en-US"/>
            </a:p>
          </p:txBody>
        </p:sp>
        <p:sp>
          <p:nvSpPr>
            <p:cNvPr id="130" name="Line 45"/>
            <p:cNvSpPr>
              <a:spLocks noChangeShapeType="1"/>
            </p:cNvSpPr>
            <p:nvPr/>
          </p:nvSpPr>
          <p:spPr bwMode="auto">
            <a:xfrm flipV="1">
              <a:off x="2988" y="1935"/>
              <a:ext cx="1464" cy="0"/>
            </a:xfrm>
            <a:prstGeom prst="line">
              <a:avLst/>
            </a:prstGeom>
            <a:noFill/>
            <a:ln w="9525">
              <a:solidFill>
                <a:schemeClr val="tx1"/>
              </a:solidFill>
              <a:round/>
              <a:headEnd/>
              <a:tailEnd/>
            </a:ln>
          </p:spPr>
          <p:txBody>
            <a:bodyPr/>
            <a:lstStyle/>
            <a:p>
              <a:endParaRPr lang="zh-CN" altLang="en-US"/>
            </a:p>
          </p:txBody>
        </p:sp>
        <p:sp>
          <p:nvSpPr>
            <p:cNvPr id="131" name="Text Box 46"/>
            <p:cNvSpPr txBox="1">
              <a:spLocks noChangeArrowheads="1"/>
            </p:cNvSpPr>
            <p:nvPr/>
          </p:nvSpPr>
          <p:spPr bwMode="auto">
            <a:xfrm>
              <a:off x="2978" y="1408"/>
              <a:ext cx="178" cy="538"/>
            </a:xfrm>
            <a:prstGeom prst="rect">
              <a:avLst/>
            </a:prstGeom>
            <a:noFill/>
            <a:ln w="9525">
              <a:noFill/>
              <a:miter lim="800000"/>
              <a:headEnd/>
              <a:tailEnd/>
            </a:ln>
          </p:spPr>
          <p:txBody>
            <a:bodyPr wrap="none">
              <a:spAutoFit/>
            </a:bodyPr>
            <a:lstStyle/>
            <a:p>
              <a:pPr algn="ctr" eaLnBrk="1" hangingPunct="1"/>
              <a:r>
                <a:rPr lang="en-US" altLang="zh-CN" sz="1000"/>
                <a:t>V</a:t>
              </a:r>
            </a:p>
            <a:p>
              <a:pPr algn="ctr" eaLnBrk="1" hangingPunct="1"/>
              <a:r>
                <a:rPr lang="en-US" altLang="zh-CN" sz="1000"/>
                <a:t>I</a:t>
              </a:r>
            </a:p>
            <a:p>
              <a:pPr algn="ctr" eaLnBrk="1" hangingPunct="1"/>
              <a:r>
                <a:rPr lang="en-US" altLang="zh-CN" sz="1000"/>
                <a:t>D</a:t>
              </a:r>
            </a:p>
            <a:p>
              <a:pPr algn="ctr" eaLnBrk="1" hangingPunct="1"/>
              <a:r>
                <a:rPr lang="en-US" altLang="zh-CN" sz="1000"/>
                <a:t>E</a:t>
              </a:r>
            </a:p>
            <a:p>
              <a:pPr algn="ctr" eaLnBrk="1" hangingPunct="1"/>
              <a:r>
                <a:rPr lang="en-US" altLang="zh-CN" sz="1000"/>
                <a:t>O</a:t>
              </a:r>
            </a:p>
          </p:txBody>
        </p:sp>
        <p:sp>
          <p:nvSpPr>
            <p:cNvPr id="132" name="Line 47"/>
            <p:cNvSpPr>
              <a:spLocks noChangeShapeType="1"/>
            </p:cNvSpPr>
            <p:nvPr/>
          </p:nvSpPr>
          <p:spPr bwMode="auto">
            <a:xfrm>
              <a:off x="3150" y="1863"/>
              <a:ext cx="0" cy="144"/>
            </a:xfrm>
            <a:prstGeom prst="line">
              <a:avLst/>
            </a:prstGeom>
            <a:noFill/>
            <a:ln w="9525">
              <a:solidFill>
                <a:schemeClr val="tx1"/>
              </a:solidFill>
              <a:round/>
              <a:headEnd/>
              <a:tailEnd/>
            </a:ln>
          </p:spPr>
          <p:txBody>
            <a:bodyPr/>
            <a:lstStyle/>
            <a:p>
              <a:endParaRPr lang="zh-CN" altLang="en-US"/>
            </a:p>
          </p:txBody>
        </p:sp>
        <p:sp>
          <p:nvSpPr>
            <p:cNvPr id="133" name="Text Box 48"/>
            <p:cNvSpPr txBox="1">
              <a:spLocks noChangeArrowheads="1"/>
            </p:cNvSpPr>
            <p:nvPr/>
          </p:nvSpPr>
          <p:spPr bwMode="auto">
            <a:xfrm>
              <a:off x="3152" y="1408"/>
              <a:ext cx="178" cy="538"/>
            </a:xfrm>
            <a:prstGeom prst="rect">
              <a:avLst/>
            </a:prstGeom>
            <a:noFill/>
            <a:ln w="9525">
              <a:noFill/>
              <a:miter lim="800000"/>
              <a:headEnd/>
              <a:tailEnd/>
            </a:ln>
          </p:spPr>
          <p:txBody>
            <a:bodyPr wrap="none">
              <a:spAutoFit/>
            </a:bodyPr>
            <a:lstStyle/>
            <a:p>
              <a:pPr algn="ctr" eaLnBrk="1" hangingPunct="1"/>
              <a:r>
                <a:rPr lang="en-US" altLang="zh-CN" sz="1000"/>
                <a:t>V</a:t>
              </a:r>
            </a:p>
            <a:p>
              <a:pPr algn="ctr" eaLnBrk="1" hangingPunct="1"/>
              <a:r>
                <a:rPr lang="en-US" altLang="zh-CN" sz="1000"/>
                <a:t>I</a:t>
              </a:r>
            </a:p>
            <a:p>
              <a:pPr algn="ctr" eaLnBrk="1" hangingPunct="1"/>
              <a:r>
                <a:rPr lang="en-US" altLang="zh-CN" sz="1000"/>
                <a:t>D</a:t>
              </a:r>
            </a:p>
            <a:p>
              <a:pPr algn="ctr" eaLnBrk="1" hangingPunct="1"/>
              <a:r>
                <a:rPr lang="en-US" altLang="zh-CN" sz="1000"/>
                <a:t>E</a:t>
              </a:r>
            </a:p>
            <a:p>
              <a:pPr algn="ctr" eaLnBrk="1" hangingPunct="1"/>
              <a:r>
                <a:rPr lang="en-US" altLang="zh-CN" sz="1000"/>
                <a:t>O</a:t>
              </a:r>
            </a:p>
          </p:txBody>
        </p:sp>
        <p:sp>
          <p:nvSpPr>
            <p:cNvPr id="134" name="Text Box 49"/>
            <p:cNvSpPr txBox="1">
              <a:spLocks noChangeArrowheads="1"/>
            </p:cNvSpPr>
            <p:nvPr/>
          </p:nvSpPr>
          <p:spPr bwMode="auto">
            <a:xfrm>
              <a:off x="3338" y="1408"/>
              <a:ext cx="178" cy="538"/>
            </a:xfrm>
            <a:prstGeom prst="rect">
              <a:avLst/>
            </a:prstGeom>
            <a:noFill/>
            <a:ln w="9525">
              <a:noFill/>
              <a:miter lim="800000"/>
              <a:headEnd/>
              <a:tailEnd/>
            </a:ln>
          </p:spPr>
          <p:txBody>
            <a:bodyPr wrap="none">
              <a:spAutoFit/>
            </a:bodyPr>
            <a:lstStyle/>
            <a:p>
              <a:pPr algn="ctr" eaLnBrk="1" hangingPunct="1"/>
              <a:r>
                <a:rPr lang="en-US" altLang="zh-CN" sz="1000"/>
                <a:t>V</a:t>
              </a:r>
            </a:p>
            <a:p>
              <a:pPr algn="ctr" eaLnBrk="1" hangingPunct="1"/>
              <a:r>
                <a:rPr lang="en-US" altLang="zh-CN" sz="1000"/>
                <a:t>I</a:t>
              </a:r>
            </a:p>
            <a:p>
              <a:pPr algn="ctr" eaLnBrk="1" hangingPunct="1"/>
              <a:r>
                <a:rPr lang="en-US" altLang="zh-CN" sz="1000"/>
                <a:t>D</a:t>
              </a:r>
            </a:p>
            <a:p>
              <a:pPr algn="ctr" eaLnBrk="1" hangingPunct="1"/>
              <a:r>
                <a:rPr lang="en-US" altLang="zh-CN" sz="1000"/>
                <a:t>E</a:t>
              </a:r>
            </a:p>
            <a:p>
              <a:pPr algn="ctr" eaLnBrk="1" hangingPunct="1"/>
              <a:r>
                <a:rPr lang="en-US" altLang="zh-CN" sz="1000"/>
                <a:t>O</a:t>
              </a:r>
            </a:p>
          </p:txBody>
        </p:sp>
        <p:sp>
          <p:nvSpPr>
            <p:cNvPr id="135" name="Text Box 50"/>
            <p:cNvSpPr txBox="1">
              <a:spLocks noChangeArrowheads="1"/>
            </p:cNvSpPr>
            <p:nvPr/>
          </p:nvSpPr>
          <p:spPr bwMode="auto">
            <a:xfrm>
              <a:off x="3524" y="1408"/>
              <a:ext cx="178" cy="538"/>
            </a:xfrm>
            <a:prstGeom prst="rect">
              <a:avLst/>
            </a:prstGeom>
            <a:noFill/>
            <a:ln w="9525">
              <a:noFill/>
              <a:miter lim="800000"/>
              <a:headEnd/>
              <a:tailEnd/>
            </a:ln>
          </p:spPr>
          <p:txBody>
            <a:bodyPr wrap="none">
              <a:spAutoFit/>
            </a:bodyPr>
            <a:lstStyle/>
            <a:p>
              <a:pPr algn="ctr" eaLnBrk="1" hangingPunct="1"/>
              <a:r>
                <a:rPr lang="en-US" altLang="zh-CN" sz="1000"/>
                <a:t>V</a:t>
              </a:r>
            </a:p>
            <a:p>
              <a:pPr algn="ctr" eaLnBrk="1" hangingPunct="1"/>
              <a:r>
                <a:rPr lang="en-US" altLang="zh-CN" sz="1000"/>
                <a:t>I</a:t>
              </a:r>
            </a:p>
            <a:p>
              <a:pPr algn="ctr" eaLnBrk="1" hangingPunct="1"/>
              <a:r>
                <a:rPr lang="en-US" altLang="zh-CN" sz="1000"/>
                <a:t>D</a:t>
              </a:r>
            </a:p>
            <a:p>
              <a:pPr algn="ctr" eaLnBrk="1" hangingPunct="1"/>
              <a:r>
                <a:rPr lang="en-US" altLang="zh-CN" sz="1000"/>
                <a:t>E</a:t>
              </a:r>
            </a:p>
            <a:p>
              <a:pPr algn="ctr" eaLnBrk="1" hangingPunct="1"/>
              <a:r>
                <a:rPr lang="en-US" altLang="zh-CN" sz="1000"/>
                <a:t>O</a:t>
              </a:r>
            </a:p>
          </p:txBody>
        </p:sp>
        <p:sp>
          <p:nvSpPr>
            <p:cNvPr id="136" name="Text Box 51"/>
            <p:cNvSpPr txBox="1">
              <a:spLocks noChangeArrowheads="1"/>
            </p:cNvSpPr>
            <p:nvPr/>
          </p:nvSpPr>
          <p:spPr bwMode="auto">
            <a:xfrm>
              <a:off x="3710" y="1408"/>
              <a:ext cx="178" cy="538"/>
            </a:xfrm>
            <a:prstGeom prst="rect">
              <a:avLst/>
            </a:prstGeom>
            <a:noFill/>
            <a:ln w="9525">
              <a:noFill/>
              <a:miter lim="800000"/>
              <a:headEnd/>
              <a:tailEnd/>
            </a:ln>
          </p:spPr>
          <p:txBody>
            <a:bodyPr wrap="none">
              <a:spAutoFit/>
            </a:bodyPr>
            <a:lstStyle/>
            <a:p>
              <a:pPr algn="ctr" eaLnBrk="1" hangingPunct="1"/>
              <a:r>
                <a:rPr lang="en-US" altLang="zh-CN" sz="1000"/>
                <a:t>V</a:t>
              </a:r>
            </a:p>
            <a:p>
              <a:pPr algn="ctr" eaLnBrk="1" hangingPunct="1"/>
              <a:r>
                <a:rPr lang="en-US" altLang="zh-CN" sz="1000"/>
                <a:t>I</a:t>
              </a:r>
            </a:p>
            <a:p>
              <a:pPr algn="ctr" eaLnBrk="1" hangingPunct="1"/>
              <a:r>
                <a:rPr lang="en-US" altLang="zh-CN" sz="1000"/>
                <a:t>D</a:t>
              </a:r>
            </a:p>
            <a:p>
              <a:pPr algn="ctr" eaLnBrk="1" hangingPunct="1"/>
              <a:r>
                <a:rPr lang="en-US" altLang="zh-CN" sz="1000"/>
                <a:t>E</a:t>
              </a:r>
            </a:p>
            <a:p>
              <a:pPr algn="ctr" eaLnBrk="1" hangingPunct="1"/>
              <a:r>
                <a:rPr lang="en-US" altLang="zh-CN" sz="1000"/>
                <a:t>O</a:t>
              </a:r>
            </a:p>
          </p:txBody>
        </p:sp>
        <p:sp>
          <p:nvSpPr>
            <p:cNvPr id="137" name="Text Box 52"/>
            <p:cNvSpPr txBox="1">
              <a:spLocks noChangeArrowheads="1"/>
            </p:cNvSpPr>
            <p:nvPr/>
          </p:nvSpPr>
          <p:spPr bwMode="auto">
            <a:xfrm>
              <a:off x="3896" y="1408"/>
              <a:ext cx="178" cy="538"/>
            </a:xfrm>
            <a:prstGeom prst="rect">
              <a:avLst/>
            </a:prstGeom>
            <a:noFill/>
            <a:ln w="9525">
              <a:noFill/>
              <a:miter lim="800000"/>
              <a:headEnd/>
              <a:tailEnd/>
            </a:ln>
          </p:spPr>
          <p:txBody>
            <a:bodyPr wrap="none">
              <a:spAutoFit/>
            </a:bodyPr>
            <a:lstStyle/>
            <a:p>
              <a:pPr algn="ctr" eaLnBrk="1" hangingPunct="1"/>
              <a:r>
                <a:rPr lang="en-US" altLang="zh-CN" sz="1000"/>
                <a:t>V</a:t>
              </a:r>
            </a:p>
            <a:p>
              <a:pPr algn="ctr" eaLnBrk="1" hangingPunct="1"/>
              <a:r>
                <a:rPr lang="en-US" altLang="zh-CN" sz="1000"/>
                <a:t>I</a:t>
              </a:r>
            </a:p>
            <a:p>
              <a:pPr algn="ctr" eaLnBrk="1" hangingPunct="1"/>
              <a:r>
                <a:rPr lang="en-US" altLang="zh-CN" sz="1000"/>
                <a:t>D</a:t>
              </a:r>
            </a:p>
            <a:p>
              <a:pPr algn="ctr" eaLnBrk="1" hangingPunct="1"/>
              <a:r>
                <a:rPr lang="en-US" altLang="zh-CN" sz="1000"/>
                <a:t>E</a:t>
              </a:r>
            </a:p>
            <a:p>
              <a:pPr algn="ctr" eaLnBrk="1" hangingPunct="1"/>
              <a:r>
                <a:rPr lang="en-US" altLang="zh-CN" sz="1000"/>
                <a:t>O</a:t>
              </a:r>
            </a:p>
          </p:txBody>
        </p:sp>
        <p:sp>
          <p:nvSpPr>
            <p:cNvPr id="138" name="Text Box 53"/>
            <p:cNvSpPr txBox="1">
              <a:spLocks noChangeArrowheads="1"/>
            </p:cNvSpPr>
            <p:nvPr/>
          </p:nvSpPr>
          <p:spPr bwMode="auto">
            <a:xfrm>
              <a:off x="4058" y="1402"/>
              <a:ext cx="174" cy="538"/>
            </a:xfrm>
            <a:prstGeom prst="rect">
              <a:avLst/>
            </a:prstGeom>
            <a:noFill/>
            <a:ln w="9525">
              <a:noFill/>
              <a:miter lim="800000"/>
              <a:headEnd/>
              <a:tailEnd/>
            </a:ln>
          </p:spPr>
          <p:txBody>
            <a:bodyPr wrap="none">
              <a:spAutoFit/>
            </a:bodyPr>
            <a:lstStyle/>
            <a:p>
              <a:pPr algn="ctr" eaLnBrk="1" hangingPunct="1"/>
              <a:endParaRPr lang="en-US" altLang="zh-CN" sz="1000"/>
            </a:p>
            <a:p>
              <a:pPr algn="ctr" eaLnBrk="1" hangingPunct="1"/>
              <a:r>
                <a:rPr lang="en-US" altLang="zh-CN" sz="1000"/>
                <a:t>D</a:t>
              </a:r>
            </a:p>
            <a:p>
              <a:pPr algn="ctr" eaLnBrk="1" hangingPunct="1"/>
              <a:r>
                <a:rPr lang="en-US" altLang="zh-CN" sz="1000"/>
                <a:t>A</a:t>
              </a:r>
            </a:p>
            <a:p>
              <a:pPr algn="ctr" eaLnBrk="1" hangingPunct="1"/>
              <a:r>
                <a:rPr lang="en-US" altLang="zh-CN" sz="1000"/>
                <a:t>T</a:t>
              </a:r>
            </a:p>
            <a:p>
              <a:pPr algn="ctr" eaLnBrk="1" hangingPunct="1"/>
              <a:r>
                <a:rPr lang="en-US" altLang="zh-CN" sz="1000"/>
                <a:t>A</a:t>
              </a:r>
            </a:p>
          </p:txBody>
        </p:sp>
        <p:sp>
          <p:nvSpPr>
            <p:cNvPr id="139" name="Text Box 54"/>
            <p:cNvSpPr txBox="1">
              <a:spLocks noChangeArrowheads="1"/>
            </p:cNvSpPr>
            <p:nvPr/>
          </p:nvSpPr>
          <p:spPr bwMode="auto">
            <a:xfrm>
              <a:off x="4202" y="1402"/>
              <a:ext cx="174" cy="538"/>
            </a:xfrm>
            <a:prstGeom prst="rect">
              <a:avLst/>
            </a:prstGeom>
            <a:noFill/>
            <a:ln w="9525">
              <a:noFill/>
              <a:miter lim="800000"/>
              <a:headEnd/>
              <a:tailEnd/>
            </a:ln>
          </p:spPr>
          <p:txBody>
            <a:bodyPr wrap="none">
              <a:spAutoFit/>
            </a:bodyPr>
            <a:lstStyle/>
            <a:p>
              <a:pPr algn="ctr" eaLnBrk="1" hangingPunct="1"/>
              <a:endParaRPr lang="en-US" altLang="zh-CN" sz="1000"/>
            </a:p>
            <a:p>
              <a:pPr algn="ctr" eaLnBrk="1" hangingPunct="1"/>
              <a:r>
                <a:rPr lang="en-US" altLang="zh-CN" sz="1000"/>
                <a:t>D</a:t>
              </a:r>
            </a:p>
            <a:p>
              <a:pPr algn="ctr" eaLnBrk="1" hangingPunct="1"/>
              <a:r>
                <a:rPr lang="en-US" altLang="zh-CN" sz="1000"/>
                <a:t>A</a:t>
              </a:r>
            </a:p>
            <a:p>
              <a:pPr algn="ctr" eaLnBrk="1" hangingPunct="1"/>
              <a:r>
                <a:rPr lang="en-US" altLang="zh-CN" sz="1000"/>
                <a:t>T</a:t>
              </a:r>
            </a:p>
            <a:p>
              <a:pPr algn="ctr" eaLnBrk="1" hangingPunct="1"/>
              <a:r>
                <a:rPr lang="en-US" altLang="zh-CN" sz="1000"/>
                <a:t>A</a:t>
              </a:r>
            </a:p>
          </p:txBody>
        </p:sp>
        <p:sp>
          <p:nvSpPr>
            <p:cNvPr id="140" name="Text Box 55"/>
            <p:cNvSpPr txBox="1">
              <a:spLocks noChangeArrowheads="1"/>
            </p:cNvSpPr>
            <p:nvPr/>
          </p:nvSpPr>
          <p:spPr bwMode="auto">
            <a:xfrm>
              <a:off x="4330" y="1114"/>
              <a:ext cx="178" cy="826"/>
            </a:xfrm>
            <a:prstGeom prst="rect">
              <a:avLst/>
            </a:prstGeom>
            <a:noFill/>
            <a:ln w="9525">
              <a:noFill/>
              <a:miter lim="800000"/>
              <a:headEnd/>
              <a:tailEnd/>
            </a:ln>
          </p:spPr>
          <p:txBody>
            <a:bodyPr wrap="none">
              <a:spAutoFit/>
            </a:bodyPr>
            <a:lstStyle/>
            <a:p>
              <a:pPr algn="ctr" eaLnBrk="1" hangingPunct="1"/>
              <a:endParaRPr lang="en-US" altLang="zh-CN" sz="1000" dirty="0"/>
            </a:p>
            <a:p>
              <a:pPr algn="ctr" eaLnBrk="1" hangingPunct="1"/>
              <a:r>
                <a:rPr lang="en-US" altLang="zh-CN" sz="1000" dirty="0"/>
                <a:t>C</a:t>
              </a:r>
            </a:p>
            <a:p>
              <a:pPr algn="ctr" eaLnBrk="1" hangingPunct="1"/>
              <a:r>
                <a:rPr lang="en-US" altLang="zh-CN" sz="1000" dirty="0"/>
                <a:t>O</a:t>
              </a:r>
            </a:p>
            <a:p>
              <a:pPr algn="ctr" eaLnBrk="1" hangingPunct="1"/>
              <a:r>
                <a:rPr lang="en-US" altLang="zh-CN" sz="1000" dirty="0"/>
                <a:t>N</a:t>
              </a:r>
            </a:p>
            <a:p>
              <a:pPr algn="ctr" eaLnBrk="1" hangingPunct="1"/>
              <a:r>
                <a:rPr lang="en-US" altLang="zh-CN" sz="1000" dirty="0"/>
                <a:t>T</a:t>
              </a:r>
            </a:p>
            <a:p>
              <a:pPr algn="ctr" eaLnBrk="1" hangingPunct="1"/>
              <a:r>
                <a:rPr lang="en-US" altLang="zh-CN" sz="1000" dirty="0"/>
                <a:t>R</a:t>
              </a:r>
            </a:p>
            <a:p>
              <a:pPr algn="ctr" eaLnBrk="1" hangingPunct="1"/>
              <a:r>
                <a:rPr lang="en-US" altLang="zh-CN" sz="1000" dirty="0"/>
                <a:t>O</a:t>
              </a:r>
            </a:p>
            <a:p>
              <a:pPr algn="ctr" eaLnBrk="1" hangingPunct="1"/>
              <a:r>
                <a:rPr lang="en-US" altLang="zh-CN" sz="1000" dirty="0"/>
                <a:t>L</a:t>
              </a:r>
            </a:p>
          </p:txBody>
        </p:sp>
        <p:sp>
          <p:nvSpPr>
            <p:cNvPr id="141" name="Line 56"/>
            <p:cNvSpPr>
              <a:spLocks noChangeShapeType="1"/>
            </p:cNvSpPr>
            <p:nvPr/>
          </p:nvSpPr>
          <p:spPr bwMode="auto">
            <a:xfrm>
              <a:off x="3334" y="1863"/>
              <a:ext cx="0" cy="144"/>
            </a:xfrm>
            <a:prstGeom prst="line">
              <a:avLst/>
            </a:prstGeom>
            <a:noFill/>
            <a:ln w="9525">
              <a:solidFill>
                <a:schemeClr val="tx1"/>
              </a:solidFill>
              <a:round/>
              <a:headEnd/>
              <a:tailEnd/>
            </a:ln>
          </p:spPr>
          <p:txBody>
            <a:bodyPr/>
            <a:lstStyle/>
            <a:p>
              <a:endParaRPr lang="zh-CN" altLang="en-US"/>
            </a:p>
          </p:txBody>
        </p:sp>
        <p:sp>
          <p:nvSpPr>
            <p:cNvPr id="142" name="Line 57"/>
            <p:cNvSpPr>
              <a:spLocks noChangeShapeType="1"/>
            </p:cNvSpPr>
            <p:nvPr/>
          </p:nvSpPr>
          <p:spPr bwMode="auto">
            <a:xfrm>
              <a:off x="3514" y="1863"/>
              <a:ext cx="0" cy="144"/>
            </a:xfrm>
            <a:prstGeom prst="line">
              <a:avLst/>
            </a:prstGeom>
            <a:noFill/>
            <a:ln w="9525">
              <a:solidFill>
                <a:schemeClr val="tx1"/>
              </a:solidFill>
              <a:round/>
              <a:headEnd/>
              <a:tailEnd/>
            </a:ln>
          </p:spPr>
          <p:txBody>
            <a:bodyPr/>
            <a:lstStyle/>
            <a:p>
              <a:endParaRPr lang="zh-CN" altLang="en-US"/>
            </a:p>
          </p:txBody>
        </p:sp>
        <p:sp>
          <p:nvSpPr>
            <p:cNvPr id="143" name="Line 58"/>
            <p:cNvSpPr>
              <a:spLocks noChangeShapeType="1"/>
            </p:cNvSpPr>
            <p:nvPr/>
          </p:nvSpPr>
          <p:spPr bwMode="auto">
            <a:xfrm>
              <a:off x="3698" y="1863"/>
              <a:ext cx="0" cy="144"/>
            </a:xfrm>
            <a:prstGeom prst="line">
              <a:avLst/>
            </a:prstGeom>
            <a:noFill/>
            <a:ln w="9525">
              <a:solidFill>
                <a:schemeClr val="tx1"/>
              </a:solidFill>
              <a:round/>
              <a:headEnd/>
              <a:tailEnd/>
            </a:ln>
          </p:spPr>
          <p:txBody>
            <a:bodyPr/>
            <a:lstStyle/>
            <a:p>
              <a:endParaRPr lang="zh-CN" altLang="en-US"/>
            </a:p>
          </p:txBody>
        </p:sp>
        <p:sp>
          <p:nvSpPr>
            <p:cNvPr id="144" name="Line 59"/>
            <p:cNvSpPr>
              <a:spLocks noChangeShapeType="1"/>
            </p:cNvSpPr>
            <p:nvPr/>
          </p:nvSpPr>
          <p:spPr bwMode="auto">
            <a:xfrm>
              <a:off x="3886" y="1863"/>
              <a:ext cx="0" cy="144"/>
            </a:xfrm>
            <a:prstGeom prst="line">
              <a:avLst/>
            </a:prstGeom>
            <a:noFill/>
            <a:ln w="9525">
              <a:solidFill>
                <a:schemeClr val="tx1"/>
              </a:solidFill>
              <a:round/>
              <a:headEnd/>
              <a:tailEnd/>
            </a:ln>
          </p:spPr>
          <p:txBody>
            <a:bodyPr/>
            <a:lstStyle/>
            <a:p>
              <a:endParaRPr lang="zh-CN" altLang="en-US"/>
            </a:p>
          </p:txBody>
        </p:sp>
        <p:sp>
          <p:nvSpPr>
            <p:cNvPr id="145" name="Line 60"/>
            <p:cNvSpPr>
              <a:spLocks noChangeShapeType="1"/>
            </p:cNvSpPr>
            <p:nvPr/>
          </p:nvSpPr>
          <p:spPr bwMode="auto">
            <a:xfrm>
              <a:off x="4062" y="1871"/>
              <a:ext cx="0" cy="144"/>
            </a:xfrm>
            <a:prstGeom prst="line">
              <a:avLst/>
            </a:prstGeom>
            <a:noFill/>
            <a:ln w="9525">
              <a:solidFill>
                <a:schemeClr val="tx1"/>
              </a:solidFill>
              <a:round/>
              <a:headEnd/>
              <a:tailEnd/>
            </a:ln>
          </p:spPr>
          <p:txBody>
            <a:bodyPr/>
            <a:lstStyle/>
            <a:p>
              <a:endParaRPr lang="zh-CN" altLang="en-US"/>
            </a:p>
          </p:txBody>
        </p:sp>
        <p:sp>
          <p:nvSpPr>
            <p:cNvPr id="146" name="Line 61"/>
            <p:cNvSpPr>
              <a:spLocks noChangeShapeType="1"/>
            </p:cNvSpPr>
            <p:nvPr/>
          </p:nvSpPr>
          <p:spPr bwMode="auto">
            <a:xfrm>
              <a:off x="4218" y="1867"/>
              <a:ext cx="0" cy="144"/>
            </a:xfrm>
            <a:prstGeom prst="line">
              <a:avLst/>
            </a:prstGeom>
            <a:noFill/>
            <a:ln w="9525">
              <a:solidFill>
                <a:schemeClr val="tx1"/>
              </a:solidFill>
              <a:round/>
              <a:headEnd/>
              <a:tailEnd/>
            </a:ln>
          </p:spPr>
          <p:txBody>
            <a:bodyPr/>
            <a:lstStyle/>
            <a:p>
              <a:endParaRPr lang="zh-CN" altLang="en-US"/>
            </a:p>
          </p:txBody>
        </p:sp>
        <p:sp>
          <p:nvSpPr>
            <p:cNvPr id="147" name="Line 62"/>
            <p:cNvSpPr>
              <a:spLocks noChangeShapeType="1"/>
            </p:cNvSpPr>
            <p:nvPr/>
          </p:nvSpPr>
          <p:spPr bwMode="auto">
            <a:xfrm>
              <a:off x="4362" y="1859"/>
              <a:ext cx="0" cy="144"/>
            </a:xfrm>
            <a:prstGeom prst="line">
              <a:avLst/>
            </a:prstGeom>
            <a:noFill/>
            <a:ln w="9525">
              <a:solidFill>
                <a:schemeClr val="tx1"/>
              </a:solidFill>
              <a:round/>
              <a:headEnd/>
              <a:tailEnd/>
            </a:ln>
          </p:spPr>
          <p:txBody>
            <a:bodyPr/>
            <a:lstStyle/>
            <a:p>
              <a:endParaRPr lang="zh-CN" altLang="en-US"/>
            </a:p>
          </p:txBody>
        </p:sp>
        <p:sp>
          <p:nvSpPr>
            <p:cNvPr id="148" name="Text Box 63"/>
            <p:cNvSpPr txBox="1">
              <a:spLocks noChangeArrowheads="1"/>
            </p:cNvSpPr>
            <p:nvPr/>
          </p:nvSpPr>
          <p:spPr bwMode="auto">
            <a:xfrm>
              <a:off x="2985" y="1960"/>
              <a:ext cx="160" cy="154"/>
            </a:xfrm>
            <a:prstGeom prst="rect">
              <a:avLst/>
            </a:prstGeom>
            <a:noFill/>
            <a:ln w="9525">
              <a:noFill/>
              <a:miter lim="800000"/>
              <a:headEnd/>
              <a:tailEnd/>
            </a:ln>
          </p:spPr>
          <p:txBody>
            <a:bodyPr wrap="none">
              <a:spAutoFit/>
            </a:bodyPr>
            <a:lstStyle/>
            <a:p>
              <a:pPr algn="ctr" eaLnBrk="1" hangingPunct="1"/>
              <a:r>
                <a:rPr lang="en-US" altLang="zh-CN" sz="1000"/>
                <a:t>1</a:t>
              </a:r>
            </a:p>
          </p:txBody>
        </p:sp>
        <p:sp>
          <p:nvSpPr>
            <p:cNvPr id="149" name="Text Box 64"/>
            <p:cNvSpPr txBox="1">
              <a:spLocks noChangeArrowheads="1"/>
            </p:cNvSpPr>
            <p:nvPr/>
          </p:nvSpPr>
          <p:spPr bwMode="auto">
            <a:xfrm>
              <a:off x="3153" y="1960"/>
              <a:ext cx="160" cy="154"/>
            </a:xfrm>
            <a:prstGeom prst="rect">
              <a:avLst/>
            </a:prstGeom>
            <a:noFill/>
            <a:ln w="9525">
              <a:noFill/>
              <a:miter lim="800000"/>
              <a:headEnd/>
              <a:tailEnd/>
            </a:ln>
          </p:spPr>
          <p:txBody>
            <a:bodyPr wrap="none">
              <a:spAutoFit/>
            </a:bodyPr>
            <a:lstStyle/>
            <a:p>
              <a:pPr algn="ctr" eaLnBrk="1" hangingPunct="1"/>
              <a:r>
                <a:rPr lang="en-US" altLang="zh-CN" sz="1000"/>
                <a:t>2</a:t>
              </a:r>
            </a:p>
          </p:txBody>
        </p:sp>
        <p:sp>
          <p:nvSpPr>
            <p:cNvPr id="150" name="Text Box 65"/>
            <p:cNvSpPr txBox="1">
              <a:spLocks noChangeArrowheads="1"/>
            </p:cNvSpPr>
            <p:nvPr/>
          </p:nvSpPr>
          <p:spPr bwMode="auto">
            <a:xfrm>
              <a:off x="3345" y="1960"/>
              <a:ext cx="160" cy="154"/>
            </a:xfrm>
            <a:prstGeom prst="rect">
              <a:avLst/>
            </a:prstGeom>
            <a:noFill/>
            <a:ln w="9525">
              <a:noFill/>
              <a:miter lim="800000"/>
              <a:headEnd/>
              <a:tailEnd/>
            </a:ln>
          </p:spPr>
          <p:txBody>
            <a:bodyPr wrap="none">
              <a:spAutoFit/>
            </a:bodyPr>
            <a:lstStyle/>
            <a:p>
              <a:pPr algn="ctr" eaLnBrk="1" hangingPunct="1"/>
              <a:r>
                <a:rPr lang="en-US" altLang="zh-CN" sz="1000"/>
                <a:t>3</a:t>
              </a:r>
            </a:p>
          </p:txBody>
        </p:sp>
        <p:sp>
          <p:nvSpPr>
            <p:cNvPr id="151" name="Text Box 66"/>
            <p:cNvSpPr txBox="1">
              <a:spLocks noChangeArrowheads="1"/>
            </p:cNvSpPr>
            <p:nvPr/>
          </p:nvSpPr>
          <p:spPr bwMode="auto">
            <a:xfrm>
              <a:off x="3517" y="1960"/>
              <a:ext cx="160" cy="154"/>
            </a:xfrm>
            <a:prstGeom prst="rect">
              <a:avLst/>
            </a:prstGeom>
            <a:noFill/>
            <a:ln w="9525">
              <a:noFill/>
              <a:miter lim="800000"/>
              <a:headEnd/>
              <a:tailEnd/>
            </a:ln>
          </p:spPr>
          <p:txBody>
            <a:bodyPr wrap="none">
              <a:spAutoFit/>
            </a:bodyPr>
            <a:lstStyle/>
            <a:p>
              <a:pPr algn="ctr" eaLnBrk="1" hangingPunct="1"/>
              <a:r>
                <a:rPr lang="en-US" altLang="zh-CN" sz="1000"/>
                <a:t>4</a:t>
              </a:r>
            </a:p>
          </p:txBody>
        </p:sp>
        <p:sp>
          <p:nvSpPr>
            <p:cNvPr id="152" name="Text Box 67"/>
            <p:cNvSpPr txBox="1">
              <a:spLocks noChangeArrowheads="1"/>
            </p:cNvSpPr>
            <p:nvPr/>
          </p:nvSpPr>
          <p:spPr bwMode="auto">
            <a:xfrm>
              <a:off x="3705" y="1956"/>
              <a:ext cx="160" cy="154"/>
            </a:xfrm>
            <a:prstGeom prst="rect">
              <a:avLst/>
            </a:prstGeom>
            <a:noFill/>
            <a:ln w="9525">
              <a:noFill/>
              <a:miter lim="800000"/>
              <a:headEnd/>
              <a:tailEnd/>
            </a:ln>
          </p:spPr>
          <p:txBody>
            <a:bodyPr wrap="none">
              <a:spAutoFit/>
            </a:bodyPr>
            <a:lstStyle/>
            <a:p>
              <a:pPr algn="ctr" eaLnBrk="1" hangingPunct="1"/>
              <a:r>
                <a:rPr lang="en-US" altLang="zh-CN" sz="1000"/>
                <a:t>5</a:t>
              </a:r>
            </a:p>
          </p:txBody>
        </p:sp>
        <p:sp>
          <p:nvSpPr>
            <p:cNvPr id="153" name="Text Box 68"/>
            <p:cNvSpPr txBox="1">
              <a:spLocks noChangeArrowheads="1"/>
            </p:cNvSpPr>
            <p:nvPr/>
          </p:nvSpPr>
          <p:spPr bwMode="auto">
            <a:xfrm>
              <a:off x="3893" y="1956"/>
              <a:ext cx="160" cy="154"/>
            </a:xfrm>
            <a:prstGeom prst="rect">
              <a:avLst/>
            </a:prstGeom>
            <a:noFill/>
            <a:ln w="9525">
              <a:noFill/>
              <a:miter lim="800000"/>
              <a:headEnd/>
              <a:tailEnd/>
            </a:ln>
          </p:spPr>
          <p:txBody>
            <a:bodyPr wrap="none">
              <a:spAutoFit/>
            </a:bodyPr>
            <a:lstStyle/>
            <a:p>
              <a:pPr algn="ctr" eaLnBrk="1" hangingPunct="1"/>
              <a:r>
                <a:rPr lang="en-US" altLang="zh-CN" sz="1000"/>
                <a:t>6</a:t>
              </a:r>
            </a:p>
          </p:txBody>
        </p:sp>
        <p:sp>
          <p:nvSpPr>
            <p:cNvPr id="154" name="Text Box 69"/>
            <p:cNvSpPr txBox="1">
              <a:spLocks noChangeArrowheads="1"/>
            </p:cNvSpPr>
            <p:nvPr/>
          </p:nvSpPr>
          <p:spPr bwMode="auto">
            <a:xfrm>
              <a:off x="4057" y="1956"/>
              <a:ext cx="160" cy="154"/>
            </a:xfrm>
            <a:prstGeom prst="rect">
              <a:avLst/>
            </a:prstGeom>
            <a:noFill/>
            <a:ln w="9525">
              <a:noFill/>
              <a:miter lim="800000"/>
              <a:headEnd/>
              <a:tailEnd/>
            </a:ln>
          </p:spPr>
          <p:txBody>
            <a:bodyPr wrap="none">
              <a:spAutoFit/>
            </a:bodyPr>
            <a:lstStyle/>
            <a:p>
              <a:pPr algn="ctr" eaLnBrk="1" hangingPunct="1"/>
              <a:r>
                <a:rPr lang="en-US" altLang="zh-CN" sz="1000"/>
                <a:t>7</a:t>
              </a:r>
            </a:p>
          </p:txBody>
        </p:sp>
        <p:sp>
          <p:nvSpPr>
            <p:cNvPr id="155" name="Text Box 70"/>
            <p:cNvSpPr txBox="1">
              <a:spLocks noChangeArrowheads="1"/>
            </p:cNvSpPr>
            <p:nvPr/>
          </p:nvSpPr>
          <p:spPr bwMode="auto">
            <a:xfrm>
              <a:off x="4205" y="1956"/>
              <a:ext cx="160" cy="154"/>
            </a:xfrm>
            <a:prstGeom prst="rect">
              <a:avLst/>
            </a:prstGeom>
            <a:noFill/>
            <a:ln w="9525">
              <a:noFill/>
              <a:miter lim="800000"/>
              <a:headEnd/>
              <a:tailEnd/>
            </a:ln>
          </p:spPr>
          <p:txBody>
            <a:bodyPr wrap="none">
              <a:spAutoFit/>
            </a:bodyPr>
            <a:lstStyle/>
            <a:p>
              <a:pPr algn="ctr" eaLnBrk="1" hangingPunct="1"/>
              <a:r>
                <a:rPr lang="en-US" altLang="zh-CN" sz="1000"/>
                <a:t>8</a:t>
              </a:r>
            </a:p>
          </p:txBody>
        </p:sp>
        <p:sp>
          <p:nvSpPr>
            <p:cNvPr id="156" name="Text Box 71"/>
            <p:cNvSpPr txBox="1">
              <a:spLocks noChangeArrowheads="1"/>
            </p:cNvSpPr>
            <p:nvPr/>
          </p:nvSpPr>
          <p:spPr bwMode="auto">
            <a:xfrm>
              <a:off x="4349" y="1956"/>
              <a:ext cx="160" cy="154"/>
            </a:xfrm>
            <a:prstGeom prst="rect">
              <a:avLst/>
            </a:prstGeom>
            <a:noFill/>
            <a:ln w="9525">
              <a:noFill/>
              <a:miter lim="800000"/>
              <a:headEnd/>
              <a:tailEnd/>
            </a:ln>
          </p:spPr>
          <p:txBody>
            <a:bodyPr wrap="none">
              <a:spAutoFit/>
            </a:bodyPr>
            <a:lstStyle/>
            <a:p>
              <a:pPr algn="ctr" eaLnBrk="1" hangingPunct="1"/>
              <a:r>
                <a:rPr lang="en-US" altLang="zh-CN" sz="1000"/>
                <a:t>9</a:t>
              </a:r>
            </a:p>
          </p:txBody>
        </p:sp>
        <p:sp>
          <p:nvSpPr>
            <p:cNvPr id="157" name="Freeform 72"/>
            <p:cNvSpPr>
              <a:spLocks/>
            </p:cNvSpPr>
            <p:nvPr/>
          </p:nvSpPr>
          <p:spPr bwMode="auto">
            <a:xfrm>
              <a:off x="2606" y="969"/>
              <a:ext cx="375" cy="969"/>
            </a:xfrm>
            <a:custGeom>
              <a:avLst/>
              <a:gdLst>
                <a:gd name="T0" fmla="*/ 375 w 375"/>
                <a:gd name="T1" fmla="*/ 0 h 969"/>
                <a:gd name="T2" fmla="*/ 0 w 375"/>
                <a:gd name="T3" fmla="*/ 485 h 969"/>
                <a:gd name="T4" fmla="*/ 375 w 375"/>
                <a:gd name="T5" fmla="*/ 969 h 969"/>
                <a:gd name="T6" fmla="*/ 375 w 375"/>
                <a:gd name="T7" fmla="*/ 0 h 969"/>
                <a:gd name="T8" fmla="*/ 0 60000 65536"/>
                <a:gd name="T9" fmla="*/ 0 60000 65536"/>
                <a:gd name="T10" fmla="*/ 0 60000 65536"/>
                <a:gd name="T11" fmla="*/ 0 60000 65536"/>
                <a:gd name="T12" fmla="*/ 0 w 375"/>
                <a:gd name="T13" fmla="*/ 0 h 969"/>
                <a:gd name="T14" fmla="*/ 375 w 375"/>
                <a:gd name="T15" fmla="*/ 969 h 969"/>
              </a:gdLst>
              <a:ahLst/>
              <a:cxnLst>
                <a:cxn ang="T8">
                  <a:pos x="T0" y="T1"/>
                </a:cxn>
                <a:cxn ang="T9">
                  <a:pos x="T2" y="T3"/>
                </a:cxn>
                <a:cxn ang="T10">
                  <a:pos x="T4" y="T5"/>
                </a:cxn>
                <a:cxn ang="T11">
                  <a:pos x="T6" y="T7"/>
                </a:cxn>
              </a:cxnLst>
              <a:rect l="T12" t="T13" r="T14" b="T15"/>
              <a:pathLst>
                <a:path w="375" h="969">
                  <a:moveTo>
                    <a:pt x="375" y="0"/>
                  </a:moveTo>
                  <a:lnTo>
                    <a:pt x="0" y="485"/>
                  </a:lnTo>
                  <a:lnTo>
                    <a:pt x="375" y="969"/>
                  </a:lnTo>
                  <a:lnTo>
                    <a:pt x="375" y="0"/>
                  </a:lnTo>
                  <a:close/>
                </a:path>
              </a:pathLst>
            </a:custGeom>
            <a:gradFill rotWithShape="1">
              <a:gsLst>
                <a:gs pos="0">
                  <a:schemeClr val="tx1"/>
                </a:gs>
                <a:gs pos="100000">
                  <a:schemeClr val="bg1"/>
                </a:gs>
              </a:gsLst>
              <a:lin ang="0" scaled="1"/>
            </a:gradFill>
            <a:ln w="3175">
              <a:noFill/>
              <a:round/>
              <a:headEnd/>
              <a:tailEnd/>
            </a:ln>
          </p:spPr>
          <p:txBody>
            <a:bodyPr/>
            <a:lstStyle/>
            <a:p>
              <a:endParaRPr lang="zh-CN" altLang="en-US"/>
            </a:p>
          </p:txBody>
        </p:sp>
      </p:grpSp>
      <p:grpSp>
        <p:nvGrpSpPr>
          <p:cNvPr id="158" name="Group 73"/>
          <p:cNvGrpSpPr>
            <a:grpSpLocks/>
          </p:cNvGrpSpPr>
          <p:nvPr/>
        </p:nvGrpSpPr>
        <p:grpSpPr bwMode="auto">
          <a:xfrm flipV="1">
            <a:off x="1039813" y="2657822"/>
            <a:ext cx="1666875" cy="2062163"/>
            <a:chOff x="1511" y="1371"/>
            <a:chExt cx="1050" cy="1299"/>
          </a:xfrm>
        </p:grpSpPr>
        <p:grpSp>
          <p:nvGrpSpPr>
            <p:cNvPr id="159" name="Group 74"/>
            <p:cNvGrpSpPr>
              <a:grpSpLocks/>
            </p:cNvGrpSpPr>
            <p:nvPr/>
          </p:nvGrpSpPr>
          <p:grpSpPr bwMode="auto">
            <a:xfrm>
              <a:off x="1511" y="1371"/>
              <a:ext cx="1050" cy="198"/>
              <a:chOff x="1614" y="1494"/>
              <a:chExt cx="1050" cy="198"/>
            </a:xfrm>
          </p:grpSpPr>
          <p:sp>
            <p:nvSpPr>
              <p:cNvPr id="161" name="Rectangle 75"/>
              <p:cNvSpPr>
                <a:spLocks noChangeArrowheads="1"/>
              </p:cNvSpPr>
              <p:nvPr/>
            </p:nvSpPr>
            <p:spPr bwMode="auto">
              <a:xfrm>
                <a:off x="2358" y="1500"/>
                <a:ext cx="168" cy="174"/>
              </a:xfrm>
              <a:prstGeom prst="rect">
                <a:avLst/>
              </a:prstGeom>
              <a:solidFill>
                <a:schemeClr val="bg1"/>
              </a:solidFill>
              <a:ln w="9525">
                <a:solidFill>
                  <a:schemeClr val="tx1"/>
                </a:solidFill>
                <a:miter lim="800000"/>
                <a:headEnd/>
                <a:tailEnd/>
              </a:ln>
            </p:spPr>
            <p:txBody>
              <a:bodyPr rot="10800000" wrap="none" anchor="ctr"/>
              <a:lstStyle/>
              <a:p>
                <a:endParaRPr lang="zh-CN" altLang="zh-CN">
                  <a:latin typeface="Times New Roman" pitchFamily="18" charset="0"/>
                </a:endParaRPr>
              </a:p>
            </p:txBody>
          </p:sp>
          <p:sp>
            <p:nvSpPr>
              <p:cNvPr id="162" name="Freeform 76"/>
              <p:cNvSpPr>
                <a:spLocks/>
              </p:cNvSpPr>
              <p:nvPr/>
            </p:nvSpPr>
            <p:spPr bwMode="auto">
              <a:xfrm>
                <a:off x="1614" y="1494"/>
                <a:ext cx="896" cy="198"/>
              </a:xfrm>
              <a:custGeom>
                <a:avLst/>
                <a:gdLst>
                  <a:gd name="T0" fmla="*/ 18 w 896"/>
                  <a:gd name="T1" fmla="*/ 0 h 198"/>
                  <a:gd name="T2" fmla="*/ 0 w 896"/>
                  <a:gd name="T3" fmla="*/ 96 h 198"/>
                  <a:gd name="T4" fmla="*/ 18 w 896"/>
                  <a:gd name="T5" fmla="*/ 198 h 198"/>
                  <a:gd name="T6" fmla="*/ 774 w 896"/>
                  <a:gd name="T7" fmla="*/ 198 h 198"/>
                  <a:gd name="T8" fmla="*/ 750 w 896"/>
                  <a:gd name="T9" fmla="*/ 90 h 198"/>
                  <a:gd name="T10" fmla="*/ 774 w 896"/>
                  <a:gd name="T11" fmla="*/ 0 h 198"/>
                  <a:gd name="T12" fmla="*/ 18 w 896"/>
                  <a:gd name="T13" fmla="*/ 0 h 198"/>
                  <a:gd name="T14" fmla="*/ 0 60000 65536"/>
                  <a:gd name="T15" fmla="*/ 0 60000 65536"/>
                  <a:gd name="T16" fmla="*/ 0 60000 65536"/>
                  <a:gd name="T17" fmla="*/ 0 60000 65536"/>
                  <a:gd name="T18" fmla="*/ 0 60000 65536"/>
                  <a:gd name="T19" fmla="*/ 0 60000 65536"/>
                  <a:gd name="T20" fmla="*/ 0 60000 65536"/>
                  <a:gd name="T21" fmla="*/ 0 w 896"/>
                  <a:gd name="T22" fmla="*/ 0 h 198"/>
                  <a:gd name="T23" fmla="*/ 896 w 896"/>
                  <a:gd name="T24" fmla="*/ 198 h 19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96" h="198">
                    <a:moveTo>
                      <a:pt x="18" y="0"/>
                    </a:moveTo>
                    <a:lnTo>
                      <a:pt x="0" y="96"/>
                    </a:lnTo>
                    <a:lnTo>
                      <a:pt x="18" y="198"/>
                    </a:lnTo>
                    <a:lnTo>
                      <a:pt x="774" y="198"/>
                    </a:lnTo>
                    <a:cubicBezTo>
                      <a:pt x="896" y="180"/>
                      <a:pt x="750" y="123"/>
                      <a:pt x="750" y="90"/>
                    </a:cubicBezTo>
                    <a:cubicBezTo>
                      <a:pt x="750" y="57"/>
                      <a:pt x="896" y="15"/>
                      <a:pt x="774" y="0"/>
                    </a:cubicBezTo>
                    <a:lnTo>
                      <a:pt x="18" y="0"/>
                    </a:lnTo>
                    <a:close/>
                  </a:path>
                </a:pathLst>
              </a:custGeom>
              <a:gradFill rotWithShape="1">
                <a:gsLst>
                  <a:gs pos="0">
                    <a:schemeClr val="tx1"/>
                  </a:gs>
                  <a:gs pos="50000">
                    <a:schemeClr val="bg1"/>
                  </a:gs>
                  <a:gs pos="100000">
                    <a:schemeClr val="tx1"/>
                  </a:gs>
                </a:gsLst>
                <a:lin ang="5400000" scaled="1"/>
              </a:gradFill>
              <a:ln w="9525">
                <a:solidFill>
                  <a:schemeClr val="tx1"/>
                </a:solidFill>
                <a:round/>
                <a:headEnd/>
                <a:tailEnd/>
              </a:ln>
            </p:spPr>
            <p:txBody>
              <a:bodyPr rot="10800000"/>
              <a:lstStyle/>
              <a:p>
                <a:pPr>
                  <a:defRPr/>
                </a:pPr>
                <a:endParaRPr lang="en-US" dirty="0">
                  <a:latin typeface="Times New Roman" pitchFamily="18" charset="0"/>
                  <a:ea typeface="+mn-ea"/>
                </a:endParaRPr>
              </a:p>
            </p:txBody>
          </p:sp>
          <p:sp>
            <p:nvSpPr>
              <p:cNvPr id="163" name="Oval 77"/>
              <p:cNvSpPr>
                <a:spLocks noChangeArrowheads="1"/>
              </p:cNvSpPr>
              <p:nvPr/>
            </p:nvSpPr>
            <p:spPr bwMode="auto">
              <a:xfrm>
                <a:off x="2502" y="1506"/>
                <a:ext cx="62" cy="168"/>
              </a:xfrm>
              <a:prstGeom prst="ellipse">
                <a:avLst/>
              </a:prstGeom>
              <a:solidFill>
                <a:schemeClr val="bg1"/>
              </a:solidFill>
              <a:ln w="9525">
                <a:solidFill>
                  <a:schemeClr val="tx1"/>
                </a:solidFill>
                <a:round/>
                <a:headEnd/>
                <a:tailEnd/>
              </a:ln>
            </p:spPr>
            <p:txBody>
              <a:bodyPr rot="10800000" wrap="none" anchor="ctr"/>
              <a:lstStyle/>
              <a:p>
                <a:endParaRPr lang="zh-CN" altLang="zh-CN">
                  <a:latin typeface="Times New Roman" pitchFamily="18" charset="0"/>
                </a:endParaRPr>
              </a:p>
            </p:txBody>
          </p:sp>
          <p:sp>
            <p:nvSpPr>
              <p:cNvPr id="164" name="Line 78"/>
              <p:cNvSpPr>
                <a:spLocks noChangeShapeType="1"/>
              </p:cNvSpPr>
              <p:nvPr/>
            </p:nvSpPr>
            <p:spPr bwMode="auto">
              <a:xfrm>
                <a:off x="2526" y="1584"/>
                <a:ext cx="138" cy="0"/>
              </a:xfrm>
              <a:prstGeom prst="line">
                <a:avLst/>
              </a:prstGeom>
              <a:noFill/>
              <a:ln w="28575">
                <a:solidFill>
                  <a:schemeClr val="tx1"/>
                </a:solidFill>
                <a:round/>
                <a:headEnd/>
                <a:tailEnd/>
              </a:ln>
            </p:spPr>
            <p:txBody>
              <a:bodyPr/>
              <a:lstStyle/>
              <a:p>
                <a:endParaRPr lang="zh-CN" altLang="en-US"/>
              </a:p>
            </p:txBody>
          </p:sp>
        </p:grpSp>
        <p:sp>
          <p:nvSpPr>
            <p:cNvPr id="160" name="Freeform 79"/>
            <p:cNvSpPr>
              <a:spLocks/>
            </p:cNvSpPr>
            <p:nvPr/>
          </p:nvSpPr>
          <p:spPr bwMode="auto">
            <a:xfrm>
              <a:off x="1536" y="1563"/>
              <a:ext cx="1015" cy="1107"/>
            </a:xfrm>
            <a:custGeom>
              <a:avLst/>
              <a:gdLst>
                <a:gd name="T0" fmla="*/ 1015 w 1015"/>
                <a:gd name="T1" fmla="*/ 1107 h 1107"/>
                <a:gd name="T2" fmla="*/ 0 w 1015"/>
                <a:gd name="T3" fmla="*/ 0 h 1107"/>
                <a:gd name="T4" fmla="*/ 905 w 1015"/>
                <a:gd name="T5" fmla="*/ 0 h 1107"/>
                <a:gd name="T6" fmla="*/ 1015 w 1015"/>
                <a:gd name="T7" fmla="*/ 1107 h 1107"/>
                <a:gd name="T8" fmla="*/ 0 60000 65536"/>
                <a:gd name="T9" fmla="*/ 0 60000 65536"/>
                <a:gd name="T10" fmla="*/ 0 60000 65536"/>
                <a:gd name="T11" fmla="*/ 0 60000 65536"/>
                <a:gd name="T12" fmla="*/ 0 w 1015"/>
                <a:gd name="T13" fmla="*/ 0 h 1107"/>
                <a:gd name="T14" fmla="*/ 1015 w 1015"/>
                <a:gd name="T15" fmla="*/ 1107 h 1107"/>
              </a:gdLst>
              <a:ahLst/>
              <a:cxnLst>
                <a:cxn ang="T8">
                  <a:pos x="T0" y="T1"/>
                </a:cxn>
                <a:cxn ang="T9">
                  <a:pos x="T2" y="T3"/>
                </a:cxn>
                <a:cxn ang="T10">
                  <a:pos x="T4" y="T5"/>
                </a:cxn>
                <a:cxn ang="T11">
                  <a:pos x="T6" y="T7"/>
                </a:cxn>
              </a:cxnLst>
              <a:rect l="T12" t="T13" r="T14" b="T15"/>
              <a:pathLst>
                <a:path w="1015" h="1107">
                  <a:moveTo>
                    <a:pt x="1015" y="1107"/>
                  </a:moveTo>
                  <a:lnTo>
                    <a:pt x="0" y="0"/>
                  </a:lnTo>
                  <a:lnTo>
                    <a:pt x="905" y="0"/>
                  </a:lnTo>
                  <a:lnTo>
                    <a:pt x="1015" y="1107"/>
                  </a:lnTo>
                  <a:close/>
                </a:path>
              </a:pathLst>
            </a:custGeom>
            <a:gradFill rotWithShape="1">
              <a:gsLst>
                <a:gs pos="0">
                  <a:schemeClr val="bg1"/>
                </a:gs>
                <a:gs pos="100000">
                  <a:schemeClr val="tx1"/>
                </a:gs>
              </a:gsLst>
              <a:lin ang="5400000" scaled="1"/>
            </a:gradFill>
            <a:ln w="9525">
              <a:noFill/>
              <a:round/>
              <a:headEnd/>
              <a:tailEnd/>
            </a:ln>
          </p:spPr>
          <p:txBody>
            <a:bodyPr rot="10800000"/>
            <a:lstStyle/>
            <a:p>
              <a:endParaRPr lang="zh-CN" altLang="en-US"/>
            </a:p>
          </p:txBody>
        </p:sp>
      </p:grpSp>
      <p:grpSp>
        <p:nvGrpSpPr>
          <p:cNvPr id="165" name="Group 326"/>
          <p:cNvGrpSpPr>
            <a:grpSpLocks/>
          </p:cNvGrpSpPr>
          <p:nvPr/>
        </p:nvGrpSpPr>
        <p:grpSpPr bwMode="auto">
          <a:xfrm>
            <a:off x="560388" y="2348260"/>
            <a:ext cx="609600" cy="609600"/>
            <a:chOff x="-44" y="1473"/>
            <a:chExt cx="981" cy="1105"/>
          </a:xfrm>
        </p:grpSpPr>
        <p:pic>
          <p:nvPicPr>
            <p:cNvPr id="166" name="Picture 327" descr="desktop_computer_stylized_medium"/>
            <p:cNvPicPr>
              <a:picLocks noChangeAspect="1" noChangeArrowheads="1"/>
            </p:cNvPicPr>
            <p:nvPr/>
          </p:nvPicPr>
          <p:blipFill>
            <a:blip r:embed="rId5" cstate="print"/>
            <a:srcRect/>
            <a:stretch>
              <a:fillRect/>
            </a:stretch>
          </p:blipFill>
          <p:spPr bwMode="auto">
            <a:xfrm flipH="1">
              <a:off x="-44" y="1473"/>
              <a:ext cx="981" cy="1105"/>
            </a:xfrm>
            <a:prstGeom prst="rect">
              <a:avLst/>
            </a:prstGeom>
            <a:noFill/>
            <a:ln w="9525">
              <a:noFill/>
              <a:miter lim="800000"/>
              <a:headEnd/>
              <a:tailEnd/>
            </a:ln>
          </p:spPr>
        </p:pic>
        <p:sp>
          <p:nvSpPr>
            <p:cNvPr id="167" name="Freeform 328"/>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cap="flat" cmpd="sng">
              <a:noFill/>
              <a:prstDash val="solid"/>
              <a:round/>
              <a:headEnd/>
              <a:tailEnd/>
            </a:ln>
          </p:spPr>
          <p:txBody>
            <a:bodyPr wrap="none"/>
            <a:lstStyle/>
            <a:p>
              <a:endParaRPr lang="zh-CN" altLang="en-US"/>
            </a:p>
          </p:txBody>
        </p:sp>
      </p:grpSp>
      <p:sp>
        <p:nvSpPr>
          <p:cNvPr id="168" name="Text Box 324"/>
          <p:cNvSpPr txBox="1">
            <a:spLocks noChangeArrowheads="1"/>
          </p:cNvSpPr>
          <p:nvPr/>
        </p:nvSpPr>
        <p:spPr bwMode="auto">
          <a:xfrm>
            <a:off x="787400" y="5810969"/>
            <a:ext cx="6037615" cy="707886"/>
          </a:xfrm>
          <a:prstGeom prst="rect">
            <a:avLst/>
          </a:prstGeom>
          <a:noFill/>
          <a:ln w="9525">
            <a:noFill/>
            <a:miter lim="800000"/>
            <a:headEnd/>
            <a:tailEnd/>
          </a:ln>
        </p:spPr>
        <p:txBody>
          <a:bodyPr wrap="none">
            <a:spAutoFit/>
          </a:bodyPr>
          <a:lstStyle/>
          <a:p>
            <a:r>
              <a:rPr lang="zh-CN" altLang="en-US" sz="2000" dirty="0">
                <a:solidFill>
                  <a:srgbClr val="CC0000"/>
                </a:solidFill>
                <a:latin typeface="Gill Sans MT" pitchFamily="34" charset="0"/>
              </a:rPr>
              <a:t>频分复用（</a:t>
            </a:r>
            <a:r>
              <a:rPr lang="en-US" altLang="zh-CN" sz="2000" dirty="0">
                <a:solidFill>
                  <a:srgbClr val="CC0000"/>
                </a:solidFill>
                <a:latin typeface="Gill Sans MT" pitchFamily="34" charset="0"/>
              </a:rPr>
              <a:t>frequency division multiplexing</a:t>
            </a:r>
            <a:r>
              <a:rPr lang="zh-CN" altLang="en-US" sz="2000" dirty="0">
                <a:solidFill>
                  <a:srgbClr val="CC0000"/>
                </a:solidFill>
                <a:latin typeface="Gill Sans MT" pitchFamily="34" charset="0"/>
              </a:rPr>
              <a:t>）</a:t>
            </a:r>
            <a:r>
              <a:rPr lang="en-US" altLang="zh-CN" sz="2000" dirty="0">
                <a:solidFill>
                  <a:srgbClr val="CC0000"/>
                </a:solidFill>
                <a:latin typeface="Gill Sans MT" pitchFamily="34" charset="0"/>
              </a:rPr>
              <a:t>:</a:t>
            </a:r>
            <a:r>
              <a:rPr lang="en-US" altLang="zh-CN" sz="2000" dirty="0">
                <a:latin typeface="Gill Sans MT" pitchFamily="34" charset="0"/>
              </a:rPr>
              <a:t> </a:t>
            </a:r>
            <a:r>
              <a:rPr lang="zh-CN" altLang="en-US" sz="2000" dirty="0">
                <a:latin typeface="Gill Sans MT" pitchFamily="34" charset="0"/>
              </a:rPr>
              <a:t>不同信道</a:t>
            </a:r>
            <a:br>
              <a:rPr lang="en-US" altLang="zh-CN" sz="2000" dirty="0">
                <a:latin typeface="Gill Sans MT" pitchFamily="34" charset="0"/>
              </a:rPr>
            </a:br>
            <a:r>
              <a:rPr lang="zh-CN" altLang="en-US" sz="2000" dirty="0">
                <a:latin typeface="Gill Sans MT" pitchFamily="34" charset="0"/>
              </a:rPr>
              <a:t>使用不同频率传输信号</a:t>
            </a:r>
            <a:endParaRPr lang="en-US" altLang="zh-CN" sz="2000" dirty="0">
              <a:latin typeface="Gill Sans MT" pitchFamily="34"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158"/>
                                        </p:tgtEl>
                                        <p:attrNameLst>
                                          <p:attrName>style.visibility</p:attrName>
                                        </p:attrNameLst>
                                      </p:cBhvr>
                                      <p:to>
                                        <p:strVal val="visible"/>
                                      </p:to>
                                    </p:set>
                                    <p:animEffect transition="in" filter="dissolve">
                                      <p:cBhvr>
                                        <p:cTn id="7" dur="500"/>
                                        <p:tgtEl>
                                          <p:spTgt spid="15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27"/>
                                        </p:tgtEl>
                                        <p:attrNameLst>
                                          <p:attrName>style.visibility</p:attrName>
                                        </p:attrNameLst>
                                      </p:cBhvr>
                                      <p:to>
                                        <p:strVal val="visible"/>
                                      </p:to>
                                    </p:set>
                                    <p:animEffect transition="in" filter="dissolve">
                                      <p:cBhvr>
                                        <p:cTn id="12" dur="500"/>
                                        <p:tgtEl>
                                          <p:spTgt spid="127"/>
                                        </p:tgtEl>
                                      </p:cBhvr>
                                    </p:animEffect>
                                  </p:childTnLst>
                                </p:cTn>
                              </p:par>
                            </p:childTnLst>
                          </p:cTn>
                        </p:par>
                        <p:par>
                          <p:cTn id="13" fill="hold">
                            <p:stCondLst>
                              <p:cond delay="500"/>
                            </p:stCondLst>
                            <p:childTnLst>
                              <p:par>
                                <p:cTn id="14" presetID="9" presetClass="entr" presetSubtype="0" fill="hold" nodeType="afterEffect">
                                  <p:stCondLst>
                                    <p:cond delay="0"/>
                                  </p:stCondLst>
                                  <p:childTnLst>
                                    <p:set>
                                      <p:cBhvr>
                                        <p:cTn id="15" dur="1" fill="hold">
                                          <p:stCondLst>
                                            <p:cond delay="0"/>
                                          </p:stCondLst>
                                        </p:cTn>
                                        <p:tgtEl>
                                          <p:spTgt spid="122"/>
                                        </p:tgtEl>
                                        <p:attrNameLst>
                                          <p:attrName>style.visibility</p:attrName>
                                        </p:attrNameLst>
                                      </p:cBhvr>
                                      <p:to>
                                        <p:strVal val="visible"/>
                                      </p:to>
                                    </p:set>
                                    <p:animEffect transition="in" filter="dissolve">
                                      <p:cBhvr>
                                        <p:cTn id="16" dur="500"/>
                                        <p:tgtEl>
                                          <p:spTgt spid="122"/>
                                        </p:tgtEl>
                                      </p:cBhvr>
                                    </p:animEffect>
                                  </p:childTnLst>
                                </p:cTn>
                              </p:par>
                            </p:childTnLst>
                          </p:cTn>
                        </p:par>
                        <p:par>
                          <p:cTn id="17" fill="hold">
                            <p:stCondLst>
                              <p:cond delay="1000"/>
                            </p:stCondLst>
                            <p:childTnLst>
                              <p:par>
                                <p:cTn id="18" presetID="9" presetClass="entr" presetSubtype="0" fill="hold" grpId="0" nodeType="afterEffect">
                                  <p:stCondLst>
                                    <p:cond delay="0"/>
                                  </p:stCondLst>
                                  <p:childTnLst>
                                    <p:set>
                                      <p:cBhvr>
                                        <p:cTn id="19" dur="1" fill="hold">
                                          <p:stCondLst>
                                            <p:cond delay="0"/>
                                          </p:stCondLst>
                                        </p:cTn>
                                        <p:tgtEl>
                                          <p:spTgt spid="168"/>
                                        </p:tgtEl>
                                        <p:attrNameLst>
                                          <p:attrName>style.visibility</p:attrName>
                                        </p:attrNameLst>
                                      </p:cBhvr>
                                      <p:to>
                                        <p:strVal val="visible"/>
                                      </p:to>
                                    </p:set>
                                    <p:animEffect transition="in" filter="dissolve">
                                      <p:cBhvr>
                                        <p:cTn id="20" dur="500"/>
                                        <p:tgtEl>
                                          <p:spTgt spid="1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接入网示例</a:t>
            </a:r>
            <a:r>
              <a:rPr lang="en-US" altLang="zh-CN" dirty="0"/>
              <a:t>2</a:t>
            </a:r>
            <a:r>
              <a:rPr lang="zh-CN" altLang="en-US" dirty="0"/>
              <a:t>：有线电视电缆上网</a:t>
            </a:r>
          </a:p>
        </p:txBody>
      </p:sp>
      <p:sp>
        <p:nvSpPr>
          <p:cNvPr id="4" name="灯片编号占位符 3"/>
          <p:cNvSpPr>
            <a:spLocks noGrp="1"/>
          </p:cNvSpPr>
          <p:nvPr>
            <p:ph type="sldNum" sz="quarter" idx="12"/>
          </p:nvPr>
        </p:nvSpPr>
        <p:spPr/>
        <p:txBody>
          <a:bodyPr/>
          <a:lstStyle/>
          <a:p>
            <a:fld id="{E3FA5FAF-8A25-4B6E-94B7-5CA30A873E9A}" type="slidenum">
              <a:rPr lang="zh-CN" altLang="en-US" smtClean="0"/>
              <a:pPr/>
              <a:t>17</a:t>
            </a:fld>
            <a:endParaRPr lang="zh-CN" altLang="en-US"/>
          </a:p>
        </p:txBody>
      </p:sp>
      <p:grpSp>
        <p:nvGrpSpPr>
          <p:cNvPr id="5" name="Group 2"/>
          <p:cNvGrpSpPr>
            <a:grpSpLocks/>
          </p:cNvGrpSpPr>
          <p:nvPr/>
        </p:nvGrpSpPr>
        <p:grpSpPr bwMode="auto">
          <a:xfrm>
            <a:off x="5143500" y="3438103"/>
            <a:ext cx="2178050" cy="1147763"/>
            <a:chOff x="5143500" y="2905125"/>
            <a:chExt cx="2178050" cy="1147763"/>
          </a:xfrm>
        </p:grpSpPr>
        <p:grpSp>
          <p:nvGrpSpPr>
            <p:cNvPr id="6" name="Group 128"/>
            <p:cNvGrpSpPr>
              <a:grpSpLocks/>
            </p:cNvGrpSpPr>
            <p:nvPr/>
          </p:nvGrpSpPr>
          <p:grpSpPr bwMode="auto">
            <a:xfrm>
              <a:off x="5143500" y="2905125"/>
              <a:ext cx="2178050" cy="1147763"/>
              <a:chOff x="3240" y="1830"/>
              <a:chExt cx="1372" cy="723"/>
            </a:xfrm>
          </p:grpSpPr>
          <p:sp>
            <p:nvSpPr>
              <p:cNvPr id="47" name="Freeform 129"/>
              <p:cNvSpPr>
                <a:spLocks/>
              </p:cNvSpPr>
              <p:nvPr/>
            </p:nvSpPr>
            <p:spPr bwMode="auto">
              <a:xfrm>
                <a:off x="3240" y="1830"/>
                <a:ext cx="1372" cy="723"/>
              </a:xfrm>
              <a:custGeom>
                <a:avLst/>
                <a:gdLst>
                  <a:gd name="T0" fmla="*/ 1509012 w 765"/>
                  <a:gd name="T1" fmla="*/ 5729 h 459"/>
                  <a:gd name="T2" fmla="*/ 1027025 w 765"/>
                  <a:gd name="T3" fmla="*/ 40395 h 459"/>
                  <a:gd name="T4" fmla="*/ 340902 w 765"/>
                  <a:gd name="T5" fmla="*/ 58024 h 459"/>
                  <a:gd name="T6" fmla="*/ 49874 w 765"/>
                  <a:gd name="T7" fmla="*/ 194383 h 459"/>
                  <a:gd name="T8" fmla="*/ 640932 w 765"/>
                  <a:gd name="T9" fmla="*/ 256788 h 459"/>
                  <a:gd name="T10" fmla="*/ 1233656 w 765"/>
                  <a:gd name="T11" fmla="*/ 246677 h 459"/>
                  <a:gd name="T12" fmla="*/ 2079640 w 765"/>
                  <a:gd name="T13" fmla="*/ 256788 h 459"/>
                  <a:gd name="T14" fmla="*/ 2485867 w 765"/>
                  <a:gd name="T15" fmla="*/ 251149 h 459"/>
                  <a:gd name="T16" fmla="*/ 2678580 w 765"/>
                  <a:gd name="T17" fmla="*/ 215337 h 459"/>
                  <a:gd name="T18" fmla="*/ 2671282 w 765"/>
                  <a:gd name="T19" fmla="*/ 91397 h 459"/>
                  <a:gd name="T20" fmla="*/ 2357408 w 765"/>
                  <a:gd name="T21" fmla="*/ 19830 h 459"/>
                  <a:gd name="T22" fmla="*/ 1509012 w 765"/>
                  <a:gd name="T23" fmla="*/ 5729 h 4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65"/>
                  <a:gd name="T37" fmla="*/ 0 h 459"/>
                  <a:gd name="T38" fmla="*/ 765 w 765"/>
                  <a:gd name="T39" fmla="*/ 459 h 4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65" h="459">
                    <a:moveTo>
                      <a:pt x="424" y="10"/>
                    </a:moveTo>
                    <a:cubicBezTo>
                      <a:pt x="362" y="16"/>
                      <a:pt x="343" y="55"/>
                      <a:pt x="288" y="70"/>
                    </a:cubicBezTo>
                    <a:cubicBezTo>
                      <a:pt x="233" y="85"/>
                      <a:pt x="142" y="56"/>
                      <a:pt x="96" y="100"/>
                    </a:cubicBezTo>
                    <a:cubicBezTo>
                      <a:pt x="50" y="144"/>
                      <a:pt x="0" y="279"/>
                      <a:pt x="14" y="336"/>
                    </a:cubicBezTo>
                    <a:cubicBezTo>
                      <a:pt x="28" y="393"/>
                      <a:pt x="125" y="429"/>
                      <a:pt x="180" y="444"/>
                    </a:cubicBezTo>
                    <a:cubicBezTo>
                      <a:pt x="235" y="459"/>
                      <a:pt x="279" y="426"/>
                      <a:pt x="346" y="426"/>
                    </a:cubicBezTo>
                    <a:cubicBezTo>
                      <a:pt x="413" y="426"/>
                      <a:pt x="525" y="443"/>
                      <a:pt x="584" y="444"/>
                    </a:cubicBezTo>
                    <a:cubicBezTo>
                      <a:pt x="643" y="445"/>
                      <a:pt x="670" y="446"/>
                      <a:pt x="698" y="434"/>
                    </a:cubicBezTo>
                    <a:cubicBezTo>
                      <a:pt x="726" y="422"/>
                      <a:pt x="743" y="418"/>
                      <a:pt x="752" y="372"/>
                    </a:cubicBezTo>
                    <a:cubicBezTo>
                      <a:pt x="761" y="326"/>
                      <a:pt x="765" y="214"/>
                      <a:pt x="750" y="158"/>
                    </a:cubicBezTo>
                    <a:cubicBezTo>
                      <a:pt x="735" y="102"/>
                      <a:pt x="716" y="58"/>
                      <a:pt x="662" y="34"/>
                    </a:cubicBezTo>
                    <a:cubicBezTo>
                      <a:pt x="608" y="10"/>
                      <a:pt x="505" y="0"/>
                      <a:pt x="424" y="10"/>
                    </a:cubicBezTo>
                    <a:close/>
                  </a:path>
                </a:pathLst>
              </a:custGeom>
              <a:gradFill rotWithShape="1">
                <a:gsLst>
                  <a:gs pos="0">
                    <a:srgbClr val="00CCFF"/>
                  </a:gs>
                  <a:gs pos="100000">
                    <a:schemeClr val="bg1"/>
                  </a:gs>
                </a:gsLst>
                <a:lin ang="0" scaled="1"/>
              </a:gradFill>
              <a:ln w="9525">
                <a:noFill/>
                <a:round/>
                <a:headEnd/>
                <a:tailEnd/>
              </a:ln>
            </p:spPr>
            <p:txBody>
              <a:bodyPr/>
              <a:lstStyle/>
              <a:p>
                <a:endParaRPr lang="zh-CN" altLang="en-US"/>
              </a:p>
            </p:txBody>
          </p:sp>
          <p:sp>
            <p:nvSpPr>
              <p:cNvPr id="48" name="Line 130"/>
              <p:cNvSpPr>
                <a:spLocks noChangeShapeType="1"/>
              </p:cNvSpPr>
              <p:nvPr/>
            </p:nvSpPr>
            <p:spPr bwMode="auto">
              <a:xfrm flipV="1">
                <a:off x="3763" y="2053"/>
                <a:ext cx="106" cy="76"/>
              </a:xfrm>
              <a:prstGeom prst="line">
                <a:avLst/>
              </a:prstGeom>
              <a:noFill/>
              <a:ln w="9525">
                <a:solidFill>
                  <a:schemeClr val="tx1"/>
                </a:solidFill>
                <a:round/>
                <a:headEnd/>
                <a:tailEnd/>
              </a:ln>
            </p:spPr>
            <p:txBody>
              <a:bodyPr/>
              <a:lstStyle/>
              <a:p>
                <a:endParaRPr lang="zh-CN" altLang="en-US"/>
              </a:p>
            </p:txBody>
          </p:sp>
          <p:sp>
            <p:nvSpPr>
              <p:cNvPr id="49" name="Line 131"/>
              <p:cNvSpPr>
                <a:spLocks noChangeShapeType="1"/>
              </p:cNvSpPr>
              <p:nvPr/>
            </p:nvSpPr>
            <p:spPr bwMode="auto">
              <a:xfrm>
                <a:off x="3616" y="2204"/>
                <a:ext cx="0" cy="72"/>
              </a:xfrm>
              <a:prstGeom prst="line">
                <a:avLst/>
              </a:prstGeom>
              <a:noFill/>
              <a:ln w="9525">
                <a:solidFill>
                  <a:schemeClr val="tx1"/>
                </a:solidFill>
                <a:round/>
                <a:headEnd/>
                <a:tailEnd/>
              </a:ln>
            </p:spPr>
            <p:txBody>
              <a:bodyPr/>
              <a:lstStyle/>
              <a:p>
                <a:endParaRPr lang="zh-CN" altLang="en-US"/>
              </a:p>
            </p:txBody>
          </p:sp>
          <p:sp>
            <p:nvSpPr>
              <p:cNvPr id="50" name="Line 132"/>
              <p:cNvSpPr>
                <a:spLocks noChangeShapeType="1"/>
              </p:cNvSpPr>
              <p:nvPr/>
            </p:nvSpPr>
            <p:spPr bwMode="auto">
              <a:xfrm flipV="1">
                <a:off x="3763" y="2114"/>
                <a:ext cx="226" cy="252"/>
              </a:xfrm>
              <a:prstGeom prst="line">
                <a:avLst/>
              </a:prstGeom>
              <a:noFill/>
              <a:ln w="9525">
                <a:solidFill>
                  <a:schemeClr val="tx1"/>
                </a:solidFill>
                <a:round/>
                <a:headEnd/>
                <a:tailEnd/>
              </a:ln>
            </p:spPr>
            <p:txBody>
              <a:bodyPr/>
              <a:lstStyle/>
              <a:p>
                <a:endParaRPr lang="zh-CN" altLang="en-US"/>
              </a:p>
            </p:txBody>
          </p:sp>
          <p:sp>
            <p:nvSpPr>
              <p:cNvPr id="51" name="Line 133"/>
              <p:cNvSpPr>
                <a:spLocks noChangeShapeType="1"/>
              </p:cNvSpPr>
              <p:nvPr/>
            </p:nvSpPr>
            <p:spPr bwMode="auto">
              <a:xfrm>
                <a:off x="4076" y="2113"/>
                <a:ext cx="0" cy="171"/>
              </a:xfrm>
              <a:prstGeom prst="line">
                <a:avLst/>
              </a:prstGeom>
              <a:noFill/>
              <a:ln w="9525">
                <a:solidFill>
                  <a:schemeClr val="tx1"/>
                </a:solidFill>
                <a:round/>
                <a:headEnd/>
                <a:tailEnd/>
              </a:ln>
            </p:spPr>
            <p:txBody>
              <a:bodyPr/>
              <a:lstStyle/>
              <a:p>
                <a:endParaRPr lang="zh-CN" altLang="en-US"/>
              </a:p>
            </p:txBody>
          </p:sp>
          <p:sp>
            <p:nvSpPr>
              <p:cNvPr id="52" name="Line 134"/>
              <p:cNvSpPr>
                <a:spLocks noChangeShapeType="1"/>
              </p:cNvSpPr>
              <p:nvPr/>
            </p:nvSpPr>
            <p:spPr bwMode="auto">
              <a:xfrm>
                <a:off x="3779" y="2380"/>
                <a:ext cx="162" cy="0"/>
              </a:xfrm>
              <a:prstGeom prst="line">
                <a:avLst/>
              </a:prstGeom>
              <a:noFill/>
              <a:ln w="9525">
                <a:solidFill>
                  <a:schemeClr val="tx1"/>
                </a:solidFill>
                <a:round/>
                <a:headEnd/>
                <a:tailEnd/>
              </a:ln>
            </p:spPr>
            <p:txBody>
              <a:bodyPr/>
              <a:lstStyle/>
              <a:p>
                <a:endParaRPr lang="zh-CN" altLang="en-US"/>
              </a:p>
            </p:txBody>
          </p:sp>
          <p:sp>
            <p:nvSpPr>
              <p:cNvPr id="53" name="Line 135"/>
              <p:cNvSpPr>
                <a:spLocks noChangeShapeType="1"/>
              </p:cNvSpPr>
              <p:nvPr/>
            </p:nvSpPr>
            <p:spPr bwMode="auto">
              <a:xfrm>
                <a:off x="4255" y="2372"/>
                <a:ext cx="152" cy="0"/>
              </a:xfrm>
              <a:prstGeom prst="line">
                <a:avLst/>
              </a:prstGeom>
              <a:noFill/>
              <a:ln w="9525">
                <a:solidFill>
                  <a:schemeClr val="tx1"/>
                </a:solidFill>
                <a:round/>
                <a:headEnd/>
                <a:tailEnd/>
              </a:ln>
            </p:spPr>
            <p:txBody>
              <a:bodyPr/>
              <a:lstStyle/>
              <a:p>
                <a:endParaRPr lang="zh-CN" altLang="en-US"/>
              </a:p>
            </p:txBody>
          </p:sp>
          <p:grpSp>
            <p:nvGrpSpPr>
              <p:cNvPr id="54" name="Group 136"/>
              <p:cNvGrpSpPr>
                <a:grpSpLocks/>
              </p:cNvGrpSpPr>
              <p:nvPr/>
            </p:nvGrpSpPr>
            <p:grpSpPr bwMode="auto">
              <a:xfrm>
                <a:off x="3860" y="1969"/>
                <a:ext cx="335" cy="148"/>
                <a:chOff x="4650" y="1129"/>
                <a:chExt cx="246" cy="95"/>
              </a:xfrm>
            </p:grpSpPr>
            <p:sp>
              <p:nvSpPr>
                <p:cNvPr id="84"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sp>
              <p:nvSpPr>
                <p:cNvPr id="85"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86"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grpSp>
              <p:nvGrpSpPr>
                <p:cNvPr id="87" name="Group 140"/>
                <p:cNvGrpSpPr>
                  <a:grpSpLocks/>
                </p:cNvGrpSpPr>
                <p:nvPr/>
              </p:nvGrpSpPr>
              <p:grpSpPr bwMode="auto">
                <a:xfrm>
                  <a:off x="4699" y="1145"/>
                  <a:ext cx="138" cy="29"/>
                  <a:chOff x="2468" y="1332"/>
                  <a:chExt cx="310" cy="60"/>
                </a:xfrm>
              </p:grpSpPr>
              <p:sp>
                <p:nvSpPr>
                  <p:cNvPr id="90" name="Freeform 141"/>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p:spPr>
                <p:txBody>
                  <a:bodyPr/>
                  <a:lstStyle/>
                  <a:p>
                    <a:endParaRPr lang="zh-CN" altLang="en-US"/>
                  </a:p>
                </p:txBody>
              </p:sp>
              <p:sp>
                <p:nvSpPr>
                  <p:cNvPr id="91" name="Freeform 142"/>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p:spPr>
                <p:txBody>
                  <a:bodyPr/>
                  <a:lstStyle/>
                  <a:p>
                    <a:endParaRPr lang="zh-CN" altLang="en-US"/>
                  </a:p>
                </p:txBody>
              </p:sp>
            </p:grpSp>
            <p:sp>
              <p:nvSpPr>
                <p:cNvPr id="88" name="Line 143"/>
                <p:cNvSpPr>
                  <a:spLocks noChangeShapeType="1"/>
                </p:cNvSpPr>
                <p:nvPr/>
              </p:nvSpPr>
              <p:spPr bwMode="auto">
                <a:xfrm>
                  <a:off x="4651" y="1158"/>
                  <a:ext cx="0" cy="42"/>
                </a:xfrm>
                <a:prstGeom prst="line">
                  <a:avLst/>
                </a:prstGeom>
                <a:noFill/>
                <a:ln w="9525">
                  <a:solidFill>
                    <a:schemeClr val="tx1"/>
                  </a:solidFill>
                  <a:round/>
                  <a:headEnd/>
                  <a:tailEnd/>
                </a:ln>
              </p:spPr>
              <p:txBody>
                <a:bodyPr/>
                <a:lstStyle/>
                <a:p>
                  <a:endParaRPr lang="zh-CN" altLang="en-US"/>
                </a:p>
              </p:txBody>
            </p:sp>
            <p:sp>
              <p:nvSpPr>
                <p:cNvPr id="89" name="Line 144"/>
                <p:cNvSpPr>
                  <a:spLocks noChangeShapeType="1"/>
                </p:cNvSpPr>
                <p:nvPr/>
              </p:nvSpPr>
              <p:spPr bwMode="auto">
                <a:xfrm>
                  <a:off x="4894" y="1160"/>
                  <a:ext cx="0" cy="41"/>
                </a:xfrm>
                <a:prstGeom prst="line">
                  <a:avLst/>
                </a:prstGeom>
                <a:noFill/>
                <a:ln w="9525">
                  <a:solidFill>
                    <a:schemeClr val="tx1"/>
                  </a:solidFill>
                  <a:round/>
                  <a:headEnd/>
                  <a:tailEnd/>
                </a:ln>
              </p:spPr>
              <p:txBody>
                <a:bodyPr/>
                <a:lstStyle/>
                <a:p>
                  <a:endParaRPr lang="zh-CN" altLang="en-US"/>
                </a:p>
              </p:txBody>
            </p:sp>
          </p:grpSp>
          <p:grpSp>
            <p:nvGrpSpPr>
              <p:cNvPr id="55" name="Group 145"/>
              <p:cNvGrpSpPr>
                <a:grpSpLocks/>
              </p:cNvGrpSpPr>
              <p:nvPr/>
            </p:nvGrpSpPr>
            <p:grpSpPr bwMode="auto">
              <a:xfrm>
                <a:off x="3922" y="2284"/>
                <a:ext cx="336" cy="154"/>
                <a:chOff x="4650" y="1129"/>
                <a:chExt cx="246" cy="95"/>
              </a:xfrm>
            </p:grpSpPr>
            <p:sp>
              <p:nvSpPr>
                <p:cNvPr id="76"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sp>
              <p:nvSpPr>
                <p:cNvPr id="77"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78"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grpSp>
              <p:nvGrpSpPr>
                <p:cNvPr id="79" name="Group 149"/>
                <p:cNvGrpSpPr>
                  <a:grpSpLocks/>
                </p:cNvGrpSpPr>
                <p:nvPr/>
              </p:nvGrpSpPr>
              <p:grpSpPr bwMode="auto">
                <a:xfrm>
                  <a:off x="4699" y="1145"/>
                  <a:ext cx="138" cy="29"/>
                  <a:chOff x="2468" y="1332"/>
                  <a:chExt cx="310" cy="60"/>
                </a:xfrm>
              </p:grpSpPr>
              <p:sp>
                <p:nvSpPr>
                  <p:cNvPr id="82" name="Freeform 15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p:spPr>
                <p:txBody>
                  <a:bodyPr/>
                  <a:lstStyle/>
                  <a:p>
                    <a:endParaRPr lang="zh-CN" altLang="en-US"/>
                  </a:p>
                </p:txBody>
              </p:sp>
              <p:sp>
                <p:nvSpPr>
                  <p:cNvPr id="83" name="Freeform 15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p:spPr>
                <p:txBody>
                  <a:bodyPr/>
                  <a:lstStyle/>
                  <a:p>
                    <a:endParaRPr lang="zh-CN" altLang="en-US"/>
                  </a:p>
                </p:txBody>
              </p:sp>
            </p:grpSp>
            <p:sp>
              <p:nvSpPr>
                <p:cNvPr id="80" name="Line 152"/>
                <p:cNvSpPr>
                  <a:spLocks noChangeShapeType="1"/>
                </p:cNvSpPr>
                <p:nvPr/>
              </p:nvSpPr>
              <p:spPr bwMode="auto">
                <a:xfrm>
                  <a:off x="4651" y="1158"/>
                  <a:ext cx="0" cy="42"/>
                </a:xfrm>
                <a:prstGeom prst="line">
                  <a:avLst/>
                </a:prstGeom>
                <a:noFill/>
                <a:ln w="9525">
                  <a:solidFill>
                    <a:schemeClr val="tx1"/>
                  </a:solidFill>
                  <a:round/>
                  <a:headEnd/>
                  <a:tailEnd/>
                </a:ln>
              </p:spPr>
              <p:txBody>
                <a:bodyPr/>
                <a:lstStyle/>
                <a:p>
                  <a:endParaRPr lang="zh-CN" altLang="en-US"/>
                </a:p>
              </p:txBody>
            </p:sp>
            <p:sp>
              <p:nvSpPr>
                <p:cNvPr id="81" name="Line 153"/>
                <p:cNvSpPr>
                  <a:spLocks noChangeShapeType="1"/>
                </p:cNvSpPr>
                <p:nvPr/>
              </p:nvSpPr>
              <p:spPr bwMode="auto">
                <a:xfrm>
                  <a:off x="4894" y="1160"/>
                  <a:ext cx="0" cy="41"/>
                </a:xfrm>
                <a:prstGeom prst="line">
                  <a:avLst/>
                </a:prstGeom>
                <a:noFill/>
                <a:ln w="9525">
                  <a:solidFill>
                    <a:schemeClr val="tx1"/>
                  </a:solidFill>
                  <a:round/>
                  <a:headEnd/>
                  <a:tailEnd/>
                </a:ln>
              </p:spPr>
              <p:txBody>
                <a:bodyPr/>
                <a:lstStyle/>
                <a:p>
                  <a:endParaRPr lang="zh-CN" altLang="en-US"/>
                </a:p>
              </p:txBody>
            </p:sp>
          </p:grpSp>
          <p:grpSp>
            <p:nvGrpSpPr>
              <p:cNvPr id="56" name="Group 154"/>
              <p:cNvGrpSpPr>
                <a:grpSpLocks/>
              </p:cNvGrpSpPr>
              <p:nvPr/>
            </p:nvGrpSpPr>
            <p:grpSpPr bwMode="auto">
              <a:xfrm>
                <a:off x="3443" y="2054"/>
                <a:ext cx="335" cy="149"/>
                <a:chOff x="4650" y="1129"/>
                <a:chExt cx="246" cy="95"/>
              </a:xfrm>
            </p:grpSpPr>
            <p:sp>
              <p:nvSpPr>
                <p:cNvPr id="68"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sp>
              <p:nvSpPr>
                <p:cNvPr id="69"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70"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grpSp>
              <p:nvGrpSpPr>
                <p:cNvPr id="71" name="Group 158"/>
                <p:cNvGrpSpPr>
                  <a:grpSpLocks/>
                </p:cNvGrpSpPr>
                <p:nvPr/>
              </p:nvGrpSpPr>
              <p:grpSpPr bwMode="auto">
                <a:xfrm>
                  <a:off x="4699" y="1145"/>
                  <a:ext cx="138" cy="29"/>
                  <a:chOff x="2468" y="1332"/>
                  <a:chExt cx="310" cy="60"/>
                </a:xfrm>
              </p:grpSpPr>
              <p:sp>
                <p:nvSpPr>
                  <p:cNvPr id="74" name="Freeform 15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p:spPr>
                <p:txBody>
                  <a:bodyPr/>
                  <a:lstStyle/>
                  <a:p>
                    <a:endParaRPr lang="zh-CN" altLang="en-US"/>
                  </a:p>
                </p:txBody>
              </p:sp>
              <p:sp>
                <p:nvSpPr>
                  <p:cNvPr id="75" name="Freeform 16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p:spPr>
                <p:txBody>
                  <a:bodyPr/>
                  <a:lstStyle/>
                  <a:p>
                    <a:endParaRPr lang="zh-CN" altLang="en-US"/>
                  </a:p>
                </p:txBody>
              </p:sp>
            </p:grpSp>
            <p:sp>
              <p:nvSpPr>
                <p:cNvPr id="72" name="Line 161"/>
                <p:cNvSpPr>
                  <a:spLocks noChangeShapeType="1"/>
                </p:cNvSpPr>
                <p:nvPr/>
              </p:nvSpPr>
              <p:spPr bwMode="auto">
                <a:xfrm>
                  <a:off x="4651" y="1158"/>
                  <a:ext cx="0" cy="42"/>
                </a:xfrm>
                <a:prstGeom prst="line">
                  <a:avLst/>
                </a:prstGeom>
                <a:noFill/>
                <a:ln w="9525">
                  <a:solidFill>
                    <a:schemeClr val="tx1"/>
                  </a:solidFill>
                  <a:round/>
                  <a:headEnd/>
                  <a:tailEnd/>
                </a:ln>
              </p:spPr>
              <p:txBody>
                <a:bodyPr/>
                <a:lstStyle/>
                <a:p>
                  <a:endParaRPr lang="zh-CN" altLang="en-US"/>
                </a:p>
              </p:txBody>
            </p:sp>
            <p:sp>
              <p:nvSpPr>
                <p:cNvPr id="73" name="Line 162"/>
                <p:cNvSpPr>
                  <a:spLocks noChangeShapeType="1"/>
                </p:cNvSpPr>
                <p:nvPr/>
              </p:nvSpPr>
              <p:spPr bwMode="auto">
                <a:xfrm>
                  <a:off x="4894" y="1160"/>
                  <a:ext cx="0" cy="41"/>
                </a:xfrm>
                <a:prstGeom prst="line">
                  <a:avLst/>
                </a:prstGeom>
                <a:noFill/>
                <a:ln w="9525">
                  <a:solidFill>
                    <a:schemeClr val="tx1"/>
                  </a:solidFill>
                  <a:round/>
                  <a:headEnd/>
                  <a:tailEnd/>
                </a:ln>
              </p:spPr>
              <p:txBody>
                <a:bodyPr/>
                <a:lstStyle/>
                <a:p>
                  <a:endParaRPr lang="zh-CN" altLang="en-US"/>
                </a:p>
              </p:txBody>
            </p:sp>
          </p:grpSp>
          <p:grpSp>
            <p:nvGrpSpPr>
              <p:cNvPr id="57" name="Group 163"/>
              <p:cNvGrpSpPr>
                <a:grpSpLocks/>
              </p:cNvGrpSpPr>
              <p:nvPr/>
            </p:nvGrpSpPr>
            <p:grpSpPr bwMode="auto">
              <a:xfrm>
                <a:off x="3452" y="2284"/>
                <a:ext cx="336" cy="148"/>
                <a:chOff x="4650" y="1129"/>
                <a:chExt cx="246" cy="95"/>
              </a:xfrm>
            </p:grpSpPr>
            <p:sp>
              <p:nvSpPr>
                <p:cNvPr id="60"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sp>
              <p:nvSpPr>
                <p:cNvPr id="61"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62"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grpSp>
              <p:nvGrpSpPr>
                <p:cNvPr id="63" name="Group 167"/>
                <p:cNvGrpSpPr>
                  <a:grpSpLocks/>
                </p:cNvGrpSpPr>
                <p:nvPr/>
              </p:nvGrpSpPr>
              <p:grpSpPr bwMode="auto">
                <a:xfrm>
                  <a:off x="4699" y="1145"/>
                  <a:ext cx="138" cy="29"/>
                  <a:chOff x="2468" y="1332"/>
                  <a:chExt cx="310" cy="60"/>
                </a:xfrm>
              </p:grpSpPr>
              <p:sp>
                <p:nvSpPr>
                  <p:cNvPr id="66" name="Freeform 16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p:spPr>
                <p:txBody>
                  <a:bodyPr/>
                  <a:lstStyle/>
                  <a:p>
                    <a:endParaRPr lang="zh-CN" altLang="en-US"/>
                  </a:p>
                </p:txBody>
              </p:sp>
              <p:sp>
                <p:nvSpPr>
                  <p:cNvPr id="67" name="Freeform 16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p:spPr>
                <p:txBody>
                  <a:bodyPr/>
                  <a:lstStyle/>
                  <a:p>
                    <a:endParaRPr lang="zh-CN" altLang="en-US"/>
                  </a:p>
                </p:txBody>
              </p:sp>
            </p:grpSp>
            <p:sp>
              <p:nvSpPr>
                <p:cNvPr id="64" name="Line 170"/>
                <p:cNvSpPr>
                  <a:spLocks noChangeShapeType="1"/>
                </p:cNvSpPr>
                <p:nvPr/>
              </p:nvSpPr>
              <p:spPr bwMode="auto">
                <a:xfrm>
                  <a:off x="4651" y="1158"/>
                  <a:ext cx="0" cy="42"/>
                </a:xfrm>
                <a:prstGeom prst="line">
                  <a:avLst/>
                </a:prstGeom>
                <a:noFill/>
                <a:ln w="9525">
                  <a:solidFill>
                    <a:schemeClr val="tx1"/>
                  </a:solidFill>
                  <a:round/>
                  <a:headEnd/>
                  <a:tailEnd/>
                </a:ln>
              </p:spPr>
              <p:txBody>
                <a:bodyPr/>
                <a:lstStyle/>
                <a:p>
                  <a:endParaRPr lang="zh-CN" altLang="en-US"/>
                </a:p>
              </p:txBody>
            </p:sp>
            <p:sp>
              <p:nvSpPr>
                <p:cNvPr id="65" name="Line 171"/>
                <p:cNvSpPr>
                  <a:spLocks noChangeShapeType="1"/>
                </p:cNvSpPr>
                <p:nvPr/>
              </p:nvSpPr>
              <p:spPr bwMode="auto">
                <a:xfrm>
                  <a:off x="4894" y="1160"/>
                  <a:ext cx="0" cy="41"/>
                </a:xfrm>
                <a:prstGeom prst="line">
                  <a:avLst/>
                </a:prstGeom>
                <a:noFill/>
                <a:ln w="9525">
                  <a:solidFill>
                    <a:schemeClr val="tx1"/>
                  </a:solidFill>
                  <a:round/>
                  <a:headEnd/>
                  <a:tailEnd/>
                </a:ln>
              </p:spPr>
              <p:txBody>
                <a:bodyPr/>
                <a:lstStyle/>
                <a:p>
                  <a:endParaRPr lang="zh-CN" altLang="en-US"/>
                </a:p>
              </p:txBody>
            </p:sp>
          </p:grpSp>
          <p:sp>
            <p:nvSpPr>
              <p:cNvPr id="58" name="Line 172"/>
              <p:cNvSpPr>
                <a:spLocks noChangeShapeType="1"/>
              </p:cNvSpPr>
              <p:nvPr/>
            </p:nvSpPr>
            <p:spPr bwMode="auto">
              <a:xfrm>
                <a:off x="4422" y="2370"/>
                <a:ext cx="153" cy="0"/>
              </a:xfrm>
              <a:prstGeom prst="line">
                <a:avLst/>
              </a:prstGeom>
              <a:noFill/>
              <a:ln w="9525">
                <a:solidFill>
                  <a:schemeClr val="bg2"/>
                </a:solidFill>
                <a:prstDash val="dash"/>
                <a:round/>
                <a:headEnd/>
                <a:tailEnd/>
              </a:ln>
            </p:spPr>
            <p:txBody>
              <a:bodyPr/>
              <a:lstStyle/>
              <a:p>
                <a:endParaRPr lang="zh-CN" altLang="en-US"/>
              </a:p>
            </p:txBody>
          </p:sp>
          <p:sp>
            <p:nvSpPr>
              <p:cNvPr id="59" name="Text Box 580"/>
              <p:cNvSpPr txBox="1">
                <a:spLocks noChangeArrowheads="1"/>
              </p:cNvSpPr>
              <p:nvPr/>
            </p:nvSpPr>
            <p:spPr bwMode="auto">
              <a:xfrm>
                <a:off x="4231" y="1988"/>
                <a:ext cx="348" cy="231"/>
              </a:xfrm>
              <a:prstGeom prst="rect">
                <a:avLst/>
              </a:prstGeom>
              <a:noFill/>
              <a:ln w="9525">
                <a:noFill/>
                <a:miter lim="800000"/>
                <a:headEnd/>
                <a:tailEnd/>
              </a:ln>
            </p:spPr>
            <p:txBody>
              <a:bodyPr wrap="none">
                <a:spAutoFit/>
              </a:bodyPr>
              <a:lstStyle/>
              <a:p>
                <a:r>
                  <a:rPr lang="en-US" altLang="zh-CN" sz="1800"/>
                  <a:t>ISP</a:t>
                </a:r>
              </a:p>
            </p:txBody>
          </p:sp>
        </p:grpSp>
        <p:grpSp>
          <p:nvGrpSpPr>
            <p:cNvPr id="7" name="Group 347"/>
            <p:cNvGrpSpPr>
              <a:grpSpLocks/>
            </p:cNvGrpSpPr>
            <p:nvPr/>
          </p:nvGrpSpPr>
          <p:grpSpPr bwMode="auto">
            <a:xfrm>
              <a:off x="5450519" y="3250491"/>
              <a:ext cx="569188" cy="269566"/>
              <a:chOff x="1871277" y="1576300"/>
              <a:chExt cx="1128371" cy="437861"/>
            </a:xfrm>
          </p:grpSpPr>
          <p:sp>
            <p:nvSpPr>
              <p:cNvPr id="38" name="Oval 181"/>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39" name="Rectangle 182"/>
              <p:cNvSpPr/>
              <p:nvPr/>
            </p:nvSpPr>
            <p:spPr bwMode="auto">
              <a:xfrm>
                <a:off x="1870026" y="1739905"/>
                <a:ext cx="1129806" cy="11603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40" name="Oval 183"/>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41" name="Freeform 184"/>
              <p:cNvSpPr/>
              <p:nvPr/>
            </p:nvSpPr>
            <p:spPr bwMode="auto">
              <a:xfrm>
                <a:off x="2159559" y="1672861"/>
                <a:ext cx="547595" cy="16245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2" name="Freeform 185"/>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43" name="Freeform 186"/>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44" name="Freeform 187"/>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45" name="Straight Connector 188"/>
              <p:cNvCxnSpPr>
                <a:cxnSpLocks noChangeShapeType="1"/>
                <a:endCxn id="40"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46" name="Straight Connector 189"/>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8" name="Group 347"/>
            <p:cNvGrpSpPr>
              <a:grpSpLocks/>
            </p:cNvGrpSpPr>
            <p:nvPr/>
          </p:nvGrpSpPr>
          <p:grpSpPr bwMode="auto">
            <a:xfrm>
              <a:off x="5463219" y="3606091"/>
              <a:ext cx="569188" cy="269566"/>
              <a:chOff x="1871277" y="1576300"/>
              <a:chExt cx="1128371" cy="437861"/>
            </a:xfrm>
          </p:grpSpPr>
          <p:sp>
            <p:nvSpPr>
              <p:cNvPr id="29" name="Oval 191"/>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30" name="Rectangle 192"/>
              <p:cNvSpPr/>
              <p:nvPr/>
            </p:nvSpPr>
            <p:spPr bwMode="auto">
              <a:xfrm>
                <a:off x="1870026" y="1739905"/>
                <a:ext cx="1129806" cy="11603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31" name="Oval 193"/>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32" name="Freeform 194"/>
              <p:cNvSpPr/>
              <p:nvPr/>
            </p:nvSpPr>
            <p:spPr bwMode="auto">
              <a:xfrm>
                <a:off x="2159559" y="1672861"/>
                <a:ext cx="547595" cy="16245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3" name="Freeform 195"/>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34" name="Freeform 196"/>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35" name="Freeform 197"/>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36" name="Straight Connector 198"/>
              <p:cNvCxnSpPr>
                <a:cxnSpLocks noChangeShapeType="1"/>
                <a:endCxn id="31"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37" name="Straight Connector 199"/>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9" name="Group 347"/>
            <p:cNvGrpSpPr>
              <a:grpSpLocks/>
            </p:cNvGrpSpPr>
            <p:nvPr/>
          </p:nvGrpSpPr>
          <p:grpSpPr bwMode="auto">
            <a:xfrm>
              <a:off x="6107744" y="3120316"/>
              <a:ext cx="569188" cy="269566"/>
              <a:chOff x="1871277" y="1576300"/>
              <a:chExt cx="1128371" cy="437861"/>
            </a:xfrm>
          </p:grpSpPr>
          <p:sp>
            <p:nvSpPr>
              <p:cNvPr id="20" name="Oval 201"/>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21" name="Rectangle 202"/>
              <p:cNvSpPr/>
              <p:nvPr/>
            </p:nvSpPr>
            <p:spPr bwMode="auto">
              <a:xfrm>
                <a:off x="1870026" y="1739905"/>
                <a:ext cx="1129806" cy="11603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22" name="Oval 203"/>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23" name="Freeform 204"/>
              <p:cNvSpPr/>
              <p:nvPr/>
            </p:nvSpPr>
            <p:spPr bwMode="auto">
              <a:xfrm>
                <a:off x="2159559" y="1672861"/>
                <a:ext cx="547595" cy="16245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24" name="Freeform 205"/>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25" name="Freeform 206"/>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26" name="Freeform 207"/>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27" name="Straight Connector 208"/>
              <p:cNvCxnSpPr>
                <a:cxnSpLocks noChangeShapeType="1"/>
                <a:endCxn id="22"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28" name="Straight Connector 209"/>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10" name="Group 347"/>
            <p:cNvGrpSpPr>
              <a:grpSpLocks/>
            </p:cNvGrpSpPr>
            <p:nvPr/>
          </p:nvGrpSpPr>
          <p:grpSpPr bwMode="auto">
            <a:xfrm>
              <a:off x="6207410" y="3622646"/>
              <a:ext cx="569188" cy="269566"/>
              <a:chOff x="1871277" y="1576300"/>
              <a:chExt cx="1128371" cy="437861"/>
            </a:xfrm>
          </p:grpSpPr>
          <p:sp>
            <p:nvSpPr>
              <p:cNvPr id="11" name="Oval 211"/>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2" name="Rectangle 212"/>
              <p:cNvSpPr/>
              <p:nvPr/>
            </p:nvSpPr>
            <p:spPr bwMode="auto">
              <a:xfrm>
                <a:off x="1870712" y="1738800"/>
                <a:ext cx="1129808" cy="11603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13" name="Oval 213"/>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4" name="Freeform 214"/>
              <p:cNvSpPr/>
              <p:nvPr/>
            </p:nvSpPr>
            <p:spPr bwMode="auto">
              <a:xfrm>
                <a:off x="2160245" y="1674334"/>
                <a:ext cx="547595" cy="15987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5" name="Freeform 215"/>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16" name="Freeform 216"/>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17" name="Freeform 217"/>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18" name="Straight Connector 218"/>
              <p:cNvCxnSpPr>
                <a:cxnSpLocks noChangeShapeType="1"/>
                <a:endCxn id="13"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19" name="Straight Connector 219"/>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grpSp>
        <p:nvGrpSpPr>
          <p:cNvPr id="92" name="Group 5"/>
          <p:cNvGrpSpPr>
            <a:grpSpLocks/>
          </p:cNvGrpSpPr>
          <p:nvPr/>
        </p:nvGrpSpPr>
        <p:grpSpPr bwMode="auto">
          <a:xfrm>
            <a:off x="646115" y="2823739"/>
            <a:ext cx="2852738" cy="1212849"/>
            <a:chOff x="407" y="1443"/>
            <a:chExt cx="1797" cy="764"/>
          </a:xfrm>
        </p:grpSpPr>
        <p:sp>
          <p:nvSpPr>
            <p:cNvPr id="93" name="Text Box 6"/>
            <p:cNvSpPr txBox="1">
              <a:spLocks noChangeArrowheads="1"/>
            </p:cNvSpPr>
            <p:nvPr/>
          </p:nvSpPr>
          <p:spPr bwMode="auto">
            <a:xfrm>
              <a:off x="407" y="1885"/>
              <a:ext cx="1797" cy="322"/>
            </a:xfrm>
            <a:prstGeom prst="rect">
              <a:avLst/>
            </a:prstGeom>
            <a:noFill/>
            <a:ln w="9525">
              <a:noFill/>
              <a:miter lim="800000"/>
              <a:headEnd/>
              <a:tailEnd/>
            </a:ln>
          </p:spPr>
          <p:txBody>
            <a:bodyPr wrap="none">
              <a:spAutoFit/>
            </a:bodyPr>
            <a:lstStyle/>
            <a:p>
              <a:pPr algn="r">
                <a:lnSpc>
                  <a:spcPct val="85000"/>
                </a:lnSpc>
              </a:pPr>
              <a:r>
                <a:rPr lang="zh-CN" altLang="en-US" sz="1600" dirty="0"/>
                <a:t>数据和电视节目在</a:t>
              </a:r>
              <a:r>
                <a:rPr lang="zh-CN" altLang="en-US" sz="1600" dirty="0">
                  <a:solidFill>
                    <a:srgbClr val="C00000"/>
                  </a:solidFill>
                </a:rPr>
                <a:t>共享</a:t>
              </a:r>
              <a:r>
                <a:rPr lang="zh-CN" altLang="en-US" sz="1600" dirty="0"/>
                <a:t>的电缆</a:t>
              </a:r>
              <a:br>
                <a:rPr lang="en-US" altLang="zh-CN" sz="1600" dirty="0"/>
              </a:br>
              <a:r>
                <a:rPr lang="zh-CN" altLang="en-US" sz="1600" dirty="0"/>
                <a:t>上使用不同的频率传输</a:t>
              </a:r>
              <a:endParaRPr lang="en-US" altLang="zh-CN" sz="1600" dirty="0"/>
            </a:p>
          </p:txBody>
        </p:sp>
        <p:sp>
          <p:nvSpPr>
            <p:cNvPr id="94" name="Line 7"/>
            <p:cNvSpPr>
              <a:spLocks noChangeShapeType="1"/>
            </p:cNvSpPr>
            <p:nvPr/>
          </p:nvSpPr>
          <p:spPr bwMode="auto">
            <a:xfrm flipV="1">
              <a:off x="1452" y="1443"/>
              <a:ext cx="282" cy="476"/>
            </a:xfrm>
            <a:prstGeom prst="line">
              <a:avLst/>
            </a:prstGeom>
            <a:noFill/>
            <a:ln w="9525">
              <a:solidFill>
                <a:srgbClr val="CC0000"/>
              </a:solidFill>
              <a:round/>
              <a:headEnd/>
              <a:tailEnd/>
            </a:ln>
          </p:spPr>
          <p:txBody>
            <a:bodyPr/>
            <a:lstStyle/>
            <a:p>
              <a:endParaRPr lang="zh-CN" altLang="en-US"/>
            </a:p>
          </p:txBody>
        </p:sp>
      </p:grpSp>
      <p:sp>
        <p:nvSpPr>
          <p:cNvPr id="95" name="Rectangle 9"/>
          <p:cNvSpPr>
            <a:spLocks noChangeArrowheads="1"/>
          </p:cNvSpPr>
          <p:nvPr/>
        </p:nvSpPr>
        <p:spPr bwMode="auto">
          <a:xfrm>
            <a:off x="657225" y="2183978"/>
            <a:ext cx="1793875" cy="925513"/>
          </a:xfrm>
          <a:prstGeom prst="rect">
            <a:avLst/>
          </a:prstGeom>
          <a:solidFill>
            <a:srgbClr val="DDDDDD"/>
          </a:solidFill>
          <a:ln w="9525">
            <a:noFill/>
            <a:miter lim="800000"/>
            <a:headEnd/>
            <a:tailEnd/>
          </a:ln>
        </p:spPr>
        <p:txBody>
          <a:bodyPr wrap="none" anchor="ctr"/>
          <a:lstStyle/>
          <a:p>
            <a:endParaRPr lang="zh-CN" altLang="zh-CN"/>
          </a:p>
        </p:txBody>
      </p:sp>
      <p:sp>
        <p:nvSpPr>
          <p:cNvPr id="96" name="Line 7"/>
          <p:cNvSpPr>
            <a:spLocks noChangeShapeType="1"/>
          </p:cNvSpPr>
          <p:nvPr/>
        </p:nvSpPr>
        <p:spPr bwMode="auto">
          <a:xfrm flipV="1">
            <a:off x="958850" y="2734841"/>
            <a:ext cx="365125" cy="1587"/>
          </a:xfrm>
          <a:prstGeom prst="line">
            <a:avLst/>
          </a:prstGeom>
          <a:noFill/>
          <a:ln w="9525">
            <a:solidFill>
              <a:schemeClr val="tx1"/>
            </a:solidFill>
            <a:round/>
            <a:headEnd/>
            <a:tailEnd/>
          </a:ln>
        </p:spPr>
        <p:txBody>
          <a:bodyPr wrap="none"/>
          <a:lstStyle/>
          <a:p>
            <a:endParaRPr lang="zh-CN" altLang="en-US"/>
          </a:p>
        </p:txBody>
      </p:sp>
      <p:sp>
        <p:nvSpPr>
          <p:cNvPr id="97" name="Text Box 39"/>
          <p:cNvSpPr txBox="1">
            <a:spLocks noChangeArrowheads="1"/>
          </p:cNvSpPr>
          <p:nvPr/>
        </p:nvSpPr>
        <p:spPr bwMode="auto">
          <a:xfrm>
            <a:off x="1056720" y="2885653"/>
            <a:ext cx="902811" cy="437043"/>
          </a:xfrm>
          <a:prstGeom prst="rect">
            <a:avLst/>
          </a:prstGeom>
          <a:noFill/>
          <a:ln w="9525">
            <a:noFill/>
            <a:miter lim="800000"/>
            <a:headEnd/>
            <a:tailEnd/>
          </a:ln>
        </p:spPr>
        <p:txBody>
          <a:bodyPr wrap="none">
            <a:spAutoFit/>
          </a:bodyPr>
          <a:lstStyle/>
          <a:p>
            <a:pPr algn="ctr">
              <a:lnSpc>
                <a:spcPct val="80000"/>
              </a:lnSpc>
            </a:pPr>
            <a:r>
              <a:rPr lang="zh-CN" altLang="en-US" sz="1400" dirty="0"/>
              <a:t>电缆调制</a:t>
            </a:r>
            <a:br>
              <a:rPr lang="en-US" altLang="zh-CN" sz="1400" dirty="0"/>
            </a:br>
            <a:r>
              <a:rPr lang="zh-CN" altLang="en-US" sz="1400" dirty="0"/>
              <a:t>解调器</a:t>
            </a:r>
            <a:endParaRPr lang="en-US" altLang="zh-CN" sz="1400" dirty="0"/>
          </a:p>
        </p:txBody>
      </p:sp>
      <p:sp>
        <p:nvSpPr>
          <p:cNvPr id="98" name="Text Box 41"/>
          <p:cNvSpPr txBox="1">
            <a:spLocks noChangeArrowheads="1"/>
          </p:cNvSpPr>
          <p:nvPr/>
        </p:nvSpPr>
        <p:spPr bwMode="auto">
          <a:xfrm>
            <a:off x="1904509" y="2887241"/>
            <a:ext cx="723275" cy="264688"/>
          </a:xfrm>
          <a:prstGeom prst="rect">
            <a:avLst/>
          </a:prstGeom>
          <a:noFill/>
          <a:ln w="9525">
            <a:noFill/>
            <a:miter lim="800000"/>
            <a:headEnd/>
            <a:tailEnd/>
          </a:ln>
        </p:spPr>
        <p:txBody>
          <a:bodyPr wrap="none">
            <a:spAutoFit/>
          </a:bodyPr>
          <a:lstStyle/>
          <a:p>
            <a:pPr algn="ctr">
              <a:lnSpc>
                <a:spcPct val="80000"/>
              </a:lnSpc>
            </a:pPr>
            <a:r>
              <a:rPr lang="zh-CN" altLang="en-US" sz="1400" dirty="0"/>
              <a:t>分离器</a:t>
            </a:r>
            <a:endParaRPr lang="en-US" altLang="zh-CN" sz="1400" dirty="0"/>
          </a:p>
        </p:txBody>
      </p:sp>
      <p:grpSp>
        <p:nvGrpSpPr>
          <p:cNvPr id="99" name="Group 13"/>
          <p:cNvGrpSpPr>
            <a:grpSpLocks/>
          </p:cNvGrpSpPr>
          <p:nvPr/>
        </p:nvGrpSpPr>
        <p:grpSpPr bwMode="auto">
          <a:xfrm>
            <a:off x="1304925" y="2611016"/>
            <a:ext cx="614363" cy="220662"/>
            <a:chOff x="322" y="890"/>
            <a:chExt cx="872" cy="339"/>
          </a:xfrm>
        </p:grpSpPr>
        <p:sp>
          <p:nvSpPr>
            <p:cNvPr id="100" name="Rectangle 14"/>
            <p:cNvSpPr>
              <a:spLocks noChangeArrowheads="1"/>
            </p:cNvSpPr>
            <p:nvPr/>
          </p:nvSpPr>
          <p:spPr bwMode="auto">
            <a:xfrm>
              <a:off x="322" y="1005"/>
              <a:ext cx="872" cy="224"/>
            </a:xfrm>
            <a:prstGeom prst="rect">
              <a:avLst/>
            </a:prstGeom>
            <a:solidFill>
              <a:srgbClr val="FFFF99"/>
            </a:solidFill>
            <a:ln w="9525">
              <a:solidFill>
                <a:schemeClr val="tx1"/>
              </a:solidFill>
              <a:miter lim="800000"/>
              <a:headEnd/>
              <a:tailEnd/>
            </a:ln>
          </p:spPr>
          <p:txBody>
            <a:bodyPr wrap="none" anchor="ctr"/>
            <a:lstStyle/>
            <a:p>
              <a:endParaRPr lang="zh-CN" altLang="zh-CN"/>
            </a:p>
          </p:txBody>
        </p:sp>
        <p:sp>
          <p:nvSpPr>
            <p:cNvPr id="101" name="Rectangle 15"/>
            <p:cNvSpPr>
              <a:spLocks noChangeArrowheads="1"/>
            </p:cNvSpPr>
            <p:nvPr/>
          </p:nvSpPr>
          <p:spPr bwMode="auto">
            <a:xfrm>
              <a:off x="394" y="1073"/>
              <a:ext cx="54" cy="56"/>
            </a:xfrm>
            <a:prstGeom prst="rect">
              <a:avLst/>
            </a:prstGeom>
            <a:solidFill>
              <a:srgbClr val="FF0000"/>
            </a:solidFill>
            <a:ln w="9525">
              <a:noFill/>
              <a:miter lim="800000"/>
              <a:headEnd/>
              <a:tailEnd/>
            </a:ln>
          </p:spPr>
          <p:txBody>
            <a:bodyPr wrap="none" anchor="ctr"/>
            <a:lstStyle/>
            <a:p>
              <a:endParaRPr lang="zh-CN" altLang="zh-CN"/>
            </a:p>
          </p:txBody>
        </p:sp>
        <p:sp>
          <p:nvSpPr>
            <p:cNvPr id="102" name="Rectangle 16"/>
            <p:cNvSpPr>
              <a:spLocks noChangeArrowheads="1"/>
            </p:cNvSpPr>
            <p:nvPr/>
          </p:nvSpPr>
          <p:spPr bwMode="auto">
            <a:xfrm>
              <a:off x="466" y="1073"/>
              <a:ext cx="56" cy="56"/>
            </a:xfrm>
            <a:prstGeom prst="rect">
              <a:avLst/>
            </a:prstGeom>
            <a:solidFill>
              <a:srgbClr val="33CC33"/>
            </a:solidFill>
            <a:ln w="9525">
              <a:noFill/>
              <a:miter lim="800000"/>
              <a:headEnd/>
              <a:tailEnd/>
            </a:ln>
          </p:spPr>
          <p:txBody>
            <a:bodyPr wrap="none" anchor="ctr"/>
            <a:lstStyle/>
            <a:p>
              <a:endParaRPr lang="zh-CN" altLang="zh-CN"/>
            </a:p>
          </p:txBody>
        </p:sp>
        <p:sp>
          <p:nvSpPr>
            <p:cNvPr id="103" name="Rectangle 17"/>
            <p:cNvSpPr>
              <a:spLocks noChangeArrowheads="1"/>
            </p:cNvSpPr>
            <p:nvPr/>
          </p:nvSpPr>
          <p:spPr bwMode="auto">
            <a:xfrm>
              <a:off x="541" y="1070"/>
              <a:ext cx="56" cy="56"/>
            </a:xfrm>
            <a:prstGeom prst="rect">
              <a:avLst/>
            </a:prstGeom>
            <a:solidFill>
              <a:srgbClr val="FF0000"/>
            </a:solidFill>
            <a:ln w="9525">
              <a:noFill/>
              <a:miter lim="800000"/>
              <a:headEnd/>
              <a:tailEnd/>
            </a:ln>
          </p:spPr>
          <p:txBody>
            <a:bodyPr wrap="none" anchor="ctr"/>
            <a:lstStyle/>
            <a:p>
              <a:endParaRPr lang="zh-CN" altLang="zh-CN"/>
            </a:p>
          </p:txBody>
        </p:sp>
        <p:sp>
          <p:nvSpPr>
            <p:cNvPr id="104" name="Rectangle 18"/>
            <p:cNvSpPr>
              <a:spLocks noChangeArrowheads="1"/>
            </p:cNvSpPr>
            <p:nvPr/>
          </p:nvSpPr>
          <p:spPr bwMode="auto">
            <a:xfrm>
              <a:off x="615" y="1070"/>
              <a:ext cx="56" cy="56"/>
            </a:xfrm>
            <a:prstGeom prst="rect">
              <a:avLst/>
            </a:prstGeom>
            <a:solidFill>
              <a:srgbClr val="FF0000"/>
            </a:solidFill>
            <a:ln w="9525">
              <a:noFill/>
              <a:miter lim="800000"/>
              <a:headEnd/>
              <a:tailEnd/>
            </a:ln>
          </p:spPr>
          <p:txBody>
            <a:bodyPr wrap="none" anchor="ctr"/>
            <a:lstStyle/>
            <a:p>
              <a:endParaRPr lang="zh-CN" altLang="zh-CN"/>
            </a:p>
          </p:txBody>
        </p:sp>
        <p:sp>
          <p:nvSpPr>
            <p:cNvPr id="105" name="AutoShape 19"/>
            <p:cNvSpPr>
              <a:spLocks noChangeArrowheads="1"/>
            </p:cNvSpPr>
            <p:nvPr/>
          </p:nvSpPr>
          <p:spPr bwMode="auto">
            <a:xfrm rot="10800000" flipH="1">
              <a:off x="322" y="890"/>
              <a:ext cx="859"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FFFF99"/>
            </a:solidFill>
            <a:ln w="9525">
              <a:solidFill>
                <a:schemeClr val="tx1"/>
              </a:solidFill>
              <a:miter lim="800000"/>
              <a:headEnd/>
              <a:tailEnd/>
            </a:ln>
          </p:spPr>
          <p:txBody>
            <a:bodyPr wrap="none" anchor="ctr"/>
            <a:lstStyle/>
            <a:p>
              <a:endParaRPr lang="zh-CN" altLang="en-US"/>
            </a:p>
          </p:txBody>
        </p:sp>
      </p:grpSp>
      <p:sp>
        <p:nvSpPr>
          <p:cNvPr id="106" name="AutoShape 21"/>
          <p:cNvSpPr>
            <a:spLocks noChangeArrowheads="1"/>
          </p:cNvSpPr>
          <p:nvPr/>
        </p:nvSpPr>
        <p:spPr bwMode="auto">
          <a:xfrm>
            <a:off x="419100" y="1772816"/>
            <a:ext cx="2268538" cy="468312"/>
          </a:xfrm>
          <a:prstGeom prst="triangle">
            <a:avLst>
              <a:gd name="adj" fmla="val 50000"/>
            </a:avLst>
          </a:prstGeom>
          <a:solidFill>
            <a:srgbClr val="DDDDDD"/>
          </a:solidFill>
          <a:ln w="9525">
            <a:noFill/>
            <a:miter lim="800000"/>
            <a:headEnd/>
            <a:tailEnd/>
          </a:ln>
        </p:spPr>
        <p:txBody>
          <a:bodyPr wrap="none" anchor="ctr"/>
          <a:lstStyle/>
          <a:p>
            <a:endParaRPr lang="zh-CN" altLang="zh-CN"/>
          </a:p>
        </p:txBody>
      </p:sp>
      <p:sp>
        <p:nvSpPr>
          <p:cNvPr id="107" name="Rectangle 22"/>
          <p:cNvSpPr>
            <a:spLocks noChangeArrowheads="1"/>
          </p:cNvSpPr>
          <p:nvPr/>
        </p:nvSpPr>
        <p:spPr bwMode="auto">
          <a:xfrm>
            <a:off x="2035175" y="2672928"/>
            <a:ext cx="166688" cy="144463"/>
          </a:xfrm>
          <a:prstGeom prst="rect">
            <a:avLst/>
          </a:prstGeom>
          <a:solidFill>
            <a:srgbClr val="000099"/>
          </a:solidFill>
          <a:ln w="9525">
            <a:solidFill>
              <a:schemeClr val="tx1"/>
            </a:solidFill>
            <a:miter lim="800000"/>
            <a:headEnd/>
            <a:tailEnd/>
          </a:ln>
        </p:spPr>
        <p:txBody>
          <a:bodyPr wrap="none" anchor="ctr"/>
          <a:lstStyle/>
          <a:p>
            <a:endParaRPr lang="zh-CN" altLang="zh-CN"/>
          </a:p>
        </p:txBody>
      </p:sp>
      <p:sp>
        <p:nvSpPr>
          <p:cNvPr id="108" name="Freeform 23"/>
          <p:cNvSpPr>
            <a:spLocks/>
          </p:cNvSpPr>
          <p:nvPr/>
        </p:nvSpPr>
        <p:spPr bwMode="auto">
          <a:xfrm>
            <a:off x="1644650" y="2228428"/>
            <a:ext cx="479425" cy="434975"/>
          </a:xfrm>
          <a:custGeom>
            <a:avLst/>
            <a:gdLst>
              <a:gd name="T0" fmla="*/ 2147483647 w 381"/>
              <a:gd name="T1" fmla="*/ 2147483647 h 274"/>
              <a:gd name="T2" fmla="*/ 2147483647 w 381"/>
              <a:gd name="T3" fmla="*/ 2147483647 h 274"/>
              <a:gd name="T4" fmla="*/ 0 w 381"/>
              <a:gd name="T5" fmla="*/ 0 h 274"/>
              <a:gd name="T6" fmla="*/ 0 60000 65536"/>
              <a:gd name="T7" fmla="*/ 0 60000 65536"/>
              <a:gd name="T8" fmla="*/ 0 60000 65536"/>
              <a:gd name="T9" fmla="*/ 0 w 381"/>
              <a:gd name="T10" fmla="*/ 0 h 274"/>
              <a:gd name="T11" fmla="*/ 381 w 381"/>
              <a:gd name="T12" fmla="*/ 274 h 274"/>
            </a:gdLst>
            <a:ahLst/>
            <a:cxnLst>
              <a:cxn ang="T6">
                <a:pos x="T0" y="T1"/>
              </a:cxn>
              <a:cxn ang="T7">
                <a:pos x="T2" y="T3"/>
              </a:cxn>
              <a:cxn ang="T8">
                <a:pos x="T4" y="T5"/>
              </a:cxn>
            </a:cxnLst>
            <a:rect l="T9" t="T10" r="T11" b="T12"/>
            <a:pathLst>
              <a:path w="381" h="274">
                <a:moveTo>
                  <a:pt x="381" y="274"/>
                </a:moveTo>
                <a:lnTo>
                  <a:pt x="381" y="130"/>
                </a:lnTo>
                <a:lnTo>
                  <a:pt x="0" y="0"/>
                </a:lnTo>
              </a:path>
            </a:pathLst>
          </a:custGeom>
          <a:noFill/>
          <a:ln w="9525">
            <a:solidFill>
              <a:schemeClr val="tx1"/>
            </a:solidFill>
            <a:round/>
            <a:headEnd/>
            <a:tailEnd/>
          </a:ln>
        </p:spPr>
        <p:txBody>
          <a:bodyPr/>
          <a:lstStyle/>
          <a:p>
            <a:endParaRPr lang="zh-CN" altLang="en-US"/>
          </a:p>
        </p:txBody>
      </p:sp>
      <p:sp>
        <p:nvSpPr>
          <p:cNvPr id="109" name="Line 24"/>
          <p:cNvSpPr>
            <a:spLocks noChangeShapeType="1"/>
          </p:cNvSpPr>
          <p:nvPr/>
        </p:nvSpPr>
        <p:spPr bwMode="auto">
          <a:xfrm flipH="1">
            <a:off x="1943100" y="2734841"/>
            <a:ext cx="239713" cy="0"/>
          </a:xfrm>
          <a:prstGeom prst="line">
            <a:avLst/>
          </a:prstGeom>
          <a:noFill/>
          <a:ln w="9525">
            <a:solidFill>
              <a:schemeClr val="tx1"/>
            </a:solidFill>
            <a:round/>
            <a:headEnd/>
            <a:tailEnd/>
          </a:ln>
        </p:spPr>
        <p:txBody>
          <a:bodyPr/>
          <a:lstStyle/>
          <a:p>
            <a:endParaRPr lang="zh-CN" altLang="en-US"/>
          </a:p>
        </p:txBody>
      </p:sp>
      <p:pic>
        <p:nvPicPr>
          <p:cNvPr id="110" name="Picture 25" descr="tv"/>
          <p:cNvPicPr>
            <a:picLocks noChangeAspect="1" noChangeArrowheads="1"/>
          </p:cNvPicPr>
          <p:nvPr/>
        </p:nvPicPr>
        <p:blipFill>
          <a:blip r:embed="rId2" cstate="print"/>
          <a:srcRect/>
          <a:stretch>
            <a:fillRect/>
          </a:stretch>
        </p:blipFill>
        <p:spPr bwMode="auto">
          <a:xfrm>
            <a:off x="1200150" y="1888703"/>
            <a:ext cx="755650" cy="674688"/>
          </a:xfrm>
          <a:prstGeom prst="rect">
            <a:avLst/>
          </a:prstGeom>
          <a:noFill/>
          <a:ln w="9525">
            <a:noFill/>
            <a:miter lim="800000"/>
            <a:headEnd/>
            <a:tailEnd/>
          </a:ln>
        </p:spPr>
      </p:pic>
      <p:grpSp>
        <p:nvGrpSpPr>
          <p:cNvPr id="111" name="Group 26"/>
          <p:cNvGrpSpPr>
            <a:grpSpLocks/>
          </p:cNvGrpSpPr>
          <p:nvPr/>
        </p:nvGrpSpPr>
        <p:grpSpPr bwMode="auto">
          <a:xfrm>
            <a:off x="2676525" y="2003003"/>
            <a:ext cx="850900" cy="527050"/>
            <a:chOff x="-490" y="1664"/>
            <a:chExt cx="1429" cy="842"/>
          </a:xfrm>
        </p:grpSpPr>
        <p:sp>
          <p:nvSpPr>
            <p:cNvPr id="112" name="AutoShape 27"/>
            <p:cNvSpPr>
              <a:spLocks noChangeArrowheads="1"/>
            </p:cNvSpPr>
            <p:nvPr/>
          </p:nvSpPr>
          <p:spPr bwMode="auto">
            <a:xfrm>
              <a:off x="-490" y="1664"/>
              <a:ext cx="1429" cy="294"/>
            </a:xfrm>
            <a:prstGeom prst="triangle">
              <a:avLst>
                <a:gd name="adj" fmla="val 50000"/>
              </a:avLst>
            </a:prstGeom>
            <a:solidFill>
              <a:srgbClr val="DDDDDD"/>
            </a:solidFill>
            <a:ln w="9525">
              <a:noFill/>
              <a:miter lim="800000"/>
              <a:headEnd/>
              <a:tailEnd/>
            </a:ln>
          </p:spPr>
          <p:txBody>
            <a:bodyPr wrap="none" anchor="ctr"/>
            <a:lstStyle/>
            <a:p>
              <a:endParaRPr lang="zh-CN" altLang="zh-CN"/>
            </a:p>
          </p:txBody>
        </p:sp>
        <p:grpSp>
          <p:nvGrpSpPr>
            <p:cNvPr id="113" name="Group 28"/>
            <p:cNvGrpSpPr>
              <a:grpSpLocks/>
            </p:cNvGrpSpPr>
            <p:nvPr/>
          </p:nvGrpSpPr>
          <p:grpSpPr bwMode="auto">
            <a:xfrm>
              <a:off x="-427" y="1737"/>
              <a:ext cx="1217" cy="769"/>
              <a:chOff x="-427" y="1737"/>
              <a:chExt cx="1217" cy="769"/>
            </a:xfrm>
          </p:grpSpPr>
          <p:sp>
            <p:nvSpPr>
              <p:cNvPr id="114" name="Rectangle 29"/>
              <p:cNvSpPr>
                <a:spLocks noChangeArrowheads="1"/>
              </p:cNvSpPr>
              <p:nvPr/>
            </p:nvSpPr>
            <p:spPr bwMode="auto">
              <a:xfrm>
                <a:off x="-338" y="1923"/>
                <a:ext cx="1128" cy="583"/>
              </a:xfrm>
              <a:prstGeom prst="rect">
                <a:avLst/>
              </a:prstGeom>
              <a:solidFill>
                <a:srgbClr val="DDDDDD"/>
              </a:solidFill>
              <a:ln w="9525">
                <a:noFill/>
                <a:miter lim="800000"/>
                <a:headEnd/>
                <a:tailEnd/>
              </a:ln>
            </p:spPr>
            <p:txBody>
              <a:bodyPr wrap="none" anchor="ctr"/>
              <a:lstStyle/>
              <a:p>
                <a:endParaRPr lang="zh-CN" altLang="zh-CN"/>
              </a:p>
            </p:txBody>
          </p:sp>
          <p:sp>
            <p:nvSpPr>
              <p:cNvPr id="115" name="Line 7"/>
              <p:cNvSpPr>
                <a:spLocks noChangeShapeType="1"/>
              </p:cNvSpPr>
              <p:nvPr/>
            </p:nvSpPr>
            <p:spPr bwMode="auto">
              <a:xfrm flipV="1">
                <a:off x="-150" y="2270"/>
                <a:ext cx="230" cy="1"/>
              </a:xfrm>
              <a:prstGeom prst="line">
                <a:avLst/>
              </a:prstGeom>
              <a:noFill/>
              <a:ln w="9525">
                <a:solidFill>
                  <a:schemeClr val="tx1"/>
                </a:solidFill>
                <a:round/>
                <a:headEnd/>
                <a:tailEnd/>
              </a:ln>
            </p:spPr>
            <p:txBody>
              <a:bodyPr wrap="none"/>
              <a:lstStyle/>
              <a:p>
                <a:endParaRPr lang="zh-CN" altLang="en-US"/>
              </a:p>
            </p:txBody>
          </p:sp>
          <p:grpSp>
            <p:nvGrpSpPr>
              <p:cNvPr id="116" name="Group 31"/>
              <p:cNvGrpSpPr>
                <a:grpSpLocks/>
              </p:cNvGrpSpPr>
              <p:nvPr/>
            </p:nvGrpSpPr>
            <p:grpSpPr bwMode="auto">
              <a:xfrm>
                <a:off x="68" y="2192"/>
                <a:ext cx="387" cy="139"/>
                <a:chOff x="322" y="890"/>
                <a:chExt cx="872" cy="339"/>
              </a:xfrm>
            </p:grpSpPr>
            <p:sp>
              <p:nvSpPr>
                <p:cNvPr id="122" name="Rectangle 32"/>
                <p:cNvSpPr>
                  <a:spLocks noChangeArrowheads="1"/>
                </p:cNvSpPr>
                <p:nvPr/>
              </p:nvSpPr>
              <p:spPr bwMode="auto">
                <a:xfrm>
                  <a:off x="320" y="1000"/>
                  <a:ext cx="871" cy="229"/>
                </a:xfrm>
                <a:prstGeom prst="rect">
                  <a:avLst/>
                </a:prstGeom>
                <a:solidFill>
                  <a:srgbClr val="FFFF99"/>
                </a:solidFill>
                <a:ln w="9525">
                  <a:solidFill>
                    <a:schemeClr val="tx1"/>
                  </a:solidFill>
                  <a:miter lim="800000"/>
                  <a:headEnd/>
                  <a:tailEnd/>
                </a:ln>
              </p:spPr>
              <p:txBody>
                <a:bodyPr wrap="none" anchor="ctr"/>
                <a:lstStyle/>
                <a:p>
                  <a:endParaRPr lang="zh-CN" altLang="zh-CN"/>
                </a:p>
              </p:txBody>
            </p:sp>
            <p:sp>
              <p:nvSpPr>
                <p:cNvPr id="123" name="Rectangle 33"/>
                <p:cNvSpPr>
                  <a:spLocks noChangeArrowheads="1"/>
                </p:cNvSpPr>
                <p:nvPr/>
              </p:nvSpPr>
              <p:spPr bwMode="auto">
                <a:xfrm>
                  <a:off x="392" y="1074"/>
                  <a:ext cx="54" cy="56"/>
                </a:xfrm>
                <a:prstGeom prst="rect">
                  <a:avLst/>
                </a:prstGeom>
                <a:solidFill>
                  <a:srgbClr val="FF0000"/>
                </a:solidFill>
                <a:ln w="9525">
                  <a:noFill/>
                  <a:miter lim="800000"/>
                  <a:headEnd/>
                  <a:tailEnd/>
                </a:ln>
              </p:spPr>
              <p:txBody>
                <a:bodyPr wrap="none" anchor="ctr"/>
                <a:lstStyle/>
                <a:p>
                  <a:endParaRPr lang="zh-CN" altLang="zh-CN"/>
                </a:p>
              </p:txBody>
            </p:sp>
            <p:sp>
              <p:nvSpPr>
                <p:cNvPr id="124" name="Rectangle 34"/>
                <p:cNvSpPr>
                  <a:spLocks noChangeArrowheads="1"/>
                </p:cNvSpPr>
                <p:nvPr/>
              </p:nvSpPr>
              <p:spPr bwMode="auto">
                <a:xfrm>
                  <a:off x="464" y="1074"/>
                  <a:ext cx="54" cy="56"/>
                </a:xfrm>
                <a:prstGeom prst="rect">
                  <a:avLst/>
                </a:prstGeom>
                <a:solidFill>
                  <a:srgbClr val="33CC33"/>
                </a:solidFill>
                <a:ln w="9525">
                  <a:noFill/>
                  <a:miter lim="800000"/>
                  <a:headEnd/>
                  <a:tailEnd/>
                </a:ln>
              </p:spPr>
              <p:txBody>
                <a:bodyPr wrap="none" anchor="ctr"/>
                <a:lstStyle/>
                <a:p>
                  <a:endParaRPr lang="zh-CN" altLang="zh-CN"/>
                </a:p>
              </p:txBody>
            </p:sp>
            <p:sp>
              <p:nvSpPr>
                <p:cNvPr id="125" name="Rectangle 35"/>
                <p:cNvSpPr>
                  <a:spLocks noChangeArrowheads="1"/>
                </p:cNvSpPr>
                <p:nvPr/>
              </p:nvSpPr>
              <p:spPr bwMode="auto">
                <a:xfrm>
                  <a:off x="536" y="1068"/>
                  <a:ext cx="60" cy="56"/>
                </a:xfrm>
                <a:prstGeom prst="rect">
                  <a:avLst/>
                </a:prstGeom>
                <a:solidFill>
                  <a:srgbClr val="FF0000"/>
                </a:solidFill>
                <a:ln w="9525">
                  <a:noFill/>
                  <a:miter lim="800000"/>
                  <a:headEnd/>
                  <a:tailEnd/>
                </a:ln>
              </p:spPr>
              <p:txBody>
                <a:bodyPr wrap="none" anchor="ctr"/>
                <a:lstStyle/>
                <a:p>
                  <a:endParaRPr lang="zh-CN" altLang="zh-CN"/>
                </a:p>
              </p:txBody>
            </p:sp>
            <p:sp>
              <p:nvSpPr>
                <p:cNvPr id="126" name="Rectangle 36"/>
                <p:cNvSpPr>
                  <a:spLocks noChangeArrowheads="1"/>
                </p:cNvSpPr>
                <p:nvPr/>
              </p:nvSpPr>
              <p:spPr bwMode="auto">
                <a:xfrm>
                  <a:off x="615" y="1068"/>
                  <a:ext cx="54" cy="56"/>
                </a:xfrm>
                <a:prstGeom prst="rect">
                  <a:avLst/>
                </a:prstGeom>
                <a:solidFill>
                  <a:srgbClr val="FF0000"/>
                </a:solidFill>
                <a:ln w="9525">
                  <a:noFill/>
                  <a:miter lim="800000"/>
                  <a:headEnd/>
                  <a:tailEnd/>
                </a:ln>
              </p:spPr>
              <p:txBody>
                <a:bodyPr wrap="none" anchor="ctr"/>
                <a:lstStyle/>
                <a:p>
                  <a:endParaRPr lang="zh-CN" altLang="zh-CN"/>
                </a:p>
              </p:txBody>
            </p:sp>
            <p:sp>
              <p:nvSpPr>
                <p:cNvPr id="127" name="AutoShape 37"/>
                <p:cNvSpPr>
                  <a:spLocks noChangeArrowheads="1"/>
                </p:cNvSpPr>
                <p:nvPr/>
              </p:nvSpPr>
              <p:spPr bwMode="auto">
                <a:xfrm rot="10800000" flipH="1">
                  <a:off x="322" y="890"/>
                  <a:ext cx="859"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FFFF99"/>
                </a:solidFill>
                <a:ln w="9525">
                  <a:solidFill>
                    <a:schemeClr val="tx1"/>
                  </a:solidFill>
                  <a:miter lim="800000"/>
                  <a:headEnd/>
                  <a:tailEnd/>
                </a:ln>
              </p:spPr>
              <p:txBody>
                <a:bodyPr wrap="none" anchor="ctr"/>
                <a:lstStyle/>
                <a:p>
                  <a:endParaRPr lang="zh-CN" altLang="en-US"/>
                </a:p>
              </p:txBody>
            </p:sp>
          </p:grpSp>
          <p:pic>
            <p:nvPicPr>
              <p:cNvPr id="117" name="Picture 38" descr="desktop_computer_stylized_small"/>
              <p:cNvPicPr>
                <a:picLocks noChangeAspect="1" noChangeArrowheads="1"/>
              </p:cNvPicPr>
              <p:nvPr/>
            </p:nvPicPr>
            <p:blipFill>
              <a:blip r:embed="rId3" cstate="print"/>
              <a:srcRect/>
              <a:stretch>
                <a:fillRect/>
              </a:stretch>
            </p:blipFill>
            <p:spPr bwMode="auto">
              <a:xfrm>
                <a:off x="-427" y="2049"/>
                <a:ext cx="447" cy="411"/>
              </a:xfrm>
              <a:prstGeom prst="rect">
                <a:avLst/>
              </a:prstGeom>
              <a:noFill/>
              <a:ln w="9525">
                <a:noFill/>
                <a:miter lim="800000"/>
                <a:headEnd/>
                <a:tailEnd/>
              </a:ln>
            </p:spPr>
          </p:pic>
          <p:sp>
            <p:nvSpPr>
              <p:cNvPr id="118" name="Rectangle 39"/>
              <p:cNvSpPr>
                <a:spLocks noChangeArrowheads="1"/>
              </p:cNvSpPr>
              <p:nvPr/>
            </p:nvSpPr>
            <p:spPr bwMode="auto">
              <a:xfrm>
                <a:off x="528" y="2232"/>
                <a:ext cx="104" cy="91"/>
              </a:xfrm>
              <a:prstGeom prst="rect">
                <a:avLst/>
              </a:prstGeom>
              <a:solidFill>
                <a:srgbClr val="000099"/>
              </a:solidFill>
              <a:ln w="9525">
                <a:solidFill>
                  <a:schemeClr val="tx1"/>
                </a:solidFill>
                <a:miter lim="800000"/>
                <a:headEnd/>
                <a:tailEnd/>
              </a:ln>
            </p:spPr>
            <p:txBody>
              <a:bodyPr wrap="none" anchor="ctr"/>
              <a:lstStyle/>
              <a:p>
                <a:endParaRPr lang="zh-CN" altLang="zh-CN"/>
              </a:p>
            </p:txBody>
          </p:sp>
          <p:sp>
            <p:nvSpPr>
              <p:cNvPr id="119" name="Freeform 40"/>
              <p:cNvSpPr>
                <a:spLocks/>
              </p:cNvSpPr>
              <p:nvPr/>
            </p:nvSpPr>
            <p:spPr bwMode="auto">
              <a:xfrm>
                <a:off x="282" y="1951"/>
                <a:ext cx="302" cy="274"/>
              </a:xfrm>
              <a:custGeom>
                <a:avLst/>
                <a:gdLst>
                  <a:gd name="T0" fmla="*/ 14 w 381"/>
                  <a:gd name="T1" fmla="*/ 274 h 274"/>
                  <a:gd name="T2" fmla="*/ 14 w 381"/>
                  <a:gd name="T3" fmla="*/ 130 h 274"/>
                  <a:gd name="T4" fmla="*/ 0 w 381"/>
                  <a:gd name="T5" fmla="*/ 0 h 274"/>
                  <a:gd name="T6" fmla="*/ 0 60000 65536"/>
                  <a:gd name="T7" fmla="*/ 0 60000 65536"/>
                  <a:gd name="T8" fmla="*/ 0 60000 65536"/>
                  <a:gd name="T9" fmla="*/ 0 w 381"/>
                  <a:gd name="T10" fmla="*/ 0 h 274"/>
                  <a:gd name="T11" fmla="*/ 381 w 381"/>
                  <a:gd name="T12" fmla="*/ 274 h 274"/>
                </a:gdLst>
                <a:ahLst/>
                <a:cxnLst>
                  <a:cxn ang="T6">
                    <a:pos x="T0" y="T1"/>
                  </a:cxn>
                  <a:cxn ang="T7">
                    <a:pos x="T2" y="T3"/>
                  </a:cxn>
                  <a:cxn ang="T8">
                    <a:pos x="T4" y="T5"/>
                  </a:cxn>
                </a:cxnLst>
                <a:rect l="T9" t="T10" r="T11" b="T12"/>
                <a:pathLst>
                  <a:path w="381" h="274">
                    <a:moveTo>
                      <a:pt x="381" y="274"/>
                    </a:moveTo>
                    <a:lnTo>
                      <a:pt x="381" y="130"/>
                    </a:lnTo>
                    <a:lnTo>
                      <a:pt x="0" y="0"/>
                    </a:lnTo>
                  </a:path>
                </a:pathLst>
              </a:custGeom>
              <a:noFill/>
              <a:ln w="9525">
                <a:solidFill>
                  <a:schemeClr val="tx1"/>
                </a:solidFill>
                <a:round/>
                <a:headEnd/>
                <a:tailEnd/>
              </a:ln>
            </p:spPr>
            <p:txBody>
              <a:bodyPr/>
              <a:lstStyle/>
              <a:p>
                <a:endParaRPr lang="zh-CN" altLang="en-US"/>
              </a:p>
            </p:txBody>
          </p:sp>
          <p:sp>
            <p:nvSpPr>
              <p:cNvPr id="120" name="Line 41"/>
              <p:cNvSpPr>
                <a:spLocks noChangeShapeType="1"/>
              </p:cNvSpPr>
              <p:nvPr/>
            </p:nvSpPr>
            <p:spPr bwMode="auto">
              <a:xfrm flipH="1">
                <a:off x="470" y="2270"/>
                <a:ext cx="152" cy="0"/>
              </a:xfrm>
              <a:prstGeom prst="line">
                <a:avLst/>
              </a:prstGeom>
              <a:noFill/>
              <a:ln w="9525">
                <a:solidFill>
                  <a:schemeClr val="tx1"/>
                </a:solidFill>
                <a:round/>
                <a:headEnd/>
                <a:tailEnd/>
              </a:ln>
            </p:spPr>
            <p:txBody>
              <a:bodyPr/>
              <a:lstStyle/>
              <a:p>
                <a:endParaRPr lang="zh-CN" altLang="en-US"/>
              </a:p>
            </p:txBody>
          </p:sp>
          <p:pic>
            <p:nvPicPr>
              <p:cNvPr id="121" name="Picture 42" descr="tv"/>
              <p:cNvPicPr>
                <a:picLocks noChangeAspect="1" noChangeArrowheads="1"/>
              </p:cNvPicPr>
              <p:nvPr/>
            </p:nvPicPr>
            <p:blipFill>
              <a:blip r:embed="rId4" cstate="print"/>
              <a:srcRect/>
              <a:stretch>
                <a:fillRect/>
              </a:stretch>
            </p:blipFill>
            <p:spPr bwMode="auto">
              <a:xfrm>
                <a:off x="2" y="1737"/>
                <a:ext cx="476" cy="425"/>
              </a:xfrm>
              <a:prstGeom prst="rect">
                <a:avLst/>
              </a:prstGeom>
              <a:noFill/>
              <a:ln w="9525">
                <a:noFill/>
                <a:miter lim="800000"/>
                <a:headEnd/>
                <a:tailEnd/>
              </a:ln>
            </p:spPr>
          </p:pic>
        </p:grpSp>
      </p:grpSp>
      <p:grpSp>
        <p:nvGrpSpPr>
          <p:cNvPr id="128" name="Group 43"/>
          <p:cNvGrpSpPr>
            <a:grpSpLocks/>
          </p:cNvGrpSpPr>
          <p:nvPr/>
        </p:nvGrpSpPr>
        <p:grpSpPr bwMode="auto">
          <a:xfrm>
            <a:off x="3578225" y="1996653"/>
            <a:ext cx="850900" cy="527050"/>
            <a:chOff x="-490" y="1664"/>
            <a:chExt cx="1429" cy="842"/>
          </a:xfrm>
        </p:grpSpPr>
        <p:sp>
          <p:nvSpPr>
            <p:cNvPr id="129" name="AutoShape 44"/>
            <p:cNvSpPr>
              <a:spLocks noChangeArrowheads="1"/>
            </p:cNvSpPr>
            <p:nvPr/>
          </p:nvSpPr>
          <p:spPr bwMode="auto">
            <a:xfrm>
              <a:off x="-490" y="1664"/>
              <a:ext cx="1429" cy="294"/>
            </a:xfrm>
            <a:prstGeom prst="triangle">
              <a:avLst>
                <a:gd name="adj" fmla="val 50000"/>
              </a:avLst>
            </a:prstGeom>
            <a:solidFill>
              <a:srgbClr val="DDDDDD"/>
            </a:solidFill>
            <a:ln w="9525">
              <a:noFill/>
              <a:miter lim="800000"/>
              <a:headEnd/>
              <a:tailEnd/>
            </a:ln>
          </p:spPr>
          <p:txBody>
            <a:bodyPr wrap="none" anchor="ctr"/>
            <a:lstStyle/>
            <a:p>
              <a:endParaRPr lang="zh-CN" altLang="zh-CN"/>
            </a:p>
          </p:txBody>
        </p:sp>
        <p:grpSp>
          <p:nvGrpSpPr>
            <p:cNvPr id="130" name="Group 45"/>
            <p:cNvGrpSpPr>
              <a:grpSpLocks/>
            </p:cNvGrpSpPr>
            <p:nvPr/>
          </p:nvGrpSpPr>
          <p:grpSpPr bwMode="auto">
            <a:xfrm>
              <a:off x="-427" y="1737"/>
              <a:ext cx="1217" cy="769"/>
              <a:chOff x="-427" y="1737"/>
              <a:chExt cx="1217" cy="769"/>
            </a:xfrm>
          </p:grpSpPr>
          <p:sp>
            <p:nvSpPr>
              <p:cNvPr id="131" name="Rectangle 46"/>
              <p:cNvSpPr>
                <a:spLocks noChangeArrowheads="1"/>
              </p:cNvSpPr>
              <p:nvPr/>
            </p:nvSpPr>
            <p:spPr bwMode="auto">
              <a:xfrm>
                <a:off x="-338" y="1923"/>
                <a:ext cx="1128" cy="583"/>
              </a:xfrm>
              <a:prstGeom prst="rect">
                <a:avLst/>
              </a:prstGeom>
              <a:solidFill>
                <a:srgbClr val="DDDDDD"/>
              </a:solidFill>
              <a:ln w="9525">
                <a:noFill/>
                <a:miter lim="800000"/>
                <a:headEnd/>
                <a:tailEnd/>
              </a:ln>
            </p:spPr>
            <p:txBody>
              <a:bodyPr wrap="none" anchor="ctr"/>
              <a:lstStyle/>
              <a:p>
                <a:endParaRPr lang="zh-CN" altLang="zh-CN"/>
              </a:p>
            </p:txBody>
          </p:sp>
          <p:sp>
            <p:nvSpPr>
              <p:cNvPr id="132" name="Line 7"/>
              <p:cNvSpPr>
                <a:spLocks noChangeShapeType="1"/>
              </p:cNvSpPr>
              <p:nvPr/>
            </p:nvSpPr>
            <p:spPr bwMode="auto">
              <a:xfrm flipV="1">
                <a:off x="-150" y="2270"/>
                <a:ext cx="230" cy="1"/>
              </a:xfrm>
              <a:prstGeom prst="line">
                <a:avLst/>
              </a:prstGeom>
              <a:noFill/>
              <a:ln w="9525">
                <a:solidFill>
                  <a:schemeClr val="tx1"/>
                </a:solidFill>
                <a:round/>
                <a:headEnd/>
                <a:tailEnd/>
              </a:ln>
            </p:spPr>
            <p:txBody>
              <a:bodyPr wrap="none"/>
              <a:lstStyle/>
              <a:p>
                <a:endParaRPr lang="zh-CN" altLang="en-US"/>
              </a:p>
            </p:txBody>
          </p:sp>
          <p:grpSp>
            <p:nvGrpSpPr>
              <p:cNvPr id="133" name="Group 48"/>
              <p:cNvGrpSpPr>
                <a:grpSpLocks/>
              </p:cNvGrpSpPr>
              <p:nvPr/>
            </p:nvGrpSpPr>
            <p:grpSpPr bwMode="auto">
              <a:xfrm>
                <a:off x="68" y="2192"/>
                <a:ext cx="387" cy="139"/>
                <a:chOff x="322" y="890"/>
                <a:chExt cx="872" cy="339"/>
              </a:xfrm>
            </p:grpSpPr>
            <p:sp>
              <p:nvSpPr>
                <p:cNvPr id="139" name="Rectangle 49"/>
                <p:cNvSpPr>
                  <a:spLocks noChangeArrowheads="1"/>
                </p:cNvSpPr>
                <p:nvPr/>
              </p:nvSpPr>
              <p:spPr bwMode="auto">
                <a:xfrm>
                  <a:off x="320" y="1000"/>
                  <a:ext cx="871" cy="229"/>
                </a:xfrm>
                <a:prstGeom prst="rect">
                  <a:avLst/>
                </a:prstGeom>
                <a:solidFill>
                  <a:srgbClr val="FFFF99"/>
                </a:solidFill>
                <a:ln w="9525">
                  <a:solidFill>
                    <a:schemeClr val="tx1"/>
                  </a:solidFill>
                  <a:miter lim="800000"/>
                  <a:headEnd/>
                  <a:tailEnd/>
                </a:ln>
              </p:spPr>
              <p:txBody>
                <a:bodyPr wrap="none" anchor="ctr"/>
                <a:lstStyle/>
                <a:p>
                  <a:endParaRPr lang="zh-CN" altLang="zh-CN"/>
                </a:p>
              </p:txBody>
            </p:sp>
            <p:sp>
              <p:nvSpPr>
                <p:cNvPr id="140" name="Rectangle 50"/>
                <p:cNvSpPr>
                  <a:spLocks noChangeArrowheads="1"/>
                </p:cNvSpPr>
                <p:nvPr/>
              </p:nvSpPr>
              <p:spPr bwMode="auto">
                <a:xfrm>
                  <a:off x="392" y="1074"/>
                  <a:ext cx="54" cy="56"/>
                </a:xfrm>
                <a:prstGeom prst="rect">
                  <a:avLst/>
                </a:prstGeom>
                <a:solidFill>
                  <a:srgbClr val="FF0000"/>
                </a:solidFill>
                <a:ln w="9525">
                  <a:noFill/>
                  <a:miter lim="800000"/>
                  <a:headEnd/>
                  <a:tailEnd/>
                </a:ln>
              </p:spPr>
              <p:txBody>
                <a:bodyPr wrap="none" anchor="ctr"/>
                <a:lstStyle/>
                <a:p>
                  <a:endParaRPr lang="zh-CN" altLang="zh-CN"/>
                </a:p>
              </p:txBody>
            </p:sp>
            <p:sp>
              <p:nvSpPr>
                <p:cNvPr id="141" name="Rectangle 51"/>
                <p:cNvSpPr>
                  <a:spLocks noChangeArrowheads="1"/>
                </p:cNvSpPr>
                <p:nvPr/>
              </p:nvSpPr>
              <p:spPr bwMode="auto">
                <a:xfrm>
                  <a:off x="464" y="1074"/>
                  <a:ext cx="54" cy="56"/>
                </a:xfrm>
                <a:prstGeom prst="rect">
                  <a:avLst/>
                </a:prstGeom>
                <a:solidFill>
                  <a:srgbClr val="33CC33"/>
                </a:solidFill>
                <a:ln w="9525">
                  <a:noFill/>
                  <a:miter lim="800000"/>
                  <a:headEnd/>
                  <a:tailEnd/>
                </a:ln>
              </p:spPr>
              <p:txBody>
                <a:bodyPr wrap="none" anchor="ctr"/>
                <a:lstStyle/>
                <a:p>
                  <a:endParaRPr lang="zh-CN" altLang="zh-CN"/>
                </a:p>
              </p:txBody>
            </p:sp>
            <p:sp>
              <p:nvSpPr>
                <p:cNvPr id="142" name="Rectangle 52"/>
                <p:cNvSpPr>
                  <a:spLocks noChangeArrowheads="1"/>
                </p:cNvSpPr>
                <p:nvPr/>
              </p:nvSpPr>
              <p:spPr bwMode="auto">
                <a:xfrm>
                  <a:off x="536" y="1068"/>
                  <a:ext cx="60" cy="56"/>
                </a:xfrm>
                <a:prstGeom prst="rect">
                  <a:avLst/>
                </a:prstGeom>
                <a:solidFill>
                  <a:srgbClr val="FF0000"/>
                </a:solidFill>
                <a:ln w="9525">
                  <a:noFill/>
                  <a:miter lim="800000"/>
                  <a:headEnd/>
                  <a:tailEnd/>
                </a:ln>
              </p:spPr>
              <p:txBody>
                <a:bodyPr wrap="none" anchor="ctr"/>
                <a:lstStyle/>
                <a:p>
                  <a:endParaRPr lang="zh-CN" altLang="zh-CN"/>
                </a:p>
              </p:txBody>
            </p:sp>
            <p:sp>
              <p:nvSpPr>
                <p:cNvPr id="143" name="Rectangle 53"/>
                <p:cNvSpPr>
                  <a:spLocks noChangeArrowheads="1"/>
                </p:cNvSpPr>
                <p:nvPr/>
              </p:nvSpPr>
              <p:spPr bwMode="auto">
                <a:xfrm>
                  <a:off x="615" y="1068"/>
                  <a:ext cx="54" cy="56"/>
                </a:xfrm>
                <a:prstGeom prst="rect">
                  <a:avLst/>
                </a:prstGeom>
                <a:solidFill>
                  <a:srgbClr val="FF0000"/>
                </a:solidFill>
                <a:ln w="9525">
                  <a:noFill/>
                  <a:miter lim="800000"/>
                  <a:headEnd/>
                  <a:tailEnd/>
                </a:ln>
              </p:spPr>
              <p:txBody>
                <a:bodyPr wrap="none" anchor="ctr"/>
                <a:lstStyle/>
                <a:p>
                  <a:endParaRPr lang="zh-CN" altLang="zh-CN"/>
                </a:p>
              </p:txBody>
            </p:sp>
            <p:sp>
              <p:nvSpPr>
                <p:cNvPr id="144" name="AutoShape 54"/>
                <p:cNvSpPr>
                  <a:spLocks noChangeArrowheads="1"/>
                </p:cNvSpPr>
                <p:nvPr/>
              </p:nvSpPr>
              <p:spPr bwMode="auto">
                <a:xfrm rot="10800000" flipH="1">
                  <a:off x="322" y="890"/>
                  <a:ext cx="859"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FFFF99"/>
                </a:solidFill>
                <a:ln w="9525">
                  <a:solidFill>
                    <a:schemeClr val="tx1"/>
                  </a:solidFill>
                  <a:miter lim="800000"/>
                  <a:headEnd/>
                  <a:tailEnd/>
                </a:ln>
              </p:spPr>
              <p:txBody>
                <a:bodyPr wrap="none" anchor="ctr"/>
                <a:lstStyle/>
                <a:p>
                  <a:endParaRPr lang="zh-CN" altLang="en-US"/>
                </a:p>
              </p:txBody>
            </p:sp>
          </p:grpSp>
          <p:pic>
            <p:nvPicPr>
              <p:cNvPr id="134" name="Picture 55" descr="desktop_computer_stylized_small"/>
              <p:cNvPicPr>
                <a:picLocks noChangeAspect="1" noChangeArrowheads="1"/>
              </p:cNvPicPr>
              <p:nvPr/>
            </p:nvPicPr>
            <p:blipFill>
              <a:blip r:embed="rId3" cstate="print"/>
              <a:srcRect/>
              <a:stretch>
                <a:fillRect/>
              </a:stretch>
            </p:blipFill>
            <p:spPr bwMode="auto">
              <a:xfrm>
                <a:off x="-427" y="2049"/>
                <a:ext cx="447" cy="411"/>
              </a:xfrm>
              <a:prstGeom prst="rect">
                <a:avLst/>
              </a:prstGeom>
              <a:noFill/>
              <a:ln w="9525">
                <a:noFill/>
                <a:miter lim="800000"/>
                <a:headEnd/>
                <a:tailEnd/>
              </a:ln>
            </p:spPr>
          </p:pic>
          <p:sp>
            <p:nvSpPr>
              <p:cNvPr id="135" name="Rectangle 56"/>
              <p:cNvSpPr>
                <a:spLocks noChangeArrowheads="1"/>
              </p:cNvSpPr>
              <p:nvPr/>
            </p:nvSpPr>
            <p:spPr bwMode="auto">
              <a:xfrm>
                <a:off x="528" y="2232"/>
                <a:ext cx="104" cy="91"/>
              </a:xfrm>
              <a:prstGeom prst="rect">
                <a:avLst/>
              </a:prstGeom>
              <a:solidFill>
                <a:srgbClr val="000099"/>
              </a:solidFill>
              <a:ln w="9525">
                <a:solidFill>
                  <a:schemeClr val="tx1"/>
                </a:solidFill>
                <a:miter lim="800000"/>
                <a:headEnd/>
                <a:tailEnd/>
              </a:ln>
            </p:spPr>
            <p:txBody>
              <a:bodyPr wrap="none" anchor="ctr"/>
              <a:lstStyle/>
              <a:p>
                <a:endParaRPr lang="zh-CN" altLang="zh-CN"/>
              </a:p>
            </p:txBody>
          </p:sp>
          <p:sp>
            <p:nvSpPr>
              <p:cNvPr id="136" name="Freeform 57"/>
              <p:cNvSpPr>
                <a:spLocks/>
              </p:cNvSpPr>
              <p:nvPr/>
            </p:nvSpPr>
            <p:spPr bwMode="auto">
              <a:xfrm>
                <a:off x="282" y="1951"/>
                <a:ext cx="302" cy="274"/>
              </a:xfrm>
              <a:custGeom>
                <a:avLst/>
                <a:gdLst>
                  <a:gd name="T0" fmla="*/ 14 w 381"/>
                  <a:gd name="T1" fmla="*/ 274 h 274"/>
                  <a:gd name="T2" fmla="*/ 14 w 381"/>
                  <a:gd name="T3" fmla="*/ 130 h 274"/>
                  <a:gd name="T4" fmla="*/ 0 w 381"/>
                  <a:gd name="T5" fmla="*/ 0 h 274"/>
                  <a:gd name="T6" fmla="*/ 0 60000 65536"/>
                  <a:gd name="T7" fmla="*/ 0 60000 65536"/>
                  <a:gd name="T8" fmla="*/ 0 60000 65536"/>
                  <a:gd name="T9" fmla="*/ 0 w 381"/>
                  <a:gd name="T10" fmla="*/ 0 h 274"/>
                  <a:gd name="T11" fmla="*/ 381 w 381"/>
                  <a:gd name="T12" fmla="*/ 274 h 274"/>
                </a:gdLst>
                <a:ahLst/>
                <a:cxnLst>
                  <a:cxn ang="T6">
                    <a:pos x="T0" y="T1"/>
                  </a:cxn>
                  <a:cxn ang="T7">
                    <a:pos x="T2" y="T3"/>
                  </a:cxn>
                  <a:cxn ang="T8">
                    <a:pos x="T4" y="T5"/>
                  </a:cxn>
                </a:cxnLst>
                <a:rect l="T9" t="T10" r="T11" b="T12"/>
                <a:pathLst>
                  <a:path w="381" h="274">
                    <a:moveTo>
                      <a:pt x="381" y="274"/>
                    </a:moveTo>
                    <a:lnTo>
                      <a:pt x="381" y="130"/>
                    </a:lnTo>
                    <a:lnTo>
                      <a:pt x="0" y="0"/>
                    </a:lnTo>
                  </a:path>
                </a:pathLst>
              </a:custGeom>
              <a:noFill/>
              <a:ln w="9525">
                <a:solidFill>
                  <a:schemeClr val="tx1"/>
                </a:solidFill>
                <a:round/>
                <a:headEnd/>
                <a:tailEnd/>
              </a:ln>
            </p:spPr>
            <p:txBody>
              <a:bodyPr/>
              <a:lstStyle/>
              <a:p>
                <a:endParaRPr lang="zh-CN" altLang="en-US"/>
              </a:p>
            </p:txBody>
          </p:sp>
          <p:sp>
            <p:nvSpPr>
              <p:cNvPr id="137" name="Line 58"/>
              <p:cNvSpPr>
                <a:spLocks noChangeShapeType="1"/>
              </p:cNvSpPr>
              <p:nvPr/>
            </p:nvSpPr>
            <p:spPr bwMode="auto">
              <a:xfrm flipH="1">
                <a:off x="470" y="2270"/>
                <a:ext cx="152" cy="0"/>
              </a:xfrm>
              <a:prstGeom prst="line">
                <a:avLst/>
              </a:prstGeom>
              <a:noFill/>
              <a:ln w="9525">
                <a:solidFill>
                  <a:schemeClr val="tx1"/>
                </a:solidFill>
                <a:round/>
                <a:headEnd/>
                <a:tailEnd/>
              </a:ln>
            </p:spPr>
            <p:txBody>
              <a:bodyPr/>
              <a:lstStyle/>
              <a:p>
                <a:endParaRPr lang="zh-CN" altLang="en-US"/>
              </a:p>
            </p:txBody>
          </p:sp>
          <p:pic>
            <p:nvPicPr>
              <p:cNvPr id="138" name="Picture 59" descr="tv"/>
              <p:cNvPicPr>
                <a:picLocks noChangeAspect="1" noChangeArrowheads="1"/>
              </p:cNvPicPr>
              <p:nvPr/>
            </p:nvPicPr>
            <p:blipFill>
              <a:blip r:embed="rId4" cstate="print"/>
              <a:srcRect/>
              <a:stretch>
                <a:fillRect/>
              </a:stretch>
            </p:blipFill>
            <p:spPr bwMode="auto">
              <a:xfrm>
                <a:off x="2" y="1737"/>
                <a:ext cx="476" cy="425"/>
              </a:xfrm>
              <a:prstGeom prst="rect">
                <a:avLst/>
              </a:prstGeom>
              <a:noFill/>
              <a:ln w="9525">
                <a:noFill/>
                <a:miter lim="800000"/>
                <a:headEnd/>
                <a:tailEnd/>
              </a:ln>
            </p:spPr>
          </p:pic>
        </p:grpSp>
      </p:grpSp>
      <p:grpSp>
        <p:nvGrpSpPr>
          <p:cNvPr id="145" name="Group 60"/>
          <p:cNvGrpSpPr>
            <a:grpSpLocks/>
          </p:cNvGrpSpPr>
          <p:nvPr/>
        </p:nvGrpSpPr>
        <p:grpSpPr bwMode="auto">
          <a:xfrm>
            <a:off x="2763838" y="2842791"/>
            <a:ext cx="850900" cy="527050"/>
            <a:chOff x="-490" y="1664"/>
            <a:chExt cx="1429" cy="842"/>
          </a:xfrm>
        </p:grpSpPr>
        <p:sp>
          <p:nvSpPr>
            <p:cNvPr id="146" name="AutoShape 61"/>
            <p:cNvSpPr>
              <a:spLocks noChangeArrowheads="1"/>
            </p:cNvSpPr>
            <p:nvPr/>
          </p:nvSpPr>
          <p:spPr bwMode="auto">
            <a:xfrm>
              <a:off x="-490" y="1664"/>
              <a:ext cx="1429" cy="294"/>
            </a:xfrm>
            <a:prstGeom prst="triangle">
              <a:avLst>
                <a:gd name="adj" fmla="val 50000"/>
              </a:avLst>
            </a:prstGeom>
            <a:solidFill>
              <a:srgbClr val="DDDDDD"/>
            </a:solidFill>
            <a:ln w="9525">
              <a:noFill/>
              <a:miter lim="800000"/>
              <a:headEnd/>
              <a:tailEnd/>
            </a:ln>
          </p:spPr>
          <p:txBody>
            <a:bodyPr wrap="none" anchor="ctr"/>
            <a:lstStyle/>
            <a:p>
              <a:endParaRPr lang="zh-CN" altLang="zh-CN"/>
            </a:p>
          </p:txBody>
        </p:sp>
        <p:grpSp>
          <p:nvGrpSpPr>
            <p:cNvPr id="147" name="Group 62"/>
            <p:cNvGrpSpPr>
              <a:grpSpLocks/>
            </p:cNvGrpSpPr>
            <p:nvPr/>
          </p:nvGrpSpPr>
          <p:grpSpPr bwMode="auto">
            <a:xfrm>
              <a:off x="-427" y="1737"/>
              <a:ext cx="1217" cy="769"/>
              <a:chOff x="-427" y="1737"/>
              <a:chExt cx="1217" cy="769"/>
            </a:xfrm>
          </p:grpSpPr>
          <p:sp>
            <p:nvSpPr>
              <p:cNvPr id="148" name="Rectangle 63"/>
              <p:cNvSpPr>
                <a:spLocks noChangeArrowheads="1"/>
              </p:cNvSpPr>
              <p:nvPr/>
            </p:nvSpPr>
            <p:spPr bwMode="auto">
              <a:xfrm>
                <a:off x="-338" y="1923"/>
                <a:ext cx="1128" cy="583"/>
              </a:xfrm>
              <a:prstGeom prst="rect">
                <a:avLst/>
              </a:prstGeom>
              <a:solidFill>
                <a:srgbClr val="DDDDDD"/>
              </a:solidFill>
              <a:ln w="9525">
                <a:noFill/>
                <a:miter lim="800000"/>
                <a:headEnd/>
                <a:tailEnd/>
              </a:ln>
            </p:spPr>
            <p:txBody>
              <a:bodyPr wrap="none" anchor="ctr"/>
              <a:lstStyle/>
              <a:p>
                <a:endParaRPr lang="zh-CN" altLang="zh-CN"/>
              </a:p>
            </p:txBody>
          </p:sp>
          <p:sp>
            <p:nvSpPr>
              <p:cNvPr id="149" name="Line 7"/>
              <p:cNvSpPr>
                <a:spLocks noChangeShapeType="1"/>
              </p:cNvSpPr>
              <p:nvPr/>
            </p:nvSpPr>
            <p:spPr bwMode="auto">
              <a:xfrm flipV="1">
                <a:off x="-150" y="2270"/>
                <a:ext cx="230" cy="1"/>
              </a:xfrm>
              <a:prstGeom prst="line">
                <a:avLst/>
              </a:prstGeom>
              <a:noFill/>
              <a:ln w="9525">
                <a:solidFill>
                  <a:schemeClr val="tx1"/>
                </a:solidFill>
                <a:round/>
                <a:headEnd/>
                <a:tailEnd/>
              </a:ln>
            </p:spPr>
            <p:txBody>
              <a:bodyPr wrap="none"/>
              <a:lstStyle/>
              <a:p>
                <a:endParaRPr lang="zh-CN" altLang="en-US"/>
              </a:p>
            </p:txBody>
          </p:sp>
          <p:grpSp>
            <p:nvGrpSpPr>
              <p:cNvPr id="150" name="Group 65"/>
              <p:cNvGrpSpPr>
                <a:grpSpLocks/>
              </p:cNvGrpSpPr>
              <p:nvPr/>
            </p:nvGrpSpPr>
            <p:grpSpPr bwMode="auto">
              <a:xfrm>
                <a:off x="68" y="2192"/>
                <a:ext cx="387" cy="139"/>
                <a:chOff x="322" y="890"/>
                <a:chExt cx="872" cy="339"/>
              </a:xfrm>
            </p:grpSpPr>
            <p:sp>
              <p:nvSpPr>
                <p:cNvPr id="156" name="Rectangle 66"/>
                <p:cNvSpPr>
                  <a:spLocks noChangeArrowheads="1"/>
                </p:cNvSpPr>
                <p:nvPr/>
              </p:nvSpPr>
              <p:spPr bwMode="auto">
                <a:xfrm>
                  <a:off x="320" y="1000"/>
                  <a:ext cx="871" cy="229"/>
                </a:xfrm>
                <a:prstGeom prst="rect">
                  <a:avLst/>
                </a:prstGeom>
                <a:solidFill>
                  <a:srgbClr val="FFFF99"/>
                </a:solidFill>
                <a:ln w="9525">
                  <a:solidFill>
                    <a:schemeClr val="tx1"/>
                  </a:solidFill>
                  <a:miter lim="800000"/>
                  <a:headEnd/>
                  <a:tailEnd/>
                </a:ln>
              </p:spPr>
              <p:txBody>
                <a:bodyPr wrap="none" anchor="ctr"/>
                <a:lstStyle/>
                <a:p>
                  <a:endParaRPr lang="zh-CN" altLang="zh-CN"/>
                </a:p>
              </p:txBody>
            </p:sp>
            <p:sp>
              <p:nvSpPr>
                <p:cNvPr id="157" name="Rectangle 67"/>
                <p:cNvSpPr>
                  <a:spLocks noChangeArrowheads="1"/>
                </p:cNvSpPr>
                <p:nvPr/>
              </p:nvSpPr>
              <p:spPr bwMode="auto">
                <a:xfrm>
                  <a:off x="392" y="1074"/>
                  <a:ext cx="54" cy="56"/>
                </a:xfrm>
                <a:prstGeom prst="rect">
                  <a:avLst/>
                </a:prstGeom>
                <a:solidFill>
                  <a:srgbClr val="FF0000"/>
                </a:solidFill>
                <a:ln w="9525">
                  <a:noFill/>
                  <a:miter lim="800000"/>
                  <a:headEnd/>
                  <a:tailEnd/>
                </a:ln>
              </p:spPr>
              <p:txBody>
                <a:bodyPr wrap="none" anchor="ctr"/>
                <a:lstStyle/>
                <a:p>
                  <a:endParaRPr lang="zh-CN" altLang="zh-CN"/>
                </a:p>
              </p:txBody>
            </p:sp>
            <p:sp>
              <p:nvSpPr>
                <p:cNvPr id="158" name="Rectangle 68"/>
                <p:cNvSpPr>
                  <a:spLocks noChangeArrowheads="1"/>
                </p:cNvSpPr>
                <p:nvPr/>
              </p:nvSpPr>
              <p:spPr bwMode="auto">
                <a:xfrm>
                  <a:off x="464" y="1074"/>
                  <a:ext cx="54" cy="56"/>
                </a:xfrm>
                <a:prstGeom prst="rect">
                  <a:avLst/>
                </a:prstGeom>
                <a:solidFill>
                  <a:srgbClr val="33CC33"/>
                </a:solidFill>
                <a:ln w="9525">
                  <a:noFill/>
                  <a:miter lim="800000"/>
                  <a:headEnd/>
                  <a:tailEnd/>
                </a:ln>
              </p:spPr>
              <p:txBody>
                <a:bodyPr wrap="none" anchor="ctr"/>
                <a:lstStyle/>
                <a:p>
                  <a:endParaRPr lang="zh-CN" altLang="zh-CN"/>
                </a:p>
              </p:txBody>
            </p:sp>
            <p:sp>
              <p:nvSpPr>
                <p:cNvPr id="159" name="Rectangle 69"/>
                <p:cNvSpPr>
                  <a:spLocks noChangeArrowheads="1"/>
                </p:cNvSpPr>
                <p:nvPr/>
              </p:nvSpPr>
              <p:spPr bwMode="auto">
                <a:xfrm>
                  <a:off x="536" y="1068"/>
                  <a:ext cx="60" cy="56"/>
                </a:xfrm>
                <a:prstGeom prst="rect">
                  <a:avLst/>
                </a:prstGeom>
                <a:solidFill>
                  <a:srgbClr val="FF0000"/>
                </a:solidFill>
                <a:ln w="9525">
                  <a:noFill/>
                  <a:miter lim="800000"/>
                  <a:headEnd/>
                  <a:tailEnd/>
                </a:ln>
              </p:spPr>
              <p:txBody>
                <a:bodyPr wrap="none" anchor="ctr"/>
                <a:lstStyle/>
                <a:p>
                  <a:endParaRPr lang="zh-CN" altLang="zh-CN"/>
                </a:p>
              </p:txBody>
            </p:sp>
            <p:sp>
              <p:nvSpPr>
                <p:cNvPr id="160" name="Rectangle 70"/>
                <p:cNvSpPr>
                  <a:spLocks noChangeArrowheads="1"/>
                </p:cNvSpPr>
                <p:nvPr/>
              </p:nvSpPr>
              <p:spPr bwMode="auto">
                <a:xfrm>
                  <a:off x="615" y="1068"/>
                  <a:ext cx="54" cy="56"/>
                </a:xfrm>
                <a:prstGeom prst="rect">
                  <a:avLst/>
                </a:prstGeom>
                <a:solidFill>
                  <a:srgbClr val="FF0000"/>
                </a:solidFill>
                <a:ln w="9525">
                  <a:noFill/>
                  <a:miter lim="800000"/>
                  <a:headEnd/>
                  <a:tailEnd/>
                </a:ln>
              </p:spPr>
              <p:txBody>
                <a:bodyPr wrap="none" anchor="ctr"/>
                <a:lstStyle/>
                <a:p>
                  <a:endParaRPr lang="zh-CN" altLang="zh-CN"/>
                </a:p>
              </p:txBody>
            </p:sp>
            <p:sp>
              <p:nvSpPr>
                <p:cNvPr id="161" name="AutoShape 71"/>
                <p:cNvSpPr>
                  <a:spLocks noChangeArrowheads="1"/>
                </p:cNvSpPr>
                <p:nvPr/>
              </p:nvSpPr>
              <p:spPr bwMode="auto">
                <a:xfrm rot="10800000" flipH="1">
                  <a:off x="322" y="890"/>
                  <a:ext cx="859"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FFFF99"/>
                </a:solidFill>
                <a:ln w="9525">
                  <a:solidFill>
                    <a:schemeClr val="tx1"/>
                  </a:solidFill>
                  <a:miter lim="800000"/>
                  <a:headEnd/>
                  <a:tailEnd/>
                </a:ln>
              </p:spPr>
              <p:txBody>
                <a:bodyPr wrap="none" anchor="ctr"/>
                <a:lstStyle/>
                <a:p>
                  <a:endParaRPr lang="zh-CN" altLang="en-US"/>
                </a:p>
              </p:txBody>
            </p:sp>
          </p:grpSp>
          <p:pic>
            <p:nvPicPr>
              <p:cNvPr id="151" name="Picture 72" descr="desktop_computer_stylized_small"/>
              <p:cNvPicPr>
                <a:picLocks noChangeAspect="1" noChangeArrowheads="1"/>
              </p:cNvPicPr>
              <p:nvPr/>
            </p:nvPicPr>
            <p:blipFill>
              <a:blip r:embed="rId3" cstate="print"/>
              <a:srcRect/>
              <a:stretch>
                <a:fillRect/>
              </a:stretch>
            </p:blipFill>
            <p:spPr bwMode="auto">
              <a:xfrm>
                <a:off x="-427" y="2049"/>
                <a:ext cx="447" cy="411"/>
              </a:xfrm>
              <a:prstGeom prst="rect">
                <a:avLst/>
              </a:prstGeom>
              <a:noFill/>
              <a:ln w="9525">
                <a:noFill/>
                <a:miter lim="800000"/>
                <a:headEnd/>
                <a:tailEnd/>
              </a:ln>
            </p:spPr>
          </p:pic>
          <p:sp>
            <p:nvSpPr>
              <p:cNvPr id="152" name="Rectangle 73"/>
              <p:cNvSpPr>
                <a:spLocks noChangeArrowheads="1"/>
              </p:cNvSpPr>
              <p:nvPr/>
            </p:nvSpPr>
            <p:spPr bwMode="auto">
              <a:xfrm>
                <a:off x="528" y="2232"/>
                <a:ext cx="104" cy="91"/>
              </a:xfrm>
              <a:prstGeom prst="rect">
                <a:avLst/>
              </a:prstGeom>
              <a:solidFill>
                <a:srgbClr val="000099"/>
              </a:solidFill>
              <a:ln w="9525">
                <a:solidFill>
                  <a:schemeClr val="tx1"/>
                </a:solidFill>
                <a:miter lim="800000"/>
                <a:headEnd/>
                <a:tailEnd/>
              </a:ln>
            </p:spPr>
            <p:txBody>
              <a:bodyPr wrap="none" anchor="ctr"/>
              <a:lstStyle/>
              <a:p>
                <a:endParaRPr lang="zh-CN" altLang="zh-CN"/>
              </a:p>
            </p:txBody>
          </p:sp>
          <p:sp>
            <p:nvSpPr>
              <p:cNvPr id="153" name="Freeform 74"/>
              <p:cNvSpPr>
                <a:spLocks/>
              </p:cNvSpPr>
              <p:nvPr/>
            </p:nvSpPr>
            <p:spPr bwMode="auto">
              <a:xfrm>
                <a:off x="282" y="1951"/>
                <a:ext cx="302" cy="274"/>
              </a:xfrm>
              <a:custGeom>
                <a:avLst/>
                <a:gdLst>
                  <a:gd name="T0" fmla="*/ 14 w 381"/>
                  <a:gd name="T1" fmla="*/ 274 h 274"/>
                  <a:gd name="T2" fmla="*/ 14 w 381"/>
                  <a:gd name="T3" fmla="*/ 130 h 274"/>
                  <a:gd name="T4" fmla="*/ 0 w 381"/>
                  <a:gd name="T5" fmla="*/ 0 h 274"/>
                  <a:gd name="T6" fmla="*/ 0 60000 65536"/>
                  <a:gd name="T7" fmla="*/ 0 60000 65536"/>
                  <a:gd name="T8" fmla="*/ 0 60000 65536"/>
                  <a:gd name="T9" fmla="*/ 0 w 381"/>
                  <a:gd name="T10" fmla="*/ 0 h 274"/>
                  <a:gd name="T11" fmla="*/ 381 w 381"/>
                  <a:gd name="T12" fmla="*/ 274 h 274"/>
                </a:gdLst>
                <a:ahLst/>
                <a:cxnLst>
                  <a:cxn ang="T6">
                    <a:pos x="T0" y="T1"/>
                  </a:cxn>
                  <a:cxn ang="T7">
                    <a:pos x="T2" y="T3"/>
                  </a:cxn>
                  <a:cxn ang="T8">
                    <a:pos x="T4" y="T5"/>
                  </a:cxn>
                </a:cxnLst>
                <a:rect l="T9" t="T10" r="T11" b="T12"/>
                <a:pathLst>
                  <a:path w="381" h="274">
                    <a:moveTo>
                      <a:pt x="381" y="274"/>
                    </a:moveTo>
                    <a:lnTo>
                      <a:pt x="381" y="130"/>
                    </a:lnTo>
                    <a:lnTo>
                      <a:pt x="0" y="0"/>
                    </a:lnTo>
                  </a:path>
                </a:pathLst>
              </a:custGeom>
              <a:noFill/>
              <a:ln w="9525">
                <a:solidFill>
                  <a:schemeClr val="tx1"/>
                </a:solidFill>
                <a:round/>
                <a:headEnd/>
                <a:tailEnd/>
              </a:ln>
            </p:spPr>
            <p:txBody>
              <a:bodyPr/>
              <a:lstStyle/>
              <a:p>
                <a:endParaRPr lang="zh-CN" altLang="en-US"/>
              </a:p>
            </p:txBody>
          </p:sp>
          <p:sp>
            <p:nvSpPr>
              <p:cNvPr id="154" name="Line 75"/>
              <p:cNvSpPr>
                <a:spLocks noChangeShapeType="1"/>
              </p:cNvSpPr>
              <p:nvPr/>
            </p:nvSpPr>
            <p:spPr bwMode="auto">
              <a:xfrm flipH="1">
                <a:off x="470" y="2270"/>
                <a:ext cx="152" cy="0"/>
              </a:xfrm>
              <a:prstGeom prst="line">
                <a:avLst/>
              </a:prstGeom>
              <a:noFill/>
              <a:ln w="9525">
                <a:solidFill>
                  <a:schemeClr val="tx1"/>
                </a:solidFill>
                <a:round/>
                <a:headEnd/>
                <a:tailEnd/>
              </a:ln>
            </p:spPr>
            <p:txBody>
              <a:bodyPr/>
              <a:lstStyle/>
              <a:p>
                <a:endParaRPr lang="zh-CN" altLang="en-US"/>
              </a:p>
            </p:txBody>
          </p:sp>
          <p:pic>
            <p:nvPicPr>
              <p:cNvPr id="155" name="Picture 76" descr="tv"/>
              <p:cNvPicPr>
                <a:picLocks noChangeAspect="1" noChangeArrowheads="1"/>
              </p:cNvPicPr>
              <p:nvPr/>
            </p:nvPicPr>
            <p:blipFill>
              <a:blip r:embed="rId4" cstate="print"/>
              <a:srcRect/>
              <a:stretch>
                <a:fillRect/>
              </a:stretch>
            </p:blipFill>
            <p:spPr bwMode="auto">
              <a:xfrm>
                <a:off x="2" y="1737"/>
                <a:ext cx="476" cy="425"/>
              </a:xfrm>
              <a:prstGeom prst="rect">
                <a:avLst/>
              </a:prstGeom>
              <a:noFill/>
              <a:ln w="9525">
                <a:noFill/>
                <a:miter lim="800000"/>
                <a:headEnd/>
                <a:tailEnd/>
              </a:ln>
            </p:spPr>
          </p:pic>
        </p:grpSp>
      </p:grpSp>
      <p:grpSp>
        <p:nvGrpSpPr>
          <p:cNvPr id="162" name="Group 77"/>
          <p:cNvGrpSpPr>
            <a:grpSpLocks/>
          </p:cNvGrpSpPr>
          <p:nvPr/>
        </p:nvGrpSpPr>
        <p:grpSpPr bwMode="auto">
          <a:xfrm>
            <a:off x="3630613" y="2852316"/>
            <a:ext cx="850900" cy="527050"/>
            <a:chOff x="-490" y="1664"/>
            <a:chExt cx="1429" cy="842"/>
          </a:xfrm>
        </p:grpSpPr>
        <p:sp>
          <p:nvSpPr>
            <p:cNvPr id="163" name="AutoShape 78"/>
            <p:cNvSpPr>
              <a:spLocks noChangeArrowheads="1"/>
            </p:cNvSpPr>
            <p:nvPr/>
          </p:nvSpPr>
          <p:spPr bwMode="auto">
            <a:xfrm>
              <a:off x="-490" y="1664"/>
              <a:ext cx="1429" cy="294"/>
            </a:xfrm>
            <a:prstGeom prst="triangle">
              <a:avLst>
                <a:gd name="adj" fmla="val 50000"/>
              </a:avLst>
            </a:prstGeom>
            <a:solidFill>
              <a:srgbClr val="DDDDDD"/>
            </a:solidFill>
            <a:ln w="9525">
              <a:noFill/>
              <a:miter lim="800000"/>
              <a:headEnd/>
              <a:tailEnd/>
            </a:ln>
          </p:spPr>
          <p:txBody>
            <a:bodyPr wrap="none" anchor="ctr"/>
            <a:lstStyle/>
            <a:p>
              <a:endParaRPr lang="zh-CN" altLang="zh-CN"/>
            </a:p>
          </p:txBody>
        </p:sp>
        <p:grpSp>
          <p:nvGrpSpPr>
            <p:cNvPr id="164" name="Group 79"/>
            <p:cNvGrpSpPr>
              <a:grpSpLocks/>
            </p:cNvGrpSpPr>
            <p:nvPr/>
          </p:nvGrpSpPr>
          <p:grpSpPr bwMode="auto">
            <a:xfrm>
              <a:off x="-427" y="1737"/>
              <a:ext cx="1217" cy="769"/>
              <a:chOff x="-427" y="1737"/>
              <a:chExt cx="1217" cy="769"/>
            </a:xfrm>
          </p:grpSpPr>
          <p:sp>
            <p:nvSpPr>
              <p:cNvPr id="165" name="Rectangle 80"/>
              <p:cNvSpPr>
                <a:spLocks noChangeArrowheads="1"/>
              </p:cNvSpPr>
              <p:nvPr/>
            </p:nvSpPr>
            <p:spPr bwMode="auto">
              <a:xfrm>
                <a:off x="-338" y="1923"/>
                <a:ext cx="1128" cy="583"/>
              </a:xfrm>
              <a:prstGeom prst="rect">
                <a:avLst/>
              </a:prstGeom>
              <a:solidFill>
                <a:srgbClr val="DDDDDD"/>
              </a:solidFill>
              <a:ln w="9525">
                <a:noFill/>
                <a:miter lim="800000"/>
                <a:headEnd/>
                <a:tailEnd/>
              </a:ln>
            </p:spPr>
            <p:txBody>
              <a:bodyPr wrap="none" anchor="ctr"/>
              <a:lstStyle/>
              <a:p>
                <a:endParaRPr lang="zh-CN" altLang="zh-CN"/>
              </a:p>
            </p:txBody>
          </p:sp>
          <p:sp>
            <p:nvSpPr>
              <p:cNvPr id="166" name="Line 7"/>
              <p:cNvSpPr>
                <a:spLocks noChangeShapeType="1"/>
              </p:cNvSpPr>
              <p:nvPr/>
            </p:nvSpPr>
            <p:spPr bwMode="auto">
              <a:xfrm flipV="1">
                <a:off x="-150" y="2270"/>
                <a:ext cx="230" cy="1"/>
              </a:xfrm>
              <a:prstGeom prst="line">
                <a:avLst/>
              </a:prstGeom>
              <a:noFill/>
              <a:ln w="9525">
                <a:solidFill>
                  <a:schemeClr val="tx1"/>
                </a:solidFill>
                <a:round/>
                <a:headEnd/>
                <a:tailEnd/>
              </a:ln>
            </p:spPr>
            <p:txBody>
              <a:bodyPr wrap="none"/>
              <a:lstStyle/>
              <a:p>
                <a:endParaRPr lang="zh-CN" altLang="en-US"/>
              </a:p>
            </p:txBody>
          </p:sp>
          <p:grpSp>
            <p:nvGrpSpPr>
              <p:cNvPr id="167" name="Group 82"/>
              <p:cNvGrpSpPr>
                <a:grpSpLocks/>
              </p:cNvGrpSpPr>
              <p:nvPr/>
            </p:nvGrpSpPr>
            <p:grpSpPr bwMode="auto">
              <a:xfrm>
                <a:off x="68" y="2192"/>
                <a:ext cx="387" cy="139"/>
                <a:chOff x="322" y="890"/>
                <a:chExt cx="872" cy="339"/>
              </a:xfrm>
            </p:grpSpPr>
            <p:sp>
              <p:nvSpPr>
                <p:cNvPr id="173" name="Rectangle 83"/>
                <p:cNvSpPr>
                  <a:spLocks noChangeArrowheads="1"/>
                </p:cNvSpPr>
                <p:nvPr/>
              </p:nvSpPr>
              <p:spPr bwMode="auto">
                <a:xfrm>
                  <a:off x="320" y="1000"/>
                  <a:ext cx="871" cy="229"/>
                </a:xfrm>
                <a:prstGeom prst="rect">
                  <a:avLst/>
                </a:prstGeom>
                <a:solidFill>
                  <a:srgbClr val="FFFF99"/>
                </a:solidFill>
                <a:ln w="9525">
                  <a:solidFill>
                    <a:schemeClr val="tx1"/>
                  </a:solidFill>
                  <a:miter lim="800000"/>
                  <a:headEnd/>
                  <a:tailEnd/>
                </a:ln>
              </p:spPr>
              <p:txBody>
                <a:bodyPr wrap="none" anchor="ctr"/>
                <a:lstStyle/>
                <a:p>
                  <a:endParaRPr lang="zh-CN" altLang="zh-CN"/>
                </a:p>
              </p:txBody>
            </p:sp>
            <p:sp>
              <p:nvSpPr>
                <p:cNvPr id="174" name="Rectangle 84"/>
                <p:cNvSpPr>
                  <a:spLocks noChangeArrowheads="1"/>
                </p:cNvSpPr>
                <p:nvPr/>
              </p:nvSpPr>
              <p:spPr bwMode="auto">
                <a:xfrm>
                  <a:off x="392" y="1074"/>
                  <a:ext cx="54" cy="56"/>
                </a:xfrm>
                <a:prstGeom prst="rect">
                  <a:avLst/>
                </a:prstGeom>
                <a:solidFill>
                  <a:srgbClr val="FF0000"/>
                </a:solidFill>
                <a:ln w="9525">
                  <a:noFill/>
                  <a:miter lim="800000"/>
                  <a:headEnd/>
                  <a:tailEnd/>
                </a:ln>
              </p:spPr>
              <p:txBody>
                <a:bodyPr wrap="none" anchor="ctr"/>
                <a:lstStyle/>
                <a:p>
                  <a:endParaRPr lang="zh-CN" altLang="zh-CN"/>
                </a:p>
              </p:txBody>
            </p:sp>
            <p:sp>
              <p:nvSpPr>
                <p:cNvPr id="175" name="Rectangle 85"/>
                <p:cNvSpPr>
                  <a:spLocks noChangeArrowheads="1"/>
                </p:cNvSpPr>
                <p:nvPr/>
              </p:nvSpPr>
              <p:spPr bwMode="auto">
                <a:xfrm>
                  <a:off x="464" y="1074"/>
                  <a:ext cx="54" cy="56"/>
                </a:xfrm>
                <a:prstGeom prst="rect">
                  <a:avLst/>
                </a:prstGeom>
                <a:solidFill>
                  <a:srgbClr val="33CC33"/>
                </a:solidFill>
                <a:ln w="9525">
                  <a:noFill/>
                  <a:miter lim="800000"/>
                  <a:headEnd/>
                  <a:tailEnd/>
                </a:ln>
              </p:spPr>
              <p:txBody>
                <a:bodyPr wrap="none" anchor="ctr"/>
                <a:lstStyle/>
                <a:p>
                  <a:endParaRPr lang="zh-CN" altLang="zh-CN"/>
                </a:p>
              </p:txBody>
            </p:sp>
            <p:sp>
              <p:nvSpPr>
                <p:cNvPr id="176" name="Rectangle 86"/>
                <p:cNvSpPr>
                  <a:spLocks noChangeArrowheads="1"/>
                </p:cNvSpPr>
                <p:nvPr/>
              </p:nvSpPr>
              <p:spPr bwMode="auto">
                <a:xfrm>
                  <a:off x="536" y="1068"/>
                  <a:ext cx="60" cy="56"/>
                </a:xfrm>
                <a:prstGeom prst="rect">
                  <a:avLst/>
                </a:prstGeom>
                <a:solidFill>
                  <a:srgbClr val="FF0000"/>
                </a:solidFill>
                <a:ln w="9525">
                  <a:noFill/>
                  <a:miter lim="800000"/>
                  <a:headEnd/>
                  <a:tailEnd/>
                </a:ln>
              </p:spPr>
              <p:txBody>
                <a:bodyPr wrap="none" anchor="ctr"/>
                <a:lstStyle/>
                <a:p>
                  <a:endParaRPr lang="zh-CN" altLang="zh-CN"/>
                </a:p>
              </p:txBody>
            </p:sp>
            <p:sp>
              <p:nvSpPr>
                <p:cNvPr id="177" name="Rectangle 87"/>
                <p:cNvSpPr>
                  <a:spLocks noChangeArrowheads="1"/>
                </p:cNvSpPr>
                <p:nvPr/>
              </p:nvSpPr>
              <p:spPr bwMode="auto">
                <a:xfrm>
                  <a:off x="615" y="1068"/>
                  <a:ext cx="54" cy="56"/>
                </a:xfrm>
                <a:prstGeom prst="rect">
                  <a:avLst/>
                </a:prstGeom>
                <a:solidFill>
                  <a:srgbClr val="FF0000"/>
                </a:solidFill>
                <a:ln w="9525">
                  <a:noFill/>
                  <a:miter lim="800000"/>
                  <a:headEnd/>
                  <a:tailEnd/>
                </a:ln>
              </p:spPr>
              <p:txBody>
                <a:bodyPr wrap="none" anchor="ctr"/>
                <a:lstStyle/>
                <a:p>
                  <a:endParaRPr lang="zh-CN" altLang="zh-CN"/>
                </a:p>
              </p:txBody>
            </p:sp>
            <p:sp>
              <p:nvSpPr>
                <p:cNvPr id="178" name="AutoShape 88"/>
                <p:cNvSpPr>
                  <a:spLocks noChangeArrowheads="1"/>
                </p:cNvSpPr>
                <p:nvPr/>
              </p:nvSpPr>
              <p:spPr bwMode="auto">
                <a:xfrm rot="10800000" flipH="1">
                  <a:off x="322" y="890"/>
                  <a:ext cx="859"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FFFF99"/>
                </a:solidFill>
                <a:ln w="9525">
                  <a:solidFill>
                    <a:schemeClr val="tx1"/>
                  </a:solidFill>
                  <a:miter lim="800000"/>
                  <a:headEnd/>
                  <a:tailEnd/>
                </a:ln>
              </p:spPr>
              <p:txBody>
                <a:bodyPr wrap="none" anchor="ctr"/>
                <a:lstStyle/>
                <a:p>
                  <a:endParaRPr lang="zh-CN" altLang="en-US"/>
                </a:p>
              </p:txBody>
            </p:sp>
          </p:grpSp>
          <p:pic>
            <p:nvPicPr>
              <p:cNvPr id="168" name="Picture 89" descr="desktop_computer_stylized_small"/>
              <p:cNvPicPr>
                <a:picLocks noChangeAspect="1" noChangeArrowheads="1"/>
              </p:cNvPicPr>
              <p:nvPr/>
            </p:nvPicPr>
            <p:blipFill>
              <a:blip r:embed="rId3" cstate="print"/>
              <a:srcRect/>
              <a:stretch>
                <a:fillRect/>
              </a:stretch>
            </p:blipFill>
            <p:spPr bwMode="auto">
              <a:xfrm>
                <a:off x="-427" y="2049"/>
                <a:ext cx="447" cy="411"/>
              </a:xfrm>
              <a:prstGeom prst="rect">
                <a:avLst/>
              </a:prstGeom>
              <a:noFill/>
              <a:ln w="9525">
                <a:noFill/>
                <a:miter lim="800000"/>
                <a:headEnd/>
                <a:tailEnd/>
              </a:ln>
            </p:spPr>
          </p:pic>
          <p:sp>
            <p:nvSpPr>
              <p:cNvPr id="169" name="Rectangle 90"/>
              <p:cNvSpPr>
                <a:spLocks noChangeArrowheads="1"/>
              </p:cNvSpPr>
              <p:nvPr/>
            </p:nvSpPr>
            <p:spPr bwMode="auto">
              <a:xfrm>
                <a:off x="528" y="2232"/>
                <a:ext cx="104" cy="91"/>
              </a:xfrm>
              <a:prstGeom prst="rect">
                <a:avLst/>
              </a:prstGeom>
              <a:solidFill>
                <a:srgbClr val="000099"/>
              </a:solidFill>
              <a:ln w="9525">
                <a:solidFill>
                  <a:schemeClr val="tx1"/>
                </a:solidFill>
                <a:miter lim="800000"/>
                <a:headEnd/>
                <a:tailEnd/>
              </a:ln>
            </p:spPr>
            <p:txBody>
              <a:bodyPr wrap="none" anchor="ctr"/>
              <a:lstStyle/>
              <a:p>
                <a:endParaRPr lang="zh-CN" altLang="zh-CN"/>
              </a:p>
            </p:txBody>
          </p:sp>
          <p:sp>
            <p:nvSpPr>
              <p:cNvPr id="170" name="Freeform 91"/>
              <p:cNvSpPr>
                <a:spLocks/>
              </p:cNvSpPr>
              <p:nvPr/>
            </p:nvSpPr>
            <p:spPr bwMode="auto">
              <a:xfrm>
                <a:off x="282" y="1951"/>
                <a:ext cx="302" cy="274"/>
              </a:xfrm>
              <a:custGeom>
                <a:avLst/>
                <a:gdLst>
                  <a:gd name="T0" fmla="*/ 14 w 381"/>
                  <a:gd name="T1" fmla="*/ 274 h 274"/>
                  <a:gd name="T2" fmla="*/ 14 w 381"/>
                  <a:gd name="T3" fmla="*/ 130 h 274"/>
                  <a:gd name="T4" fmla="*/ 0 w 381"/>
                  <a:gd name="T5" fmla="*/ 0 h 274"/>
                  <a:gd name="T6" fmla="*/ 0 60000 65536"/>
                  <a:gd name="T7" fmla="*/ 0 60000 65536"/>
                  <a:gd name="T8" fmla="*/ 0 60000 65536"/>
                  <a:gd name="T9" fmla="*/ 0 w 381"/>
                  <a:gd name="T10" fmla="*/ 0 h 274"/>
                  <a:gd name="T11" fmla="*/ 381 w 381"/>
                  <a:gd name="T12" fmla="*/ 274 h 274"/>
                </a:gdLst>
                <a:ahLst/>
                <a:cxnLst>
                  <a:cxn ang="T6">
                    <a:pos x="T0" y="T1"/>
                  </a:cxn>
                  <a:cxn ang="T7">
                    <a:pos x="T2" y="T3"/>
                  </a:cxn>
                  <a:cxn ang="T8">
                    <a:pos x="T4" y="T5"/>
                  </a:cxn>
                </a:cxnLst>
                <a:rect l="T9" t="T10" r="T11" b="T12"/>
                <a:pathLst>
                  <a:path w="381" h="274">
                    <a:moveTo>
                      <a:pt x="381" y="274"/>
                    </a:moveTo>
                    <a:lnTo>
                      <a:pt x="381" y="130"/>
                    </a:lnTo>
                    <a:lnTo>
                      <a:pt x="0" y="0"/>
                    </a:lnTo>
                  </a:path>
                </a:pathLst>
              </a:custGeom>
              <a:noFill/>
              <a:ln w="9525">
                <a:solidFill>
                  <a:schemeClr val="tx1"/>
                </a:solidFill>
                <a:round/>
                <a:headEnd/>
                <a:tailEnd/>
              </a:ln>
            </p:spPr>
            <p:txBody>
              <a:bodyPr/>
              <a:lstStyle/>
              <a:p>
                <a:endParaRPr lang="zh-CN" altLang="en-US"/>
              </a:p>
            </p:txBody>
          </p:sp>
          <p:sp>
            <p:nvSpPr>
              <p:cNvPr id="171" name="Line 92"/>
              <p:cNvSpPr>
                <a:spLocks noChangeShapeType="1"/>
              </p:cNvSpPr>
              <p:nvPr/>
            </p:nvSpPr>
            <p:spPr bwMode="auto">
              <a:xfrm flipH="1">
                <a:off x="470" y="2270"/>
                <a:ext cx="152" cy="0"/>
              </a:xfrm>
              <a:prstGeom prst="line">
                <a:avLst/>
              </a:prstGeom>
              <a:noFill/>
              <a:ln w="9525">
                <a:solidFill>
                  <a:schemeClr val="tx1"/>
                </a:solidFill>
                <a:round/>
                <a:headEnd/>
                <a:tailEnd/>
              </a:ln>
            </p:spPr>
            <p:txBody>
              <a:bodyPr/>
              <a:lstStyle/>
              <a:p>
                <a:endParaRPr lang="zh-CN" altLang="en-US"/>
              </a:p>
            </p:txBody>
          </p:sp>
          <p:pic>
            <p:nvPicPr>
              <p:cNvPr id="172" name="Picture 93" descr="tv"/>
              <p:cNvPicPr>
                <a:picLocks noChangeAspect="1" noChangeArrowheads="1"/>
              </p:cNvPicPr>
              <p:nvPr/>
            </p:nvPicPr>
            <p:blipFill>
              <a:blip r:embed="rId4" cstate="print"/>
              <a:srcRect/>
              <a:stretch>
                <a:fillRect/>
              </a:stretch>
            </p:blipFill>
            <p:spPr bwMode="auto">
              <a:xfrm>
                <a:off x="2" y="1737"/>
                <a:ext cx="476" cy="425"/>
              </a:xfrm>
              <a:prstGeom prst="rect">
                <a:avLst/>
              </a:prstGeom>
              <a:noFill/>
              <a:ln w="9525">
                <a:noFill/>
                <a:miter lim="800000"/>
                <a:headEnd/>
                <a:tailEnd/>
              </a:ln>
            </p:spPr>
          </p:pic>
        </p:grpSp>
      </p:grpSp>
      <p:sp>
        <p:nvSpPr>
          <p:cNvPr id="179" name="Line 94"/>
          <p:cNvSpPr>
            <a:spLocks noChangeShapeType="1"/>
          </p:cNvSpPr>
          <p:nvPr/>
        </p:nvSpPr>
        <p:spPr bwMode="auto">
          <a:xfrm>
            <a:off x="2217738" y="2745953"/>
            <a:ext cx="3690937" cy="0"/>
          </a:xfrm>
          <a:prstGeom prst="line">
            <a:avLst/>
          </a:prstGeom>
          <a:noFill/>
          <a:ln w="19050">
            <a:solidFill>
              <a:schemeClr val="tx1"/>
            </a:solidFill>
            <a:round/>
            <a:headEnd/>
            <a:tailEnd/>
          </a:ln>
        </p:spPr>
        <p:txBody>
          <a:bodyPr/>
          <a:lstStyle/>
          <a:p>
            <a:endParaRPr lang="zh-CN" altLang="en-US"/>
          </a:p>
        </p:txBody>
      </p:sp>
      <p:grpSp>
        <p:nvGrpSpPr>
          <p:cNvPr id="180" name="Group 95"/>
          <p:cNvGrpSpPr>
            <a:grpSpLocks/>
          </p:cNvGrpSpPr>
          <p:nvPr/>
        </p:nvGrpSpPr>
        <p:grpSpPr bwMode="auto">
          <a:xfrm>
            <a:off x="4719638" y="2004591"/>
            <a:ext cx="850900" cy="527050"/>
            <a:chOff x="-490" y="1664"/>
            <a:chExt cx="1429" cy="842"/>
          </a:xfrm>
        </p:grpSpPr>
        <p:sp>
          <p:nvSpPr>
            <p:cNvPr id="181" name="AutoShape 96"/>
            <p:cNvSpPr>
              <a:spLocks noChangeArrowheads="1"/>
            </p:cNvSpPr>
            <p:nvPr/>
          </p:nvSpPr>
          <p:spPr bwMode="auto">
            <a:xfrm>
              <a:off x="-490" y="1664"/>
              <a:ext cx="1429" cy="294"/>
            </a:xfrm>
            <a:prstGeom prst="triangle">
              <a:avLst>
                <a:gd name="adj" fmla="val 50000"/>
              </a:avLst>
            </a:prstGeom>
            <a:solidFill>
              <a:srgbClr val="DDDDDD"/>
            </a:solidFill>
            <a:ln w="9525">
              <a:noFill/>
              <a:miter lim="800000"/>
              <a:headEnd/>
              <a:tailEnd/>
            </a:ln>
          </p:spPr>
          <p:txBody>
            <a:bodyPr wrap="none" anchor="ctr"/>
            <a:lstStyle/>
            <a:p>
              <a:endParaRPr lang="zh-CN" altLang="zh-CN"/>
            </a:p>
          </p:txBody>
        </p:sp>
        <p:grpSp>
          <p:nvGrpSpPr>
            <p:cNvPr id="182" name="Group 97"/>
            <p:cNvGrpSpPr>
              <a:grpSpLocks/>
            </p:cNvGrpSpPr>
            <p:nvPr/>
          </p:nvGrpSpPr>
          <p:grpSpPr bwMode="auto">
            <a:xfrm>
              <a:off x="-427" y="1737"/>
              <a:ext cx="1217" cy="769"/>
              <a:chOff x="-427" y="1737"/>
              <a:chExt cx="1217" cy="769"/>
            </a:xfrm>
          </p:grpSpPr>
          <p:sp>
            <p:nvSpPr>
              <p:cNvPr id="183" name="Rectangle 98"/>
              <p:cNvSpPr>
                <a:spLocks noChangeArrowheads="1"/>
              </p:cNvSpPr>
              <p:nvPr/>
            </p:nvSpPr>
            <p:spPr bwMode="auto">
              <a:xfrm>
                <a:off x="-338" y="1923"/>
                <a:ext cx="1128" cy="583"/>
              </a:xfrm>
              <a:prstGeom prst="rect">
                <a:avLst/>
              </a:prstGeom>
              <a:solidFill>
                <a:srgbClr val="DDDDDD"/>
              </a:solidFill>
              <a:ln w="9525">
                <a:noFill/>
                <a:miter lim="800000"/>
                <a:headEnd/>
                <a:tailEnd/>
              </a:ln>
            </p:spPr>
            <p:txBody>
              <a:bodyPr wrap="none" anchor="ctr"/>
              <a:lstStyle/>
              <a:p>
                <a:endParaRPr lang="zh-CN" altLang="zh-CN"/>
              </a:p>
            </p:txBody>
          </p:sp>
          <p:sp>
            <p:nvSpPr>
              <p:cNvPr id="184" name="Line 7"/>
              <p:cNvSpPr>
                <a:spLocks noChangeShapeType="1"/>
              </p:cNvSpPr>
              <p:nvPr/>
            </p:nvSpPr>
            <p:spPr bwMode="auto">
              <a:xfrm flipV="1">
                <a:off x="-150" y="2270"/>
                <a:ext cx="230" cy="1"/>
              </a:xfrm>
              <a:prstGeom prst="line">
                <a:avLst/>
              </a:prstGeom>
              <a:noFill/>
              <a:ln w="9525">
                <a:solidFill>
                  <a:schemeClr val="tx1"/>
                </a:solidFill>
                <a:round/>
                <a:headEnd/>
                <a:tailEnd/>
              </a:ln>
            </p:spPr>
            <p:txBody>
              <a:bodyPr wrap="none"/>
              <a:lstStyle/>
              <a:p>
                <a:endParaRPr lang="zh-CN" altLang="en-US"/>
              </a:p>
            </p:txBody>
          </p:sp>
          <p:grpSp>
            <p:nvGrpSpPr>
              <p:cNvPr id="185" name="Group 100"/>
              <p:cNvGrpSpPr>
                <a:grpSpLocks/>
              </p:cNvGrpSpPr>
              <p:nvPr/>
            </p:nvGrpSpPr>
            <p:grpSpPr bwMode="auto">
              <a:xfrm>
                <a:off x="68" y="2192"/>
                <a:ext cx="387" cy="139"/>
                <a:chOff x="322" y="890"/>
                <a:chExt cx="872" cy="339"/>
              </a:xfrm>
            </p:grpSpPr>
            <p:sp>
              <p:nvSpPr>
                <p:cNvPr id="191" name="Rectangle 101"/>
                <p:cNvSpPr>
                  <a:spLocks noChangeArrowheads="1"/>
                </p:cNvSpPr>
                <p:nvPr/>
              </p:nvSpPr>
              <p:spPr bwMode="auto">
                <a:xfrm>
                  <a:off x="320" y="1000"/>
                  <a:ext cx="871" cy="229"/>
                </a:xfrm>
                <a:prstGeom prst="rect">
                  <a:avLst/>
                </a:prstGeom>
                <a:solidFill>
                  <a:srgbClr val="FFFF99"/>
                </a:solidFill>
                <a:ln w="9525">
                  <a:solidFill>
                    <a:schemeClr val="tx1"/>
                  </a:solidFill>
                  <a:miter lim="800000"/>
                  <a:headEnd/>
                  <a:tailEnd/>
                </a:ln>
              </p:spPr>
              <p:txBody>
                <a:bodyPr wrap="none" anchor="ctr"/>
                <a:lstStyle/>
                <a:p>
                  <a:endParaRPr lang="zh-CN" altLang="zh-CN"/>
                </a:p>
              </p:txBody>
            </p:sp>
            <p:sp>
              <p:nvSpPr>
                <p:cNvPr id="192" name="Rectangle 102"/>
                <p:cNvSpPr>
                  <a:spLocks noChangeArrowheads="1"/>
                </p:cNvSpPr>
                <p:nvPr/>
              </p:nvSpPr>
              <p:spPr bwMode="auto">
                <a:xfrm>
                  <a:off x="392" y="1074"/>
                  <a:ext cx="54" cy="56"/>
                </a:xfrm>
                <a:prstGeom prst="rect">
                  <a:avLst/>
                </a:prstGeom>
                <a:solidFill>
                  <a:srgbClr val="FF0000"/>
                </a:solidFill>
                <a:ln w="9525">
                  <a:noFill/>
                  <a:miter lim="800000"/>
                  <a:headEnd/>
                  <a:tailEnd/>
                </a:ln>
              </p:spPr>
              <p:txBody>
                <a:bodyPr wrap="none" anchor="ctr"/>
                <a:lstStyle/>
                <a:p>
                  <a:endParaRPr lang="zh-CN" altLang="zh-CN"/>
                </a:p>
              </p:txBody>
            </p:sp>
            <p:sp>
              <p:nvSpPr>
                <p:cNvPr id="193" name="Rectangle 103"/>
                <p:cNvSpPr>
                  <a:spLocks noChangeArrowheads="1"/>
                </p:cNvSpPr>
                <p:nvPr/>
              </p:nvSpPr>
              <p:spPr bwMode="auto">
                <a:xfrm>
                  <a:off x="464" y="1074"/>
                  <a:ext cx="54" cy="56"/>
                </a:xfrm>
                <a:prstGeom prst="rect">
                  <a:avLst/>
                </a:prstGeom>
                <a:solidFill>
                  <a:srgbClr val="33CC33"/>
                </a:solidFill>
                <a:ln w="9525">
                  <a:noFill/>
                  <a:miter lim="800000"/>
                  <a:headEnd/>
                  <a:tailEnd/>
                </a:ln>
              </p:spPr>
              <p:txBody>
                <a:bodyPr wrap="none" anchor="ctr"/>
                <a:lstStyle/>
                <a:p>
                  <a:endParaRPr lang="zh-CN" altLang="zh-CN"/>
                </a:p>
              </p:txBody>
            </p:sp>
            <p:sp>
              <p:nvSpPr>
                <p:cNvPr id="194" name="Rectangle 104"/>
                <p:cNvSpPr>
                  <a:spLocks noChangeArrowheads="1"/>
                </p:cNvSpPr>
                <p:nvPr/>
              </p:nvSpPr>
              <p:spPr bwMode="auto">
                <a:xfrm>
                  <a:off x="536" y="1068"/>
                  <a:ext cx="60" cy="56"/>
                </a:xfrm>
                <a:prstGeom prst="rect">
                  <a:avLst/>
                </a:prstGeom>
                <a:solidFill>
                  <a:srgbClr val="FF0000"/>
                </a:solidFill>
                <a:ln w="9525">
                  <a:noFill/>
                  <a:miter lim="800000"/>
                  <a:headEnd/>
                  <a:tailEnd/>
                </a:ln>
              </p:spPr>
              <p:txBody>
                <a:bodyPr wrap="none" anchor="ctr"/>
                <a:lstStyle/>
                <a:p>
                  <a:endParaRPr lang="zh-CN" altLang="zh-CN"/>
                </a:p>
              </p:txBody>
            </p:sp>
            <p:sp>
              <p:nvSpPr>
                <p:cNvPr id="195" name="Rectangle 105"/>
                <p:cNvSpPr>
                  <a:spLocks noChangeArrowheads="1"/>
                </p:cNvSpPr>
                <p:nvPr/>
              </p:nvSpPr>
              <p:spPr bwMode="auto">
                <a:xfrm>
                  <a:off x="615" y="1068"/>
                  <a:ext cx="54" cy="56"/>
                </a:xfrm>
                <a:prstGeom prst="rect">
                  <a:avLst/>
                </a:prstGeom>
                <a:solidFill>
                  <a:srgbClr val="FF0000"/>
                </a:solidFill>
                <a:ln w="9525">
                  <a:noFill/>
                  <a:miter lim="800000"/>
                  <a:headEnd/>
                  <a:tailEnd/>
                </a:ln>
              </p:spPr>
              <p:txBody>
                <a:bodyPr wrap="none" anchor="ctr"/>
                <a:lstStyle/>
                <a:p>
                  <a:endParaRPr lang="zh-CN" altLang="zh-CN"/>
                </a:p>
              </p:txBody>
            </p:sp>
            <p:sp>
              <p:nvSpPr>
                <p:cNvPr id="196" name="AutoShape 106"/>
                <p:cNvSpPr>
                  <a:spLocks noChangeArrowheads="1"/>
                </p:cNvSpPr>
                <p:nvPr/>
              </p:nvSpPr>
              <p:spPr bwMode="auto">
                <a:xfrm rot="10800000" flipH="1">
                  <a:off x="322" y="890"/>
                  <a:ext cx="859"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FFFF99"/>
                </a:solidFill>
                <a:ln w="9525">
                  <a:solidFill>
                    <a:schemeClr val="tx1"/>
                  </a:solidFill>
                  <a:miter lim="800000"/>
                  <a:headEnd/>
                  <a:tailEnd/>
                </a:ln>
              </p:spPr>
              <p:txBody>
                <a:bodyPr wrap="none" anchor="ctr"/>
                <a:lstStyle/>
                <a:p>
                  <a:endParaRPr lang="zh-CN" altLang="en-US"/>
                </a:p>
              </p:txBody>
            </p:sp>
          </p:grpSp>
          <p:pic>
            <p:nvPicPr>
              <p:cNvPr id="186" name="Picture 107" descr="desktop_computer_stylized_small"/>
              <p:cNvPicPr>
                <a:picLocks noChangeAspect="1" noChangeArrowheads="1"/>
              </p:cNvPicPr>
              <p:nvPr/>
            </p:nvPicPr>
            <p:blipFill>
              <a:blip r:embed="rId3" cstate="print"/>
              <a:srcRect/>
              <a:stretch>
                <a:fillRect/>
              </a:stretch>
            </p:blipFill>
            <p:spPr bwMode="auto">
              <a:xfrm>
                <a:off x="-427" y="2049"/>
                <a:ext cx="447" cy="411"/>
              </a:xfrm>
              <a:prstGeom prst="rect">
                <a:avLst/>
              </a:prstGeom>
              <a:noFill/>
              <a:ln w="9525">
                <a:noFill/>
                <a:miter lim="800000"/>
                <a:headEnd/>
                <a:tailEnd/>
              </a:ln>
            </p:spPr>
          </p:pic>
          <p:sp>
            <p:nvSpPr>
              <p:cNvPr id="187" name="Rectangle 108"/>
              <p:cNvSpPr>
                <a:spLocks noChangeArrowheads="1"/>
              </p:cNvSpPr>
              <p:nvPr/>
            </p:nvSpPr>
            <p:spPr bwMode="auto">
              <a:xfrm>
                <a:off x="528" y="2232"/>
                <a:ext cx="104" cy="91"/>
              </a:xfrm>
              <a:prstGeom prst="rect">
                <a:avLst/>
              </a:prstGeom>
              <a:solidFill>
                <a:srgbClr val="000099"/>
              </a:solidFill>
              <a:ln w="9525">
                <a:solidFill>
                  <a:schemeClr val="tx1"/>
                </a:solidFill>
                <a:miter lim="800000"/>
                <a:headEnd/>
                <a:tailEnd/>
              </a:ln>
            </p:spPr>
            <p:txBody>
              <a:bodyPr wrap="none" anchor="ctr"/>
              <a:lstStyle/>
              <a:p>
                <a:endParaRPr lang="zh-CN" altLang="zh-CN"/>
              </a:p>
            </p:txBody>
          </p:sp>
          <p:sp>
            <p:nvSpPr>
              <p:cNvPr id="188" name="Freeform 109"/>
              <p:cNvSpPr>
                <a:spLocks/>
              </p:cNvSpPr>
              <p:nvPr/>
            </p:nvSpPr>
            <p:spPr bwMode="auto">
              <a:xfrm>
                <a:off x="282" y="1951"/>
                <a:ext cx="302" cy="274"/>
              </a:xfrm>
              <a:custGeom>
                <a:avLst/>
                <a:gdLst>
                  <a:gd name="T0" fmla="*/ 14 w 381"/>
                  <a:gd name="T1" fmla="*/ 274 h 274"/>
                  <a:gd name="T2" fmla="*/ 14 w 381"/>
                  <a:gd name="T3" fmla="*/ 130 h 274"/>
                  <a:gd name="T4" fmla="*/ 0 w 381"/>
                  <a:gd name="T5" fmla="*/ 0 h 274"/>
                  <a:gd name="T6" fmla="*/ 0 60000 65536"/>
                  <a:gd name="T7" fmla="*/ 0 60000 65536"/>
                  <a:gd name="T8" fmla="*/ 0 60000 65536"/>
                  <a:gd name="T9" fmla="*/ 0 w 381"/>
                  <a:gd name="T10" fmla="*/ 0 h 274"/>
                  <a:gd name="T11" fmla="*/ 381 w 381"/>
                  <a:gd name="T12" fmla="*/ 274 h 274"/>
                </a:gdLst>
                <a:ahLst/>
                <a:cxnLst>
                  <a:cxn ang="T6">
                    <a:pos x="T0" y="T1"/>
                  </a:cxn>
                  <a:cxn ang="T7">
                    <a:pos x="T2" y="T3"/>
                  </a:cxn>
                  <a:cxn ang="T8">
                    <a:pos x="T4" y="T5"/>
                  </a:cxn>
                </a:cxnLst>
                <a:rect l="T9" t="T10" r="T11" b="T12"/>
                <a:pathLst>
                  <a:path w="381" h="274">
                    <a:moveTo>
                      <a:pt x="381" y="274"/>
                    </a:moveTo>
                    <a:lnTo>
                      <a:pt x="381" y="130"/>
                    </a:lnTo>
                    <a:lnTo>
                      <a:pt x="0" y="0"/>
                    </a:lnTo>
                  </a:path>
                </a:pathLst>
              </a:custGeom>
              <a:noFill/>
              <a:ln w="9525">
                <a:solidFill>
                  <a:schemeClr val="tx1"/>
                </a:solidFill>
                <a:round/>
                <a:headEnd/>
                <a:tailEnd/>
              </a:ln>
            </p:spPr>
            <p:txBody>
              <a:bodyPr/>
              <a:lstStyle/>
              <a:p>
                <a:endParaRPr lang="zh-CN" altLang="en-US"/>
              </a:p>
            </p:txBody>
          </p:sp>
          <p:sp>
            <p:nvSpPr>
              <p:cNvPr id="189" name="Line 110"/>
              <p:cNvSpPr>
                <a:spLocks noChangeShapeType="1"/>
              </p:cNvSpPr>
              <p:nvPr/>
            </p:nvSpPr>
            <p:spPr bwMode="auto">
              <a:xfrm flipH="1">
                <a:off x="470" y="2270"/>
                <a:ext cx="152" cy="0"/>
              </a:xfrm>
              <a:prstGeom prst="line">
                <a:avLst/>
              </a:prstGeom>
              <a:noFill/>
              <a:ln w="9525">
                <a:solidFill>
                  <a:schemeClr val="tx1"/>
                </a:solidFill>
                <a:round/>
                <a:headEnd/>
                <a:tailEnd/>
              </a:ln>
            </p:spPr>
            <p:txBody>
              <a:bodyPr/>
              <a:lstStyle/>
              <a:p>
                <a:endParaRPr lang="zh-CN" altLang="en-US"/>
              </a:p>
            </p:txBody>
          </p:sp>
          <p:pic>
            <p:nvPicPr>
              <p:cNvPr id="190" name="Picture 111" descr="tv"/>
              <p:cNvPicPr>
                <a:picLocks noChangeAspect="1" noChangeArrowheads="1"/>
              </p:cNvPicPr>
              <p:nvPr/>
            </p:nvPicPr>
            <p:blipFill>
              <a:blip r:embed="rId4" cstate="print"/>
              <a:srcRect/>
              <a:stretch>
                <a:fillRect/>
              </a:stretch>
            </p:blipFill>
            <p:spPr bwMode="auto">
              <a:xfrm>
                <a:off x="2" y="1737"/>
                <a:ext cx="476" cy="425"/>
              </a:xfrm>
              <a:prstGeom prst="rect">
                <a:avLst/>
              </a:prstGeom>
              <a:noFill/>
              <a:ln w="9525">
                <a:noFill/>
                <a:miter lim="800000"/>
                <a:headEnd/>
                <a:tailEnd/>
              </a:ln>
            </p:spPr>
          </p:pic>
        </p:grpSp>
      </p:grpSp>
      <p:sp>
        <p:nvSpPr>
          <p:cNvPr id="197" name="Text Box 112"/>
          <p:cNvSpPr txBox="1">
            <a:spLocks noChangeArrowheads="1"/>
          </p:cNvSpPr>
          <p:nvPr/>
        </p:nvSpPr>
        <p:spPr bwMode="auto">
          <a:xfrm>
            <a:off x="4330700" y="2074441"/>
            <a:ext cx="488950" cy="457200"/>
          </a:xfrm>
          <a:prstGeom prst="rect">
            <a:avLst/>
          </a:prstGeom>
          <a:noFill/>
          <a:ln w="9525">
            <a:noFill/>
            <a:miter lim="800000"/>
            <a:headEnd/>
            <a:tailEnd/>
          </a:ln>
        </p:spPr>
        <p:txBody>
          <a:bodyPr wrap="none">
            <a:spAutoFit/>
          </a:bodyPr>
          <a:lstStyle/>
          <a:p>
            <a:r>
              <a:rPr lang="en-US" altLang="zh-CN">
                <a:solidFill>
                  <a:srgbClr val="969696"/>
                </a:solidFill>
                <a:latin typeface="Times New Roman" pitchFamily="18" charset="0"/>
              </a:rPr>
              <a:t>…</a:t>
            </a:r>
          </a:p>
        </p:txBody>
      </p:sp>
      <p:sp>
        <p:nvSpPr>
          <p:cNvPr id="198" name="Line 113"/>
          <p:cNvSpPr>
            <a:spLocks noChangeShapeType="1"/>
          </p:cNvSpPr>
          <p:nvPr/>
        </p:nvSpPr>
        <p:spPr bwMode="auto">
          <a:xfrm flipH="1">
            <a:off x="3311525" y="2415753"/>
            <a:ext cx="3175" cy="333375"/>
          </a:xfrm>
          <a:prstGeom prst="line">
            <a:avLst/>
          </a:prstGeom>
          <a:noFill/>
          <a:ln w="9525">
            <a:solidFill>
              <a:schemeClr val="tx1"/>
            </a:solidFill>
            <a:round/>
            <a:headEnd/>
            <a:tailEnd/>
          </a:ln>
        </p:spPr>
        <p:txBody>
          <a:bodyPr/>
          <a:lstStyle/>
          <a:p>
            <a:endParaRPr lang="zh-CN" altLang="en-US"/>
          </a:p>
        </p:txBody>
      </p:sp>
      <p:sp>
        <p:nvSpPr>
          <p:cNvPr id="199" name="Line 114"/>
          <p:cNvSpPr>
            <a:spLocks noChangeShapeType="1"/>
          </p:cNvSpPr>
          <p:nvPr/>
        </p:nvSpPr>
        <p:spPr bwMode="auto">
          <a:xfrm flipH="1">
            <a:off x="4216400" y="2415753"/>
            <a:ext cx="3175" cy="333375"/>
          </a:xfrm>
          <a:prstGeom prst="line">
            <a:avLst/>
          </a:prstGeom>
          <a:noFill/>
          <a:ln w="9525">
            <a:solidFill>
              <a:schemeClr val="tx1"/>
            </a:solidFill>
            <a:round/>
            <a:headEnd/>
            <a:tailEnd/>
          </a:ln>
        </p:spPr>
        <p:txBody>
          <a:bodyPr/>
          <a:lstStyle/>
          <a:p>
            <a:endParaRPr lang="zh-CN" altLang="en-US"/>
          </a:p>
        </p:txBody>
      </p:sp>
      <p:sp>
        <p:nvSpPr>
          <p:cNvPr id="200" name="Line 115"/>
          <p:cNvSpPr>
            <a:spLocks noChangeShapeType="1"/>
          </p:cNvSpPr>
          <p:nvPr/>
        </p:nvSpPr>
        <p:spPr bwMode="auto">
          <a:xfrm flipH="1">
            <a:off x="5353050" y="2415753"/>
            <a:ext cx="3175" cy="333375"/>
          </a:xfrm>
          <a:prstGeom prst="line">
            <a:avLst/>
          </a:prstGeom>
          <a:noFill/>
          <a:ln w="9525">
            <a:solidFill>
              <a:schemeClr val="tx1"/>
            </a:solidFill>
            <a:round/>
            <a:headEnd/>
            <a:tailEnd/>
          </a:ln>
        </p:spPr>
        <p:txBody>
          <a:bodyPr/>
          <a:lstStyle/>
          <a:p>
            <a:endParaRPr lang="zh-CN" altLang="en-US"/>
          </a:p>
        </p:txBody>
      </p:sp>
      <p:sp>
        <p:nvSpPr>
          <p:cNvPr id="201" name="Freeform 116"/>
          <p:cNvSpPr>
            <a:spLocks/>
          </p:cNvSpPr>
          <p:nvPr/>
        </p:nvSpPr>
        <p:spPr bwMode="auto">
          <a:xfrm>
            <a:off x="4302125" y="2752303"/>
            <a:ext cx="127000" cy="476250"/>
          </a:xfrm>
          <a:custGeom>
            <a:avLst/>
            <a:gdLst>
              <a:gd name="T0" fmla="*/ 0 w 80"/>
              <a:gd name="T1" fmla="*/ 2147483647 h 300"/>
              <a:gd name="T2" fmla="*/ 2147483647 w 80"/>
              <a:gd name="T3" fmla="*/ 2147483647 h 300"/>
              <a:gd name="T4" fmla="*/ 2147483647 w 80"/>
              <a:gd name="T5" fmla="*/ 0 h 300"/>
              <a:gd name="T6" fmla="*/ 0 60000 65536"/>
              <a:gd name="T7" fmla="*/ 0 60000 65536"/>
              <a:gd name="T8" fmla="*/ 0 60000 65536"/>
              <a:gd name="T9" fmla="*/ 0 w 80"/>
              <a:gd name="T10" fmla="*/ 0 h 300"/>
              <a:gd name="T11" fmla="*/ 80 w 80"/>
              <a:gd name="T12" fmla="*/ 300 h 300"/>
            </a:gdLst>
            <a:ahLst/>
            <a:cxnLst>
              <a:cxn ang="T6">
                <a:pos x="T0" y="T1"/>
              </a:cxn>
              <a:cxn ang="T7">
                <a:pos x="T2" y="T3"/>
              </a:cxn>
              <a:cxn ang="T8">
                <a:pos x="T4" y="T5"/>
              </a:cxn>
            </a:cxnLst>
            <a:rect l="T9" t="T10" r="T11" b="T12"/>
            <a:pathLst>
              <a:path w="80" h="300">
                <a:moveTo>
                  <a:pt x="0" y="300"/>
                </a:moveTo>
                <a:lnTo>
                  <a:pt x="80" y="300"/>
                </a:lnTo>
                <a:lnTo>
                  <a:pt x="80" y="0"/>
                </a:lnTo>
              </a:path>
            </a:pathLst>
          </a:custGeom>
          <a:noFill/>
          <a:ln w="9525">
            <a:solidFill>
              <a:schemeClr val="tx1"/>
            </a:solidFill>
            <a:round/>
            <a:headEnd/>
            <a:tailEnd/>
          </a:ln>
        </p:spPr>
        <p:txBody>
          <a:bodyPr/>
          <a:lstStyle/>
          <a:p>
            <a:endParaRPr lang="zh-CN" altLang="en-US"/>
          </a:p>
        </p:txBody>
      </p:sp>
      <p:sp>
        <p:nvSpPr>
          <p:cNvPr id="202" name="Freeform 117"/>
          <p:cNvSpPr>
            <a:spLocks/>
          </p:cNvSpPr>
          <p:nvPr/>
        </p:nvSpPr>
        <p:spPr bwMode="auto">
          <a:xfrm>
            <a:off x="3435350" y="2745953"/>
            <a:ext cx="127000" cy="476250"/>
          </a:xfrm>
          <a:custGeom>
            <a:avLst/>
            <a:gdLst>
              <a:gd name="T0" fmla="*/ 0 w 80"/>
              <a:gd name="T1" fmla="*/ 2147483647 h 300"/>
              <a:gd name="T2" fmla="*/ 2147483647 w 80"/>
              <a:gd name="T3" fmla="*/ 2147483647 h 300"/>
              <a:gd name="T4" fmla="*/ 2147483647 w 80"/>
              <a:gd name="T5" fmla="*/ 0 h 300"/>
              <a:gd name="T6" fmla="*/ 0 60000 65536"/>
              <a:gd name="T7" fmla="*/ 0 60000 65536"/>
              <a:gd name="T8" fmla="*/ 0 60000 65536"/>
              <a:gd name="T9" fmla="*/ 0 w 80"/>
              <a:gd name="T10" fmla="*/ 0 h 300"/>
              <a:gd name="T11" fmla="*/ 80 w 80"/>
              <a:gd name="T12" fmla="*/ 300 h 300"/>
            </a:gdLst>
            <a:ahLst/>
            <a:cxnLst>
              <a:cxn ang="T6">
                <a:pos x="T0" y="T1"/>
              </a:cxn>
              <a:cxn ang="T7">
                <a:pos x="T2" y="T3"/>
              </a:cxn>
              <a:cxn ang="T8">
                <a:pos x="T4" y="T5"/>
              </a:cxn>
            </a:cxnLst>
            <a:rect l="T9" t="T10" r="T11" b="T12"/>
            <a:pathLst>
              <a:path w="80" h="300">
                <a:moveTo>
                  <a:pt x="0" y="300"/>
                </a:moveTo>
                <a:lnTo>
                  <a:pt x="80" y="300"/>
                </a:lnTo>
                <a:lnTo>
                  <a:pt x="80" y="0"/>
                </a:lnTo>
              </a:path>
            </a:pathLst>
          </a:custGeom>
          <a:noFill/>
          <a:ln w="9525">
            <a:solidFill>
              <a:schemeClr val="tx1"/>
            </a:solidFill>
            <a:round/>
            <a:headEnd/>
            <a:tailEnd/>
          </a:ln>
        </p:spPr>
        <p:txBody>
          <a:bodyPr/>
          <a:lstStyle/>
          <a:p>
            <a:endParaRPr lang="zh-CN" altLang="en-US"/>
          </a:p>
        </p:txBody>
      </p:sp>
      <p:sp>
        <p:nvSpPr>
          <p:cNvPr id="203" name="Rectangle 44"/>
          <p:cNvSpPr>
            <a:spLocks noChangeArrowheads="1"/>
          </p:cNvSpPr>
          <p:nvPr/>
        </p:nvSpPr>
        <p:spPr bwMode="auto">
          <a:xfrm>
            <a:off x="5646738" y="2320503"/>
            <a:ext cx="955675" cy="700088"/>
          </a:xfrm>
          <a:prstGeom prst="rect">
            <a:avLst/>
          </a:prstGeom>
          <a:noFill/>
          <a:ln w="9525">
            <a:solidFill>
              <a:schemeClr val="tx1"/>
            </a:solidFill>
            <a:prstDash val="dashDot"/>
            <a:miter lim="800000"/>
            <a:headEnd/>
            <a:tailEnd/>
          </a:ln>
        </p:spPr>
        <p:txBody>
          <a:bodyPr wrap="none" anchor="ctr"/>
          <a:lstStyle/>
          <a:p>
            <a:endParaRPr lang="zh-CN" altLang="zh-CN">
              <a:latin typeface="Times New Roman" pitchFamily="18" charset="0"/>
            </a:endParaRPr>
          </a:p>
        </p:txBody>
      </p:sp>
      <p:sp>
        <p:nvSpPr>
          <p:cNvPr id="204" name="Text Box 45"/>
          <p:cNvSpPr txBox="1">
            <a:spLocks noChangeArrowheads="1"/>
          </p:cNvSpPr>
          <p:nvPr/>
        </p:nvSpPr>
        <p:spPr bwMode="auto">
          <a:xfrm>
            <a:off x="5157788" y="1783928"/>
            <a:ext cx="1925637" cy="296863"/>
          </a:xfrm>
          <a:prstGeom prst="rect">
            <a:avLst/>
          </a:prstGeom>
          <a:noFill/>
          <a:ln w="9525">
            <a:noFill/>
            <a:miter lim="800000"/>
            <a:headEnd/>
            <a:tailEnd/>
          </a:ln>
        </p:spPr>
        <p:txBody>
          <a:bodyPr>
            <a:spAutoFit/>
          </a:bodyPr>
          <a:lstStyle/>
          <a:p>
            <a:pPr algn="ctr">
              <a:lnSpc>
                <a:spcPct val="80000"/>
              </a:lnSpc>
            </a:pPr>
            <a:r>
              <a:rPr lang="zh-CN" altLang="en-US" sz="1600" dirty="0"/>
              <a:t>电缆头端</a:t>
            </a:r>
            <a:endParaRPr lang="en-US" altLang="zh-CN" sz="1600" dirty="0"/>
          </a:p>
        </p:txBody>
      </p:sp>
      <p:sp>
        <p:nvSpPr>
          <p:cNvPr id="205" name="Freeform 120"/>
          <p:cNvSpPr>
            <a:spLocks/>
          </p:cNvSpPr>
          <p:nvPr/>
        </p:nvSpPr>
        <p:spPr bwMode="auto">
          <a:xfrm>
            <a:off x="5903913" y="2503066"/>
            <a:ext cx="330200" cy="454025"/>
          </a:xfrm>
          <a:custGeom>
            <a:avLst/>
            <a:gdLst>
              <a:gd name="T0" fmla="*/ 0 w 318"/>
              <a:gd name="T1" fmla="*/ 2147483647 h 412"/>
              <a:gd name="T2" fmla="*/ 2147483647 w 318"/>
              <a:gd name="T3" fmla="*/ 2147483647 h 412"/>
              <a:gd name="T4" fmla="*/ 2147483647 w 318"/>
              <a:gd name="T5" fmla="*/ 0 h 412"/>
              <a:gd name="T6" fmla="*/ 2147483647 w 318"/>
              <a:gd name="T7" fmla="*/ 2147483647 h 412"/>
              <a:gd name="T8" fmla="*/ 2147483647 w 318"/>
              <a:gd name="T9" fmla="*/ 2147483647 h 412"/>
              <a:gd name="T10" fmla="*/ 2147483647 w 318"/>
              <a:gd name="T11" fmla="*/ 2147483647 h 412"/>
              <a:gd name="T12" fmla="*/ 2147483647 w 318"/>
              <a:gd name="T13" fmla="*/ 2147483647 h 412"/>
              <a:gd name="T14" fmla="*/ 2147483647 w 318"/>
              <a:gd name="T15" fmla="*/ 2147483647 h 412"/>
              <a:gd name="T16" fmla="*/ 0 w 318"/>
              <a:gd name="T17" fmla="*/ 2147483647 h 41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18"/>
              <a:gd name="T28" fmla="*/ 0 h 412"/>
              <a:gd name="T29" fmla="*/ 318 w 318"/>
              <a:gd name="T30" fmla="*/ 412 h 41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18" h="412">
                <a:moveTo>
                  <a:pt x="0" y="412"/>
                </a:moveTo>
                <a:lnTo>
                  <a:pt x="3" y="1"/>
                </a:lnTo>
                <a:lnTo>
                  <a:pt x="74" y="0"/>
                </a:lnTo>
                <a:lnTo>
                  <a:pt x="254" y="111"/>
                </a:lnTo>
                <a:lnTo>
                  <a:pt x="318" y="115"/>
                </a:lnTo>
                <a:lnTo>
                  <a:pt x="318" y="308"/>
                </a:lnTo>
                <a:lnTo>
                  <a:pt x="246" y="308"/>
                </a:lnTo>
                <a:lnTo>
                  <a:pt x="74" y="412"/>
                </a:lnTo>
                <a:lnTo>
                  <a:pt x="0" y="412"/>
                </a:lnTo>
                <a:close/>
              </a:path>
            </a:pathLst>
          </a:custGeom>
          <a:gradFill rotWithShape="1">
            <a:gsLst>
              <a:gs pos="0">
                <a:schemeClr val="bg1"/>
              </a:gs>
              <a:gs pos="100000">
                <a:srgbClr val="FFFF99"/>
              </a:gs>
            </a:gsLst>
            <a:lin ang="0" scaled="1"/>
          </a:gradFill>
          <a:ln w="9525">
            <a:solidFill>
              <a:schemeClr val="tx1"/>
            </a:solidFill>
            <a:round/>
            <a:headEnd/>
            <a:tailEnd/>
          </a:ln>
        </p:spPr>
        <p:txBody>
          <a:bodyPr/>
          <a:lstStyle/>
          <a:p>
            <a:endParaRPr lang="zh-CN" altLang="en-US"/>
          </a:p>
        </p:txBody>
      </p:sp>
      <p:sp>
        <p:nvSpPr>
          <p:cNvPr id="206" name="Freeform 121"/>
          <p:cNvSpPr>
            <a:spLocks/>
          </p:cNvSpPr>
          <p:nvPr/>
        </p:nvSpPr>
        <p:spPr bwMode="auto">
          <a:xfrm>
            <a:off x="5905500" y="2437978"/>
            <a:ext cx="366713" cy="406400"/>
          </a:xfrm>
          <a:custGeom>
            <a:avLst/>
            <a:gdLst>
              <a:gd name="T0" fmla="*/ 0 w 353"/>
              <a:gd name="T1" fmla="*/ 2147483647 h 369"/>
              <a:gd name="T2" fmla="*/ 2147483647 w 353"/>
              <a:gd name="T3" fmla="*/ 0 h 369"/>
              <a:gd name="T4" fmla="*/ 2147483647 w 353"/>
              <a:gd name="T5" fmla="*/ 0 h 369"/>
              <a:gd name="T6" fmla="*/ 2147483647 w 353"/>
              <a:gd name="T7" fmla="*/ 2147483647 h 369"/>
              <a:gd name="T8" fmla="*/ 2147483647 w 353"/>
              <a:gd name="T9" fmla="*/ 2147483647 h 369"/>
              <a:gd name="T10" fmla="*/ 2147483647 w 353"/>
              <a:gd name="T11" fmla="*/ 2147483647 h 369"/>
              <a:gd name="T12" fmla="*/ 2147483647 w 353"/>
              <a:gd name="T13" fmla="*/ 2147483647 h 369"/>
              <a:gd name="T14" fmla="*/ 2147483647 w 353"/>
              <a:gd name="T15" fmla="*/ 2147483647 h 369"/>
              <a:gd name="T16" fmla="*/ 2147483647 w 353"/>
              <a:gd name="T17" fmla="*/ 2147483647 h 369"/>
              <a:gd name="T18" fmla="*/ 2147483647 w 353"/>
              <a:gd name="T19" fmla="*/ 2147483647 h 369"/>
              <a:gd name="T20" fmla="*/ 0 w 353"/>
              <a:gd name="T21" fmla="*/ 2147483647 h 36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53"/>
              <a:gd name="T34" fmla="*/ 0 h 369"/>
              <a:gd name="T35" fmla="*/ 353 w 353"/>
              <a:gd name="T36" fmla="*/ 369 h 36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53" h="369">
                <a:moveTo>
                  <a:pt x="0" y="59"/>
                </a:moveTo>
                <a:lnTo>
                  <a:pt x="32" y="0"/>
                </a:lnTo>
                <a:lnTo>
                  <a:pt x="105" y="0"/>
                </a:lnTo>
                <a:lnTo>
                  <a:pt x="276" y="113"/>
                </a:lnTo>
                <a:lnTo>
                  <a:pt x="353" y="113"/>
                </a:lnTo>
                <a:lnTo>
                  <a:pt x="353" y="315"/>
                </a:lnTo>
                <a:lnTo>
                  <a:pt x="318" y="369"/>
                </a:lnTo>
                <a:lnTo>
                  <a:pt x="315" y="173"/>
                </a:lnTo>
                <a:lnTo>
                  <a:pt x="254" y="173"/>
                </a:lnTo>
                <a:lnTo>
                  <a:pt x="75" y="60"/>
                </a:lnTo>
                <a:lnTo>
                  <a:pt x="0" y="59"/>
                </a:lnTo>
                <a:close/>
              </a:path>
            </a:pathLst>
          </a:custGeom>
          <a:solidFill>
            <a:srgbClr val="FFFF99"/>
          </a:solidFill>
          <a:ln w="9525">
            <a:solidFill>
              <a:schemeClr val="tx1"/>
            </a:solidFill>
            <a:round/>
            <a:headEnd/>
            <a:tailEnd/>
          </a:ln>
        </p:spPr>
        <p:txBody>
          <a:bodyPr/>
          <a:lstStyle/>
          <a:p>
            <a:endParaRPr lang="zh-CN" altLang="en-US"/>
          </a:p>
        </p:txBody>
      </p:sp>
      <p:sp>
        <p:nvSpPr>
          <p:cNvPr id="207" name="Line 122"/>
          <p:cNvSpPr>
            <a:spLocks noChangeShapeType="1"/>
          </p:cNvSpPr>
          <p:nvPr/>
        </p:nvSpPr>
        <p:spPr bwMode="auto">
          <a:xfrm flipH="1">
            <a:off x="6230938" y="2561803"/>
            <a:ext cx="34925" cy="68263"/>
          </a:xfrm>
          <a:prstGeom prst="line">
            <a:avLst/>
          </a:prstGeom>
          <a:noFill/>
          <a:ln w="9525">
            <a:solidFill>
              <a:schemeClr val="tx1"/>
            </a:solidFill>
            <a:round/>
            <a:headEnd/>
            <a:tailEnd/>
          </a:ln>
        </p:spPr>
        <p:txBody>
          <a:bodyPr/>
          <a:lstStyle/>
          <a:p>
            <a:endParaRPr lang="zh-CN" altLang="en-US"/>
          </a:p>
        </p:txBody>
      </p:sp>
      <p:sp>
        <p:nvSpPr>
          <p:cNvPr id="208" name="Line 123"/>
          <p:cNvSpPr>
            <a:spLocks noChangeShapeType="1"/>
          </p:cNvSpPr>
          <p:nvPr/>
        </p:nvSpPr>
        <p:spPr bwMode="auto">
          <a:xfrm>
            <a:off x="5932488" y="2733253"/>
            <a:ext cx="268287" cy="0"/>
          </a:xfrm>
          <a:prstGeom prst="line">
            <a:avLst/>
          </a:prstGeom>
          <a:noFill/>
          <a:ln w="9525">
            <a:solidFill>
              <a:schemeClr val="tx1"/>
            </a:solidFill>
            <a:round/>
            <a:headEnd/>
            <a:tailEnd type="triangle" w="med" len="med"/>
          </a:ln>
        </p:spPr>
        <p:txBody>
          <a:bodyPr/>
          <a:lstStyle/>
          <a:p>
            <a:endParaRPr lang="zh-CN" altLang="en-US"/>
          </a:p>
        </p:txBody>
      </p:sp>
      <p:sp>
        <p:nvSpPr>
          <p:cNvPr id="209" name="Freeform 124"/>
          <p:cNvSpPr>
            <a:spLocks/>
          </p:cNvSpPr>
          <p:nvPr/>
        </p:nvSpPr>
        <p:spPr bwMode="auto">
          <a:xfrm>
            <a:off x="5926138" y="2557041"/>
            <a:ext cx="274637" cy="115887"/>
          </a:xfrm>
          <a:custGeom>
            <a:avLst/>
            <a:gdLst>
              <a:gd name="T0" fmla="*/ 0 w 264"/>
              <a:gd name="T1" fmla="*/ 0 h 105"/>
              <a:gd name="T2" fmla="*/ 2147483647 w 264"/>
              <a:gd name="T3" fmla="*/ 0 h 105"/>
              <a:gd name="T4" fmla="*/ 2147483647 w 264"/>
              <a:gd name="T5" fmla="*/ 2147483647 h 105"/>
              <a:gd name="T6" fmla="*/ 2147483647 w 264"/>
              <a:gd name="T7" fmla="*/ 2147483647 h 105"/>
              <a:gd name="T8" fmla="*/ 0 60000 65536"/>
              <a:gd name="T9" fmla="*/ 0 60000 65536"/>
              <a:gd name="T10" fmla="*/ 0 60000 65536"/>
              <a:gd name="T11" fmla="*/ 0 60000 65536"/>
              <a:gd name="T12" fmla="*/ 0 w 264"/>
              <a:gd name="T13" fmla="*/ 0 h 105"/>
              <a:gd name="T14" fmla="*/ 264 w 264"/>
              <a:gd name="T15" fmla="*/ 105 h 105"/>
            </a:gdLst>
            <a:ahLst/>
            <a:cxnLst>
              <a:cxn ang="T8">
                <a:pos x="T0" y="T1"/>
              </a:cxn>
              <a:cxn ang="T9">
                <a:pos x="T2" y="T3"/>
              </a:cxn>
              <a:cxn ang="T10">
                <a:pos x="T4" y="T5"/>
              </a:cxn>
              <a:cxn ang="T11">
                <a:pos x="T6" y="T7"/>
              </a:cxn>
            </a:cxnLst>
            <a:rect l="T12" t="T13" r="T14" b="T15"/>
            <a:pathLst>
              <a:path w="264" h="105">
                <a:moveTo>
                  <a:pt x="0" y="0"/>
                </a:moveTo>
                <a:lnTo>
                  <a:pt x="52" y="0"/>
                </a:lnTo>
                <a:lnTo>
                  <a:pt x="207" y="105"/>
                </a:lnTo>
                <a:lnTo>
                  <a:pt x="264" y="105"/>
                </a:lnTo>
              </a:path>
            </a:pathLst>
          </a:custGeom>
          <a:noFill/>
          <a:ln w="9525">
            <a:solidFill>
              <a:schemeClr val="tx1"/>
            </a:solidFill>
            <a:round/>
            <a:headEnd type="none" w="med" len="med"/>
            <a:tailEnd type="triangle" w="med" len="med"/>
          </a:ln>
        </p:spPr>
        <p:txBody>
          <a:bodyPr/>
          <a:lstStyle/>
          <a:p>
            <a:endParaRPr lang="zh-CN" altLang="en-US"/>
          </a:p>
        </p:txBody>
      </p:sp>
      <p:sp>
        <p:nvSpPr>
          <p:cNvPr id="210" name="Freeform 125"/>
          <p:cNvSpPr>
            <a:spLocks/>
          </p:cNvSpPr>
          <p:nvPr/>
        </p:nvSpPr>
        <p:spPr bwMode="auto">
          <a:xfrm flipV="1">
            <a:off x="5926138" y="2793578"/>
            <a:ext cx="274637" cy="114300"/>
          </a:xfrm>
          <a:custGeom>
            <a:avLst/>
            <a:gdLst>
              <a:gd name="T0" fmla="*/ 0 w 264"/>
              <a:gd name="T1" fmla="*/ 0 h 105"/>
              <a:gd name="T2" fmla="*/ 2147483647 w 264"/>
              <a:gd name="T3" fmla="*/ 0 h 105"/>
              <a:gd name="T4" fmla="*/ 2147483647 w 264"/>
              <a:gd name="T5" fmla="*/ 2147483647 h 105"/>
              <a:gd name="T6" fmla="*/ 2147483647 w 264"/>
              <a:gd name="T7" fmla="*/ 2147483647 h 105"/>
              <a:gd name="T8" fmla="*/ 0 60000 65536"/>
              <a:gd name="T9" fmla="*/ 0 60000 65536"/>
              <a:gd name="T10" fmla="*/ 0 60000 65536"/>
              <a:gd name="T11" fmla="*/ 0 60000 65536"/>
              <a:gd name="T12" fmla="*/ 0 w 264"/>
              <a:gd name="T13" fmla="*/ 0 h 105"/>
              <a:gd name="T14" fmla="*/ 264 w 264"/>
              <a:gd name="T15" fmla="*/ 105 h 105"/>
            </a:gdLst>
            <a:ahLst/>
            <a:cxnLst>
              <a:cxn ang="T8">
                <a:pos x="T0" y="T1"/>
              </a:cxn>
              <a:cxn ang="T9">
                <a:pos x="T2" y="T3"/>
              </a:cxn>
              <a:cxn ang="T10">
                <a:pos x="T4" y="T5"/>
              </a:cxn>
              <a:cxn ang="T11">
                <a:pos x="T6" y="T7"/>
              </a:cxn>
            </a:cxnLst>
            <a:rect l="T12" t="T13" r="T14" b="T15"/>
            <a:pathLst>
              <a:path w="264" h="105">
                <a:moveTo>
                  <a:pt x="0" y="0"/>
                </a:moveTo>
                <a:lnTo>
                  <a:pt x="52" y="0"/>
                </a:lnTo>
                <a:lnTo>
                  <a:pt x="207" y="105"/>
                </a:lnTo>
                <a:lnTo>
                  <a:pt x="264" y="105"/>
                </a:lnTo>
              </a:path>
            </a:pathLst>
          </a:custGeom>
          <a:noFill/>
          <a:ln w="9525">
            <a:solidFill>
              <a:schemeClr val="tx1"/>
            </a:solidFill>
            <a:round/>
            <a:headEnd type="none" w="med" len="med"/>
            <a:tailEnd type="triangle" w="med" len="med"/>
          </a:ln>
        </p:spPr>
        <p:txBody>
          <a:bodyPr/>
          <a:lstStyle/>
          <a:p>
            <a:endParaRPr lang="zh-CN" altLang="en-US"/>
          </a:p>
        </p:txBody>
      </p:sp>
      <p:sp>
        <p:nvSpPr>
          <p:cNvPr id="211" name="Text Box 126"/>
          <p:cNvSpPr txBox="1">
            <a:spLocks noChangeArrowheads="1"/>
          </p:cNvSpPr>
          <p:nvPr/>
        </p:nvSpPr>
        <p:spPr bwMode="auto">
          <a:xfrm>
            <a:off x="5711825" y="2982491"/>
            <a:ext cx="950913" cy="336550"/>
          </a:xfrm>
          <a:prstGeom prst="rect">
            <a:avLst/>
          </a:prstGeom>
          <a:noFill/>
          <a:ln w="9525">
            <a:noFill/>
            <a:miter lim="800000"/>
            <a:headEnd/>
            <a:tailEnd/>
          </a:ln>
        </p:spPr>
        <p:txBody>
          <a:bodyPr>
            <a:spAutoFit/>
          </a:bodyPr>
          <a:lstStyle/>
          <a:p>
            <a:pPr eaLnBrk="1" hangingPunct="1"/>
            <a:r>
              <a:rPr lang="en-US" altLang="zh-CN" sz="1600" dirty="0"/>
              <a:t>CMTS</a:t>
            </a:r>
          </a:p>
        </p:txBody>
      </p:sp>
      <p:sp>
        <p:nvSpPr>
          <p:cNvPr id="212" name="AutoShape 127"/>
          <p:cNvSpPr>
            <a:spLocks noChangeArrowheads="1"/>
          </p:cNvSpPr>
          <p:nvPr/>
        </p:nvSpPr>
        <p:spPr bwMode="auto">
          <a:xfrm>
            <a:off x="5507038" y="2056978"/>
            <a:ext cx="1206500" cy="261938"/>
          </a:xfrm>
          <a:prstGeom prst="triangle">
            <a:avLst>
              <a:gd name="adj" fmla="val 50000"/>
            </a:avLst>
          </a:prstGeom>
          <a:noFill/>
          <a:ln w="9525">
            <a:solidFill>
              <a:schemeClr val="tx1"/>
            </a:solidFill>
            <a:prstDash val="dashDot"/>
            <a:miter lim="800000"/>
            <a:headEnd/>
            <a:tailEnd/>
          </a:ln>
        </p:spPr>
        <p:txBody>
          <a:bodyPr wrap="none" anchor="ctr"/>
          <a:lstStyle/>
          <a:p>
            <a:endParaRPr lang="zh-CN" altLang="zh-CN"/>
          </a:p>
        </p:txBody>
      </p:sp>
      <p:sp>
        <p:nvSpPr>
          <p:cNvPr id="213" name="Freeform 174"/>
          <p:cNvSpPr>
            <a:spLocks/>
          </p:cNvSpPr>
          <p:nvPr/>
        </p:nvSpPr>
        <p:spPr bwMode="auto">
          <a:xfrm>
            <a:off x="6251575" y="2726903"/>
            <a:ext cx="206375" cy="927100"/>
          </a:xfrm>
          <a:custGeom>
            <a:avLst/>
            <a:gdLst>
              <a:gd name="T0" fmla="*/ 0 w 130"/>
              <a:gd name="T1" fmla="*/ 0 h 584"/>
              <a:gd name="T2" fmla="*/ 2147483647 w 130"/>
              <a:gd name="T3" fmla="*/ 0 h 584"/>
              <a:gd name="T4" fmla="*/ 2147483647 w 130"/>
              <a:gd name="T5" fmla="*/ 2147483647 h 584"/>
              <a:gd name="T6" fmla="*/ 0 60000 65536"/>
              <a:gd name="T7" fmla="*/ 0 60000 65536"/>
              <a:gd name="T8" fmla="*/ 0 60000 65536"/>
              <a:gd name="T9" fmla="*/ 0 w 130"/>
              <a:gd name="T10" fmla="*/ 0 h 584"/>
              <a:gd name="T11" fmla="*/ 130 w 130"/>
              <a:gd name="T12" fmla="*/ 584 h 584"/>
            </a:gdLst>
            <a:ahLst/>
            <a:cxnLst>
              <a:cxn ang="T6">
                <a:pos x="T0" y="T1"/>
              </a:cxn>
              <a:cxn ang="T7">
                <a:pos x="T2" y="T3"/>
              </a:cxn>
              <a:cxn ang="T8">
                <a:pos x="T4" y="T5"/>
              </a:cxn>
            </a:cxnLst>
            <a:rect l="T9" t="T10" r="T11" b="T12"/>
            <a:pathLst>
              <a:path w="130" h="584">
                <a:moveTo>
                  <a:pt x="0" y="0"/>
                </a:moveTo>
                <a:lnTo>
                  <a:pt x="130" y="0"/>
                </a:lnTo>
                <a:lnTo>
                  <a:pt x="130" y="584"/>
                </a:lnTo>
              </a:path>
            </a:pathLst>
          </a:custGeom>
          <a:noFill/>
          <a:ln w="9525">
            <a:solidFill>
              <a:schemeClr val="tx1"/>
            </a:solidFill>
            <a:round/>
            <a:headEnd/>
            <a:tailEnd/>
          </a:ln>
        </p:spPr>
        <p:txBody>
          <a:bodyPr/>
          <a:lstStyle/>
          <a:p>
            <a:endParaRPr lang="zh-CN" altLang="en-US"/>
          </a:p>
        </p:txBody>
      </p:sp>
      <p:grpSp>
        <p:nvGrpSpPr>
          <p:cNvPr id="214" name="Group 175"/>
          <p:cNvGrpSpPr>
            <a:grpSpLocks/>
          </p:cNvGrpSpPr>
          <p:nvPr/>
        </p:nvGrpSpPr>
        <p:grpSpPr bwMode="auto">
          <a:xfrm>
            <a:off x="6210301" y="2888828"/>
            <a:ext cx="2178124" cy="511175"/>
            <a:chOff x="3912" y="1484"/>
            <a:chExt cx="1586" cy="322"/>
          </a:xfrm>
        </p:grpSpPr>
        <p:sp>
          <p:nvSpPr>
            <p:cNvPr id="215" name="Line 176"/>
            <p:cNvSpPr>
              <a:spLocks noChangeShapeType="1"/>
            </p:cNvSpPr>
            <p:nvPr/>
          </p:nvSpPr>
          <p:spPr bwMode="auto">
            <a:xfrm flipH="1" flipV="1">
              <a:off x="3912" y="1497"/>
              <a:ext cx="711" cy="94"/>
            </a:xfrm>
            <a:prstGeom prst="line">
              <a:avLst/>
            </a:prstGeom>
            <a:noFill/>
            <a:ln w="9525">
              <a:solidFill>
                <a:srgbClr val="CC0000"/>
              </a:solidFill>
              <a:round/>
              <a:headEnd/>
              <a:tailEnd/>
            </a:ln>
          </p:spPr>
          <p:txBody>
            <a:bodyPr/>
            <a:lstStyle/>
            <a:p>
              <a:endParaRPr lang="zh-CN" altLang="en-US"/>
            </a:p>
          </p:txBody>
        </p:sp>
        <p:sp>
          <p:nvSpPr>
            <p:cNvPr id="216" name="Text Box 177"/>
            <p:cNvSpPr txBox="1">
              <a:spLocks noChangeArrowheads="1"/>
            </p:cNvSpPr>
            <p:nvPr/>
          </p:nvSpPr>
          <p:spPr bwMode="auto">
            <a:xfrm>
              <a:off x="4735" y="1484"/>
              <a:ext cx="763" cy="322"/>
            </a:xfrm>
            <a:prstGeom prst="rect">
              <a:avLst/>
            </a:prstGeom>
            <a:noFill/>
            <a:ln w="9525">
              <a:noFill/>
              <a:miter lim="800000"/>
              <a:headEnd/>
              <a:tailEnd/>
            </a:ln>
          </p:spPr>
          <p:txBody>
            <a:bodyPr wrap="none">
              <a:spAutoFit/>
            </a:bodyPr>
            <a:lstStyle/>
            <a:p>
              <a:pPr algn="r">
                <a:lnSpc>
                  <a:spcPct val="85000"/>
                </a:lnSpc>
              </a:pPr>
              <a:r>
                <a:rPr lang="zh-CN" altLang="en-US" sz="1600" dirty="0"/>
                <a:t>电缆数据机</a:t>
              </a:r>
              <a:br>
                <a:rPr lang="en-US" altLang="zh-CN" sz="1600" dirty="0"/>
              </a:br>
              <a:r>
                <a:rPr lang="zh-CN" altLang="en-US" sz="1600" dirty="0"/>
                <a:t>终端系统</a:t>
              </a:r>
              <a:endParaRPr lang="en-US" altLang="zh-CN" sz="1600" dirty="0"/>
            </a:p>
          </p:txBody>
        </p:sp>
      </p:grpSp>
      <p:grpSp>
        <p:nvGrpSpPr>
          <p:cNvPr id="217" name="Group 181"/>
          <p:cNvGrpSpPr>
            <a:grpSpLocks/>
          </p:cNvGrpSpPr>
          <p:nvPr/>
        </p:nvGrpSpPr>
        <p:grpSpPr bwMode="auto">
          <a:xfrm>
            <a:off x="560388" y="2461791"/>
            <a:ext cx="609600" cy="609600"/>
            <a:chOff x="-44" y="1473"/>
            <a:chExt cx="981" cy="1105"/>
          </a:xfrm>
        </p:grpSpPr>
        <p:pic>
          <p:nvPicPr>
            <p:cNvPr id="218" name="Picture 182" descr="desktop_computer_stylized_medium"/>
            <p:cNvPicPr>
              <a:picLocks noChangeAspect="1" noChangeArrowheads="1"/>
            </p:cNvPicPr>
            <p:nvPr/>
          </p:nvPicPr>
          <p:blipFill>
            <a:blip r:embed="rId5" cstate="print"/>
            <a:srcRect/>
            <a:stretch>
              <a:fillRect/>
            </a:stretch>
          </p:blipFill>
          <p:spPr bwMode="auto">
            <a:xfrm flipH="1">
              <a:off x="-44" y="1473"/>
              <a:ext cx="981" cy="1105"/>
            </a:xfrm>
            <a:prstGeom prst="rect">
              <a:avLst/>
            </a:prstGeom>
            <a:noFill/>
            <a:ln w="9525">
              <a:noFill/>
              <a:miter lim="800000"/>
              <a:headEnd/>
              <a:tailEnd/>
            </a:ln>
          </p:spPr>
        </p:pic>
        <p:sp>
          <p:nvSpPr>
            <p:cNvPr id="219" name="Freeform 183"/>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cap="flat" cmpd="sng">
              <a:noFill/>
              <a:prstDash val="solid"/>
              <a:round/>
              <a:headEnd/>
              <a:tailEnd/>
            </a:ln>
          </p:spPr>
          <p:txBody>
            <a:bodyPr wrap="none"/>
            <a:lstStyle/>
            <a:p>
              <a:endParaRPr lang="zh-CN" altLang="en-US"/>
            </a:p>
          </p:txBody>
        </p:sp>
      </p:grpSp>
      <p:sp>
        <p:nvSpPr>
          <p:cNvPr id="220" name="Rectangle 3"/>
          <p:cNvSpPr>
            <a:spLocks noChangeArrowheads="1"/>
          </p:cNvSpPr>
          <p:nvPr/>
        </p:nvSpPr>
        <p:spPr bwMode="auto">
          <a:xfrm>
            <a:off x="373063" y="4869160"/>
            <a:ext cx="7799337" cy="158417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287338" indent="-287338" eaLnBrk="1" hangingPunct="1">
              <a:lnSpc>
                <a:spcPct val="85000"/>
              </a:lnSpc>
              <a:spcBef>
                <a:spcPct val="20000"/>
              </a:spcBef>
              <a:buClr>
                <a:srgbClr val="000099"/>
              </a:buClr>
              <a:buSzPct val="100000"/>
              <a:buFont typeface="Wingdings" pitchFamily="2" charset="2"/>
              <a:buChar char="§"/>
            </a:pPr>
            <a:r>
              <a:rPr lang="en-US" altLang="zh-CN" sz="2400" dirty="0">
                <a:solidFill>
                  <a:srgbClr val="000099"/>
                </a:solidFill>
                <a:latin typeface="Gill Sans MT" pitchFamily="34" charset="0"/>
              </a:rPr>
              <a:t>HFC</a:t>
            </a:r>
            <a:r>
              <a:rPr lang="zh-CN" altLang="en-US" sz="2400" dirty="0">
                <a:solidFill>
                  <a:srgbClr val="000099"/>
                </a:solidFill>
                <a:latin typeface="Gill Sans MT" pitchFamily="34" charset="0"/>
              </a:rPr>
              <a:t>：混合光纤同轴电缆（有线电视电缆）</a:t>
            </a:r>
            <a:endParaRPr lang="en-US" altLang="zh-CN" sz="2400" dirty="0">
              <a:solidFill>
                <a:srgbClr val="000099"/>
              </a:solidFill>
              <a:latin typeface="Gill Sans MT" pitchFamily="34" charset="0"/>
            </a:endParaRPr>
          </a:p>
          <a:p>
            <a:pPr marL="682625" lvl="1" indent="-225425" eaLnBrk="1" hangingPunct="1">
              <a:lnSpc>
                <a:spcPct val="85000"/>
              </a:lnSpc>
              <a:spcBef>
                <a:spcPct val="20000"/>
              </a:spcBef>
              <a:buClr>
                <a:srgbClr val="000099"/>
              </a:buClr>
              <a:buFont typeface="Arial" pitchFamily="34" charset="0"/>
              <a:buChar char="•"/>
            </a:pPr>
            <a:r>
              <a:rPr lang="zh-CN" altLang="en-US" sz="2400" dirty="0">
                <a:latin typeface="Gill Sans MT" pitchFamily="34" charset="0"/>
              </a:rPr>
              <a:t>非对称：最大</a:t>
            </a:r>
            <a:r>
              <a:rPr lang="en-US" altLang="zh-CN" sz="2400" dirty="0">
                <a:latin typeface="Gill Sans MT" pitchFamily="34" charset="0"/>
              </a:rPr>
              <a:t>30Mbps</a:t>
            </a:r>
            <a:r>
              <a:rPr lang="zh-CN" altLang="en-US" sz="2400" dirty="0">
                <a:latin typeface="Gill Sans MT" pitchFamily="34" charset="0"/>
              </a:rPr>
              <a:t>下行传输速率，</a:t>
            </a:r>
            <a:r>
              <a:rPr lang="en-US" altLang="zh-CN" sz="2400" dirty="0">
                <a:latin typeface="Gill Sans MT" pitchFamily="34" charset="0"/>
              </a:rPr>
              <a:t>2 Mbps </a:t>
            </a:r>
            <a:r>
              <a:rPr lang="zh-CN" altLang="en-US" sz="2400" dirty="0">
                <a:latin typeface="Gill Sans MT" pitchFamily="34" charset="0"/>
              </a:rPr>
              <a:t>上行传输速率</a:t>
            </a:r>
            <a:endParaRPr lang="en-US" altLang="zh-CN" sz="2400" dirty="0">
              <a:latin typeface="Gill Sans MT" pitchFamily="34" charset="0"/>
            </a:endParaRPr>
          </a:p>
          <a:p>
            <a:pPr marL="682625" lvl="1" indent="-225425" eaLnBrk="1" hangingPunct="1">
              <a:lnSpc>
                <a:spcPct val="85000"/>
              </a:lnSpc>
              <a:spcBef>
                <a:spcPct val="20000"/>
              </a:spcBef>
              <a:buClr>
                <a:srgbClr val="000099"/>
              </a:buClr>
              <a:buFont typeface="Arial" pitchFamily="34" charset="0"/>
              <a:buChar char="•"/>
            </a:pPr>
            <a:r>
              <a:rPr lang="zh-CN" altLang="en-US" sz="2400" dirty="0">
                <a:latin typeface="Gill Sans MT" pitchFamily="34" charset="0"/>
              </a:rPr>
              <a:t>多个家庭</a:t>
            </a:r>
            <a:r>
              <a:rPr lang="zh-CN" altLang="en-US" sz="2400" dirty="0">
                <a:solidFill>
                  <a:srgbClr val="C00000"/>
                </a:solidFill>
                <a:latin typeface="Gill Sans MT" pitchFamily="34" charset="0"/>
              </a:rPr>
              <a:t>共享接入网络</a:t>
            </a:r>
            <a:r>
              <a:rPr lang="zh-CN" altLang="en-US" sz="2400" dirty="0">
                <a:latin typeface="Gill Sans MT" pitchFamily="34" charset="0"/>
              </a:rPr>
              <a:t>连接电缆头端</a:t>
            </a:r>
            <a:endParaRPr lang="en-US" altLang="zh-CN" sz="2400" dirty="0">
              <a:latin typeface="Gill Sans MT" pitchFamily="34" charset="0"/>
            </a:endParaRPr>
          </a:p>
          <a:p>
            <a:pPr marL="682625" lvl="1" indent="-225425" eaLnBrk="1" hangingPunct="1">
              <a:lnSpc>
                <a:spcPct val="85000"/>
              </a:lnSpc>
              <a:spcBef>
                <a:spcPct val="20000"/>
              </a:spcBef>
              <a:buClr>
                <a:srgbClr val="000099"/>
              </a:buClr>
              <a:buFont typeface="Arial" pitchFamily="34" charset="0"/>
              <a:buChar char="•"/>
            </a:pPr>
            <a:r>
              <a:rPr lang="zh-CN" altLang="en-US" sz="2400" dirty="0">
                <a:latin typeface="Gill Sans MT" pitchFamily="34" charset="0"/>
              </a:rPr>
              <a:t>和独享连接中心局的</a:t>
            </a:r>
            <a:r>
              <a:rPr lang="en-US" altLang="zh-CN" sz="2400" dirty="0">
                <a:latin typeface="Gill Sans MT" pitchFamily="34" charset="0"/>
              </a:rPr>
              <a:t>DSL</a:t>
            </a:r>
            <a:r>
              <a:rPr lang="zh-CN" altLang="en-US" sz="2400" dirty="0">
                <a:latin typeface="Gill Sans MT" pitchFamily="34" charset="0"/>
              </a:rPr>
              <a:t>不同</a:t>
            </a:r>
            <a:endParaRPr lang="en-US" altLang="zh-CN" sz="2400" dirty="0">
              <a:latin typeface="Gill Sans MT" pitchFamily="34" charset="0"/>
            </a:endParaRPr>
          </a:p>
          <a:p>
            <a:pPr marL="682625" lvl="1" indent="-225425" eaLnBrk="1" hangingPunct="1">
              <a:lnSpc>
                <a:spcPct val="85000"/>
              </a:lnSpc>
              <a:spcBef>
                <a:spcPct val="20000"/>
              </a:spcBef>
              <a:buClr>
                <a:srgbClr val="000099"/>
              </a:buClr>
              <a:buFont typeface="Wingdings" pitchFamily="2" charset="2"/>
              <a:buNone/>
            </a:pPr>
            <a:endParaRPr lang="en-US" altLang="zh-CN" sz="2800" dirty="0">
              <a:latin typeface="Gill Sans MT" pitchFamily="34"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92"/>
                                        </p:tgtEl>
                                        <p:attrNameLst>
                                          <p:attrName>style.visibility</p:attrName>
                                        </p:attrNameLst>
                                      </p:cBhvr>
                                      <p:to>
                                        <p:strVal val="visible"/>
                                      </p:to>
                                    </p:set>
                                    <p:animEffect transition="in" filter="dissolve">
                                      <p:cBhvr>
                                        <p:cTn id="7" dur="500"/>
                                        <p:tgtEl>
                                          <p:spTgt spid="9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14"/>
                                        </p:tgtEl>
                                        <p:attrNameLst>
                                          <p:attrName>style.visibility</p:attrName>
                                        </p:attrNameLst>
                                      </p:cBhvr>
                                      <p:to>
                                        <p:strVal val="visible"/>
                                      </p:to>
                                    </p:set>
                                    <p:animEffect transition="in" filter="dissolve">
                                      <p:cBhvr>
                                        <p:cTn id="12" dur="500"/>
                                        <p:tgtEl>
                                          <p:spTgt spid="2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接入网示例</a:t>
            </a:r>
            <a:r>
              <a:rPr lang="en-US" altLang="zh-CN" dirty="0"/>
              <a:t>1&amp;2</a:t>
            </a:r>
            <a:r>
              <a:rPr lang="zh-CN" altLang="en-US" dirty="0"/>
              <a:t>：家庭网络</a:t>
            </a:r>
          </a:p>
        </p:txBody>
      </p:sp>
      <p:sp>
        <p:nvSpPr>
          <p:cNvPr id="4" name="灯片编号占位符 3"/>
          <p:cNvSpPr>
            <a:spLocks noGrp="1"/>
          </p:cNvSpPr>
          <p:nvPr>
            <p:ph type="sldNum" sz="quarter" idx="12"/>
          </p:nvPr>
        </p:nvSpPr>
        <p:spPr/>
        <p:txBody>
          <a:bodyPr/>
          <a:lstStyle/>
          <a:p>
            <a:fld id="{E3FA5FAF-8A25-4B6E-94B7-5CA30A873E9A}" type="slidenum">
              <a:rPr lang="zh-CN" altLang="en-US" smtClean="0"/>
              <a:pPr/>
              <a:t>18</a:t>
            </a:fld>
            <a:endParaRPr lang="zh-CN" altLang="en-US"/>
          </a:p>
        </p:txBody>
      </p:sp>
      <p:sp>
        <p:nvSpPr>
          <p:cNvPr id="5" name="Text Box 26"/>
          <p:cNvSpPr txBox="1">
            <a:spLocks noChangeArrowheads="1"/>
          </p:cNvSpPr>
          <p:nvPr/>
        </p:nvSpPr>
        <p:spPr bwMode="auto">
          <a:xfrm>
            <a:off x="5905500" y="3507382"/>
            <a:ext cx="1762844" cy="615553"/>
          </a:xfrm>
          <a:prstGeom prst="rect">
            <a:avLst/>
          </a:prstGeom>
          <a:noFill/>
          <a:ln w="9525">
            <a:noFill/>
            <a:miter lim="800000"/>
            <a:headEnd/>
            <a:tailEnd/>
          </a:ln>
        </p:spPr>
        <p:txBody>
          <a:bodyPr wrap="square">
            <a:spAutoFit/>
          </a:bodyPr>
          <a:lstStyle/>
          <a:p>
            <a:pPr algn="ctr">
              <a:lnSpc>
                <a:spcPct val="85000"/>
              </a:lnSpc>
            </a:pPr>
            <a:r>
              <a:rPr lang="zh-CN" altLang="en-US" sz="2000" dirty="0"/>
              <a:t>连接光纤头端或者中心局</a:t>
            </a:r>
            <a:endParaRPr lang="en-US" altLang="zh-CN" sz="2000" dirty="0"/>
          </a:p>
        </p:txBody>
      </p:sp>
      <p:sp>
        <p:nvSpPr>
          <p:cNvPr id="6" name="Rectangle 87"/>
          <p:cNvSpPr>
            <a:spLocks noChangeArrowheads="1"/>
          </p:cNvSpPr>
          <p:nvPr/>
        </p:nvSpPr>
        <p:spPr bwMode="auto">
          <a:xfrm>
            <a:off x="1189038" y="2242145"/>
            <a:ext cx="4781550" cy="2662237"/>
          </a:xfrm>
          <a:prstGeom prst="rect">
            <a:avLst/>
          </a:prstGeom>
          <a:solidFill>
            <a:srgbClr val="DDDDDD"/>
          </a:solidFill>
          <a:ln w="9525">
            <a:noFill/>
            <a:miter lim="800000"/>
            <a:headEnd/>
            <a:tailEnd/>
          </a:ln>
        </p:spPr>
        <p:txBody>
          <a:bodyPr wrap="none" anchor="ctr"/>
          <a:lstStyle/>
          <a:p>
            <a:endParaRPr lang="zh-CN" altLang="zh-CN"/>
          </a:p>
        </p:txBody>
      </p:sp>
      <p:grpSp>
        <p:nvGrpSpPr>
          <p:cNvPr id="7" name="Group 105"/>
          <p:cNvGrpSpPr>
            <a:grpSpLocks/>
          </p:cNvGrpSpPr>
          <p:nvPr/>
        </p:nvGrpSpPr>
        <p:grpSpPr bwMode="auto">
          <a:xfrm>
            <a:off x="4287838" y="3581995"/>
            <a:ext cx="3000375" cy="361950"/>
            <a:chOff x="2434" y="2109"/>
            <a:chExt cx="1890" cy="228"/>
          </a:xfrm>
        </p:grpSpPr>
        <p:grpSp>
          <p:nvGrpSpPr>
            <p:cNvPr id="8" name="Group 91"/>
            <p:cNvGrpSpPr>
              <a:grpSpLocks/>
            </p:cNvGrpSpPr>
            <p:nvPr/>
          </p:nvGrpSpPr>
          <p:grpSpPr bwMode="auto">
            <a:xfrm>
              <a:off x="2722" y="2109"/>
              <a:ext cx="642" cy="228"/>
              <a:chOff x="322" y="890"/>
              <a:chExt cx="872" cy="339"/>
            </a:xfrm>
          </p:grpSpPr>
          <p:sp>
            <p:nvSpPr>
              <p:cNvPr id="11" name="Rectangle 92"/>
              <p:cNvSpPr>
                <a:spLocks noChangeArrowheads="1"/>
              </p:cNvSpPr>
              <p:nvPr/>
            </p:nvSpPr>
            <p:spPr bwMode="auto">
              <a:xfrm>
                <a:off x="323" y="1004"/>
                <a:ext cx="871" cy="225"/>
              </a:xfrm>
              <a:prstGeom prst="rect">
                <a:avLst/>
              </a:prstGeom>
              <a:solidFill>
                <a:srgbClr val="FFFF99"/>
              </a:solidFill>
              <a:ln w="9525">
                <a:solidFill>
                  <a:schemeClr val="tx1"/>
                </a:solidFill>
                <a:miter lim="800000"/>
                <a:headEnd/>
                <a:tailEnd/>
              </a:ln>
            </p:spPr>
            <p:txBody>
              <a:bodyPr wrap="none" anchor="ctr"/>
              <a:lstStyle/>
              <a:p>
                <a:endParaRPr lang="zh-CN" altLang="zh-CN"/>
              </a:p>
            </p:txBody>
          </p:sp>
          <p:sp>
            <p:nvSpPr>
              <p:cNvPr id="12" name="Rectangle 93"/>
              <p:cNvSpPr>
                <a:spLocks noChangeArrowheads="1"/>
              </p:cNvSpPr>
              <p:nvPr/>
            </p:nvSpPr>
            <p:spPr bwMode="auto">
              <a:xfrm>
                <a:off x="393" y="1073"/>
                <a:ext cx="57" cy="57"/>
              </a:xfrm>
              <a:prstGeom prst="rect">
                <a:avLst/>
              </a:prstGeom>
              <a:solidFill>
                <a:srgbClr val="FF0000"/>
              </a:solidFill>
              <a:ln w="9525">
                <a:noFill/>
                <a:miter lim="800000"/>
                <a:headEnd/>
                <a:tailEnd/>
              </a:ln>
            </p:spPr>
            <p:txBody>
              <a:bodyPr wrap="none" anchor="ctr"/>
              <a:lstStyle/>
              <a:p>
                <a:endParaRPr lang="zh-CN" altLang="zh-CN"/>
              </a:p>
            </p:txBody>
          </p:sp>
          <p:sp>
            <p:nvSpPr>
              <p:cNvPr id="13" name="Rectangle 94"/>
              <p:cNvSpPr>
                <a:spLocks noChangeArrowheads="1"/>
              </p:cNvSpPr>
              <p:nvPr/>
            </p:nvSpPr>
            <p:spPr bwMode="auto">
              <a:xfrm>
                <a:off x="467" y="1073"/>
                <a:ext cx="56" cy="57"/>
              </a:xfrm>
              <a:prstGeom prst="rect">
                <a:avLst/>
              </a:prstGeom>
              <a:solidFill>
                <a:srgbClr val="33CC33"/>
              </a:solidFill>
              <a:ln w="9525">
                <a:noFill/>
                <a:miter lim="800000"/>
                <a:headEnd/>
                <a:tailEnd/>
              </a:ln>
            </p:spPr>
            <p:txBody>
              <a:bodyPr wrap="none" anchor="ctr"/>
              <a:lstStyle/>
              <a:p>
                <a:endParaRPr lang="zh-CN" altLang="zh-CN"/>
              </a:p>
            </p:txBody>
          </p:sp>
          <p:sp>
            <p:nvSpPr>
              <p:cNvPr id="14" name="Rectangle 95"/>
              <p:cNvSpPr>
                <a:spLocks noChangeArrowheads="1"/>
              </p:cNvSpPr>
              <p:nvPr/>
            </p:nvSpPr>
            <p:spPr bwMode="auto">
              <a:xfrm>
                <a:off x="541" y="1071"/>
                <a:ext cx="56" cy="55"/>
              </a:xfrm>
              <a:prstGeom prst="rect">
                <a:avLst/>
              </a:prstGeom>
              <a:solidFill>
                <a:srgbClr val="FF0000"/>
              </a:solidFill>
              <a:ln w="9525">
                <a:noFill/>
                <a:miter lim="800000"/>
                <a:headEnd/>
                <a:tailEnd/>
              </a:ln>
            </p:spPr>
            <p:txBody>
              <a:bodyPr wrap="none" anchor="ctr"/>
              <a:lstStyle/>
              <a:p>
                <a:endParaRPr lang="zh-CN" altLang="zh-CN"/>
              </a:p>
            </p:txBody>
          </p:sp>
          <p:sp>
            <p:nvSpPr>
              <p:cNvPr id="15" name="Rectangle 96"/>
              <p:cNvSpPr>
                <a:spLocks noChangeArrowheads="1"/>
              </p:cNvSpPr>
              <p:nvPr/>
            </p:nvSpPr>
            <p:spPr bwMode="auto">
              <a:xfrm>
                <a:off x="615" y="1071"/>
                <a:ext cx="56" cy="55"/>
              </a:xfrm>
              <a:prstGeom prst="rect">
                <a:avLst/>
              </a:prstGeom>
              <a:solidFill>
                <a:srgbClr val="FF0000"/>
              </a:solidFill>
              <a:ln w="9525">
                <a:noFill/>
                <a:miter lim="800000"/>
                <a:headEnd/>
                <a:tailEnd/>
              </a:ln>
            </p:spPr>
            <p:txBody>
              <a:bodyPr wrap="none" anchor="ctr"/>
              <a:lstStyle/>
              <a:p>
                <a:endParaRPr lang="zh-CN" altLang="zh-CN"/>
              </a:p>
            </p:txBody>
          </p:sp>
          <p:sp>
            <p:nvSpPr>
              <p:cNvPr id="16" name="AutoShape 97"/>
              <p:cNvSpPr>
                <a:spLocks noChangeArrowheads="1"/>
              </p:cNvSpPr>
              <p:nvPr/>
            </p:nvSpPr>
            <p:spPr bwMode="auto">
              <a:xfrm rot="10800000" flipH="1">
                <a:off x="322" y="890"/>
                <a:ext cx="859"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FFFF99"/>
              </a:solidFill>
              <a:ln w="9525">
                <a:solidFill>
                  <a:schemeClr val="tx1"/>
                </a:solidFill>
                <a:miter lim="800000"/>
                <a:headEnd/>
                <a:tailEnd/>
              </a:ln>
            </p:spPr>
            <p:txBody>
              <a:bodyPr wrap="none" anchor="ctr"/>
              <a:lstStyle/>
              <a:p>
                <a:endParaRPr lang="zh-CN" altLang="en-US"/>
              </a:p>
            </p:txBody>
          </p:sp>
        </p:grpSp>
        <p:sp>
          <p:nvSpPr>
            <p:cNvPr id="9" name="Line 102"/>
            <p:cNvSpPr>
              <a:spLocks noChangeShapeType="1"/>
            </p:cNvSpPr>
            <p:nvPr/>
          </p:nvSpPr>
          <p:spPr bwMode="auto">
            <a:xfrm flipH="1">
              <a:off x="3361" y="2258"/>
              <a:ext cx="963" cy="0"/>
            </a:xfrm>
            <a:prstGeom prst="line">
              <a:avLst/>
            </a:prstGeom>
            <a:noFill/>
            <a:ln w="19050">
              <a:solidFill>
                <a:schemeClr val="tx1"/>
              </a:solidFill>
              <a:round/>
              <a:headEnd/>
              <a:tailEnd/>
            </a:ln>
          </p:spPr>
          <p:txBody>
            <a:bodyPr/>
            <a:lstStyle/>
            <a:p>
              <a:endParaRPr lang="zh-CN" altLang="en-US"/>
            </a:p>
          </p:txBody>
        </p:sp>
        <p:sp>
          <p:nvSpPr>
            <p:cNvPr id="10" name="Line 104"/>
            <p:cNvSpPr>
              <a:spLocks noChangeShapeType="1"/>
            </p:cNvSpPr>
            <p:nvPr/>
          </p:nvSpPr>
          <p:spPr bwMode="auto">
            <a:xfrm flipH="1">
              <a:off x="2434" y="2261"/>
              <a:ext cx="288" cy="0"/>
            </a:xfrm>
            <a:prstGeom prst="line">
              <a:avLst/>
            </a:prstGeom>
            <a:noFill/>
            <a:ln w="9525">
              <a:solidFill>
                <a:schemeClr val="tx1"/>
              </a:solidFill>
              <a:round/>
              <a:headEnd/>
              <a:tailEnd/>
            </a:ln>
          </p:spPr>
          <p:txBody>
            <a:bodyPr/>
            <a:lstStyle/>
            <a:p>
              <a:endParaRPr lang="zh-CN" altLang="en-US"/>
            </a:p>
          </p:txBody>
        </p:sp>
      </p:grpSp>
      <p:grpSp>
        <p:nvGrpSpPr>
          <p:cNvPr id="17" name="Group 107"/>
          <p:cNvGrpSpPr>
            <a:grpSpLocks/>
          </p:cNvGrpSpPr>
          <p:nvPr/>
        </p:nvGrpSpPr>
        <p:grpSpPr bwMode="auto">
          <a:xfrm>
            <a:off x="3273425" y="3556595"/>
            <a:ext cx="1065213" cy="455612"/>
            <a:chOff x="2356" y="1300"/>
            <a:chExt cx="555" cy="194"/>
          </a:xfrm>
        </p:grpSpPr>
        <p:sp>
          <p:nvSpPr>
            <p:cNvPr id="18"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sp>
          <p:nvSpPr>
            <p:cNvPr id="19"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20"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grpSp>
          <p:nvGrpSpPr>
            <p:cNvPr id="21" name="Group 111"/>
            <p:cNvGrpSpPr>
              <a:grpSpLocks/>
            </p:cNvGrpSpPr>
            <p:nvPr/>
          </p:nvGrpSpPr>
          <p:grpSpPr bwMode="auto">
            <a:xfrm>
              <a:off x="2468" y="1332"/>
              <a:ext cx="310" cy="60"/>
              <a:chOff x="2468" y="1332"/>
              <a:chExt cx="310" cy="60"/>
            </a:xfrm>
          </p:grpSpPr>
          <p:sp>
            <p:nvSpPr>
              <p:cNvPr id="24" name="Freeform 112"/>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p:spPr>
            <p:txBody>
              <a:bodyPr/>
              <a:lstStyle/>
              <a:p>
                <a:endParaRPr lang="zh-CN" altLang="en-US"/>
              </a:p>
            </p:txBody>
          </p:sp>
          <p:sp>
            <p:nvSpPr>
              <p:cNvPr id="25" name="Freeform 113"/>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p:spPr>
            <p:txBody>
              <a:bodyPr/>
              <a:lstStyle/>
              <a:p>
                <a:endParaRPr lang="zh-CN" altLang="en-US"/>
              </a:p>
            </p:txBody>
          </p:sp>
        </p:grpSp>
        <p:sp>
          <p:nvSpPr>
            <p:cNvPr id="22" name="Line 114"/>
            <p:cNvSpPr>
              <a:spLocks noChangeShapeType="1"/>
            </p:cNvSpPr>
            <p:nvPr/>
          </p:nvSpPr>
          <p:spPr bwMode="auto">
            <a:xfrm>
              <a:off x="2357" y="1361"/>
              <a:ext cx="0" cy="84"/>
            </a:xfrm>
            <a:prstGeom prst="line">
              <a:avLst/>
            </a:prstGeom>
            <a:noFill/>
            <a:ln w="9525">
              <a:solidFill>
                <a:schemeClr val="tx1"/>
              </a:solidFill>
              <a:round/>
              <a:headEnd/>
              <a:tailEnd/>
            </a:ln>
          </p:spPr>
          <p:txBody>
            <a:bodyPr/>
            <a:lstStyle/>
            <a:p>
              <a:endParaRPr lang="zh-CN" altLang="en-US"/>
            </a:p>
          </p:txBody>
        </p:sp>
        <p:sp>
          <p:nvSpPr>
            <p:cNvPr id="23" name="Line 115"/>
            <p:cNvSpPr>
              <a:spLocks noChangeShapeType="1"/>
            </p:cNvSpPr>
            <p:nvPr/>
          </p:nvSpPr>
          <p:spPr bwMode="auto">
            <a:xfrm>
              <a:off x="2907" y="1363"/>
              <a:ext cx="0" cy="84"/>
            </a:xfrm>
            <a:prstGeom prst="line">
              <a:avLst/>
            </a:prstGeom>
            <a:noFill/>
            <a:ln w="9525">
              <a:solidFill>
                <a:schemeClr val="tx1"/>
              </a:solidFill>
              <a:round/>
              <a:headEnd/>
              <a:tailEnd/>
            </a:ln>
          </p:spPr>
          <p:txBody>
            <a:bodyPr/>
            <a:lstStyle/>
            <a:p>
              <a:endParaRPr lang="zh-CN" altLang="en-US"/>
            </a:p>
          </p:txBody>
        </p:sp>
      </p:grpSp>
      <p:sp>
        <p:nvSpPr>
          <p:cNvPr id="26" name="Line 116"/>
          <p:cNvSpPr>
            <a:spLocks noChangeShapeType="1"/>
          </p:cNvSpPr>
          <p:nvPr/>
        </p:nvSpPr>
        <p:spPr bwMode="auto">
          <a:xfrm flipH="1">
            <a:off x="2435225" y="3793132"/>
            <a:ext cx="822325" cy="0"/>
          </a:xfrm>
          <a:prstGeom prst="line">
            <a:avLst/>
          </a:prstGeom>
          <a:noFill/>
          <a:ln w="9525">
            <a:solidFill>
              <a:schemeClr val="tx1"/>
            </a:solidFill>
            <a:round/>
            <a:headEnd/>
            <a:tailEnd/>
          </a:ln>
        </p:spPr>
        <p:txBody>
          <a:bodyPr/>
          <a:lstStyle/>
          <a:p>
            <a:endParaRPr lang="zh-CN" altLang="en-US"/>
          </a:p>
        </p:txBody>
      </p:sp>
      <p:grpSp>
        <p:nvGrpSpPr>
          <p:cNvPr id="27" name="Group 119"/>
          <p:cNvGrpSpPr>
            <a:grpSpLocks/>
          </p:cNvGrpSpPr>
          <p:nvPr/>
        </p:nvGrpSpPr>
        <p:grpSpPr bwMode="auto">
          <a:xfrm>
            <a:off x="1814513" y="3213695"/>
            <a:ext cx="1068387" cy="820737"/>
            <a:chOff x="2967" y="478"/>
            <a:chExt cx="788" cy="625"/>
          </a:xfrm>
        </p:grpSpPr>
        <p:pic>
          <p:nvPicPr>
            <p:cNvPr id="28" name="Picture 120" descr="access_point_stylized_small"/>
            <p:cNvPicPr>
              <a:picLocks noChangeAspect="1" noChangeArrowheads="1"/>
            </p:cNvPicPr>
            <p:nvPr/>
          </p:nvPicPr>
          <p:blipFill>
            <a:blip r:embed="rId2" cstate="print"/>
            <a:srcRect/>
            <a:stretch>
              <a:fillRect/>
            </a:stretch>
          </p:blipFill>
          <p:spPr bwMode="auto">
            <a:xfrm>
              <a:off x="3012" y="559"/>
              <a:ext cx="576" cy="544"/>
            </a:xfrm>
            <a:prstGeom prst="rect">
              <a:avLst/>
            </a:prstGeom>
            <a:noFill/>
            <a:ln w="9525">
              <a:noFill/>
              <a:miter lim="800000"/>
              <a:headEnd/>
              <a:tailEnd/>
            </a:ln>
          </p:spPr>
        </p:pic>
        <p:pic>
          <p:nvPicPr>
            <p:cNvPr id="29" name="Picture 121" descr="antenna_radiation_stylized"/>
            <p:cNvPicPr>
              <a:picLocks noChangeAspect="1" noChangeArrowheads="1"/>
            </p:cNvPicPr>
            <p:nvPr/>
          </p:nvPicPr>
          <p:blipFill>
            <a:blip r:embed="rId3" cstate="print"/>
            <a:srcRect/>
            <a:stretch>
              <a:fillRect/>
            </a:stretch>
          </p:blipFill>
          <p:spPr bwMode="auto">
            <a:xfrm>
              <a:off x="2967" y="478"/>
              <a:ext cx="788" cy="188"/>
            </a:xfrm>
            <a:prstGeom prst="rect">
              <a:avLst/>
            </a:prstGeom>
            <a:noFill/>
            <a:ln w="9525">
              <a:noFill/>
              <a:miter lim="800000"/>
              <a:headEnd/>
              <a:tailEnd/>
            </a:ln>
          </p:spPr>
        </p:pic>
      </p:grpSp>
      <p:sp>
        <p:nvSpPr>
          <p:cNvPr id="30" name="Line 122"/>
          <p:cNvSpPr>
            <a:spLocks noChangeShapeType="1"/>
          </p:cNvSpPr>
          <p:nvPr/>
        </p:nvSpPr>
        <p:spPr bwMode="auto">
          <a:xfrm flipH="1" flipV="1">
            <a:off x="3756025" y="3096220"/>
            <a:ext cx="0" cy="468312"/>
          </a:xfrm>
          <a:prstGeom prst="line">
            <a:avLst/>
          </a:prstGeom>
          <a:noFill/>
          <a:ln w="9525">
            <a:solidFill>
              <a:schemeClr val="tx1"/>
            </a:solidFill>
            <a:round/>
            <a:headEnd/>
            <a:tailEnd/>
          </a:ln>
        </p:spPr>
        <p:txBody>
          <a:bodyPr/>
          <a:lstStyle/>
          <a:p>
            <a:endParaRPr lang="zh-CN" altLang="en-US"/>
          </a:p>
        </p:txBody>
      </p:sp>
      <p:grpSp>
        <p:nvGrpSpPr>
          <p:cNvPr id="31" name="Group 138"/>
          <p:cNvGrpSpPr>
            <a:grpSpLocks/>
          </p:cNvGrpSpPr>
          <p:nvPr/>
        </p:nvGrpSpPr>
        <p:grpSpPr bwMode="auto">
          <a:xfrm>
            <a:off x="5326063" y="4032845"/>
            <a:ext cx="2527300" cy="1265237"/>
            <a:chOff x="3355" y="2333"/>
            <a:chExt cx="1592" cy="797"/>
          </a:xfrm>
        </p:grpSpPr>
        <p:sp>
          <p:nvSpPr>
            <p:cNvPr id="32" name="Text Box 39"/>
            <p:cNvSpPr txBox="1">
              <a:spLocks noChangeArrowheads="1"/>
            </p:cNvSpPr>
            <p:nvPr/>
          </p:nvSpPr>
          <p:spPr bwMode="auto">
            <a:xfrm>
              <a:off x="3355" y="2934"/>
              <a:ext cx="1592" cy="196"/>
            </a:xfrm>
            <a:prstGeom prst="rect">
              <a:avLst/>
            </a:prstGeom>
            <a:noFill/>
            <a:ln w="9525">
              <a:noFill/>
              <a:miter lim="800000"/>
              <a:headEnd/>
              <a:tailEnd/>
            </a:ln>
          </p:spPr>
          <p:txBody>
            <a:bodyPr>
              <a:spAutoFit/>
            </a:bodyPr>
            <a:lstStyle/>
            <a:p>
              <a:pPr>
                <a:lnSpc>
                  <a:spcPct val="80000"/>
                </a:lnSpc>
              </a:pPr>
              <a:r>
                <a:rPr lang="zh-CN" altLang="en-US" sz="1800" dirty="0"/>
                <a:t>电缆或</a:t>
              </a:r>
              <a:r>
                <a:rPr lang="en-US" altLang="zh-CN" sz="1800" dirty="0"/>
                <a:t>DSL</a:t>
              </a:r>
              <a:r>
                <a:rPr lang="zh-CN" altLang="en-US" sz="1800" dirty="0"/>
                <a:t>调制解调器</a:t>
              </a:r>
              <a:endParaRPr lang="en-US" altLang="zh-CN" sz="1800" dirty="0"/>
            </a:p>
          </p:txBody>
        </p:sp>
        <p:sp>
          <p:nvSpPr>
            <p:cNvPr id="33" name="Line 129"/>
            <p:cNvSpPr>
              <a:spLocks noChangeShapeType="1"/>
            </p:cNvSpPr>
            <p:nvPr/>
          </p:nvSpPr>
          <p:spPr bwMode="auto">
            <a:xfrm>
              <a:off x="3449" y="2333"/>
              <a:ext cx="0" cy="590"/>
            </a:xfrm>
            <a:prstGeom prst="line">
              <a:avLst/>
            </a:prstGeom>
            <a:noFill/>
            <a:ln w="19050">
              <a:solidFill>
                <a:srgbClr val="CC0000"/>
              </a:solidFill>
              <a:round/>
              <a:headEnd/>
              <a:tailEnd/>
            </a:ln>
          </p:spPr>
          <p:txBody>
            <a:bodyPr/>
            <a:lstStyle/>
            <a:p>
              <a:endParaRPr lang="zh-CN" altLang="en-US"/>
            </a:p>
          </p:txBody>
        </p:sp>
      </p:grpSp>
      <p:grpSp>
        <p:nvGrpSpPr>
          <p:cNvPr id="34" name="Group 139"/>
          <p:cNvGrpSpPr>
            <a:grpSpLocks/>
          </p:cNvGrpSpPr>
          <p:nvPr/>
        </p:nvGrpSpPr>
        <p:grpSpPr bwMode="auto">
          <a:xfrm>
            <a:off x="4060826" y="4024908"/>
            <a:ext cx="1951038" cy="2001838"/>
            <a:chOff x="2558" y="2328"/>
            <a:chExt cx="1229" cy="1261"/>
          </a:xfrm>
        </p:grpSpPr>
        <p:sp>
          <p:nvSpPr>
            <p:cNvPr id="35" name="Text Box 39"/>
            <p:cNvSpPr txBox="1">
              <a:spLocks noChangeArrowheads="1"/>
            </p:cNvSpPr>
            <p:nvPr/>
          </p:nvSpPr>
          <p:spPr bwMode="auto">
            <a:xfrm>
              <a:off x="2558" y="3252"/>
              <a:ext cx="1229" cy="337"/>
            </a:xfrm>
            <a:prstGeom prst="rect">
              <a:avLst/>
            </a:prstGeom>
            <a:noFill/>
            <a:ln w="9525">
              <a:noFill/>
              <a:miter lim="800000"/>
              <a:headEnd/>
              <a:tailEnd/>
            </a:ln>
          </p:spPr>
          <p:txBody>
            <a:bodyPr wrap="square">
              <a:spAutoFit/>
            </a:bodyPr>
            <a:lstStyle/>
            <a:p>
              <a:pPr>
                <a:lnSpc>
                  <a:spcPct val="80000"/>
                </a:lnSpc>
              </a:pPr>
              <a:r>
                <a:rPr lang="zh-CN" altLang="en-US" sz="1800" dirty="0"/>
                <a:t>路由器、防火墙、地址翻译（</a:t>
              </a:r>
              <a:r>
                <a:rPr lang="en-US" altLang="zh-CN" sz="1800" dirty="0"/>
                <a:t>NAT</a:t>
              </a:r>
              <a:r>
                <a:rPr lang="zh-CN" altLang="en-US" sz="1800" dirty="0"/>
                <a:t>）</a:t>
              </a:r>
              <a:endParaRPr lang="en-US" altLang="zh-CN" sz="1800" dirty="0"/>
            </a:p>
          </p:txBody>
        </p:sp>
        <p:sp>
          <p:nvSpPr>
            <p:cNvPr id="36" name="Line 133"/>
            <p:cNvSpPr>
              <a:spLocks noChangeShapeType="1"/>
            </p:cNvSpPr>
            <p:nvPr/>
          </p:nvSpPr>
          <p:spPr bwMode="auto">
            <a:xfrm>
              <a:off x="2645" y="2328"/>
              <a:ext cx="0" cy="938"/>
            </a:xfrm>
            <a:prstGeom prst="line">
              <a:avLst/>
            </a:prstGeom>
            <a:noFill/>
            <a:ln w="19050">
              <a:solidFill>
                <a:srgbClr val="CC0000"/>
              </a:solidFill>
              <a:round/>
              <a:headEnd/>
              <a:tailEnd/>
            </a:ln>
          </p:spPr>
          <p:txBody>
            <a:bodyPr/>
            <a:lstStyle/>
            <a:p>
              <a:endParaRPr lang="zh-CN" altLang="en-US"/>
            </a:p>
          </p:txBody>
        </p:sp>
      </p:grpSp>
      <p:grpSp>
        <p:nvGrpSpPr>
          <p:cNvPr id="37" name="Group 141"/>
          <p:cNvGrpSpPr>
            <a:grpSpLocks/>
          </p:cNvGrpSpPr>
          <p:nvPr/>
        </p:nvGrpSpPr>
        <p:grpSpPr bwMode="auto">
          <a:xfrm>
            <a:off x="3605213" y="4905970"/>
            <a:ext cx="2927350" cy="1403350"/>
            <a:chOff x="2062" y="2532"/>
            <a:chExt cx="1844" cy="1220"/>
          </a:xfrm>
        </p:grpSpPr>
        <p:sp>
          <p:nvSpPr>
            <p:cNvPr id="38" name="Line 134"/>
            <p:cNvSpPr>
              <a:spLocks noChangeShapeType="1"/>
            </p:cNvSpPr>
            <p:nvPr/>
          </p:nvSpPr>
          <p:spPr bwMode="auto">
            <a:xfrm>
              <a:off x="2064" y="2532"/>
              <a:ext cx="0" cy="938"/>
            </a:xfrm>
            <a:prstGeom prst="line">
              <a:avLst/>
            </a:prstGeom>
            <a:noFill/>
            <a:ln w="19050">
              <a:solidFill>
                <a:srgbClr val="CC0000"/>
              </a:solidFill>
              <a:round/>
              <a:headEnd/>
              <a:tailEnd/>
            </a:ln>
          </p:spPr>
          <p:txBody>
            <a:bodyPr/>
            <a:lstStyle/>
            <a:p>
              <a:endParaRPr lang="zh-CN" altLang="en-US"/>
            </a:p>
          </p:txBody>
        </p:sp>
        <p:sp>
          <p:nvSpPr>
            <p:cNvPr id="39" name="Text Box 39"/>
            <p:cNvSpPr txBox="1">
              <a:spLocks noChangeArrowheads="1"/>
            </p:cNvSpPr>
            <p:nvPr/>
          </p:nvSpPr>
          <p:spPr bwMode="auto">
            <a:xfrm>
              <a:off x="2062" y="3471"/>
              <a:ext cx="1844" cy="281"/>
            </a:xfrm>
            <a:prstGeom prst="rect">
              <a:avLst/>
            </a:prstGeom>
            <a:noFill/>
            <a:ln w="9525">
              <a:noFill/>
              <a:miter lim="800000"/>
              <a:headEnd/>
              <a:tailEnd/>
            </a:ln>
          </p:spPr>
          <p:txBody>
            <a:bodyPr>
              <a:spAutoFit/>
            </a:bodyPr>
            <a:lstStyle/>
            <a:p>
              <a:pPr>
                <a:lnSpc>
                  <a:spcPct val="80000"/>
                </a:lnSpc>
              </a:pPr>
              <a:r>
                <a:rPr lang="zh-CN" altLang="en-US" sz="1800" dirty="0"/>
                <a:t>有线以太网</a:t>
              </a:r>
              <a:r>
                <a:rPr lang="en-US" altLang="zh-CN" sz="1800" dirty="0"/>
                <a:t>(1 </a:t>
              </a:r>
              <a:r>
                <a:rPr lang="en-US" altLang="zh-CN" sz="1800" dirty="0" err="1"/>
                <a:t>Gbps</a:t>
              </a:r>
              <a:r>
                <a:rPr lang="en-US" altLang="zh-CN" sz="1800" dirty="0"/>
                <a:t>)</a:t>
              </a:r>
            </a:p>
          </p:txBody>
        </p:sp>
      </p:grpSp>
      <p:grpSp>
        <p:nvGrpSpPr>
          <p:cNvPr id="40" name="Group 140"/>
          <p:cNvGrpSpPr>
            <a:grpSpLocks/>
          </p:cNvGrpSpPr>
          <p:nvPr/>
        </p:nvGrpSpPr>
        <p:grpSpPr bwMode="auto">
          <a:xfrm>
            <a:off x="423863" y="4055069"/>
            <a:ext cx="1966912" cy="2047874"/>
            <a:chOff x="267" y="2347"/>
            <a:chExt cx="1239" cy="1290"/>
          </a:xfrm>
        </p:grpSpPr>
        <p:sp>
          <p:nvSpPr>
            <p:cNvPr id="41" name="Line 136"/>
            <p:cNvSpPr>
              <a:spLocks noChangeShapeType="1"/>
            </p:cNvSpPr>
            <p:nvPr/>
          </p:nvSpPr>
          <p:spPr bwMode="auto">
            <a:xfrm>
              <a:off x="1360" y="2347"/>
              <a:ext cx="0" cy="938"/>
            </a:xfrm>
            <a:prstGeom prst="line">
              <a:avLst/>
            </a:prstGeom>
            <a:noFill/>
            <a:ln w="19050">
              <a:solidFill>
                <a:srgbClr val="CC0000"/>
              </a:solidFill>
              <a:round/>
              <a:headEnd/>
              <a:tailEnd/>
            </a:ln>
          </p:spPr>
          <p:txBody>
            <a:bodyPr/>
            <a:lstStyle/>
            <a:p>
              <a:endParaRPr lang="zh-CN" altLang="en-US"/>
            </a:p>
          </p:txBody>
        </p:sp>
        <p:sp>
          <p:nvSpPr>
            <p:cNvPr id="42" name="Text Box 39"/>
            <p:cNvSpPr txBox="1">
              <a:spLocks noChangeArrowheads="1"/>
            </p:cNvSpPr>
            <p:nvPr/>
          </p:nvSpPr>
          <p:spPr bwMode="auto">
            <a:xfrm>
              <a:off x="267" y="3300"/>
              <a:ext cx="1239" cy="337"/>
            </a:xfrm>
            <a:prstGeom prst="rect">
              <a:avLst/>
            </a:prstGeom>
            <a:noFill/>
            <a:ln w="9525">
              <a:noFill/>
              <a:miter lim="800000"/>
              <a:headEnd/>
              <a:tailEnd/>
            </a:ln>
          </p:spPr>
          <p:txBody>
            <a:bodyPr>
              <a:spAutoFit/>
            </a:bodyPr>
            <a:lstStyle/>
            <a:p>
              <a:pPr algn="r">
                <a:lnSpc>
                  <a:spcPct val="80000"/>
                </a:lnSpc>
              </a:pPr>
              <a:r>
                <a:rPr lang="zh-CN" altLang="en-US" dirty="0"/>
                <a:t>无线接入点</a:t>
              </a:r>
              <a:br>
                <a:rPr lang="en-US" altLang="zh-CN" dirty="0"/>
              </a:br>
              <a:r>
                <a:rPr lang="en-US" altLang="zh-CN" sz="1800" dirty="0"/>
                <a:t> (54 Mbps)</a:t>
              </a:r>
            </a:p>
          </p:txBody>
        </p:sp>
      </p:grpSp>
      <p:sp>
        <p:nvSpPr>
          <p:cNvPr id="43" name="Text Box 142"/>
          <p:cNvSpPr txBox="1">
            <a:spLocks noChangeArrowheads="1"/>
          </p:cNvSpPr>
          <p:nvPr/>
        </p:nvSpPr>
        <p:spPr bwMode="auto">
          <a:xfrm>
            <a:off x="930950" y="1632545"/>
            <a:ext cx="1210588" cy="400110"/>
          </a:xfrm>
          <a:prstGeom prst="rect">
            <a:avLst/>
          </a:prstGeom>
          <a:noFill/>
          <a:ln w="9525">
            <a:noFill/>
            <a:miter lim="800000"/>
            <a:headEnd/>
            <a:tailEnd/>
          </a:ln>
        </p:spPr>
        <p:txBody>
          <a:bodyPr wrap="none">
            <a:spAutoFit/>
          </a:bodyPr>
          <a:lstStyle/>
          <a:p>
            <a:pPr algn="r"/>
            <a:r>
              <a:rPr lang="zh-CN" altLang="en-US" sz="2000" dirty="0"/>
              <a:t>无线设备</a:t>
            </a:r>
            <a:endParaRPr lang="en-US" altLang="zh-CN" sz="2000" dirty="0"/>
          </a:p>
        </p:txBody>
      </p:sp>
      <p:grpSp>
        <p:nvGrpSpPr>
          <p:cNvPr id="44" name="Group 143"/>
          <p:cNvGrpSpPr>
            <a:grpSpLocks/>
          </p:cNvGrpSpPr>
          <p:nvPr/>
        </p:nvGrpSpPr>
        <p:grpSpPr bwMode="auto">
          <a:xfrm>
            <a:off x="1384300" y="2283420"/>
            <a:ext cx="733425" cy="758825"/>
            <a:chOff x="2751" y="1851"/>
            <a:chExt cx="462" cy="478"/>
          </a:xfrm>
        </p:grpSpPr>
        <p:pic>
          <p:nvPicPr>
            <p:cNvPr id="45" name="Picture 144" descr="iphone_stylized_small"/>
            <p:cNvPicPr>
              <a:picLocks noChangeAspect="1" noChangeArrowheads="1"/>
            </p:cNvPicPr>
            <p:nvPr/>
          </p:nvPicPr>
          <p:blipFill>
            <a:blip r:embed="rId4" cstate="print"/>
            <a:srcRect/>
            <a:stretch>
              <a:fillRect/>
            </a:stretch>
          </p:blipFill>
          <p:spPr bwMode="auto">
            <a:xfrm>
              <a:off x="2928" y="1922"/>
              <a:ext cx="152" cy="407"/>
            </a:xfrm>
            <a:prstGeom prst="rect">
              <a:avLst/>
            </a:prstGeom>
            <a:noFill/>
            <a:ln w="9525">
              <a:noFill/>
              <a:miter lim="800000"/>
              <a:headEnd/>
              <a:tailEnd/>
            </a:ln>
          </p:spPr>
        </p:pic>
        <p:pic>
          <p:nvPicPr>
            <p:cNvPr id="46" name="Picture 145" descr="antenna_radiation_stylized"/>
            <p:cNvPicPr>
              <a:picLocks noChangeAspect="1" noChangeArrowheads="1"/>
            </p:cNvPicPr>
            <p:nvPr/>
          </p:nvPicPr>
          <p:blipFill>
            <a:blip r:embed="rId3" cstate="print"/>
            <a:srcRect/>
            <a:stretch>
              <a:fillRect/>
            </a:stretch>
          </p:blipFill>
          <p:spPr bwMode="auto">
            <a:xfrm>
              <a:off x="2751" y="1851"/>
              <a:ext cx="462" cy="110"/>
            </a:xfrm>
            <a:prstGeom prst="rect">
              <a:avLst/>
            </a:prstGeom>
            <a:noFill/>
            <a:ln w="9525">
              <a:noFill/>
              <a:miter lim="800000"/>
              <a:headEnd/>
              <a:tailEnd/>
            </a:ln>
          </p:spPr>
        </p:pic>
      </p:grpSp>
      <p:sp>
        <p:nvSpPr>
          <p:cNvPr id="47" name="Line 146"/>
          <p:cNvSpPr>
            <a:spLocks noChangeShapeType="1"/>
          </p:cNvSpPr>
          <p:nvPr/>
        </p:nvSpPr>
        <p:spPr bwMode="auto">
          <a:xfrm>
            <a:off x="3679825" y="4009032"/>
            <a:ext cx="12700" cy="217488"/>
          </a:xfrm>
          <a:prstGeom prst="line">
            <a:avLst/>
          </a:prstGeom>
          <a:noFill/>
          <a:ln w="9525">
            <a:solidFill>
              <a:schemeClr val="tx1"/>
            </a:solidFill>
            <a:round/>
            <a:headEnd/>
            <a:tailEnd/>
          </a:ln>
        </p:spPr>
        <p:txBody>
          <a:bodyPr/>
          <a:lstStyle/>
          <a:p>
            <a:endParaRPr lang="zh-CN" altLang="en-US"/>
          </a:p>
        </p:txBody>
      </p:sp>
      <p:sp>
        <p:nvSpPr>
          <p:cNvPr id="48" name="Oval 147"/>
          <p:cNvSpPr>
            <a:spLocks noChangeArrowheads="1"/>
          </p:cNvSpPr>
          <p:nvPr/>
        </p:nvSpPr>
        <p:spPr bwMode="auto">
          <a:xfrm>
            <a:off x="1281113" y="3131145"/>
            <a:ext cx="3359150" cy="1050925"/>
          </a:xfrm>
          <a:prstGeom prst="ellipse">
            <a:avLst/>
          </a:prstGeom>
          <a:noFill/>
          <a:ln w="19050">
            <a:solidFill>
              <a:srgbClr val="CC0000"/>
            </a:solidFill>
            <a:prstDash val="dash"/>
            <a:round/>
            <a:headEnd/>
            <a:tailEnd/>
          </a:ln>
        </p:spPr>
        <p:txBody>
          <a:bodyPr wrap="none" anchor="ctr"/>
          <a:lstStyle/>
          <a:p>
            <a:endParaRPr lang="zh-CN" altLang="zh-CN"/>
          </a:p>
        </p:txBody>
      </p:sp>
      <p:grpSp>
        <p:nvGrpSpPr>
          <p:cNvPr id="49" name="Group 150"/>
          <p:cNvGrpSpPr>
            <a:grpSpLocks/>
          </p:cNvGrpSpPr>
          <p:nvPr/>
        </p:nvGrpSpPr>
        <p:grpSpPr bwMode="auto">
          <a:xfrm>
            <a:off x="-58737" y="3861395"/>
            <a:ext cx="1825626" cy="511175"/>
            <a:chOff x="-37" y="2225"/>
            <a:chExt cx="1150" cy="322"/>
          </a:xfrm>
        </p:grpSpPr>
        <p:sp>
          <p:nvSpPr>
            <p:cNvPr id="50" name="Text Box 148"/>
            <p:cNvSpPr txBox="1">
              <a:spLocks noChangeArrowheads="1"/>
            </p:cNvSpPr>
            <p:nvPr/>
          </p:nvSpPr>
          <p:spPr bwMode="auto">
            <a:xfrm>
              <a:off x="-37" y="2357"/>
              <a:ext cx="1150" cy="190"/>
            </a:xfrm>
            <a:prstGeom prst="rect">
              <a:avLst/>
            </a:prstGeom>
            <a:noFill/>
            <a:ln w="9525">
              <a:noFill/>
              <a:miter lim="800000"/>
              <a:headEnd/>
              <a:tailEnd/>
            </a:ln>
          </p:spPr>
          <p:txBody>
            <a:bodyPr wrap="none">
              <a:spAutoFit/>
            </a:bodyPr>
            <a:lstStyle/>
            <a:p>
              <a:pPr algn="r">
                <a:lnSpc>
                  <a:spcPct val="85000"/>
                </a:lnSpc>
              </a:pPr>
              <a:r>
                <a:rPr lang="zh-CN" altLang="en-US" sz="1600" dirty="0"/>
                <a:t>通常做成一个设备</a:t>
              </a:r>
              <a:endParaRPr lang="en-US" altLang="zh-CN" sz="1600" dirty="0"/>
            </a:p>
          </p:txBody>
        </p:sp>
        <p:sp>
          <p:nvSpPr>
            <p:cNvPr id="51" name="Line 149"/>
            <p:cNvSpPr>
              <a:spLocks noChangeShapeType="1"/>
            </p:cNvSpPr>
            <p:nvPr/>
          </p:nvSpPr>
          <p:spPr bwMode="auto">
            <a:xfrm flipV="1">
              <a:off x="590" y="2225"/>
              <a:ext cx="238" cy="172"/>
            </a:xfrm>
            <a:prstGeom prst="line">
              <a:avLst/>
            </a:prstGeom>
            <a:noFill/>
            <a:ln w="9525">
              <a:solidFill>
                <a:schemeClr val="tx1"/>
              </a:solidFill>
              <a:round/>
              <a:headEnd/>
              <a:tailEnd/>
            </a:ln>
          </p:spPr>
          <p:txBody>
            <a:bodyPr/>
            <a:lstStyle/>
            <a:p>
              <a:endParaRPr lang="zh-CN" altLang="en-US"/>
            </a:p>
          </p:txBody>
        </p:sp>
      </p:grpSp>
      <p:grpSp>
        <p:nvGrpSpPr>
          <p:cNvPr id="52" name="Group 151"/>
          <p:cNvGrpSpPr>
            <a:grpSpLocks/>
          </p:cNvGrpSpPr>
          <p:nvPr/>
        </p:nvGrpSpPr>
        <p:grpSpPr bwMode="auto">
          <a:xfrm>
            <a:off x="2379663" y="1896070"/>
            <a:ext cx="954087" cy="1027112"/>
            <a:chOff x="877" y="1008"/>
            <a:chExt cx="2747" cy="2591"/>
          </a:xfrm>
        </p:grpSpPr>
        <p:pic>
          <p:nvPicPr>
            <p:cNvPr id="53" name="Picture 152" descr="antenna_stylized"/>
            <p:cNvPicPr>
              <a:picLocks noChangeAspect="1" noChangeArrowheads="1"/>
            </p:cNvPicPr>
            <p:nvPr/>
          </p:nvPicPr>
          <p:blipFill>
            <a:blip r:embed="rId5" cstate="print"/>
            <a:srcRect/>
            <a:stretch>
              <a:fillRect/>
            </a:stretch>
          </p:blipFill>
          <p:spPr bwMode="auto">
            <a:xfrm>
              <a:off x="877" y="1008"/>
              <a:ext cx="2725" cy="1421"/>
            </a:xfrm>
            <a:prstGeom prst="rect">
              <a:avLst/>
            </a:prstGeom>
            <a:noFill/>
            <a:ln w="9525">
              <a:noFill/>
              <a:miter lim="800000"/>
              <a:headEnd/>
              <a:tailEnd/>
            </a:ln>
          </p:spPr>
        </p:pic>
        <p:pic>
          <p:nvPicPr>
            <p:cNvPr id="54" name="Picture 153" descr="laptop_keyboard"/>
            <p:cNvPicPr>
              <a:picLocks noChangeAspect="1" noChangeArrowheads="1"/>
            </p:cNvPicPr>
            <p:nvPr/>
          </p:nvPicPr>
          <p:blipFill>
            <a:blip r:embed="rId6" cstate="print"/>
            <a:srcRect/>
            <a:stretch>
              <a:fillRect/>
            </a:stretch>
          </p:blipFill>
          <p:spPr bwMode="auto">
            <a:xfrm rot="109064" flipH="1">
              <a:off x="1009" y="2586"/>
              <a:ext cx="2245" cy="1013"/>
            </a:xfrm>
            <a:prstGeom prst="rect">
              <a:avLst/>
            </a:prstGeom>
            <a:noFill/>
            <a:ln w="9525">
              <a:noFill/>
              <a:miter lim="800000"/>
              <a:headEnd/>
              <a:tailEnd/>
            </a:ln>
          </p:spPr>
        </p:pic>
        <p:sp>
          <p:nvSpPr>
            <p:cNvPr id="55" name="Freeform 154"/>
            <p:cNvSpPr>
              <a:spLocks/>
            </p:cNvSpPr>
            <p:nvPr/>
          </p:nvSpPr>
          <p:spPr bwMode="auto">
            <a:xfrm>
              <a:off x="1753" y="1603"/>
              <a:ext cx="1807" cy="1322"/>
            </a:xfrm>
            <a:custGeom>
              <a:avLst/>
              <a:gdLst>
                <a:gd name="T0" fmla="*/ 1 w 2982"/>
                <a:gd name="T1" fmla="*/ 0 h 2442"/>
                <a:gd name="T2" fmla="*/ 0 w 2982"/>
                <a:gd name="T3" fmla="*/ 1 h 2442"/>
                <a:gd name="T4" fmla="*/ 2 w 2982"/>
                <a:gd name="T5" fmla="*/ 1 h 2442"/>
                <a:gd name="T6" fmla="*/ 2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56" name="Picture 155" descr="screen"/>
            <p:cNvPicPr>
              <a:picLocks noChangeAspect="1" noChangeArrowheads="1"/>
            </p:cNvPicPr>
            <p:nvPr/>
          </p:nvPicPr>
          <p:blipFill>
            <a:blip r:embed="rId7" cstate="print"/>
            <a:srcRect/>
            <a:stretch>
              <a:fillRect/>
            </a:stretch>
          </p:blipFill>
          <p:spPr bwMode="auto">
            <a:xfrm>
              <a:off x="1842" y="1637"/>
              <a:ext cx="1642" cy="1203"/>
            </a:xfrm>
            <a:prstGeom prst="rect">
              <a:avLst/>
            </a:prstGeom>
            <a:noFill/>
            <a:ln w="9525">
              <a:noFill/>
              <a:miter lim="800000"/>
              <a:headEnd/>
              <a:tailEnd/>
            </a:ln>
          </p:spPr>
        </p:pic>
        <p:sp>
          <p:nvSpPr>
            <p:cNvPr id="57" name="Freeform 156"/>
            <p:cNvSpPr>
              <a:spLocks/>
            </p:cNvSpPr>
            <p:nvPr/>
          </p:nvSpPr>
          <p:spPr bwMode="auto">
            <a:xfrm>
              <a:off x="2082" y="1564"/>
              <a:ext cx="1531" cy="246"/>
            </a:xfrm>
            <a:custGeom>
              <a:avLst/>
              <a:gdLst>
                <a:gd name="T0" fmla="*/ 1 w 2528"/>
                <a:gd name="T1" fmla="*/ 0 h 455"/>
                <a:gd name="T2" fmla="*/ 2 w 2528"/>
                <a:gd name="T3" fmla="*/ 1 h 455"/>
                <a:gd name="T4" fmla="*/ 2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w="9525">
              <a:noFill/>
              <a:round/>
              <a:headEnd/>
              <a:tailEnd/>
            </a:ln>
          </p:spPr>
          <p:txBody>
            <a:bodyPr/>
            <a:lstStyle/>
            <a:p>
              <a:endParaRPr lang="zh-CN" altLang="en-US"/>
            </a:p>
          </p:txBody>
        </p:sp>
        <p:sp>
          <p:nvSpPr>
            <p:cNvPr id="58" name="Freeform 157"/>
            <p:cNvSpPr>
              <a:spLocks/>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w="9525">
              <a:noFill/>
              <a:round/>
              <a:headEnd/>
              <a:tailEnd/>
            </a:ln>
          </p:spPr>
          <p:txBody>
            <a:bodyPr/>
            <a:lstStyle/>
            <a:p>
              <a:endParaRPr lang="zh-CN" altLang="en-US"/>
            </a:p>
          </p:txBody>
        </p:sp>
        <p:sp>
          <p:nvSpPr>
            <p:cNvPr id="59" name="Freeform 158"/>
            <p:cNvSpPr>
              <a:spLocks/>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w="9525">
              <a:noFill/>
              <a:round/>
              <a:headEnd/>
              <a:tailEnd/>
            </a:ln>
          </p:spPr>
          <p:txBody>
            <a:bodyPr/>
            <a:lstStyle/>
            <a:p>
              <a:endParaRPr lang="zh-CN" altLang="en-US"/>
            </a:p>
          </p:txBody>
        </p:sp>
        <p:sp>
          <p:nvSpPr>
            <p:cNvPr id="60" name="Freeform 159"/>
            <p:cNvSpPr>
              <a:spLocks/>
            </p:cNvSpPr>
            <p:nvPr/>
          </p:nvSpPr>
          <p:spPr bwMode="auto">
            <a:xfrm>
              <a:off x="1732" y="2534"/>
              <a:ext cx="1680" cy="399"/>
            </a:xfrm>
            <a:custGeom>
              <a:avLst/>
              <a:gdLst>
                <a:gd name="T0" fmla="*/ 1 w 2773"/>
                <a:gd name="T1" fmla="*/ 0 h 738"/>
                <a:gd name="T2" fmla="*/ 0 w 2773"/>
                <a:gd name="T3" fmla="*/ 1 h 738"/>
                <a:gd name="T4" fmla="*/ 2 w 2773"/>
                <a:gd name="T5" fmla="*/ 1 h 738"/>
                <a:gd name="T6" fmla="*/ 2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w="9525">
              <a:noFill/>
              <a:round/>
              <a:headEnd/>
              <a:tailEnd/>
            </a:ln>
          </p:spPr>
          <p:txBody>
            <a:bodyPr/>
            <a:lstStyle/>
            <a:p>
              <a:endParaRPr lang="zh-CN" altLang="en-US"/>
            </a:p>
          </p:txBody>
        </p:sp>
        <p:sp>
          <p:nvSpPr>
            <p:cNvPr id="61" name="Freeform 160"/>
            <p:cNvSpPr>
              <a:spLocks/>
            </p:cNvSpPr>
            <p:nvPr/>
          </p:nvSpPr>
          <p:spPr bwMode="auto">
            <a:xfrm>
              <a:off x="3195" y="1755"/>
              <a:ext cx="429" cy="1187"/>
            </a:xfrm>
            <a:custGeom>
              <a:avLst/>
              <a:gdLst>
                <a:gd name="T0" fmla="*/ 2 w 637"/>
                <a:gd name="T1" fmla="*/ 0 h 1659"/>
                <a:gd name="T2" fmla="*/ 2 w 637"/>
                <a:gd name="T3" fmla="*/ 0 h 1659"/>
                <a:gd name="T4" fmla="*/ 1 w 637"/>
                <a:gd name="T5" fmla="*/ 15 h 1659"/>
                <a:gd name="T6" fmla="*/ 0 w 637"/>
                <a:gd name="T7" fmla="*/ 15 h 1659"/>
                <a:gd name="T8" fmla="*/ 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w="9525">
              <a:noFill/>
              <a:round/>
              <a:headEnd/>
              <a:tailEnd/>
            </a:ln>
          </p:spPr>
          <p:txBody>
            <a:bodyPr/>
            <a:lstStyle/>
            <a:p>
              <a:endParaRPr lang="zh-CN" altLang="en-US"/>
            </a:p>
          </p:txBody>
        </p:sp>
        <p:sp>
          <p:nvSpPr>
            <p:cNvPr id="62" name="Freeform 161"/>
            <p:cNvSpPr>
              <a:spLocks/>
            </p:cNvSpPr>
            <p:nvPr/>
          </p:nvSpPr>
          <p:spPr bwMode="auto">
            <a:xfrm>
              <a:off x="1734" y="2587"/>
              <a:ext cx="1494" cy="394"/>
            </a:xfrm>
            <a:custGeom>
              <a:avLst/>
              <a:gdLst>
                <a:gd name="T0" fmla="*/ 0 w 2216"/>
                <a:gd name="T1" fmla="*/ 0 h 550"/>
                <a:gd name="T2" fmla="*/ 1 w 2216"/>
                <a:gd name="T3" fmla="*/ 1 h 550"/>
                <a:gd name="T4" fmla="*/ 9 w 2216"/>
                <a:gd name="T5" fmla="*/ 5 h 550"/>
                <a:gd name="T6" fmla="*/ 9 w 2216"/>
                <a:gd name="T7" fmla="*/ 4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w="9525">
              <a:noFill/>
              <a:round/>
              <a:headEnd/>
              <a:tailEnd/>
            </a:ln>
          </p:spPr>
          <p:txBody>
            <a:bodyPr/>
            <a:lstStyle/>
            <a:p>
              <a:endParaRPr lang="zh-CN" altLang="en-US"/>
            </a:p>
          </p:txBody>
        </p:sp>
        <p:grpSp>
          <p:nvGrpSpPr>
            <p:cNvPr id="63" name="Group 162"/>
            <p:cNvGrpSpPr>
              <a:grpSpLocks/>
            </p:cNvGrpSpPr>
            <p:nvPr/>
          </p:nvGrpSpPr>
          <p:grpSpPr bwMode="auto">
            <a:xfrm>
              <a:off x="1709" y="3008"/>
              <a:ext cx="507" cy="234"/>
              <a:chOff x="1740" y="2642"/>
              <a:chExt cx="752" cy="327"/>
            </a:xfrm>
          </p:grpSpPr>
          <p:sp>
            <p:nvSpPr>
              <p:cNvPr id="70" name="Freeform 163"/>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w="9525">
                <a:noFill/>
                <a:round/>
                <a:headEnd/>
                <a:tailEnd/>
              </a:ln>
            </p:spPr>
            <p:txBody>
              <a:bodyPr/>
              <a:lstStyle/>
              <a:p>
                <a:endParaRPr lang="zh-CN" altLang="en-US"/>
              </a:p>
            </p:txBody>
          </p:sp>
          <p:sp>
            <p:nvSpPr>
              <p:cNvPr id="71" name="Freeform 164"/>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w="9525">
                <a:noFill/>
                <a:round/>
                <a:headEnd/>
                <a:tailEnd/>
              </a:ln>
            </p:spPr>
            <p:txBody>
              <a:bodyPr/>
              <a:lstStyle/>
              <a:p>
                <a:endParaRPr lang="zh-CN" altLang="en-US"/>
              </a:p>
            </p:txBody>
          </p:sp>
          <p:sp>
            <p:nvSpPr>
              <p:cNvPr id="72" name="Freeform 165"/>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w="9525">
                <a:noFill/>
                <a:round/>
                <a:headEnd/>
                <a:tailEnd/>
              </a:ln>
            </p:spPr>
            <p:txBody>
              <a:bodyPr/>
              <a:lstStyle/>
              <a:p>
                <a:endParaRPr lang="zh-CN" altLang="en-US"/>
              </a:p>
            </p:txBody>
          </p:sp>
          <p:sp>
            <p:nvSpPr>
              <p:cNvPr id="73" name="Freeform 166"/>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w="9525">
                <a:noFill/>
                <a:round/>
                <a:headEnd/>
                <a:tailEnd/>
              </a:ln>
            </p:spPr>
            <p:txBody>
              <a:bodyPr/>
              <a:lstStyle/>
              <a:p>
                <a:endParaRPr lang="zh-CN" altLang="en-US"/>
              </a:p>
            </p:txBody>
          </p:sp>
          <p:sp>
            <p:nvSpPr>
              <p:cNvPr id="74" name="Freeform 167"/>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w="9525">
                <a:noFill/>
                <a:round/>
                <a:headEnd/>
                <a:tailEnd/>
              </a:ln>
            </p:spPr>
            <p:txBody>
              <a:bodyPr/>
              <a:lstStyle/>
              <a:p>
                <a:endParaRPr lang="zh-CN" altLang="en-US"/>
              </a:p>
            </p:txBody>
          </p:sp>
          <p:sp>
            <p:nvSpPr>
              <p:cNvPr id="75" name="Freeform 168"/>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w="9525">
                <a:noFill/>
                <a:round/>
                <a:headEnd/>
                <a:tailEnd/>
              </a:ln>
            </p:spPr>
            <p:txBody>
              <a:bodyPr/>
              <a:lstStyle/>
              <a:p>
                <a:endParaRPr lang="zh-CN" altLang="en-US"/>
              </a:p>
            </p:txBody>
          </p:sp>
        </p:grpSp>
        <p:sp>
          <p:nvSpPr>
            <p:cNvPr id="64" name="Freeform 169"/>
            <p:cNvSpPr>
              <a:spLocks/>
            </p:cNvSpPr>
            <p:nvPr/>
          </p:nvSpPr>
          <p:spPr bwMode="auto">
            <a:xfrm>
              <a:off x="2577" y="3043"/>
              <a:ext cx="614" cy="514"/>
            </a:xfrm>
            <a:custGeom>
              <a:avLst/>
              <a:gdLst>
                <a:gd name="T0" fmla="*/ 1 w 990"/>
                <a:gd name="T1" fmla="*/ 2 h 792"/>
                <a:gd name="T2" fmla="*/ 1 w 990"/>
                <a:gd name="T3" fmla="*/ 0 h 792"/>
                <a:gd name="T4" fmla="*/ 1 w 990"/>
                <a:gd name="T5" fmla="*/ 1 h 792"/>
                <a:gd name="T6" fmla="*/ 0 w 990"/>
                <a:gd name="T7" fmla="*/ 2 h 792"/>
                <a:gd name="T8" fmla="*/ 1 w 990"/>
                <a:gd name="T9" fmla="*/ 2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w="9525">
              <a:noFill/>
              <a:round/>
              <a:headEnd/>
              <a:tailEnd/>
            </a:ln>
          </p:spPr>
          <p:txBody>
            <a:bodyPr/>
            <a:lstStyle/>
            <a:p>
              <a:endParaRPr lang="zh-CN" altLang="en-US"/>
            </a:p>
          </p:txBody>
        </p:sp>
        <p:sp>
          <p:nvSpPr>
            <p:cNvPr id="65" name="Freeform 170"/>
            <p:cNvSpPr>
              <a:spLocks/>
            </p:cNvSpPr>
            <p:nvPr/>
          </p:nvSpPr>
          <p:spPr bwMode="auto">
            <a:xfrm>
              <a:off x="1010" y="3084"/>
              <a:ext cx="1571" cy="469"/>
            </a:xfrm>
            <a:custGeom>
              <a:avLst/>
              <a:gdLst>
                <a:gd name="T0" fmla="*/ 1 w 2532"/>
                <a:gd name="T1" fmla="*/ 0 h 723"/>
                <a:gd name="T2" fmla="*/ 1 w 2532"/>
                <a:gd name="T3" fmla="*/ 0 h 723"/>
                <a:gd name="T4" fmla="*/ 4 w 2532"/>
                <a:gd name="T5" fmla="*/ 2 h 723"/>
                <a:gd name="T6" fmla="*/ 4 w 2532"/>
                <a:gd name="T7" fmla="*/ 2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9525">
              <a:noFill/>
              <a:round/>
              <a:headEnd/>
              <a:tailEnd/>
            </a:ln>
          </p:spPr>
          <p:txBody>
            <a:bodyPr/>
            <a:lstStyle/>
            <a:p>
              <a:endParaRPr lang="zh-CN" altLang="en-US"/>
            </a:p>
          </p:txBody>
        </p:sp>
        <p:sp>
          <p:nvSpPr>
            <p:cNvPr id="66" name="Freeform 171"/>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w="9525">
              <a:noFill/>
              <a:round/>
              <a:headEnd/>
              <a:tailEnd/>
            </a:ln>
          </p:spPr>
          <p:txBody>
            <a:bodyPr/>
            <a:lstStyle/>
            <a:p>
              <a:endParaRPr lang="zh-CN" altLang="en-US"/>
            </a:p>
          </p:txBody>
        </p:sp>
        <p:sp>
          <p:nvSpPr>
            <p:cNvPr id="67" name="Freeform 172"/>
            <p:cNvSpPr>
              <a:spLocks/>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w="9525">
              <a:noFill/>
              <a:round/>
              <a:headEnd/>
              <a:tailEnd/>
            </a:ln>
          </p:spPr>
          <p:txBody>
            <a:bodyPr/>
            <a:lstStyle/>
            <a:p>
              <a:endParaRPr lang="zh-CN" altLang="en-US"/>
            </a:p>
          </p:txBody>
        </p:sp>
        <p:sp>
          <p:nvSpPr>
            <p:cNvPr id="68" name="Freeform 173"/>
            <p:cNvSpPr>
              <a:spLocks/>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9525">
              <a:noFill/>
              <a:round/>
              <a:headEnd/>
              <a:tailEnd/>
            </a:ln>
          </p:spPr>
          <p:txBody>
            <a:bodyPr/>
            <a:lstStyle/>
            <a:p>
              <a:endParaRPr lang="zh-CN" altLang="en-US"/>
            </a:p>
          </p:txBody>
        </p:sp>
        <p:sp>
          <p:nvSpPr>
            <p:cNvPr id="69" name="Freeform 174"/>
            <p:cNvSpPr>
              <a:spLocks/>
            </p:cNvSpPr>
            <p:nvPr/>
          </p:nvSpPr>
          <p:spPr bwMode="auto">
            <a:xfrm flipV="1">
              <a:off x="2549" y="2986"/>
              <a:ext cx="608" cy="467"/>
            </a:xfrm>
            <a:custGeom>
              <a:avLst/>
              <a:gdLst>
                <a:gd name="T0" fmla="*/ 0 w 2532"/>
                <a:gd name="T1" fmla="*/ 0 h 723"/>
                <a:gd name="T2" fmla="*/ 0 w 2532"/>
                <a:gd name="T3" fmla="*/ 0 h 723"/>
                <a:gd name="T4" fmla="*/ 0 w 2532"/>
                <a:gd name="T5" fmla="*/ 2 h 723"/>
                <a:gd name="T6" fmla="*/ 0 w 2532"/>
                <a:gd name="T7" fmla="*/ 2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9525">
              <a:noFill/>
              <a:round/>
              <a:headEnd/>
              <a:tailEnd/>
            </a:ln>
          </p:spPr>
          <p:txBody>
            <a:bodyPr/>
            <a:lstStyle/>
            <a:p>
              <a:endParaRPr lang="zh-CN" altLang="en-US"/>
            </a:p>
          </p:txBody>
        </p:sp>
      </p:grpSp>
      <p:grpSp>
        <p:nvGrpSpPr>
          <p:cNvPr id="76" name="Group 175"/>
          <p:cNvGrpSpPr>
            <a:grpSpLocks/>
          </p:cNvGrpSpPr>
          <p:nvPr/>
        </p:nvGrpSpPr>
        <p:grpSpPr bwMode="auto">
          <a:xfrm>
            <a:off x="3149600" y="2361207"/>
            <a:ext cx="1123950" cy="862013"/>
            <a:chOff x="-44" y="1473"/>
            <a:chExt cx="981" cy="1105"/>
          </a:xfrm>
        </p:grpSpPr>
        <p:pic>
          <p:nvPicPr>
            <p:cNvPr id="77" name="Picture 176" descr="desktop_computer_stylized_medium"/>
            <p:cNvPicPr>
              <a:picLocks noChangeAspect="1" noChangeArrowheads="1"/>
            </p:cNvPicPr>
            <p:nvPr/>
          </p:nvPicPr>
          <p:blipFill>
            <a:blip r:embed="rId8" cstate="print"/>
            <a:srcRect/>
            <a:stretch>
              <a:fillRect/>
            </a:stretch>
          </p:blipFill>
          <p:spPr bwMode="auto">
            <a:xfrm flipH="1">
              <a:off x="-44" y="1473"/>
              <a:ext cx="981" cy="1105"/>
            </a:xfrm>
            <a:prstGeom prst="rect">
              <a:avLst/>
            </a:prstGeom>
            <a:noFill/>
            <a:ln w="9525">
              <a:noFill/>
              <a:miter lim="800000"/>
              <a:headEnd/>
              <a:tailEnd/>
            </a:ln>
          </p:spPr>
        </p:pic>
        <p:sp>
          <p:nvSpPr>
            <p:cNvPr id="78" name="Freeform 177"/>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cap="flat" cmpd="sng">
              <a:noFill/>
              <a:prstDash val="solid"/>
              <a:round/>
              <a:headEnd/>
              <a:tailEnd/>
            </a:ln>
          </p:spPr>
          <p:txBody>
            <a:bodyPr wrap="none"/>
            <a:lstStyle/>
            <a:p>
              <a:endParaRPr lang="zh-CN" altLang="en-US"/>
            </a:p>
          </p:txBody>
        </p:sp>
      </p:grpSp>
      <p:grpSp>
        <p:nvGrpSpPr>
          <p:cNvPr id="79" name="Group 178"/>
          <p:cNvGrpSpPr>
            <a:grpSpLocks/>
          </p:cNvGrpSpPr>
          <p:nvPr/>
        </p:nvGrpSpPr>
        <p:grpSpPr bwMode="auto">
          <a:xfrm>
            <a:off x="3090863" y="4167782"/>
            <a:ext cx="849312" cy="712788"/>
            <a:chOff x="-44" y="1473"/>
            <a:chExt cx="981" cy="1105"/>
          </a:xfrm>
        </p:grpSpPr>
        <p:pic>
          <p:nvPicPr>
            <p:cNvPr id="80" name="Picture 179" descr="desktop_computer_stylized_medium"/>
            <p:cNvPicPr>
              <a:picLocks noChangeAspect="1" noChangeArrowheads="1"/>
            </p:cNvPicPr>
            <p:nvPr/>
          </p:nvPicPr>
          <p:blipFill>
            <a:blip r:embed="rId8" cstate="print"/>
            <a:srcRect/>
            <a:stretch>
              <a:fillRect/>
            </a:stretch>
          </p:blipFill>
          <p:spPr bwMode="auto">
            <a:xfrm flipH="1">
              <a:off x="-44" y="1473"/>
              <a:ext cx="981" cy="1105"/>
            </a:xfrm>
            <a:prstGeom prst="rect">
              <a:avLst/>
            </a:prstGeom>
            <a:noFill/>
            <a:ln w="9525">
              <a:noFill/>
              <a:miter lim="800000"/>
              <a:headEnd/>
              <a:tailEnd/>
            </a:ln>
          </p:spPr>
        </p:pic>
        <p:sp>
          <p:nvSpPr>
            <p:cNvPr id="81" name="Freeform 180"/>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cap="flat" cmpd="sng">
              <a:noFill/>
              <a:prstDash val="solid"/>
              <a:round/>
              <a:headEnd/>
              <a:tailEnd/>
            </a:ln>
          </p:spPr>
          <p:txBody>
            <a:bodyPr wrap="none"/>
            <a:lstStyle/>
            <a:p>
              <a:endParaRPr lang="zh-CN" altLang="en-US"/>
            </a:p>
          </p:txBody>
        </p:sp>
      </p:grpSp>
      <p:grpSp>
        <p:nvGrpSpPr>
          <p:cNvPr id="82" name="Group 98"/>
          <p:cNvGrpSpPr>
            <a:grpSpLocks/>
          </p:cNvGrpSpPr>
          <p:nvPr/>
        </p:nvGrpSpPr>
        <p:grpSpPr bwMode="auto">
          <a:xfrm>
            <a:off x="4486275" y="2037357"/>
            <a:ext cx="958850" cy="1276350"/>
            <a:chOff x="5806938" y="3011924"/>
            <a:chExt cx="347997" cy="396620"/>
          </a:xfrm>
        </p:grpSpPr>
        <p:pic>
          <p:nvPicPr>
            <p:cNvPr id="83" name="Picture 101" descr="fridge2.png"/>
            <p:cNvPicPr>
              <a:picLocks noChangeAspect="1"/>
            </p:cNvPicPr>
            <p:nvPr/>
          </p:nvPicPr>
          <p:blipFill>
            <a:blip r:embed="rId9" cstate="print"/>
            <a:srcRect/>
            <a:stretch>
              <a:fillRect/>
            </a:stretch>
          </p:blipFill>
          <p:spPr bwMode="auto">
            <a:xfrm>
              <a:off x="5906702" y="3071517"/>
              <a:ext cx="189578" cy="337027"/>
            </a:xfrm>
            <a:prstGeom prst="rect">
              <a:avLst/>
            </a:prstGeom>
            <a:noFill/>
            <a:ln w="9525">
              <a:noFill/>
              <a:miter lim="800000"/>
              <a:headEnd/>
              <a:tailEnd/>
            </a:ln>
          </p:spPr>
        </p:pic>
        <p:pic>
          <p:nvPicPr>
            <p:cNvPr id="84" name="Picture 1115" descr="antenna_stylized"/>
            <p:cNvPicPr>
              <a:picLocks noChangeAspect="1" noChangeArrowheads="1"/>
            </p:cNvPicPr>
            <p:nvPr/>
          </p:nvPicPr>
          <p:blipFill>
            <a:blip r:embed="rId10" cstate="print"/>
            <a:srcRect/>
            <a:stretch>
              <a:fillRect/>
            </a:stretch>
          </p:blipFill>
          <p:spPr bwMode="auto">
            <a:xfrm>
              <a:off x="5806938" y="3011924"/>
              <a:ext cx="347997" cy="167557"/>
            </a:xfrm>
            <a:prstGeom prst="rect">
              <a:avLst/>
            </a:prstGeom>
            <a:noFill/>
            <a:ln w="9525">
              <a:noFill/>
              <a:miter lim="800000"/>
              <a:headEnd/>
              <a:tailEnd/>
            </a:ln>
          </p:spPr>
        </p:pic>
      </p:grpSp>
      <p:grpSp>
        <p:nvGrpSpPr>
          <p:cNvPr id="85" name="Group 347"/>
          <p:cNvGrpSpPr>
            <a:grpSpLocks/>
          </p:cNvGrpSpPr>
          <p:nvPr/>
        </p:nvGrpSpPr>
        <p:grpSpPr bwMode="auto">
          <a:xfrm>
            <a:off x="3236913" y="3516907"/>
            <a:ext cx="1114425" cy="541338"/>
            <a:chOff x="1871277" y="1576300"/>
            <a:chExt cx="1128371" cy="437861"/>
          </a:xfrm>
        </p:grpSpPr>
        <p:sp>
          <p:nvSpPr>
            <p:cNvPr id="86" name="Oval 87"/>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87" name="Rectangle 88"/>
            <p:cNvSpPr/>
            <p:nvPr/>
          </p:nvSpPr>
          <p:spPr bwMode="auto">
            <a:xfrm>
              <a:off x="1871277" y="1739375"/>
              <a:ext cx="1128371" cy="116848"/>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88" name="Oval 8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89" name="Freeform 90"/>
            <p:cNvSpPr/>
            <p:nvPr/>
          </p:nvSpPr>
          <p:spPr bwMode="auto">
            <a:xfrm>
              <a:off x="2158995" y="1673888"/>
              <a:ext cx="549719" cy="16050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90" name="Freeform 9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91" name="Freeform 9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92" name="Freeform 9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93" name="Straight Connector 94"/>
            <p:cNvCxnSpPr>
              <a:cxnSpLocks noChangeShapeType="1"/>
              <a:endCxn id="88"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94" name="Straight Connector 9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dissolve">
                                      <p:cBhvr>
                                        <p:cTn id="12" dur="500"/>
                                        <p:tgtEl>
                                          <p:spTgt spid="31"/>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4"/>
                                        </p:tgtEl>
                                        <p:attrNameLst>
                                          <p:attrName>style.visibility</p:attrName>
                                        </p:attrNameLst>
                                      </p:cBhvr>
                                      <p:to>
                                        <p:strVal val="visible"/>
                                      </p:to>
                                    </p:set>
                                    <p:animEffect transition="in" filter="dissolve">
                                      <p:cBhvr>
                                        <p:cTn id="17" dur="500"/>
                                        <p:tgtEl>
                                          <p:spTgt spid="34"/>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dissolve">
                                      <p:cBhvr>
                                        <p:cTn id="22" dur="500"/>
                                        <p:tgtEl>
                                          <p:spTgt spid="37"/>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40"/>
                                        </p:tgtEl>
                                        <p:attrNameLst>
                                          <p:attrName>style.visibility</p:attrName>
                                        </p:attrNameLst>
                                      </p:cBhvr>
                                      <p:to>
                                        <p:strVal val="visible"/>
                                      </p:to>
                                    </p:set>
                                    <p:animEffect transition="in" filter="dissolve">
                                      <p:cBhvr>
                                        <p:cTn id="27" dur="500"/>
                                        <p:tgtEl>
                                          <p:spTgt spid="40"/>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43"/>
                                        </p:tgtEl>
                                        <p:attrNameLst>
                                          <p:attrName>style.visibility</p:attrName>
                                        </p:attrNameLst>
                                      </p:cBhvr>
                                      <p:to>
                                        <p:strVal val="visible"/>
                                      </p:to>
                                    </p:set>
                                    <p:animEffect transition="in" filter="dissolve">
                                      <p:cBhvr>
                                        <p:cTn id="32" dur="500"/>
                                        <p:tgtEl>
                                          <p:spTgt spid="43"/>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48"/>
                                        </p:tgtEl>
                                        <p:attrNameLst>
                                          <p:attrName>style.visibility</p:attrName>
                                        </p:attrNameLst>
                                      </p:cBhvr>
                                      <p:to>
                                        <p:strVal val="visible"/>
                                      </p:to>
                                    </p:set>
                                    <p:animEffect transition="in" filter="dissolve">
                                      <p:cBhvr>
                                        <p:cTn id="37" dur="500"/>
                                        <p:tgtEl>
                                          <p:spTgt spid="48"/>
                                        </p:tgtEl>
                                      </p:cBhvr>
                                    </p:animEffect>
                                  </p:childTnLst>
                                </p:cTn>
                              </p:par>
                              <p:par>
                                <p:cTn id="38" presetID="9" presetClass="entr" presetSubtype="0" fill="hold" nodeType="withEffect">
                                  <p:stCondLst>
                                    <p:cond delay="0"/>
                                  </p:stCondLst>
                                  <p:childTnLst>
                                    <p:set>
                                      <p:cBhvr>
                                        <p:cTn id="39" dur="1" fill="hold">
                                          <p:stCondLst>
                                            <p:cond delay="0"/>
                                          </p:stCondLst>
                                        </p:cTn>
                                        <p:tgtEl>
                                          <p:spTgt spid="49"/>
                                        </p:tgtEl>
                                        <p:attrNameLst>
                                          <p:attrName>style.visibility</p:attrName>
                                        </p:attrNameLst>
                                      </p:cBhvr>
                                      <p:to>
                                        <p:strVal val="visible"/>
                                      </p:to>
                                    </p:set>
                                    <p:animEffect transition="in" filter="dissolve">
                                      <p:cBhvr>
                                        <p:cTn id="40"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3" grpId="0"/>
      <p:bldP spid="48"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接入网示例</a:t>
            </a:r>
            <a:r>
              <a:rPr lang="en-US" altLang="zh-CN" dirty="0"/>
              <a:t>3</a:t>
            </a:r>
            <a:r>
              <a:rPr lang="zh-CN" altLang="en-US" dirty="0"/>
              <a:t>：企业网接入</a:t>
            </a:r>
          </a:p>
        </p:txBody>
      </p:sp>
      <p:sp>
        <p:nvSpPr>
          <p:cNvPr id="4" name="灯片编号占位符 3"/>
          <p:cNvSpPr>
            <a:spLocks noGrp="1"/>
          </p:cNvSpPr>
          <p:nvPr>
            <p:ph type="sldNum" sz="quarter" idx="12"/>
          </p:nvPr>
        </p:nvSpPr>
        <p:spPr/>
        <p:txBody>
          <a:bodyPr/>
          <a:lstStyle/>
          <a:p>
            <a:fld id="{E3FA5FAF-8A25-4B6E-94B7-5CA30A873E9A}" type="slidenum">
              <a:rPr lang="zh-CN" altLang="en-US" smtClean="0"/>
              <a:pPr/>
              <a:t>19</a:t>
            </a:fld>
            <a:endParaRPr lang="zh-CN" altLang="en-US"/>
          </a:p>
        </p:txBody>
      </p:sp>
      <p:sp>
        <p:nvSpPr>
          <p:cNvPr id="5" name="Content Placeholder 52"/>
          <p:cNvSpPr>
            <a:spLocks noGrp="1"/>
          </p:cNvSpPr>
          <p:nvPr>
            <p:ph idx="4294967295"/>
          </p:nvPr>
        </p:nvSpPr>
        <p:spPr>
          <a:xfrm>
            <a:off x="455613" y="5326906"/>
            <a:ext cx="8043862" cy="1414462"/>
          </a:xfrm>
        </p:spPr>
        <p:txBody>
          <a:bodyPr/>
          <a:lstStyle/>
          <a:p>
            <a:pPr marL="287338" indent="-287338" eaLnBrk="1" hangingPunct="1"/>
            <a:r>
              <a:rPr lang="zh-CN" altLang="en-US" sz="2400" dirty="0">
                <a:latin typeface="+mn-ea"/>
              </a:rPr>
              <a:t>用于大学、公司、数据中心等</a:t>
            </a:r>
            <a:endParaRPr lang="en-US" altLang="zh-CN" sz="2400" dirty="0">
              <a:latin typeface="+mn-ea"/>
            </a:endParaRPr>
          </a:p>
          <a:p>
            <a:pPr marL="287338" lvl="1" indent="-287338">
              <a:buFont typeface="Wingdings" pitchFamily="2" charset="2"/>
              <a:buChar char="§"/>
            </a:pPr>
            <a:r>
              <a:rPr lang="en-US" altLang="zh-CN" sz="2400" dirty="0">
                <a:latin typeface="+mn-ea"/>
              </a:rPr>
              <a:t>10 Mbps</a:t>
            </a:r>
            <a:r>
              <a:rPr lang="zh-CN" altLang="en-US" sz="2400" dirty="0">
                <a:latin typeface="+mn-ea"/>
              </a:rPr>
              <a:t>、</a:t>
            </a:r>
            <a:r>
              <a:rPr lang="en-US" altLang="zh-CN" sz="2400" dirty="0">
                <a:latin typeface="+mn-ea"/>
              </a:rPr>
              <a:t>100Mbps</a:t>
            </a:r>
            <a:r>
              <a:rPr lang="zh-CN" altLang="en-US" sz="2400" dirty="0">
                <a:latin typeface="+mn-ea"/>
              </a:rPr>
              <a:t>、</a:t>
            </a:r>
            <a:r>
              <a:rPr lang="en-US" altLang="zh-CN" sz="2400" dirty="0">
                <a:latin typeface="+mn-ea"/>
              </a:rPr>
              <a:t>1Gbps</a:t>
            </a:r>
            <a:r>
              <a:rPr lang="zh-CN" altLang="en-US" sz="2400" dirty="0">
                <a:latin typeface="+mn-ea"/>
              </a:rPr>
              <a:t>、</a:t>
            </a:r>
            <a:r>
              <a:rPr lang="en-US" altLang="zh-CN" sz="2400" dirty="0">
                <a:latin typeface="+mn-ea"/>
              </a:rPr>
              <a:t>10Gbps </a:t>
            </a:r>
            <a:r>
              <a:rPr lang="zh-CN" altLang="en-US" sz="2400" dirty="0">
                <a:latin typeface="+mn-ea"/>
              </a:rPr>
              <a:t>传输速率</a:t>
            </a:r>
            <a:endParaRPr lang="en-US" altLang="zh-CN" sz="2400" dirty="0">
              <a:latin typeface="+mn-ea"/>
            </a:endParaRPr>
          </a:p>
          <a:p>
            <a:pPr marL="287338" lvl="1" indent="-287338" eaLnBrk="1" hangingPunct="1">
              <a:buFont typeface="Wingdings" pitchFamily="2" charset="2"/>
              <a:buChar char="§"/>
            </a:pPr>
            <a:r>
              <a:rPr lang="zh-CN" altLang="en-US" sz="2400" dirty="0">
                <a:latin typeface="+mn-ea"/>
              </a:rPr>
              <a:t>终端系统通常由以太网交换机连接</a:t>
            </a:r>
            <a:endParaRPr lang="en-US" altLang="zh-CN" sz="2400" dirty="0">
              <a:latin typeface="+mn-ea"/>
            </a:endParaRPr>
          </a:p>
          <a:p>
            <a:pPr marL="287338" indent="-287338" eaLnBrk="1" hangingPunct="1"/>
            <a:endParaRPr lang="en-US" altLang="zh-CN" sz="2400" dirty="0">
              <a:latin typeface="+mn-ea"/>
            </a:endParaRPr>
          </a:p>
        </p:txBody>
      </p:sp>
      <p:sp>
        <p:nvSpPr>
          <p:cNvPr id="6" name="Line 2"/>
          <p:cNvSpPr>
            <a:spLocks noChangeShapeType="1"/>
          </p:cNvSpPr>
          <p:nvPr/>
        </p:nvSpPr>
        <p:spPr bwMode="auto">
          <a:xfrm>
            <a:off x="2217738" y="3729881"/>
            <a:ext cx="0" cy="468312"/>
          </a:xfrm>
          <a:prstGeom prst="line">
            <a:avLst/>
          </a:prstGeom>
          <a:noFill/>
          <a:ln w="9525">
            <a:solidFill>
              <a:schemeClr val="tx1"/>
            </a:solidFill>
            <a:round/>
            <a:headEnd/>
            <a:tailEnd/>
          </a:ln>
        </p:spPr>
        <p:txBody>
          <a:bodyPr/>
          <a:lstStyle/>
          <a:p>
            <a:endParaRPr lang="zh-CN" altLang="en-US"/>
          </a:p>
        </p:txBody>
      </p:sp>
      <p:sp>
        <p:nvSpPr>
          <p:cNvPr id="7" name="Line 3"/>
          <p:cNvSpPr>
            <a:spLocks noChangeShapeType="1"/>
          </p:cNvSpPr>
          <p:nvPr/>
        </p:nvSpPr>
        <p:spPr bwMode="auto">
          <a:xfrm>
            <a:off x="2636838" y="3737818"/>
            <a:ext cx="0" cy="558800"/>
          </a:xfrm>
          <a:prstGeom prst="line">
            <a:avLst/>
          </a:prstGeom>
          <a:noFill/>
          <a:ln w="9525">
            <a:solidFill>
              <a:schemeClr val="tx1"/>
            </a:solidFill>
            <a:round/>
            <a:headEnd/>
            <a:tailEnd/>
          </a:ln>
        </p:spPr>
        <p:txBody>
          <a:bodyPr/>
          <a:lstStyle/>
          <a:p>
            <a:endParaRPr lang="zh-CN" altLang="en-US"/>
          </a:p>
        </p:txBody>
      </p:sp>
      <p:sp>
        <p:nvSpPr>
          <p:cNvPr id="8" name="Line 4"/>
          <p:cNvSpPr>
            <a:spLocks noChangeShapeType="1"/>
          </p:cNvSpPr>
          <p:nvPr/>
        </p:nvSpPr>
        <p:spPr bwMode="auto">
          <a:xfrm flipH="1">
            <a:off x="1614488" y="3710831"/>
            <a:ext cx="696912" cy="0"/>
          </a:xfrm>
          <a:prstGeom prst="line">
            <a:avLst/>
          </a:prstGeom>
          <a:noFill/>
          <a:ln w="9525">
            <a:solidFill>
              <a:schemeClr val="tx1"/>
            </a:solidFill>
            <a:round/>
            <a:headEnd/>
            <a:tailEnd/>
          </a:ln>
        </p:spPr>
        <p:txBody>
          <a:bodyPr/>
          <a:lstStyle/>
          <a:p>
            <a:endParaRPr lang="zh-CN" altLang="en-US"/>
          </a:p>
        </p:txBody>
      </p:sp>
      <p:grpSp>
        <p:nvGrpSpPr>
          <p:cNvPr id="9" name="Group 51"/>
          <p:cNvGrpSpPr>
            <a:grpSpLocks/>
          </p:cNvGrpSpPr>
          <p:nvPr/>
        </p:nvGrpSpPr>
        <p:grpSpPr bwMode="auto">
          <a:xfrm>
            <a:off x="2016125" y="3417143"/>
            <a:ext cx="1052513" cy="355600"/>
            <a:chOff x="4410" y="1365"/>
            <a:chExt cx="663" cy="224"/>
          </a:xfrm>
        </p:grpSpPr>
        <p:sp>
          <p:nvSpPr>
            <p:cNvPr id="10" name="Rectangle 52"/>
            <p:cNvSpPr>
              <a:spLocks noChangeArrowheads="1"/>
            </p:cNvSpPr>
            <p:nvPr/>
          </p:nvSpPr>
          <p:spPr bwMode="auto">
            <a:xfrm>
              <a:off x="4410" y="1500"/>
              <a:ext cx="495" cy="87"/>
            </a:xfrm>
            <a:prstGeom prst="rect">
              <a:avLst/>
            </a:prstGeom>
            <a:gradFill rotWithShape="1">
              <a:gsLst>
                <a:gs pos="0">
                  <a:srgbClr val="009999"/>
                </a:gs>
                <a:gs pos="100000">
                  <a:srgbClr val="FFFFFF"/>
                </a:gs>
              </a:gsLst>
              <a:lin ang="0" scaled="1"/>
            </a:gradFill>
            <a:ln w="9525">
              <a:solidFill>
                <a:srgbClr val="000000"/>
              </a:solidFill>
              <a:miter lim="800000"/>
              <a:headEnd/>
              <a:tailEnd/>
            </a:ln>
          </p:spPr>
          <p:txBody>
            <a:bodyPr wrap="none" anchor="ctr"/>
            <a:lstStyle/>
            <a:p>
              <a:endParaRPr lang="zh-CN" altLang="zh-CN"/>
            </a:p>
          </p:txBody>
        </p:sp>
        <p:sp>
          <p:nvSpPr>
            <p:cNvPr id="11" name="AutoShape 53"/>
            <p:cNvSpPr>
              <a:spLocks noChangeArrowheads="1"/>
            </p:cNvSpPr>
            <p:nvPr/>
          </p:nvSpPr>
          <p:spPr bwMode="auto">
            <a:xfrm>
              <a:off x="4410" y="1368"/>
              <a:ext cx="663" cy="135"/>
            </a:xfrm>
            <a:prstGeom prst="parallelogram">
              <a:avLst>
                <a:gd name="adj" fmla="val 122778"/>
              </a:avLst>
            </a:prstGeom>
            <a:gradFill rotWithShape="1">
              <a:gsLst>
                <a:gs pos="0">
                  <a:srgbClr val="009999"/>
                </a:gs>
                <a:gs pos="100000">
                  <a:srgbClr val="FFFFFF"/>
                </a:gs>
              </a:gsLst>
              <a:lin ang="0" scaled="1"/>
            </a:gradFill>
            <a:ln w="9525">
              <a:solidFill>
                <a:srgbClr val="000000"/>
              </a:solidFill>
              <a:miter lim="800000"/>
              <a:headEnd/>
              <a:tailEnd/>
            </a:ln>
          </p:spPr>
          <p:txBody>
            <a:bodyPr wrap="none" anchor="ctr"/>
            <a:lstStyle/>
            <a:p>
              <a:endParaRPr lang="zh-CN" altLang="zh-CN"/>
            </a:p>
          </p:txBody>
        </p:sp>
        <p:sp>
          <p:nvSpPr>
            <p:cNvPr id="12" name="Freeform 54"/>
            <p:cNvSpPr>
              <a:spLocks/>
            </p:cNvSpPr>
            <p:nvPr/>
          </p:nvSpPr>
          <p:spPr bwMode="auto">
            <a:xfrm>
              <a:off x="4904" y="1365"/>
              <a:ext cx="169" cy="224"/>
            </a:xfrm>
            <a:custGeom>
              <a:avLst/>
              <a:gdLst>
                <a:gd name="T0" fmla="*/ 0 w 169"/>
                <a:gd name="T1" fmla="*/ 138 h 224"/>
                <a:gd name="T2" fmla="*/ 0 w 169"/>
                <a:gd name="T3" fmla="*/ 224 h 224"/>
                <a:gd name="T4" fmla="*/ 169 w 169"/>
                <a:gd name="T5" fmla="*/ 77 h 224"/>
                <a:gd name="T6" fmla="*/ 169 w 169"/>
                <a:gd name="T7" fmla="*/ 0 h 224"/>
                <a:gd name="T8" fmla="*/ 0 w 169"/>
                <a:gd name="T9" fmla="*/ 138 h 224"/>
                <a:gd name="T10" fmla="*/ 0 60000 65536"/>
                <a:gd name="T11" fmla="*/ 0 60000 65536"/>
                <a:gd name="T12" fmla="*/ 0 60000 65536"/>
                <a:gd name="T13" fmla="*/ 0 60000 65536"/>
                <a:gd name="T14" fmla="*/ 0 60000 65536"/>
                <a:gd name="T15" fmla="*/ 0 w 169"/>
                <a:gd name="T16" fmla="*/ 0 h 224"/>
                <a:gd name="T17" fmla="*/ 169 w 169"/>
                <a:gd name="T18" fmla="*/ 224 h 224"/>
              </a:gdLst>
              <a:ahLst/>
              <a:cxnLst>
                <a:cxn ang="T10">
                  <a:pos x="T0" y="T1"/>
                </a:cxn>
                <a:cxn ang="T11">
                  <a:pos x="T2" y="T3"/>
                </a:cxn>
                <a:cxn ang="T12">
                  <a:pos x="T4" y="T5"/>
                </a:cxn>
                <a:cxn ang="T13">
                  <a:pos x="T6" y="T7"/>
                </a:cxn>
                <a:cxn ang="T14">
                  <a:pos x="T8" y="T9"/>
                </a:cxn>
              </a:cxnLst>
              <a:rect l="T15" t="T16" r="T17" b="T18"/>
              <a:pathLst>
                <a:path w="169" h="224">
                  <a:moveTo>
                    <a:pt x="0" y="138"/>
                  </a:moveTo>
                  <a:lnTo>
                    <a:pt x="0" y="224"/>
                  </a:lnTo>
                  <a:lnTo>
                    <a:pt x="169" y="77"/>
                  </a:lnTo>
                  <a:lnTo>
                    <a:pt x="169" y="0"/>
                  </a:lnTo>
                  <a:lnTo>
                    <a:pt x="0" y="138"/>
                  </a:lnTo>
                  <a:close/>
                </a:path>
              </a:pathLst>
            </a:custGeom>
            <a:solidFill>
              <a:srgbClr val="BBE0E3"/>
            </a:solidFill>
            <a:ln w="6350" cmpd="sng">
              <a:solidFill>
                <a:srgbClr val="000000"/>
              </a:solidFill>
              <a:round/>
              <a:headEnd/>
              <a:tailEnd/>
            </a:ln>
          </p:spPr>
          <p:txBody>
            <a:bodyPr/>
            <a:lstStyle/>
            <a:p>
              <a:endParaRPr lang="zh-CN" altLang="en-US"/>
            </a:p>
          </p:txBody>
        </p:sp>
        <p:sp>
          <p:nvSpPr>
            <p:cNvPr id="13" name="Freeform 55"/>
            <p:cNvSpPr>
              <a:spLocks/>
            </p:cNvSpPr>
            <p:nvPr/>
          </p:nvSpPr>
          <p:spPr bwMode="auto">
            <a:xfrm>
              <a:off x="4475" y="1395"/>
              <a:ext cx="506" cy="80"/>
            </a:xfrm>
            <a:custGeom>
              <a:avLst/>
              <a:gdLst>
                <a:gd name="T0" fmla="*/ 0 w 280"/>
                <a:gd name="T1" fmla="*/ 1801 h 63"/>
                <a:gd name="T2" fmla="*/ 147159 w 280"/>
                <a:gd name="T3" fmla="*/ 1752 h 63"/>
                <a:gd name="T4" fmla="*/ 868488 w 280"/>
                <a:gd name="T5" fmla="*/ 0 h 63"/>
                <a:gd name="T6" fmla="*/ 1108812 w 280"/>
                <a:gd name="T7" fmla="*/ 0 h 63"/>
                <a:gd name="T8" fmla="*/ 0 60000 65536"/>
                <a:gd name="T9" fmla="*/ 0 60000 65536"/>
                <a:gd name="T10" fmla="*/ 0 60000 65536"/>
                <a:gd name="T11" fmla="*/ 0 60000 65536"/>
                <a:gd name="T12" fmla="*/ 0 w 280"/>
                <a:gd name="T13" fmla="*/ 0 h 63"/>
                <a:gd name="T14" fmla="*/ 280 w 280"/>
                <a:gd name="T15" fmla="*/ 63 h 63"/>
              </a:gdLst>
              <a:ahLst/>
              <a:cxnLst>
                <a:cxn ang="T8">
                  <a:pos x="T0" y="T1"/>
                </a:cxn>
                <a:cxn ang="T9">
                  <a:pos x="T2" y="T3"/>
                </a:cxn>
                <a:cxn ang="T10">
                  <a:pos x="T4" y="T5"/>
                </a:cxn>
                <a:cxn ang="T11">
                  <a:pos x="T6" y="T7"/>
                </a:cxn>
              </a:cxnLst>
              <a:rect l="T12" t="T13" r="T14" b="T15"/>
              <a:pathLst>
                <a:path w="280" h="63">
                  <a:moveTo>
                    <a:pt x="0" y="63"/>
                  </a:moveTo>
                  <a:lnTo>
                    <a:pt x="37" y="62"/>
                  </a:lnTo>
                  <a:lnTo>
                    <a:pt x="219" y="0"/>
                  </a:lnTo>
                  <a:lnTo>
                    <a:pt x="280" y="0"/>
                  </a:lnTo>
                </a:path>
              </a:pathLst>
            </a:custGeom>
            <a:noFill/>
            <a:ln w="19050" cap="flat" cmpd="sng">
              <a:solidFill>
                <a:srgbClr val="000000"/>
              </a:solidFill>
              <a:prstDash val="solid"/>
              <a:round/>
              <a:headEnd/>
              <a:tailEnd/>
            </a:ln>
          </p:spPr>
          <p:txBody>
            <a:bodyPr wrap="none"/>
            <a:lstStyle/>
            <a:p>
              <a:endParaRPr lang="zh-CN" altLang="en-US"/>
            </a:p>
          </p:txBody>
        </p:sp>
        <p:sp>
          <p:nvSpPr>
            <p:cNvPr id="14" name="Freeform 56"/>
            <p:cNvSpPr>
              <a:spLocks/>
            </p:cNvSpPr>
            <p:nvPr/>
          </p:nvSpPr>
          <p:spPr bwMode="auto">
            <a:xfrm>
              <a:off x="4593" y="1391"/>
              <a:ext cx="293" cy="93"/>
            </a:xfrm>
            <a:custGeom>
              <a:avLst/>
              <a:gdLst>
                <a:gd name="T0" fmla="*/ 0 w 293"/>
                <a:gd name="T1" fmla="*/ 0 h 93"/>
                <a:gd name="T2" fmla="*/ 67 w 293"/>
                <a:gd name="T3" fmla="*/ 1 h 93"/>
                <a:gd name="T4" fmla="*/ 195 w 293"/>
                <a:gd name="T5" fmla="*/ 93 h 93"/>
                <a:gd name="T6" fmla="*/ 293 w 293"/>
                <a:gd name="T7" fmla="*/ 93 h 93"/>
                <a:gd name="T8" fmla="*/ 0 60000 65536"/>
                <a:gd name="T9" fmla="*/ 0 60000 65536"/>
                <a:gd name="T10" fmla="*/ 0 60000 65536"/>
                <a:gd name="T11" fmla="*/ 0 60000 65536"/>
                <a:gd name="T12" fmla="*/ 0 w 293"/>
                <a:gd name="T13" fmla="*/ 0 h 93"/>
                <a:gd name="T14" fmla="*/ 293 w 293"/>
                <a:gd name="T15" fmla="*/ 93 h 93"/>
              </a:gdLst>
              <a:ahLst/>
              <a:cxnLst>
                <a:cxn ang="T8">
                  <a:pos x="T0" y="T1"/>
                </a:cxn>
                <a:cxn ang="T9">
                  <a:pos x="T2" y="T3"/>
                </a:cxn>
                <a:cxn ang="T10">
                  <a:pos x="T4" y="T5"/>
                </a:cxn>
                <a:cxn ang="T11">
                  <a:pos x="T6" y="T7"/>
                </a:cxn>
              </a:cxnLst>
              <a:rect l="T12" t="T13" r="T14" b="T15"/>
              <a:pathLst>
                <a:path w="293" h="93">
                  <a:moveTo>
                    <a:pt x="0" y="0"/>
                  </a:moveTo>
                  <a:lnTo>
                    <a:pt x="67" y="1"/>
                  </a:lnTo>
                  <a:lnTo>
                    <a:pt x="195" y="93"/>
                  </a:lnTo>
                  <a:lnTo>
                    <a:pt x="293" y="93"/>
                  </a:lnTo>
                </a:path>
              </a:pathLst>
            </a:custGeom>
            <a:noFill/>
            <a:ln w="19050" cap="flat" cmpd="sng">
              <a:solidFill>
                <a:srgbClr val="000000"/>
              </a:solidFill>
              <a:prstDash val="solid"/>
              <a:round/>
              <a:headEnd/>
              <a:tailEnd/>
            </a:ln>
          </p:spPr>
          <p:txBody>
            <a:bodyPr wrap="none"/>
            <a:lstStyle/>
            <a:p>
              <a:endParaRPr lang="zh-CN" altLang="en-US"/>
            </a:p>
          </p:txBody>
        </p:sp>
      </p:grpSp>
      <p:sp>
        <p:nvSpPr>
          <p:cNvPr id="15" name="Line 59"/>
          <p:cNvSpPr>
            <a:spLocks noChangeShapeType="1"/>
          </p:cNvSpPr>
          <p:nvPr/>
        </p:nvSpPr>
        <p:spPr bwMode="auto">
          <a:xfrm flipH="1">
            <a:off x="1108075" y="3490168"/>
            <a:ext cx="1062038" cy="0"/>
          </a:xfrm>
          <a:prstGeom prst="line">
            <a:avLst/>
          </a:prstGeom>
          <a:noFill/>
          <a:ln w="9525">
            <a:solidFill>
              <a:schemeClr val="tx1"/>
            </a:solidFill>
            <a:round/>
            <a:headEnd/>
            <a:tailEnd/>
          </a:ln>
        </p:spPr>
        <p:txBody>
          <a:bodyPr/>
          <a:lstStyle/>
          <a:p>
            <a:endParaRPr lang="zh-CN" altLang="en-US"/>
          </a:p>
        </p:txBody>
      </p:sp>
      <p:sp>
        <p:nvSpPr>
          <p:cNvPr id="16" name="Line 61"/>
          <p:cNvSpPr>
            <a:spLocks noChangeShapeType="1"/>
          </p:cNvSpPr>
          <p:nvPr/>
        </p:nvSpPr>
        <p:spPr bwMode="auto">
          <a:xfrm flipV="1">
            <a:off x="2389188" y="2872631"/>
            <a:ext cx="0" cy="536575"/>
          </a:xfrm>
          <a:prstGeom prst="line">
            <a:avLst/>
          </a:prstGeom>
          <a:noFill/>
          <a:ln w="9525">
            <a:solidFill>
              <a:schemeClr val="tx1"/>
            </a:solidFill>
            <a:round/>
            <a:headEnd/>
            <a:tailEnd/>
          </a:ln>
        </p:spPr>
        <p:txBody>
          <a:bodyPr/>
          <a:lstStyle/>
          <a:p>
            <a:endParaRPr lang="zh-CN" altLang="en-US"/>
          </a:p>
        </p:txBody>
      </p:sp>
      <p:grpSp>
        <p:nvGrpSpPr>
          <p:cNvPr id="17" name="Group 62"/>
          <p:cNvGrpSpPr>
            <a:grpSpLocks/>
          </p:cNvGrpSpPr>
          <p:nvPr/>
        </p:nvGrpSpPr>
        <p:grpSpPr bwMode="auto">
          <a:xfrm>
            <a:off x="2089150" y="2420193"/>
            <a:ext cx="873125" cy="627063"/>
            <a:chOff x="2967" y="478"/>
            <a:chExt cx="788" cy="625"/>
          </a:xfrm>
        </p:grpSpPr>
        <p:pic>
          <p:nvPicPr>
            <p:cNvPr id="18" name="Picture 63" descr="access_point_stylized_small"/>
            <p:cNvPicPr>
              <a:picLocks noChangeAspect="1" noChangeArrowheads="1"/>
            </p:cNvPicPr>
            <p:nvPr/>
          </p:nvPicPr>
          <p:blipFill>
            <a:blip r:embed="rId2" cstate="print"/>
            <a:srcRect/>
            <a:stretch>
              <a:fillRect/>
            </a:stretch>
          </p:blipFill>
          <p:spPr bwMode="auto">
            <a:xfrm>
              <a:off x="3012" y="559"/>
              <a:ext cx="576" cy="544"/>
            </a:xfrm>
            <a:prstGeom prst="rect">
              <a:avLst/>
            </a:prstGeom>
            <a:noFill/>
            <a:ln w="9525">
              <a:noFill/>
              <a:miter lim="800000"/>
              <a:headEnd/>
              <a:tailEnd/>
            </a:ln>
          </p:spPr>
        </p:pic>
        <p:pic>
          <p:nvPicPr>
            <p:cNvPr id="19" name="Picture 64" descr="antenna_radiation_stylized"/>
            <p:cNvPicPr>
              <a:picLocks noChangeAspect="1" noChangeArrowheads="1"/>
            </p:cNvPicPr>
            <p:nvPr/>
          </p:nvPicPr>
          <p:blipFill>
            <a:blip r:embed="rId3" cstate="print"/>
            <a:srcRect/>
            <a:stretch>
              <a:fillRect/>
            </a:stretch>
          </p:blipFill>
          <p:spPr bwMode="auto">
            <a:xfrm>
              <a:off x="2967" y="478"/>
              <a:ext cx="788" cy="188"/>
            </a:xfrm>
            <a:prstGeom prst="rect">
              <a:avLst/>
            </a:prstGeom>
            <a:noFill/>
            <a:ln w="9525">
              <a:noFill/>
              <a:miter lim="800000"/>
              <a:headEnd/>
              <a:tailEnd/>
            </a:ln>
          </p:spPr>
        </p:pic>
      </p:grpSp>
      <p:grpSp>
        <p:nvGrpSpPr>
          <p:cNvPr id="20" name="Group 65"/>
          <p:cNvGrpSpPr>
            <a:grpSpLocks/>
          </p:cNvGrpSpPr>
          <p:nvPr/>
        </p:nvGrpSpPr>
        <p:grpSpPr bwMode="auto">
          <a:xfrm>
            <a:off x="2746375" y="1775668"/>
            <a:ext cx="622300" cy="706438"/>
            <a:chOff x="877" y="1008"/>
            <a:chExt cx="2747" cy="2591"/>
          </a:xfrm>
        </p:grpSpPr>
        <p:pic>
          <p:nvPicPr>
            <p:cNvPr id="21" name="Picture 66" descr="antenna_stylized"/>
            <p:cNvPicPr>
              <a:picLocks noChangeAspect="1" noChangeArrowheads="1"/>
            </p:cNvPicPr>
            <p:nvPr/>
          </p:nvPicPr>
          <p:blipFill>
            <a:blip r:embed="rId4" cstate="print"/>
            <a:srcRect/>
            <a:stretch>
              <a:fillRect/>
            </a:stretch>
          </p:blipFill>
          <p:spPr bwMode="auto">
            <a:xfrm>
              <a:off x="877" y="1008"/>
              <a:ext cx="2725" cy="1421"/>
            </a:xfrm>
            <a:prstGeom prst="rect">
              <a:avLst/>
            </a:prstGeom>
            <a:noFill/>
            <a:ln w="9525">
              <a:noFill/>
              <a:miter lim="800000"/>
              <a:headEnd/>
              <a:tailEnd/>
            </a:ln>
          </p:spPr>
        </p:pic>
        <p:pic>
          <p:nvPicPr>
            <p:cNvPr id="22" name="Picture 67" descr="laptop_keyboard"/>
            <p:cNvPicPr>
              <a:picLocks noChangeAspect="1" noChangeArrowheads="1"/>
            </p:cNvPicPr>
            <p:nvPr/>
          </p:nvPicPr>
          <p:blipFill>
            <a:blip r:embed="rId5" cstate="print"/>
            <a:srcRect/>
            <a:stretch>
              <a:fillRect/>
            </a:stretch>
          </p:blipFill>
          <p:spPr bwMode="auto">
            <a:xfrm rot="109064" flipH="1">
              <a:off x="1009" y="2586"/>
              <a:ext cx="2245" cy="1013"/>
            </a:xfrm>
            <a:prstGeom prst="rect">
              <a:avLst/>
            </a:prstGeom>
            <a:noFill/>
            <a:ln w="9525">
              <a:noFill/>
              <a:miter lim="800000"/>
              <a:headEnd/>
              <a:tailEnd/>
            </a:ln>
          </p:spPr>
        </p:pic>
        <p:sp>
          <p:nvSpPr>
            <p:cNvPr id="23" name="Freeform 68"/>
            <p:cNvSpPr>
              <a:spLocks/>
            </p:cNvSpPr>
            <p:nvPr/>
          </p:nvSpPr>
          <p:spPr bwMode="auto">
            <a:xfrm>
              <a:off x="1753" y="1603"/>
              <a:ext cx="1807" cy="1322"/>
            </a:xfrm>
            <a:custGeom>
              <a:avLst/>
              <a:gdLst>
                <a:gd name="T0" fmla="*/ 1 w 2982"/>
                <a:gd name="T1" fmla="*/ 0 h 2442"/>
                <a:gd name="T2" fmla="*/ 0 w 2982"/>
                <a:gd name="T3" fmla="*/ 1 h 2442"/>
                <a:gd name="T4" fmla="*/ 2 w 2982"/>
                <a:gd name="T5" fmla="*/ 1 h 2442"/>
                <a:gd name="T6" fmla="*/ 2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24" name="Picture 69" descr="screen"/>
            <p:cNvPicPr>
              <a:picLocks noChangeAspect="1" noChangeArrowheads="1"/>
            </p:cNvPicPr>
            <p:nvPr/>
          </p:nvPicPr>
          <p:blipFill>
            <a:blip r:embed="rId6" cstate="print"/>
            <a:srcRect/>
            <a:stretch>
              <a:fillRect/>
            </a:stretch>
          </p:blipFill>
          <p:spPr bwMode="auto">
            <a:xfrm>
              <a:off x="1842" y="1637"/>
              <a:ext cx="1642" cy="1203"/>
            </a:xfrm>
            <a:prstGeom prst="rect">
              <a:avLst/>
            </a:prstGeom>
            <a:noFill/>
            <a:ln w="9525">
              <a:noFill/>
              <a:miter lim="800000"/>
              <a:headEnd/>
              <a:tailEnd/>
            </a:ln>
          </p:spPr>
        </p:pic>
        <p:sp>
          <p:nvSpPr>
            <p:cNvPr id="25" name="Freeform 70"/>
            <p:cNvSpPr>
              <a:spLocks/>
            </p:cNvSpPr>
            <p:nvPr/>
          </p:nvSpPr>
          <p:spPr bwMode="auto">
            <a:xfrm>
              <a:off x="2082" y="1564"/>
              <a:ext cx="1531" cy="246"/>
            </a:xfrm>
            <a:custGeom>
              <a:avLst/>
              <a:gdLst>
                <a:gd name="T0" fmla="*/ 1 w 2528"/>
                <a:gd name="T1" fmla="*/ 0 h 455"/>
                <a:gd name="T2" fmla="*/ 2 w 2528"/>
                <a:gd name="T3" fmla="*/ 1 h 455"/>
                <a:gd name="T4" fmla="*/ 2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w="9525">
              <a:noFill/>
              <a:round/>
              <a:headEnd/>
              <a:tailEnd/>
            </a:ln>
          </p:spPr>
          <p:txBody>
            <a:bodyPr/>
            <a:lstStyle/>
            <a:p>
              <a:endParaRPr lang="zh-CN" altLang="en-US"/>
            </a:p>
          </p:txBody>
        </p:sp>
        <p:sp>
          <p:nvSpPr>
            <p:cNvPr id="26" name="Freeform 71"/>
            <p:cNvSpPr>
              <a:spLocks/>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w="9525">
              <a:noFill/>
              <a:round/>
              <a:headEnd/>
              <a:tailEnd/>
            </a:ln>
          </p:spPr>
          <p:txBody>
            <a:bodyPr/>
            <a:lstStyle/>
            <a:p>
              <a:endParaRPr lang="zh-CN" altLang="en-US"/>
            </a:p>
          </p:txBody>
        </p:sp>
        <p:sp>
          <p:nvSpPr>
            <p:cNvPr id="27" name="Freeform 72"/>
            <p:cNvSpPr>
              <a:spLocks/>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w="9525">
              <a:noFill/>
              <a:round/>
              <a:headEnd/>
              <a:tailEnd/>
            </a:ln>
          </p:spPr>
          <p:txBody>
            <a:bodyPr/>
            <a:lstStyle/>
            <a:p>
              <a:endParaRPr lang="zh-CN" altLang="en-US"/>
            </a:p>
          </p:txBody>
        </p:sp>
        <p:sp>
          <p:nvSpPr>
            <p:cNvPr id="28" name="Freeform 73"/>
            <p:cNvSpPr>
              <a:spLocks/>
            </p:cNvSpPr>
            <p:nvPr/>
          </p:nvSpPr>
          <p:spPr bwMode="auto">
            <a:xfrm>
              <a:off x="1732" y="2534"/>
              <a:ext cx="1680" cy="399"/>
            </a:xfrm>
            <a:custGeom>
              <a:avLst/>
              <a:gdLst>
                <a:gd name="T0" fmla="*/ 1 w 2773"/>
                <a:gd name="T1" fmla="*/ 0 h 738"/>
                <a:gd name="T2" fmla="*/ 0 w 2773"/>
                <a:gd name="T3" fmla="*/ 1 h 738"/>
                <a:gd name="T4" fmla="*/ 2 w 2773"/>
                <a:gd name="T5" fmla="*/ 1 h 738"/>
                <a:gd name="T6" fmla="*/ 2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w="9525">
              <a:noFill/>
              <a:round/>
              <a:headEnd/>
              <a:tailEnd/>
            </a:ln>
          </p:spPr>
          <p:txBody>
            <a:bodyPr/>
            <a:lstStyle/>
            <a:p>
              <a:endParaRPr lang="zh-CN" altLang="en-US"/>
            </a:p>
          </p:txBody>
        </p:sp>
        <p:sp>
          <p:nvSpPr>
            <p:cNvPr id="29" name="Freeform 74"/>
            <p:cNvSpPr>
              <a:spLocks/>
            </p:cNvSpPr>
            <p:nvPr/>
          </p:nvSpPr>
          <p:spPr bwMode="auto">
            <a:xfrm>
              <a:off x="3195" y="1755"/>
              <a:ext cx="429" cy="1187"/>
            </a:xfrm>
            <a:custGeom>
              <a:avLst/>
              <a:gdLst>
                <a:gd name="T0" fmla="*/ 2 w 637"/>
                <a:gd name="T1" fmla="*/ 0 h 1659"/>
                <a:gd name="T2" fmla="*/ 2 w 637"/>
                <a:gd name="T3" fmla="*/ 0 h 1659"/>
                <a:gd name="T4" fmla="*/ 1 w 637"/>
                <a:gd name="T5" fmla="*/ 15 h 1659"/>
                <a:gd name="T6" fmla="*/ 0 w 637"/>
                <a:gd name="T7" fmla="*/ 15 h 1659"/>
                <a:gd name="T8" fmla="*/ 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w="9525">
              <a:noFill/>
              <a:round/>
              <a:headEnd/>
              <a:tailEnd/>
            </a:ln>
          </p:spPr>
          <p:txBody>
            <a:bodyPr/>
            <a:lstStyle/>
            <a:p>
              <a:endParaRPr lang="zh-CN" altLang="en-US"/>
            </a:p>
          </p:txBody>
        </p:sp>
        <p:sp>
          <p:nvSpPr>
            <p:cNvPr id="30" name="Freeform 75"/>
            <p:cNvSpPr>
              <a:spLocks/>
            </p:cNvSpPr>
            <p:nvPr/>
          </p:nvSpPr>
          <p:spPr bwMode="auto">
            <a:xfrm>
              <a:off x="1734" y="2587"/>
              <a:ext cx="1494" cy="394"/>
            </a:xfrm>
            <a:custGeom>
              <a:avLst/>
              <a:gdLst>
                <a:gd name="T0" fmla="*/ 0 w 2216"/>
                <a:gd name="T1" fmla="*/ 0 h 550"/>
                <a:gd name="T2" fmla="*/ 1 w 2216"/>
                <a:gd name="T3" fmla="*/ 1 h 550"/>
                <a:gd name="T4" fmla="*/ 9 w 2216"/>
                <a:gd name="T5" fmla="*/ 5 h 550"/>
                <a:gd name="T6" fmla="*/ 9 w 2216"/>
                <a:gd name="T7" fmla="*/ 4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w="9525">
              <a:noFill/>
              <a:round/>
              <a:headEnd/>
              <a:tailEnd/>
            </a:ln>
          </p:spPr>
          <p:txBody>
            <a:bodyPr/>
            <a:lstStyle/>
            <a:p>
              <a:endParaRPr lang="zh-CN" altLang="en-US"/>
            </a:p>
          </p:txBody>
        </p:sp>
        <p:grpSp>
          <p:nvGrpSpPr>
            <p:cNvPr id="31" name="Group 76"/>
            <p:cNvGrpSpPr>
              <a:grpSpLocks/>
            </p:cNvGrpSpPr>
            <p:nvPr/>
          </p:nvGrpSpPr>
          <p:grpSpPr bwMode="auto">
            <a:xfrm>
              <a:off x="1709" y="3008"/>
              <a:ext cx="507" cy="234"/>
              <a:chOff x="1740" y="2642"/>
              <a:chExt cx="752" cy="327"/>
            </a:xfrm>
          </p:grpSpPr>
          <p:sp>
            <p:nvSpPr>
              <p:cNvPr id="38" name="Freeform 77"/>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w="9525">
                <a:noFill/>
                <a:round/>
                <a:headEnd/>
                <a:tailEnd/>
              </a:ln>
            </p:spPr>
            <p:txBody>
              <a:bodyPr/>
              <a:lstStyle/>
              <a:p>
                <a:endParaRPr lang="zh-CN" altLang="en-US"/>
              </a:p>
            </p:txBody>
          </p:sp>
          <p:sp>
            <p:nvSpPr>
              <p:cNvPr id="39" name="Freeform 78"/>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w="9525">
                <a:noFill/>
                <a:round/>
                <a:headEnd/>
                <a:tailEnd/>
              </a:ln>
            </p:spPr>
            <p:txBody>
              <a:bodyPr/>
              <a:lstStyle/>
              <a:p>
                <a:endParaRPr lang="zh-CN" altLang="en-US"/>
              </a:p>
            </p:txBody>
          </p:sp>
          <p:sp>
            <p:nvSpPr>
              <p:cNvPr id="40" name="Freeform 79"/>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w="9525">
                <a:noFill/>
                <a:round/>
                <a:headEnd/>
                <a:tailEnd/>
              </a:ln>
            </p:spPr>
            <p:txBody>
              <a:bodyPr/>
              <a:lstStyle/>
              <a:p>
                <a:endParaRPr lang="zh-CN" altLang="en-US"/>
              </a:p>
            </p:txBody>
          </p:sp>
          <p:sp>
            <p:nvSpPr>
              <p:cNvPr id="41" name="Freeform 80"/>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w="9525">
                <a:noFill/>
                <a:round/>
                <a:headEnd/>
                <a:tailEnd/>
              </a:ln>
            </p:spPr>
            <p:txBody>
              <a:bodyPr/>
              <a:lstStyle/>
              <a:p>
                <a:endParaRPr lang="zh-CN" altLang="en-US"/>
              </a:p>
            </p:txBody>
          </p:sp>
          <p:sp>
            <p:nvSpPr>
              <p:cNvPr id="42" name="Freeform 81"/>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w="9525">
                <a:noFill/>
                <a:round/>
                <a:headEnd/>
                <a:tailEnd/>
              </a:ln>
            </p:spPr>
            <p:txBody>
              <a:bodyPr/>
              <a:lstStyle/>
              <a:p>
                <a:endParaRPr lang="zh-CN" altLang="en-US"/>
              </a:p>
            </p:txBody>
          </p:sp>
          <p:sp>
            <p:nvSpPr>
              <p:cNvPr id="43" name="Freeform 82"/>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w="9525">
                <a:noFill/>
                <a:round/>
                <a:headEnd/>
                <a:tailEnd/>
              </a:ln>
            </p:spPr>
            <p:txBody>
              <a:bodyPr/>
              <a:lstStyle/>
              <a:p>
                <a:endParaRPr lang="zh-CN" altLang="en-US"/>
              </a:p>
            </p:txBody>
          </p:sp>
        </p:grpSp>
        <p:sp>
          <p:nvSpPr>
            <p:cNvPr id="32" name="Freeform 83"/>
            <p:cNvSpPr>
              <a:spLocks/>
            </p:cNvSpPr>
            <p:nvPr/>
          </p:nvSpPr>
          <p:spPr bwMode="auto">
            <a:xfrm>
              <a:off x="2577" y="3043"/>
              <a:ext cx="614" cy="514"/>
            </a:xfrm>
            <a:custGeom>
              <a:avLst/>
              <a:gdLst>
                <a:gd name="T0" fmla="*/ 1 w 990"/>
                <a:gd name="T1" fmla="*/ 2 h 792"/>
                <a:gd name="T2" fmla="*/ 1 w 990"/>
                <a:gd name="T3" fmla="*/ 0 h 792"/>
                <a:gd name="T4" fmla="*/ 1 w 990"/>
                <a:gd name="T5" fmla="*/ 1 h 792"/>
                <a:gd name="T6" fmla="*/ 0 w 990"/>
                <a:gd name="T7" fmla="*/ 2 h 792"/>
                <a:gd name="T8" fmla="*/ 1 w 990"/>
                <a:gd name="T9" fmla="*/ 2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w="9525">
              <a:noFill/>
              <a:round/>
              <a:headEnd/>
              <a:tailEnd/>
            </a:ln>
          </p:spPr>
          <p:txBody>
            <a:bodyPr/>
            <a:lstStyle/>
            <a:p>
              <a:endParaRPr lang="zh-CN" altLang="en-US"/>
            </a:p>
          </p:txBody>
        </p:sp>
        <p:sp>
          <p:nvSpPr>
            <p:cNvPr id="33" name="Freeform 84"/>
            <p:cNvSpPr>
              <a:spLocks/>
            </p:cNvSpPr>
            <p:nvPr/>
          </p:nvSpPr>
          <p:spPr bwMode="auto">
            <a:xfrm>
              <a:off x="1010" y="3084"/>
              <a:ext cx="1571" cy="469"/>
            </a:xfrm>
            <a:custGeom>
              <a:avLst/>
              <a:gdLst>
                <a:gd name="T0" fmla="*/ 1 w 2532"/>
                <a:gd name="T1" fmla="*/ 0 h 723"/>
                <a:gd name="T2" fmla="*/ 1 w 2532"/>
                <a:gd name="T3" fmla="*/ 0 h 723"/>
                <a:gd name="T4" fmla="*/ 4 w 2532"/>
                <a:gd name="T5" fmla="*/ 2 h 723"/>
                <a:gd name="T6" fmla="*/ 4 w 2532"/>
                <a:gd name="T7" fmla="*/ 2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9525">
              <a:noFill/>
              <a:round/>
              <a:headEnd/>
              <a:tailEnd/>
            </a:ln>
          </p:spPr>
          <p:txBody>
            <a:bodyPr/>
            <a:lstStyle/>
            <a:p>
              <a:endParaRPr lang="zh-CN" altLang="en-US"/>
            </a:p>
          </p:txBody>
        </p:sp>
        <p:sp>
          <p:nvSpPr>
            <p:cNvPr id="34" name="Freeform 85"/>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w="9525">
              <a:noFill/>
              <a:round/>
              <a:headEnd/>
              <a:tailEnd/>
            </a:ln>
          </p:spPr>
          <p:txBody>
            <a:bodyPr/>
            <a:lstStyle/>
            <a:p>
              <a:endParaRPr lang="zh-CN" altLang="en-US"/>
            </a:p>
          </p:txBody>
        </p:sp>
        <p:sp>
          <p:nvSpPr>
            <p:cNvPr id="35" name="Freeform 86"/>
            <p:cNvSpPr>
              <a:spLocks/>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w="9525">
              <a:noFill/>
              <a:round/>
              <a:headEnd/>
              <a:tailEnd/>
            </a:ln>
          </p:spPr>
          <p:txBody>
            <a:bodyPr/>
            <a:lstStyle/>
            <a:p>
              <a:endParaRPr lang="zh-CN" altLang="en-US"/>
            </a:p>
          </p:txBody>
        </p:sp>
        <p:sp>
          <p:nvSpPr>
            <p:cNvPr id="36" name="Freeform 87"/>
            <p:cNvSpPr>
              <a:spLocks/>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9525">
              <a:noFill/>
              <a:round/>
              <a:headEnd/>
              <a:tailEnd/>
            </a:ln>
          </p:spPr>
          <p:txBody>
            <a:bodyPr/>
            <a:lstStyle/>
            <a:p>
              <a:endParaRPr lang="zh-CN" altLang="en-US"/>
            </a:p>
          </p:txBody>
        </p:sp>
        <p:sp>
          <p:nvSpPr>
            <p:cNvPr id="37" name="Freeform 88"/>
            <p:cNvSpPr>
              <a:spLocks/>
            </p:cNvSpPr>
            <p:nvPr/>
          </p:nvSpPr>
          <p:spPr bwMode="auto">
            <a:xfrm flipV="1">
              <a:off x="2549" y="2986"/>
              <a:ext cx="608" cy="467"/>
            </a:xfrm>
            <a:custGeom>
              <a:avLst/>
              <a:gdLst>
                <a:gd name="T0" fmla="*/ 0 w 2532"/>
                <a:gd name="T1" fmla="*/ 0 h 723"/>
                <a:gd name="T2" fmla="*/ 0 w 2532"/>
                <a:gd name="T3" fmla="*/ 0 h 723"/>
                <a:gd name="T4" fmla="*/ 0 w 2532"/>
                <a:gd name="T5" fmla="*/ 2 h 723"/>
                <a:gd name="T6" fmla="*/ 0 w 2532"/>
                <a:gd name="T7" fmla="*/ 2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9525">
              <a:noFill/>
              <a:round/>
              <a:headEnd/>
              <a:tailEnd/>
            </a:ln>
          </p:spPr>
          <p:txBody>
            <a:bodyPr/>
            <a:lstStyle/>
            <a:p>
              <a:endParaRPr lang="zh-CN" altLang="en-US"/>
            </a:p>
          </p:txBody>
        </p:sp>
      </p:grpSp>
      <p:grpSp>
        <p:nvGrpSpPr>
          <p:cNvPr id="44" name="Group 89"/>
          <p:cNvGrpSpPr>
            <a:grpSpLocks/>
          </p:cNvGrpSpPr>
          <p:nvPr/>
        </p:nvGrpSpPr>
        <p:grpSpPr bwMode="auto">
          <a:xfrm>
            <a:off x="1216025" y="2055068"/>
            <a:ext cx="566738" cy="625475"/>
            <a:chOff x="877" y="1008"/>
            <a:chExt cx="2747" cy="2591"/>
          </a:xfrm>
        </p:grpSpPr>
        <p:pic>
          <p:nvPicPr>
            <p:cNvPr id="45" name="Picture 90" descr="antenna_stylized"/>
            <p:cNvPicPr>
              <a:picLocks noChangeAspect="1" noChangeArrowheads="1"/>
            </p:cNvPicPr>
            <p:nvPr/>
          </p:nvPicPr>
          <p:blipFill>
            <a:blip r:embed="rId7" cstate="print"/>
            <a:srcRect/>
            <a:stretch>
              <a:fillRect/>
            </a:stretch>
          </p:blipFill>
          <p:spPr bwMode="auto">
            <a:xfrm>
              <a:off x="877" y="1008"/>
              <a:ext cx="2725" cy="1421"/>
            </a:xfrm>
            <a:prstGeom prst="rect">
              <a:avLst/>
            </a:prstGeom>
            <a:noFill/>
            <a:ln w="9525">
              <a:noFill/>
              <a:miter lim="800000"/>
              <a:headEnd/>
              <a:tailEnd/>
            </a:ln>
          </p:spPr>
        </p:pic>
        <p:pic>
          <p:nvPicPr>
            <p:cNvPr id="46" name="Picture 91" descr="laptop_keyboard"/>
            <p:cNvPicPr>
              <a:picLocks noChangeAspect="1" noChangeArrowheads="1"/>
            </p:cNvPicPr>
            <p:nvPr/>
          </p:nvPicPr>
          <p:blipFill>
            <a:blip r:embed="rId8" cstate="print"/>
            <a:srcRect/>
            <a:stretch>
              <a:fillRect/>
            </a:stretch>
          </p:blipFill>
          <p:spPr bwMode="auto">
            <a:xfrm rot="109064" flipH="1">
              <a:off x="1009" y="2586"/>
              <a:ext cx="2245" cy="1013"/>
            </a:xfrm>
            <a:prstGeom prst="rect">
              <a:avLst/>
            </a:prstGeom>
            <a:noFill/>
            <a:ln w="9525">
              <a:noFill/>
              <a:miter lim="800000"/>
              <a:headEnd/>
              <a:tailEnd/>
            </a:ln>
          </p:spPr>
        </p:pic>
        <p:sp>
          <p:nvSpPr>
            <p:cNvPr id="47" name="Freeform 92"/>
            <p:cNvSpPr>
              <a:spLocks/>
            </p:cNvSpPr>
            <p:nvPr/>
          </p:nvSpPr>
          <p:spPr bwMode="auto">
            <a:xfrm>
              <a:off x="1753" y="1603"/>
              <a:ext cx="1807" cy="1322"/>
            </a:xfrm>
            <a:custGeom>
              <a:avLst/>
              <a:gdLst>
                <a:gd name="T0" fmla="*/ 1 w 2982"/>
                <a:gd name="T1" fmla="*/ 0 h 2442"/>
                <a:gd name="T2" fmla="*/ 0 w 2982"/>
                <a:gd name="T3" fmla="*/ 1 h 2442"/>
                <a:gd name="T4" fmla="*/ 2 w 2982"/>
                <a:gd name="T5" fmla="*/ 1 h 2442"/>
                <a:gd name="T6" fmla="*/ 2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48" name="Picture 93" descr="screen"/>
            <p:cNvPicPr>
              <a:picLocks noChangeAspect="1" noChangeArrowheads="1"/>
            </p:cNvPicPr>
            <p:nvPr/>
          </p:nvPicPr>
          <p:blipFill>
            <a:blip r:embed="rId9" cstate="print"/>
            <a:srcRect/>
            <a:stretch>
              <a:fillRect/>
            </a:stretch>
          </p:blipFill>
          <p:spPr bwMode="auto">
            <a:xfrm>
              <a:off x="1842" y="1637"/>
              <a:ext cx="1642" cy="1203"/>
            </a:xfrm>
            <a:prstGeom prst="rect">
              <a:avLst/>
            </a:prstGeom>
            <a:noFill/>
            <a:ln w="9525">
              <a:noFill/>
              <a:miter lim="800000"/>
              <a:headEnd/>
              <a:tailEnd/>
            </a:ln>
          </p:spPr>
        </p:pic>
        <p:sp>
          <p:nvSpPr>
            <p:cNvPr id="49" name="Freeform 94"/>
            <p:cNvSpPr>
              <a:spLocks/>
            </p:cNvSpPr>
            <p:nvPr/>
          </p:nvSpPr>
          <p:spPr bwMode="auto">
            <a:xfrm>
              <a:off x="2082" y="1564"/>
              <a:ext cx="1531" cy="246"/>
            </a:xfrm>
            <a:custGeom>
              <a:avLst/>
              <a:gdLst>
                <a:gd name="T0" fmla="*/ 1 w 2528"/>
                <a:gd name="T1" fmla="*/ 0 h 455"/>
                <a:gd name="T2" fmla="*/ 2 w 2528"/>
                <a:gd name="T3" fmla="*/ 1 h 455"/>
                <a:gd name="T4" fmla="*/ 2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w="9525">
              <a:noFill/>
              <a:round/>
              <a:headEnd/>
              <a:tailEnd/>
            </a:ln>
          </p:spPr>
          <p:txBody>
            <a:bodyPr/>
            <a:lstStyle/>
            <a:p>
              <a:endParaRPr lang="zh-CN" altLang="en-US"/>
            </a:p>
          </p:txBody>
        </p:sp>
        <p:sp>
          <p:nvSpPr>
            <p:cNvPr id="50" name="Freeform 95"/>
            <p:cNvSpPr>
              <a:spLocks/>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w="9525">
              <a:noFill/>
              <a:round/>
              <a:headEnd/>
              <a:tailEnd/>
            </a:ln>
          </p:spPr>
          <p:txBody>
            <a:bodyPr/>
            <a:lstStyle/>
            <a:p>
              <a:endParaRPr lang="zh-CN" altLang="en-US"/>
            </a:p>
          </p:txBody>
        </p:sp>
        <p:sp>
          <p:nvSpPr>
            <p:cNvPr id="51" name="Freeform 96"/>
            <p:cNvSpPr>
              <a:spLocks/>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w="9525">
              <a:noFill/>
              <a:round/>
              <a:headEnd/>
              <a:tailEnd/>
            </a:ln>
          </p:spPr>
          <p:txBody>
            <a:bodyPr/>
            <a:lstStyle/>
            <a:p>
              <a:endParaRPr lang="zh-CN" altLang="en-US"/>
            </a:p>
          </p:txBody>
        </p:sp>
        <p:sp>
          <p:nvSpPr>
            <p:cNvPr id="52" name="Freeform 97"/>
            <p:cNvSpPr>
              <a:spLocks/>
            </p:cNvSpPr>
            <p:nvPr/>
          </p:nvSpPr>
          <p:spPr bwMode="auto">
            <a:xfrm>
              <a:off x="1732" y="2534"/>
              <a:ext cx="1680" cy="399"/>
            </a:xfrm>
            <a:custGeom>
              <a:avLst/>
              <a:gdLst>
                <a:gd name="T0" fmla="*/ 1 w 2773"/>
                <a:gd name="T1" fmla="*/ 0 h 738"/>
                <a:gd name="T2" fmla="*/ 0 w 2773"/>
                <a:gd name="T3" fmla="*/ 1 h 738"/>
                <a:gd name="T4" fmla="*/ 2 w 2773"/>
                <a:gd name="T5" fmla="*/ 1 h 738"/>
                <a:gd name="T6" fmla="*/ 2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w="9525">
              <a:noFill/>
              <a:round/>
              <a:headEnd/>
              <a:tailEnd/>
            </a:ln>
          </p:spPr>
          <p:txBody>
            <a:bodyPr/>
            <a:lstStyle/>
            <a:p>
              <a:endParaRPr lang="zh-CN" altLang="en-US"/>
            </a:p>
          </p:txBody>
        </p:sp>
        <p:sp>
          <p:nvSpPr>
            <p:cNvPr id="53" name="Freeform 98"/>
            <p:cNvSpPr>
              <a:spLocks/>
            </p:cNvSpPr>
            <p:nvPr/>
          </p:nvSpPr>
          <p:spPr bwMode="auto">
            <a:xfrm>
              <a:off x="3195" y="1755"/>
              <a:ext cx="429" cy="1187"/>
            </a:xfrm>
            <a:custGeom>
              <a:avLst/>
              <a:gdLst>
                <a:gd name="T0" fmla="*/ 2 w 637"/>
                <a:gd name="T1" fmla="*/ 0 h 1659"/>
                <a:gd name="T2" fmla="*/ 2 w 637"/>
                <a:gd name="T3" fmla="*/ 0 h 1659"/>
                <a:gd name="T4" fmla="*/ 1 w 637"/>
                <a:gd name="T5" fmla="*/ 15 h 1659"/>
                <a:gd name="T6" fmla="*/ 0 w 637"/>
                <a:gd name="T7" fmla="*/ 15 h 1659"/>
                <a:gd name="T8" fmla="*/ 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w="9525">
              <a:noFill/>
              <a:round/>
              <a:headEnd/>
              <a:tailEnd/>
            </a:ln>
          </p:spPr>
          <p:txBody>
            <a:bodyPr/>
            <a:lstStyle/>
            <a:p>
              <a:endParaRPr lang="zh-CN" altLang="en-US"/>
            </a:p>
          </p:txBody>
        </p:sp>
        <p:sp>
          <p:nvSpPr>
            <p:cNvPr id="54" name="Freeform 99"/>
            <p:cNvSpPr>
              <a:spLocks/>
            </p:cNvSpPr>
            <p:nvPr/>
          </p:nvSpPr>
          <p:spPr bwMode="auto">
            <a:xfrm>
              <a:off x="1734" y="2587"/>
              <a:ext cx="1494" cy="394"/>
            </a:xfrm>
            <a:custGeom>
              <a:avLst/>
              <a:gdLst>
                <a:gd name="T0" fmla="*/ 0 w 2216"/>
                <a:gd name="T1" fmla="*/ 0 h 550"/>
                <a:gd name="T2" fmla="*/ 1 w 2216"/>
                <a:gd name="T3" fmla="*/ 1 h 550"/>
                <a:gd name="T4" fmla="*/ 9 w 2216"/>
                <a:gd name="T5" fmla="*/ 5 h 550"/>
                <a:gd name="T6" fmla="*/ 9 w 2216"/>
                <a:gd name="T7" fmla="*/ 4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w="9525">
              <a:noFill/>
              <a:round/>
              <a:headEnd/>
              <a:tailEnd/>
            </a:ln>
          </p:spPr>
          <p:txBody>
            <a:bodyPr/>
            <a:lstStyle/>
            <a:p>
              <a:endParaRPr lang="zh-CN" altLang="en-US"/>
            </a:p>
          </p:txBody>
        </p:sp>
        <p:grpSp>
          <p:nvGrpSpPr>
            <p:cNvPr id="55" name="Group 100"/>
            <p:cNvGrpSpPr>
              <a:grpSpLocks/>
            </p:cNvGrpSpPr>
            <p:nvPr/>
          </p:nvGrpSpPr>
          <p:grpSpPr bwMode="auto">
            <a:xfrm>
              <a:off x="1709" y="3008"/>
              <a:ext cx="507" cy="234"/>
              <a:chOff x="1740" y="2642"/>
              <a:chExt cx="752" cy="327"/>
            </a:xfrm>
          </p:grpSpPr>
          <p:sp>
            <p:nvSpPr>
              <p:cNvPr id="62" name="Freeform 101"/>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w="9525">
                <a:noFill/>
                <a:round/>
                <a:headEnd/>
                <a:tailEnd/>
              </a:ln>
            </p:spPr>
            <p:txBody>
              <a:bodyPr/>
              <a:lstStyle/>
              <a:p>
                <a:endParaRPr lang="zh-CN" altLang="en-US"/>
              </a:p>
            </p:txBody>
          </p:sp>
          <p:sp>
            <p:nvSpPr>
              <p:cNvPr id="63" name="Freeform 102"/>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w="9525">
                <a:noFill/>
                <a:round/>
                <a:headEnd/>
                <a:tailEnd/>
              </a:ln>
            </p:spPr>
            <p:txBody>
              <a:bodyPr/>
              <a:lstStyle/>
              <a:p>
                <a:endParaRPr lang="zh-CN" altLang="en-US"/>
              </a:p>
            </p:txBody>
          </p:sp>
          <p:sp>
            <p:nvSpPr>
              <p:cNvPr id="64" name="Freeform 103"/>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w="9525">
                <a:noFill/>
                <a:round/>
                <a:headEnd/>
                <a:tailEnd/>
              </a:ln>
            </p:spPr>
            <p:txBody>
              <a:bodyPr/>
              <a:lstStyle/>
              <a:p>
                <a:endParaRPr lang="zh-CN" altLang="en-US"/>
              </a:p>
            </p:txBody>
          </p:sp>
          <p:sp>
            <p:nvSpPr>
              <p:cNvPr id="65" name="Freeform 104"/>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w="9525">
                <a:noFill/>
                <a:round/>
                <a:headEnd/>
                <a:tailEnd/>
              </a:ln>
            </p:spPr>
            <p:txBody>
              <a:bodyPr/>
              <a:lstStyle/>
              <a:p>
                <a:endParaRPr lang="zh-CN" altLang="en-US"/>
              </a:p>
            </p:txBody>
          </p:sp>
          <p:sp>
            <p:nvSpPr>
              <p:cNvPr id="66" name="Freeform 105"/>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w="9525">
                <a:noFill/>
                <a:round/>
                <a:headEnd/>
                <a:tailEnd/>
              </a:ln>
            </p:spPr>
            <p:txBody>
              <a:bodyPr/>
              <a:lstStyle/>
              <a:p>
                <a:endParaRPr lang="zh-CN" altLang="en-US"/>
              </a:p>
            </p:txBody>
          </p:sp>
          <p:sp>
            <p:nvSpPr>
              <p:cNvPr id="67" name="Freeform 106"/>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w="9525">
                <a:noFill/>
                <a:round/>
                <a:headEnd/>
                <a:tailEnd/>
              </a:ln>
            </p:spPr>
            <p:txBody>
              <a:bodyPr/>
              <a:lstStyle/>
              <a:p>
                <a:endParaRPr lang="zh-CN" altLang="en-US"/>
              </a:p>
            </p:txBody>
          </p:sp>
        </p:grpSp>
        <p:sp>
          <p:nvSpPr>
            <p:cNvPr id="56" name="Freeform 107"/>
            <p:cNvSpPr>
              <a:spLocks/>
            </p:cNvSpPr>
            <p:nvPr/>
          </p:nvSpPr>
          <p:spPr bwMode="auto">
            <a:xfrm>
              <a:off x="2577" y="3043"/>
              <a:ext cx="614" cy="514"/>
            </a:xfrm>
            <a:custGeom>
              <a:avLst/>
              <a:gdLst>
                <a:gd name="T0" fmla="*/ 1 w 990"/>
                <a:gd name="T1" fmla="*/ 2 h 792"/>
                <a:gd name="T2" fmla="*/ 1 w 990"/>
                <a:gd name="T3" fmla="*/ 0 h 792"/>
                <a:gd name="T4" fmla="*/ 1 w 990"/>
                <a:gd name="T5" fmla="*/ 1 h 792"/>
                <a:gd name="T6" fmla="*/ 0 w 990"/>
                <a:gd name="T7" fmla="*/ 2 h 792"/>
                <a:gd name="T8" fmla="*/ 1 w 990"/>
                <a:gd name="T9" fmla="*/ 2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w="9525">
              <a:noFill/>
              <a:round/>
              <a:headEnd/>
              <a:tailEnd/>
            </a:ln>
          </p:spPr>
          <p:txBody>
            <a:bodyPr/>
            <a:lstStyle/>
            <a:p>
              <a:endParaRPr lang="zh-CN" altLang="en-US"/>
            </a:p>
          </p:txBody>
        </p:sp>
        <p:sp>
          <p:nvSpPr>
            <p:cNvPr id="57" name="Freeform 108"/>
            <p:cNvSpPr>
              <a:spLocks/>
            </p:cNvSpPr>
            <p:nvPr/>
          </p:nvSpPr>
          <p:spPr bwMode="auto">
            <a:xfrm>
              <a:off x="1010" y="3084"/>
              <a:ext cx="1571" cy="469"/>
            </a:xfrm>
            <a:custGeom>
              <a:avLst/>
              <a:gdLst>
                <a:gd name="T0" fmla="*/ 1 w 2532"/>
                <a:gd name="T1" fmla="*/ 0 h 723"/>
                <a:gd name="T2" fmla="*/ 1 w 2532"/>
                <a:gd name="T3" fmla="*/ 0 h 723"/>
                <a:gd name="T4" fmla="*/ 4 w 2532"/>
                <a:gd name="T5" fmla="*/ 2 h 723"/>
                <a:gd name="T6" fmla="*/ 4 w 2532"/>
                <a:gd name="T7" fmla="*/ 2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9525">
              <a:noFill/>
              <a:round/>
              <a:headEnd/>
              <a:tailEnd/>
            </a:ln>
          </p:spPr>
          <p:txBody>
            <a:bodyPr/>
            <a:lstStyle/>
            <a:p>
              <a:endParaRPr lang="zh-CN" altLang="en-US"/>
            </a:p>
          </p:txBody>
        </p:sp>
        <p:sp>
          <p:nvSpPr>
            <p:cNvPr id="58" name="Freeform 109"/>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w="9525">
              <a:noFill/>
              <a:round/>
              <a:headEnd/>
              <a:tailEnd/>
            </a:ln>
          </p:spPr>
          <p:txBody>
            <a:bodyPr/>
            <a:lstStyle/>
            <a:p>
              <a:endParaRPr lang="zh-CN" altLang="en-US"/>
            </a:p>
          </p:txBody>
        </p:sp>
        <p:sp>
          <p:nvSpPr>
            <p:cNvPr id="59" name="Freeform 110"/>
            <p:cNvSpPr>
              <a:spLocks/>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w="9525">
              <a:noFill/>
              <a:round/>
              <a:headEnd/>
              <a:tailEnd/>
            </a:ln>
          </p:spPr>
          <p:txBody>
            <a:bodyPr/>
            <a:lstStyle/>
            <a:p>
              <a:endParaRPr lang="zh-CN" altLang="en-US"/>
            </a:p>
          </p:txBody>
        </p:sp>
        <p:sp>
          <p:nvSpPr>
            <p:cNvPr id="60" name="Freeform 111"/>
            <p:cNvSpPr>
              <a:spLocks/>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9525">
              <a:noFill/>
              <a:round/>
              <a:headEnd/>
              <a:tailEnd/>
            </a:ln>
          </p:spPr>
          <p:txBody>
            <a:bodyPr/>
            <a:lstStyle/>
            <a:p>
              <a:endParaRPr lang="zh-CN" altLang="en-US"/>
            </a:p>
          </p:txBody>
        </p:sp>
        <p:sp>
          <p:nvSpPr>
            <p:cNvPr id="61" name="Freeform 112"/>
            <p:cNvSpPr>
              <a:spLocks/>
            </p:cNvSpPr>
            <p:nvPr/>
          </p:nvSpPr>
          <p:spPr bwMode="auto">
            <a:xfrm flipV="1">
              <a:off x="2549" y="2986"/>
              <a:ext cx="608" cy="467"/>
            </a:xfrm>
            <a:custGeom>
              <a:avLst/>
              <a:gdLst>
                <a:gd name="T0" fmla="*/ 0 w 2532"/>
                <a:gd name="T1" fmla="*/ 0 h 723"/>
                <a:gd name="T2" fmla="*/ 0 w 2532"/>
                <a:gd name="T3" fmla="*/ 0 h 723"/>
                <a:gd name="T4" fmla="*/ 0 w 2532"/>
                <a:gd name="T5" fmla="*/ 2 h 723"/>
                <a:gd name="T6" fmla="*/ 0 w 2532"/>
                <a:gd name="T7" fmla="*/ 2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9525">
              <a:noFill/>
              <a:round/>
              <a:headEnd/>
              <a:tailEnd/>
            </a:ln>
          </p:spPr>
          <p:txBody>
            <a:bodyPr/>
            <a:lstStyle/>
            <a:p>
              <a:endParaRPr lang="zh-CN" altLang="en-US"/>
            </a:p>
          </p:txBody>
        </p:sp>
      </p:grpSp>
      <p:grpSp>
        <p:nvGrpSpPr>
          <p:cNvPr id="68" name="Group 113"/>
          <p:cNvGrpSpPr>
            <a:grpSpLocks/>
          </p:cNvGrpSpPr>
          <p:nvPr/>
        </p:nvGrpSpPr>
        <p:grpSpPr bwMode="auto">
          <a:xfrm>
            <a:off x="1963738" y="1747093"/>
            <a:ext cx="635000" cy="615950"/>
            <a:chOff x="877" y="1008"/>
            <a:chExt cx="2747" cy="2591"/>
          </a:xfrm>
        </p:grpSpPr>
        <p:pic>
          <p:nvPicPr>
            <p:cNvPr id="69" name="Picture 114" descr="antenna_stylized"/>
            <p:cNvPicPr>
              <a:picLocks noChangeAspect="1" noChangeArrowheads="1"/>
            </p:cNvPicPr>
            <p:nvPr/>
          </p:nvPicPr>
          <p:blipFill>
            <a:blip r:embed="rId10" cstate="print"/>
            <a:srcRect/>
            <a:stretch>
              <a:fillRect/>
            </a:stretch>
          </p:blipFill>
          <p:spPr bwMode="auto">
            <a:xfrm>
              <a:off x="877" y="1008"/>
              <a:ext cx="2725" cy="1421"/>
            </a:xfrm>
            <a:prstGeom prst="rect">
              <a:avLst/>
            </a:prstGeom>
            <a:noFill/>
            <a:ln w="9525">
              <a:noFill/>
              <a:miter lim="800000"/>
              <a:headEnd/>
              <a:tailEnd/>
            </a:ln>
          </p:spPr>
        </p:pic>
        <p:pic>
          <p:nvPicPr>
            <p:cNvPr id="70" name="Picture 115" descr="laptop_keyboard"/>
            <p:cNvPicPr>
              <a:picLocks noChangeAspect="1" noChangeArrowheads="1"/>
            </p:cNvPicPr>
            <p:nvPr/>
          </p:nvPicPr>
          <p:blipFill>
            <a:blip r:embed="rId11" cstate="print"/>
            <a:srcRect/>
            <a:stretch>
              <a:fillRect/>
            </a:stretch>
          </p:blipFill>
          <p:spPr bwMode="auto">
            <a:xfrm rot="109064" flipH="1">
              <a:off x="1009" y="2586"/>
              <a:ext cx="2245" cy="1013"/>
            </a:xfrm>
            <a:prstGeom prst="rect">
              <a:avLst/>
            </a:prstGeom>
            <a:noFill/>
            <a:ln w="9525">
              <a:noFill/>
              <a:miter lim="800000"/>
              <a:headEnd/>
              <a:tailEnd/>
            </a:ln>
          </p:spPr>
        </p:pic>
        <p:sp>
          <p:nvSpPr>
            <p:cNvPr id="71" name="Freeform 116"/>
            <p:cNvSpPr>
              <a:spLocks/>
            </p:cNvSpPr>
            <p:nvPr/>
          </p:nvSpPr>
          <p:spPr bwMode="auto">
            <a:xfrm>
              <a:off x="1753" y="1603"/>
              <a:ext cx="1807" cy="1322"/>
            </a:xfrm>
            <a:custGeom>
              <a:avLst/>
              <a:gdLst>
                <a:gd name="T0" fmla="*/ 1 w 2982"/>
                <a:gd name="T1" fmla="*/ 0 h 2442"/>
                <a:gd name="T2" fmla="*/ 0 w 2982"/>
                <a:gd name="T3" fmla="*/ 1 h 2442"/>
                <a:gd name="T4" fmla="*/ 2 w 2982"/>
                <a:gd name="T5" fmla="*/ 1 h 2442"/>
                <a:gd name="T6" fmla="*/ 2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72" name="Picture 117" descr="screen"/>
            <p:cNvPicPr>
              <a:picLocks noChangeAspect="1" noChangeArrowheads="1"/>
            </p:cNvPicPr>
            <p:nvPr/>
          </p:nvPicPr>
          <p:blipFill>
            <a:blip r:embed="rId12" cstate="print"/>
            <a:srcRect/>
            <a:stretch>
              <a:fillRect/>
            </a:stretch>
          </p:blipFill>
          <p:spPr bwMode="auto">
            <a:xfrm>
              <a:off x="1842" y="1637"/>
              <a:ext cx="1642" cy="1203"/>
            </a:xfrm>
            <a:prstGeom prst="rect">
              <a:avLst/>
            </a:prstGeom>
            <a:noFill/>
            <a:ln w="9525">
              <a:noFill/>
              <a:miter lim="800000"/>
              <a:headEnd/>
              <a:tailEnd/>
            </a:ln>
          </p:spPr>
        </p:pic>
        <p:sp>
          <p:nvSpPr>
            <p:cNvPr id="73" name="Freeform 118"/>
            <p:cNvSpPr>
              <a:spLocks/>
            </p:cNvSpPr>
            <p:nvPr/>
          </p:nvSpPr>
          <p:spPr bwMode="auto">
            <a:xfrm>
              <a:off x="2082" y="1564"/>
              <a:ext cx="1531" cy="246"/>
            </a:xfrm>
            <a:custGeom>
              <a:avLst/>
              <a:gdLst>
                <a:gd name="T0" fmla="*/ 1 w 2528"/>
                <a:gd name="T1" fmla="*/ 0 h 455"/>
                <a:gd name="T2" fmla="*/ 2 w 2528"/>
                <a:gd name="T3" fmla="*/ 1 h 455"/>
                <a:gd name="T4" fmla="*/ 2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w="9525">
              <a:noFill/>
              <a:round/>
              <a:headEnd/>
              <a:tailEnd/>
            </a:ln>
          </p:spPr>
          <p:txBody>
            <a:bodyPr/>
            <a:lstStyle/>
            <a:p>
              <a:endParaRPr lang="zh-CN" altLang="en-US"/>
            </a:p>
          </p:txBody>
        </p:sp>
        <p:sp>
          <p:nvSpPr>
            <p:cNvPr id="74" name="Freeform 119"/>
            <p:cNvSpPr>
              <a:spLocks/>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w="9525">
              <a:noFill/>
              <a:round/>
              <a:headEnd/>
              <a:tailEnd/>
            </a:ln>
          </p:spPr>
          <p:txBody>
            <a:bodyPr/>
            <a:lstStyle/>
            <a:p>
              <a:endParaRPr lang="zh-CN" altLang="en-US"/>
            </a:p>
          </p:txBody>
        </p:sp>
        <p:sp>
          <p:nvSpPr>
            <p:cNvPr id="75" name="Freeform 120"/>
            <p:cNvSpPr>
              <a:spLocks/>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w="9525">
              <a:noFill/>
              <a:round/>
              <a:headEnd/>
              <a:tailEnd/>
            </a:ln>
          </p:spPr>
          <p:txBody>
            <a:bodyPr/>
            <a:lstStyle/>
            <a:p>
              <a:endParaRPr lang="zh-CN" altLang="en-US"/>
            </a:p>
          </p:txBody>
        </p:sp>
        <p:sp>
          <p:nvSpPr>
            <p:cNvPr id="76" name="Freeform 121"/>
            <p:cNvSpPr>
              <a:spLocks/>
            </p:cNvSpPr>
            <p:nvPr/>
          </p:nvSpPr>
          <p:spPr bwMode="auto">
            <a:xfrm>
              <a:off x="1732" y="2534"/>
              <a:ext cx="1680" cy="399"/>
            </a:xfrm>
            <a:custGeom>
              <a:avLst/>
              <a:gdLst>
                <a:gd name="T0" fmla="*/ 1 w 2773"/>
                <a:gd name="T1" fmla="*/ 0 h 738"/>
                <a:gd name="T2" fmla="*/ 0 w 2773"/>
                <a:gd name="T3" fmla="*/ 1 h 738"/>
                <a:gd name="T4" fmla="*/ 2 w 2773"/>
                <a:gd name="T5" fmla="*/ 1 h 738"/>
                <a:gd name="T6" fmla="*/ 2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w="9525">
              <a:noFill/>
              <a:round/>
              <a:headEnd/>
              <a:tailEnd/>
            </a:ln>
          </p:spPr>
          <p:txBody>
            <a:bodyPr/>
            <a:lstStyle/>
            <a:p>
              <a:endParaRPr lang="zh-CN" altLang="en-US"/>
            </a:p>
          </p:txBody>
        </p:sp>
        <p:sp>
          <p:nvSpPr>
            <p:cNvPr id="77" name="Freeform 122"/>
            <p:cNvSpPr>
              <a:spLocks/>
            </p:cNvSpPr>
            <p:nvPr/>
          </p:nvSpPr>
          <p:spPr bwMode="auto">
            <a:xfrm>
              <a:off x="3195" y="1755"/>
              <a:ext cx="429" cy="1187"/>
            </a:xfrm>
            <a:custGeom>
              <a:avLst/>
              <a:gdLst>
                <a:gd name="T0" fmla="*/ 2 w 637"/>
                <a:gd name="T1" fmla="*/ 0 h 1659"/>
                <a:gd name="T2" fmla="*/ 2 w 637"/>
                <a:gd name="T3" fmla="*/ 0 h 1659"/>
                <a:gd name="T4" fmla="*/ 1 w 637"/>
                <a:gd name="T5" fmla="*/ 15 h 1659"/>
                <a:gd name="T6" fmla="*/ 0 w 637"/>
                <a:gd name="T7" fmla="*/ 15 h 1659"/>
                <a:gd name="T8" fmla="*/ 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w="9525">
              <a:noFill/>
              <a:round/>
              <a:headEnd/>
              <a:tailEnd/>
            </a:ln>
          </p:spPr>
          <p:txBody>
            <a:bodyPr/>
            <a:lstStyle/>
            <a:p>
              <a:endParaRPr lang="zh-CN" altLang="en-US"/>
            </a:p>
          </p:txBody>
        </p:sp>
        <p:sp>
          <p:nvSpPr>
            <p:cNvPr id="78" name="Freeform 123"/>
            <p:cNvSpPr>
              <a:spLocks/>
            </p:cNvSpPr>
            <p:nvPr/>
          </p:nvSpPr>
          <p:spPr bwMode="auto">
            <a:xfrm>
              <a:off x="1734" y="2587"/>
              <a:ext cx="1494" cy="394"/>
            </a:xfrm>
            <a:custGeom>
              <a:avLst/>
              <a:gdLst>
                <a:gd name="T0" fmla="*/ 0 w 2216"/>
                <a:gd name="T1" fmla="*/ 0 h 550"/>
                <a:gd name="T2" fmla="*/ 1 w 2216"/>
                <a:gd name="T3" fmla="*/ 1 h 550"/>
                <a:gd name="T4" fmla="*/ 9 w 2216"/>
                <a:gd name="T5" fmla="*/ 5 h 550"/>
                <a:gd name="T6" fmla="*/ 9 w 2216"/>
                <a:gd name="T7" fmla="*/ 4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w="9525">
              <a:noFill/>
              <a:round/>
              <a:headEnd/>
              <a:tailEnd/>
            </a:ln>
          </p:spPr>
          <p:txBody>
            <a:bodyPr/>
            <a:lstStyle/>
            <a:p>
              <a:endParaRPr lang="zh-CN" altLang="en-US"/>
            </a:p>
          </p:txBody>
        </p:sp>
        <p:grpSp>
          <p:nvGrpSpPr>
            <p:cNvPr id="79" name="Group 124"/>
            <p:cNvGrpSpPr>
              <a:grpSpLocks/>
            </p:cNvGrpSpPr>
            <p:nvPr/>
          </p:nvGrpSpPr>
          <p:grpSpPr bwMode="auto">
            <a:xfrm>
              <a:off x="1709" y="3008"/>
              <a:ext cx="507" cy="234"/>
              <a:chOff x="1740" y="2642"/>
              <a:chExt cx="752" cy="327"/>
            </a:xfrm>
          </p:grpSpPr>
          <p:sp>
            <p:nvSpPr>
              <p:cNvPr id="86" name="Freeform 125"/>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w="9525">
                <a:noFill/>
                <a:round/>
                <a:headEnd/>
                <a:tailEnd/>
              </a:ln>
            </p:spPr>
            <p:txBody>
              <a:bodyPr/>
              <a:lstStyle/>
              <a:p>
                <a:endParaRPr lang="zh-CN" altLang="en-US"/>
              </a:p>
            </p:txBody>
          </p:sp>
          <p:sp>
            <p:nvSpPr>
              <p:cNvPr id="87" name="Freeform 126"/>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w="9525">
                <a:noFill/>
                <a:round/>
                <a:headEnd/>
                <a:tailEnd/>
              </a:ln>
            </p:spPr>
            <p:txBody>
              <a:bodyPr/>
              <a:lstStyle/>
              <a:p>
                <a:endParaRPr lang="zh-CN" altLang="en-US"/>
              </a:p>
            </p:txBody>
          </p:sp>
          <p:sp>
            <p:nvSpPr>
              <p:cNvPr id="88" name="Freeform 127"/>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w="9525">
                <a:noFill/>
                <a:round/>
                <a:headEnd/>
                <a:tailEnd/>
              </a:ln>
            </p:spPr>
            <p:txBody>
              <a:bodyPr/>
              <a:lstStyle/>
              <a:p>
                <a:endParaRPr lang="zh-CN" altLang="en-US"/>
              </a:p>
            </p:txBody>
          </p:sp>
          <p:sp>
            <p:nvSpPr>
              <p:cNvPr id="89" name="Freeform 128"/>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w="9525">
                <a:noFill/>
                <a:round/>
                <a:headEnd/>
                <a:tailEnd/>
              </a:ln>
            </p:spPr>
            <p:txBody>
              <a:bodyPr/>
              <a:lstStyle/>
              <a:p>
                <a:endParaRPr lang="zh-CN" altLang="en-US"/>
              </a:p>
            </p:txBody>
          </p:sp>
          <p:sp>
            <p:nvSpPr>
              <p:cNvPr id="90" name="Freeform 129"/>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w="9525">
                <a:noFill/>
                <a:round/>
                <a:headEnd/>
                <a:tailEnd/>
              </a:ln>
            </p:spPr>
            <p:txBody>
              <a:bodyPr/>
              <a:lstStyle/>
              <a:p>
                <a:endParaRPr lang="zh-CN" altLang="en-US"/>
              </a:p>
            </p:txBody>
          </p:sp>
          <p:sp>
            <p:nvSpPr>
              <p:cNvPr id="91" name="Freeform 130"/>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w="9525">
                <a:noFill/>
                <a:round/>
                <a:headEnd/>
                <a:tailEnd/>
              </a:ln>
            </p:spPr>
            <p:txBody>
              <a:bodyPr/>
              <a:lstStyle/>
              <a:p>
                <a:endParaRPr lang="zh-CN" altLang="en-US"/>
              </a:p>
            </p:txBody>
          </p:sp>
        </p:grpSp>
        <p:sp>
          <p:nvSpPr>
            <p:cNvPr id="80" name="Freeform 131"/>
            <p:cNvSpPr>
              <a:spLocks/>
            </p:cNvSpPr>
            <p:nvPr/>
          </p:nvSpPr>
          <p:spPr bwMode="auto">
            <a:xfrm>
              <a:off x="2577" y="3043"/>
              <a:ext cx="614" cy="514"/>
            </a:xfrm>
            <a:custGeom>
              <a:avLst/>
              <a:gdLst>
                <a:gd name="T0" fmla="*/ 1 w 990"/>
                <a:gd name="T1" fmla="*/ 2 h 792"/>
                <a:gd name="T2" fmla="*/ 1 w 990"/>
                <a:gd name="T3" fmla="*/ 0 h 792"/>
                <a:gd name="T4" fmla="*/ 1 w 990"/>
                <a:gd name="T5" fmla="*/ 1 h 792"/>
                <a:gd name="T6" fmla="*/ 0 w 990"/>
                <a:gd name="T7" fmla="*/ 2 h 792"/>
                <a:gd name="T8" fmla="*/ 1 w 990"/>
                <a:gd name="T9" fmla="*/ 2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w="9525">
              <a:noFill/>
              <a:round/>
              <a:headEnd/>
              <a:tailEnd/>
            </a:ln>
          </p:spPr>
          <p:txBody>
            <a:bodyPr/>
            <a:lstStyle/>
            <a:p>
              <a:endParaRPr lang="zh-CN" altLang="en-US"/>
            </a:p>
          </p:txBody>
        </p:sp>
        <p:sp>
          <p:nvSpPr>
            <p:cNvPr id="81" name="Freeform 132"/>
            <p:cNvSpPr>
              <a:spLocks/>
            </p:cNvSpPr>
            <p:nvPr/>
          </p:nvSpPr>
          <p:spPr bwMode="auto">
            <a:xfrm>
              <a:off x="1010" y="3084"/>
              <a:ext cx="1571" cy="469"/>
            </a:xfrm>
            <a:custGeom>
              <a:avLst/>
              <a:gdLst>
                <a:gd name="T0" fmla="*/ 1 w 2532"/>
                <a:gd name="T1" fmla="*/ 0 h 723"/>
                <a:gd name="T2" fmla="*/ 1 w 2532"/>
                <a:gd name="T3" fmla="*/ 0 h 723"/>
                <a:gd name="T4" fmla="*/ 4 w 2532"/>
                <a:gd name="T5" fmla="*/ 2 h 723"/>
                <a:gd name="T6" fmla="*/ 4 w 2532"/>
                <a:gd name="T7" fmla="*/ 2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9525">
              <a:noFill/>
              <a:round/>
              <a:headEnd/>
              <a:tailEnd/>
            </a:ln>
          </p:spPr>
          <p:txBody>
            <a:bodyPr/>
            <a:lstStyle/>
            <a:p>
              <a:endParaRPr lang="zh-CN" altLang="en-US"/>
            </a:p>
          </p:txBody>
        </p:sp>
        <p:sp>
          <p:nvSpPr>
            <p:cNvPr id="82" name="Freeform 133"/>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w="9525">
              <a:noFill/>
              <a:round/>
              <a:headEnd/>
              <a:tailEnd/>
            </a:ln>
          </p:spPr>
          <p:txBody>
            <a:bodyPr/>
            <a:lstStyle/>
            <a:p>
              <a:endParaRPr lang="zh-CN" altLang="en-US"/>
            </a:p>
          </p:txBody>
        </p:sp>
        <p:sp>
          <p:nvSpPr>
            <p:cNvPr id="83" name="Freeform 134"/>
            <p:cNvSpPr>
              <a:spLocks/>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w="9525">
              <a:noFill/>
              <a:round/>
              <a:headEnd/>
              <a:tailEnd/>
            </a:ln>
          </p:spPr>
          <p:txBody>
            <a:bodyPr/>
            <a:lstStyle/>
            <a:p>
              <a:endParaRPr lang="zh-CN" altLang="en-US"/>
            </a:p>
          </p:txBody>
        </p:sp>
        <p:sp>
          <p:nvSpPr>
            <p:cNvPr id="84" name="Freeform 135"/>
            <p:cNvSpPr>
              <a:spLocks/>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9525">
              <a:noFill/>
              <a:round/>
              <a:headEnd/>
              <a:tailEnd/>
            </a:ln>
          </p:spPr>
          <p:txBody>
            <a:bodyPr/>
            <a:lstStyle/>
            <a:p>
              <a:endParaRPr lang="zh-CN" altLang="en-US"/>
            </a:p>
          </p:txBody>
        </p:sp>
        <p:sp>
          <p:nvSpPr>
            <p:cNvPr id="85" name="Freeform 136"/>
            <p:cNvSpPr>
              <a:spLocks/>
            </p:cNvSpPr>
            <p:nvPr/>
          </p:nvSpPr>
          <p:spPr bwMode="auto">
            <a:xfrm flipV="1">
              <a:off x="2549" y="2986"/>
              <a:ext cx="608" cy="467"/>
            </a:xfrm>
            <a:custGeom>
              <a:avLst/>
              <a:gdLst>
                <a:gd name="T0" fmla="*/ 0 w 2532"/>
                <a:gd name="T1" fmla="*/ 0 h 723"/>
                <a:gd name="T2" fmla="*/ 0 w 2532"/>
                <a:gd name="T3" fmla="*/ 0 h 723"/>
                <a:gd name="T4" fmla="*/ 0 w 2532"/>
                <a:gd name="T5" fmla="*/ 2 h 723"/>
                <a:gd name="T6" fmla="*/ 0 w 2532"/>
                <a:gd name="T7" fmla="*/ 2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9525">
              <a:noFill/>
              <a:round/>
              <a:headEnd/>
              <a:tailEnd/>
            </a:ln>
          </p:spPr>
          <p:txBody>
            <a:bodyPr/>
            <a:lstStyle/>
            <a:p>
              <a:endParaRPr lang="zh-CN" altLang="en-US"/>
            </a:p>
          </p:txBody>
        </p:sp>
      </p:grpSp>
      <p:grpSp>
        <p:nvGrpSpPr>
          <p:cNvPr id="92" name="Group 296"/>
          <p:cNvGrpSpPr>
            <a:grpSpLocks/>
          </p:cNvGrpSpPr>
          <p:nvPr/>
        </p:nvGrpSpPr>
        <p:grpSpPr bwMode="auto">
          <a:xfrm>
            <a:off x="4429125" y="2394793"/>
            <a:ext cx="1166813" cy="479425"/>
            <a:chOff x="2356" y="1300"/>
            <a:chExt cx="555" cy="194"/>
          </a:xfrm>
        </p:grpSpPr>
        <p:sp>
          <p:nvSpPr>
            <p:cNvPr id="93"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sp>
          <p:nvSpPr>
            <p:cNvPr id="94"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95"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grpSp>
          <p:nvGrpSpPr>
            <p:cNvPr id="96" name="Group 300"/>
            <p:cNvGrpSpPr>
              <a:grpSpLocks/>
            </p:cNvGrpSpPr>
            <p:nvPr/>
          </p:nvGrpSpPr>
          <p:grpSpPr bwMode="auto">
            <a:xfrm>
              <a:off x="2468" y="1332"/>
              <a:ext cx="310" cy="60"/>
              <a:chOff x="2468" y="1332"/>
              <a:chExt cx="310" cy="60"/>
            </a:xfrm>
          </p:grpSpPr>
          <p:sp>
            <p:nvSpPr>
              <p:cNvPr id="99" name="Freeform 301"/>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p:spPr>
            <p:txBody>
              <a:bodyPr/>
              <a:lstStyle/>
              <a:p>
                <a:endParaRPr lang="zh-CN" altLang="en-US"/>
              </a:p>
            </p:txBody>
          </p:sp>
          <p:sp>
            <p:nvSpPr>
              <p:cNvPr id="100" name="Freeform 302"/>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p:spPr>
            <p:txBody>
              <a:bodyPr/>
              <a:lstStyle/>
              <a:p>
                <a:endParaRPr lang="zh-CN" altLang="en-US"/>
              </a:p>
            </p:txBody>
          </p:sp>
        </p:grpSp>
        <p:sp>
          <p:nvSpPr>
            <p:cNvPr id="97" name="Line 303"/>
            <p:cNvSpPr>
              <a:spLocks noChangeShapeType="1"/>
            </p:cNvSpPr>
            <p:nvPr/>
          </p:nvSpPr>
          <p:spPr bwMode="auto">
            <a:xfrm>
              <a:off x="2357" y="1361"/>
              <a:ext cx="0" cy="84"/>
            </a:xfrm>
            <a:prstGeom prst="line">
              <a:avLst/>
            </a:prstGeom>
            <a:noFill/>
            <a:ln w="9525">
              <a:solidFill>
                <a:schemeClr val="tx1"/>
              </a:solidFill>
              <a:round/>
              <a:headEnd/>
              <a:tailEnd/>
            </a:ln>
          </p:spPr>
          <p:txBody>
            <a:bodyPr/>
            <a:lstStyle/>
            <a:p>
              <a:endParaRPr lang="zh-CN" altLang="en-US"/>
            </a:p>
          </p:txBody>
        </p:sp>
        <p:sp>
          <p:nvSpPr>
            <p:cNvPr id="98" name="Line 304"/>
            <p:cNvSpPr>
              <a:spLocks noChangeShapeType="1"/>
            </p:cNvSpPr>
            <p:nvPr/>
          </p:nvSpPr>
          <p:spPr bwMode="auto">
            <a:xfrm>
              <a:off x="2907" y="1363"/>
              <a:ext cx="0" cy="84"/>
            </a:xfrm>
            <a:prstGeom prst="line">
              <a:avLst/>
            </a:prstGeom>
            <a:noFill/>
            <a:ln w="9525">
              <a:solidFill>
                <a:schemeClr val="tx1"/>
              </a:solidFill>
              <a:round/>
              <a:headEnd/>
              <a:tailEnd/>
            </a:ln>
          </p:spPr>
          <p:txBody>
            <a:bodyPr/>
            <a:lstStyle/>
            <a:p>
              <a:endParaRPr lang="zh-CN" altLang="en-US"/>
            </a:p>
          </p:txBody>
        </p:sp>
      </p:grpSp>
      <p:sp>
        <p:nvSpPr>
          <p:cNvPr id="101" name="Line 305"/>
          <p:cNvSpPr>
            <a:spLocks noChangeShapeType="1"/>
          </p:cNvSpPr>
          <p:nvPr/>
        </p:nvSpPr>
        <p:spPr bwMode="auto">
          <a:xfrm flipV="1">
            <a:off x="2778125" y="2655143"/>
            <a:ext cx="1668463" cy="766763"/>
          </a:xfrm>
          <a:prstGeom prst="line">
            <a:avLst/>
          </a:prstGeom>
          <a:noFill/>
          <a:ln w="28575">
            <a:solidFill>
              <a:schemeClr val="tx1"/>
            </a:solidFill>
            <a:round/>
            <a:headEnd/>
            <a:tailEnd/>
          </a:ln>
        </p:spPr>
        <p:txBody>
          <a:bodyPr/>
          <a:lstStyle/>
          <a:p>
            <a:endParaRPr lang="zh-CN" altLang="en-US"/>
          </a:p>
        </p:txBody>
      </p:sp>
      <p:sp>
        <p:nvSpPr>
          <p:cNvPr id="102" name="Line 306"/>
          <p:cNvSpPr>
            <a:spLocks noChangeShapeType="1"/>
          </p:cNvSpPr>
          <p:nvPr/>
        </p:nvSpPr>
        <p:spPr bwMode="auto">
          <a:xfrm>
            <a:off x="4594225" y="3548906"/>
            <a:ext cx="0" cy="652462"/>
          </a:xfrm>
          <a:prstGeom prst="line">
            <a:avLst/>
          </a:prstGeom>
          <a:noFill/>
          <a:ln w="28575">
            <a:solidFill>
              <a:schemeClr val="tx1"/>
            </a:solidFill>
            <a:round/>
            <a:headEnd/>
            <a:tailEnd/>
          </a:ln>
        </p:spPr>
        <p:txBody>
          <a:bodyPr/>
          <a:lstStyle/>
          <a:p>
            <a:endParaRPr lang="zh-CN" altLang="en-US"/>
          </a:p>
        </p:txBody>
      </p:sp>
      <p:sp>
        <p:nvSpPr>
          <p:cNvPr id="103" name="Line 340"/>
          <p:cNvSpPr>
            <a:spLocks noChangeShapeType="1"/>
          </p:cNvSpPr>
          <p:nvPr/>
        </p:nvSpPr>
        <p:spPr bwMode="auto">
          <a:xfrm>
            <a:off x="4975225" y="3540968"/>
            <a:ext cx="0" cy="652463"/>
          </a:xfrm>
          <a:prstGeom prst="line">
            <a:avLst/>
          </a:prstGeom>
          <a:noFill/>
          <a:ln w="28575">
            <a:solidFill>
              <a:schemeClr val="tx1"/>
            </a:solidFill>
            <a:round/>
            <a:headEnd/>
            <a:tailEnd/>
          </a:ln>
        </p:spPr>
        <p:txBody>
          <a:bodyPr/>
          <a:lstStyle/>
          <a:p>
            <a:endParaRPr lang="zh-CN" altLang="en-US"/>
          </a:p>
        </p:txBody>
      </p:sp>
      <p:grpSp>
        <p:nvGrpSpPr>
          <p:cNvPr id="104" name="Group 230"/>
          <p:cNvGrpSpPr>
            <a:grpSpLocks/>
          </p:cNvGrpSpPr>
          <p:nvPr/>
        </p:nvGrpSpPr>
        <p:grpSpPr bwMode="auto">
          <a:xfrm>
            <a:off x="4432300" y="4160093"/>
            <a:ext cx="365125" cy="766763"/>
            <a:chOff x="4140" y="429"/>
            <a:chExt cx="1425" cy="2396"/>
          </a:xfrm>
        </p:grpSpPr>
        <p:sp>
          <p:nvSpPr>
            <p:cNvPr id="105" name="Freeform 231"/>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w="9525">
              <a:noFill/>
              <a:round/>
              <a:headEnd/>
              <a:tailEnd/>
            </a:ln>
          </p:spPr>
          <p:txBody>
            <a:bodyPr/>
            <a:lstStyle/>
            <a:p>
              <a:endParaRPr lang="zh-CN" altLang="en-US"/>
            </a:p>
          </p:txBody>
        </p:sp>
        <p:sp>
          <p:nvSpPr>
            <p:cNvPr id="106" name="Rectangle 232"/>
            <p:cNvSpPr>
              <a:spLocks noChangeArrowheads="1"/>
            </p:cNvSpPr>
            <p:nvPr/>
          </p:nvSpPr>
          <p:spPr bwMode="auto">
            <a:xfrm>
              <a:off x="4208" y="429"/>
              <a:ext cx="1047" cy="2282"/>
            </a:xfrm>
            <a:prstGeom prst="rect">
              <a:avLst/>
            </a:prstGeom>
            <a:gradFill rotWithShape="1">
              <a:gsLst>
                <a:gs pos="0">
                  <a:srgbClr val="292929"/>
                </a:gs>
                <a:gs pos="100000">
                  <a:srgbClr val="808080"/>
                </a:gs>
              </a:gsLst>
              <a:lin ang="0" scaled="1"/>
            </a:gradFill>
            <a:ln w="9525">
              <a:noFill/>
              <a:miter lim="800000"/>
              <a:headEnd/>
              <a:tailEnd/>
            </a:ln>
          </p:spPr>
          <p:txBody>
            <a:bodyPr wrap="none" anchor="ctr"/>
            <a:lstStyle/>
            <a:p>
              <a:endParaRPr lang="zh-CN" altLang="zh-CN"/>
            </a:p>
          </p:txBody>
        </p:sp>
        <p:sp>
          <p:nvSpPr>
            <p:cNvPr id="107" name="Freeform 233"/>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w="9525">
              <a:noFill/>
              <a:round/>
              <a:headEnd/>
              <a:tailEnd/>
            </a:ln>
          </p:spPr>
          <p:txBody>
            <a:bodyPr/>
            <a:lstStyle/>
            <a:p>
              <a:endParaRPr lang="zh-CN" altLang="en-US"/>
            </a:p>
          </p:txBody>
        </p:sp>
        <p:sp>
          <p:nvSpPr>
            <p:cNvPr id="108" name="Freeform 234"/>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w="9525">
              <a:noFill/>
              <a:round/>
              <a:headEnd/>
              <a:tailEnd/>
            </a:ln>
          </p:spPr>
          <p:txBody>
            <a:bodyPr/>
            <a:lstStyle/>
            <a:p>
              <a:endParaRPr lang="zh-CN" altLang="en-US"/>
            </a:p>
          </p:txBody>
        </p:sp>
        <p:sp>
          <p:nvSpPr>
            <p:cNvPr id="109" name="Rectangle 235"/>
            <p:cNvSpPr>
              <a:spLocks noChangeArrowheads="1"/>
            </p:cNvSpPr>
            <p:nvPr/>
          </p:nvSpPr>
          <p:spPr bwMode="auto">
            <a:xfrm>
              <a:off x="4214" y="692"/>
              <a:ext cx="595" cy="50"/>
            </a:xfrm>
            <a:prstGeom prst="rect">
              <a:avLst/>
            </a:prstGeom>
            <a:solidFill>
              <a:schemeClr val="tx1"/>
            </a:solidFill>
            <a:ln w="9525">
              <a:solidFill>
                <a:schemeClr val="tx1"/>
              </a:solidFill>
              <a:miter lim="800000"/>
              <a:headEnd/>
              <a:tailEnd/>
            </a:ln>
          </p:spPr>
          <p:txBody>
            <a:bodyPr wrap="none" anchor="ctr"/>
            <a:lstStyle/>
            <a:p>
              <a:endParaRPr lang="zh-CN" altLang="zh-CN"/>
            </a:p>
          </p:txBody>
        </p:sp>
        <p:grpSp>
          <p:nvGrpSpPr>
            <p:cNvPr id="110" name="Group 236"/>
            <p:cNvGrpSpPr>
              <a:grpSpLocks/>
            </p:cNvGrpSpPr>
            <p:nvPr/>
          </p:nvGrpSpPr>
          <p:grpSpPr bwMode="auto">
            <a:xfrm>
              <a:off x="4749" y="668"/>
              <a:ext cx="581" cy="145"/>
              <a:chOff x="614" y="2568"/>
              <a:chExt cx="725" cy="139"/>
            </a:xfrm>
          </p:grpSpPr>
          <p:sp>
            <p:nvSpPr>
              <p:cNvPr id="135" name="AutoShape 237"/>
              <p:cNvSpPr>
                <a:spLocks noChangeArrowheads="1"/>
              </p:cNvSpPr>
              <p:nvPr/>
            </p:nvSpPr>
            <p:spPr bwMode="auto">
              <a:xfrm>
                <a:off x="612" y="2567"/>
                <a:ext cx="727" cy="138"/>
              </a:xfrm>
              <a:prstGeom prst="roundRect">
                <a:avLst>
                  <a:gd name="adj" fmla="val 50000"/>
                </a:avLst>
              </a:prstGeom>
              <a:solidFill>
                <a:schemeClr val="tx1"/>
              </a:solidFill>
              <a:ln w="9525">
                <a:noFill/>
                <a:round/>
                <a:headEnd/>
                <a:tailEnd/>
              </a:ln>
            </p:spPr>
            <p:txBody>
              <a:bodyPr wrap="none" anchor="ctr"/>
              <a:lstStyle/>
              <a:p>
                <a:endParaRPr lang="zh-CN" altLang="zh-CN"/>
              </a:p>
            </p:txBody>
          </p:sp>
          <p:sp>
            <p:nvSpPr>
              <p:cNvPr id="136" name="AutoShape 238"/>
              <p:cNvSpPr>
                <a:spLocks noChangeArrowheads="1"/>
              </p:cNvSpPr>
              <p:nvPr/>
            </p:nvSpPr>
            <p:spPr bwMode="auto">
              <a:xfrm>
                <a:off x="627" y="2581"/>
                <a:ext cx="696" cy="105"/>
              </a:xfrm>
              <a:prstGeom prst="roundRect">
                <a:avLst>
                  <a:gd name="adj" fmla="val 50000"/>
                </a:avLst>
              </a:prstGeom>
              <a:gradFill rotWithShape="1">
                <a:gsLst>
                  <a:gs pos="0">
                    <a:srgbClr val="0000FF"/>
                  </a:gs>
                  <a:gs pos="50000">
                    <a:srgbClr val="99CCFF"/>
                  </a:gs>
                  <a:gs pos="100000">
                    <a:srgbClr val="0000FF"/>
                  </a:gs>
                </a:gsLst>
                <a:lin ang="0" scaled="1"/>
              </a:gradFill>
              <a:ln w="9525">
                <a:noFill/>
                <a:round/>
                <a:headEnd/>
                <a:tailEnd/>
              </a:ln>
            </p:spPr>
            <p:txBody>
              <a:bodyPr wrap="none" anchor="ctr"/>
              <a:lstStyle/>
              <a:p>
                <a:endParaRPr lang="zh-CN" altLang="zh-CN"/>
              </a:p>
            </p:txBody>
          </p:sp>
        </p:grpSp>
        <p:sp>
          <p:nvSpPr>
            <p:cNvPr id="111" name="Rectangle 239"/>
            <p:cNvSpPr>
              <a:spLocks noChangeArrowheads="1"/>
            </p:cNvSpPr>
            <p:nvPr/>
          </p:nvSpPr>
          <p:spPr bwMode="auto">
            <a:xfrm>
              <a:off x="4227" y="1019"/>
              <a:ext cx="595" cy="45"/>
            </a:xfrm>
            <a:prstGeom prst="rect">
              <a:avLst/>
            </a:prstGeom>
            <a:solidFill>
              <a:schemeClr val="tx1"/>
            </a:solidFill>
            <a:ln w="9525">
              <a:solidFill>
                <a:schemeClr val="tx1"/>
              </a:solidFill>
              <a:miter lim="800000"/>
              <a:headEnd/>
              <a:tailEnd/>
            </a:ln>
          </p:spPr>
          <p:txBody>
            <a:bodyPr wrap="none" anchor="ctr"/>
            <a:lstStyle/>
            <a:p>
              <a:endParaRPr lang="zh-CN" altLang="zh-CN"/>
            </a:p>
          </p:txBody>
        </p:sp>
        <p:grpSp>
          <p:nvGrpSpPr>
            <p:cNvPr id="112" name="Group 240"/>
            <p:cNvGrpSpPr>
              <a:grpSpLocks/>
            </p:cNvGrpSpPr>
            <p:nvPr/>
          </p:nvGrpSpPr>
          <p:grpSpPr bwMode="auto">
            <a:xfrm>
              <a:off x="4747" y="994"/>
              <a:ext cx="581" cy="134"/>
              <a:chOff x="614" y="2568"/>
              <a:chExt cx="725" cy="139"/>
            </a:xfrm>
          </p:grpSpPr>
          <p:sp>
            <p:nvSpPr>
              <p:cNvPr id="133" name="AutoShape 241"/>
              <p:cNvSpPr>
                <a:spLocks noChangeArrowheads="1"/>
              </p:cNvSpPr>
              <p:nvPr/>
            </p:nvSpPr>
            <p:spPr bwMode="auto">
              <a:xfrm>
                <a:off x="614" y="2569"/>
                <a:ext cx="727" cy="139"/>
              </a:xfrm>
              <a:prstGeom prst="roundRect">
                <a:avLst>
                  <a:gd name="adj" fmla="val 50000"/>
                </a:avLst>
              </a:prstGeom>
              <a:solidFill>
                <a:schemeClr val="tx1"/>
              </a:solidFill>
              <a:ln w="9525">
                <a:noFill/>
                <a:round/>
                <a:headEnd/>
                <a:tailEnd/>
              </a:ln>
            </p:spPr>
            <p:txBody>
              <a:bodyPr wrap="none" anchor="ctr"/>
              <a:lstStyle/>
              <a:p>
                <a:endParaRPr lang="zh-CN" altLang="zh-CN"/>
              </a:p>
            </p:txBody>
          </p:sp>
          <p:sp>
            <p:nvSpPr>
              <p:cNvPr id="134" name="AutoShape 242"/>
              <p:cNvSpPr>
                <a:spLocks noChangeArrowheads="1"/>
              </p:cNvSpPr>
              <p:nvPr/>
            </p:nvSpPr>
            <p:spPr bwMode="auto">
              <a:xfrm>
                <a:off x="630" y="2584"/>
                <a:ext cx="696" cy="108"/>
              </a:xfrm>
              <a:prstGeom prst="roundRect">
                <a:avLst>
                  <a:gd name="adj" fmla="val 50000"/>
                </a:avLst>
              </a:prstGeom>
              <a:gradFill rotWithShape="1">
                <a:gsLst>
                  <a:gs pos="0">
                    <a:srgbClr val="0000FF"/>
                  </a:gs>
                  <a:gs pos="50000">
                    <a:srgbClr val="99CCFF"/>
                  </a:gs>
                  <a:gs pos="100000">
                    <a:srgbClr val="0000FF"/>
                  </a:gs>
                </a:gsLst>
                <a:lin ang="0" scaled="1"/>
              </a:gradFill>
              <a:ln w="9525">
                <a:noFill/>
                <a:round/>
                <a:headEnd/>
                <a:tailEnd/>
              </a:ln>
            </p:spPr>
            <p:txBody>
              <a:bodyPr wrap="none" anchor="ctr"/>
              <a:lstStyle/>
              <a:p>
                <a:endParaRPr lang="zh-CN" altLang="zh-CN"/>
              </a:p>
            </p:txBody>
          </p:sp>
        </p:grpSp>
        <p:sp>
          <p:nvSpPr>
            <p:cNvPr id="113" name="Rectangle 243"/>
            <p:cNvSpPr>
              <a:spLocks noChangeArrowheads="1"/>
            </p:cNvSpPr>
            <p:nvPr/>
          </p:nvSpPr>
          <p:spPr bwMode="auto">
            <a:xfrm>
              <a:off x="4214" y="1357"/>
              <a:ext cx="601" cy="50"/>
            </a:xfrm>
            <a:prstGeom prst="rect">
              <a:avLst/>
            </a:prstGeom>
            <a:solidFill>
              <a:schemeClr val="tx1"/>
            </a:solidFill>
            <a:ln w="9525">
              <a:solidFill>
                <a:schemeClr val="tx1"/>
              </a:solidFill>
              <a:miter lim="800000"/>
              <a:headEnd/>
              <a:tailEnd/>
            </a:ln>
          </p:spPr>
          <p:txBody>
            <a:bodyPr wrap="none" anchor="ctr"/>
            <a:lstStyle/>
            <a:p>
              <a:endParaRPr lang="zh-CN" altLang="zh-CN"/>
            </a:p>
          </p:txBody>
        </p:sp>
        <p:sp>
          <p:nvSpPr>
            <p:cNvPr id="114" name="Rectangle 244"/>
            <p:cNvSpPr>
              <a:spLocks noChangeArrowheads="1"/>
            </p:cNvSpPr>
            <p:nvPr/>
          </p:nvSpPr>
          <p:spPr bwMode="auto">
            <a:xfrm>
              <a:off x="4227" y="1654"/>
              <a:ext cx="595" cy="50"/>
            </a:xfrm>
            <a:prstGeom prst="rect">
              <a:avLst/>
            </a:prstGeom>
            <a:solidFill>
              <a:schemeClr val="tx1"/>
            </a:solidFill>
            <a:ln w="9525">
              <a:solidFill>
                <a:schemeClr val="tx1"/>
              </a:solidFill>
              <a:miter lim="800000"/>
              <a:headEnd/>
              <a:tailEnd/>
            </a:ln>
          </p:spPr>
          <p:txBody>
            <a:bodyPr wrap="none" anchor="ctr"/>
            <a:lstStyle/>
            <a:p>
              <a:endParaRPr lang="zh-CN" altLang="zh-CN"/>
            </a:p>
          </p:txBody>
        </p:sp>
        <p:grpSp>
          <p:nvGrpSpPr>
            <p:cNvPr id="115" name="Group 245"/>
            <p:cNvGrpSpPr>
              <a:grpSpLocks/>
            </p:cNvGrpSpPr>
            <p:nvPr/>
          </p:nvGrpSpPr>
          <p:grpSpPr bwMode="auto">
            <a:xfrm>
              <a:off x="4735" y="1627"/>
              <a:ext cx="582" cy="151"/>
              <a:chOff x="614" y="2568"/>
              <a:chExt cx="725" cy="139"/>
            </a:xfrm>
          </p:grpSpPr>
          <p:sp>
            <p:nvSpPr>
              <p:cNvPr id="131" name="AutoShape 246"/>
              <p:cNvSpPr>
                <a:spLocks noChangeArrowheads="1"/>
              </p:cNvSpPr>
              <p:nvPr/>
            </p:nvSpPr>
            <p:spPr bwMode="auto">
              <a:xfrm>
                <a:off x="614" y="2570"/>
                <a:ext cx="725" cy="137"/>
              </a:xfrm>
              <a:prstGeom prst="roundRect">
                <a:avLst>
                  <a:gd name="adj" fmla="val 50000"/>
                </a:avLst>
              </a:prstGeom>
              <a:solidFill>
                <a:schemeClr val="tx1"/>
              </a:solidFill>
              <a:ln w="9525">
                <a:noFill/>
                <a:round/>
                <a:headEnd/>
                <a:tailEnd/>
              </a:ln>
            </p:spPr>
            <p:txBody>
              <a:bodyPr wrap="none" anchor="ctr"/>
              <a:lstStyle/>
              <a:p>
                <a:endParaRPr lang="zh-CN" altLang="zh-CN"/>
              </a:p>
            </p:txBody>
          </p:sp>
          <p:sp>
            <p:nvSpPr>
              <p:cNvPr id="132" name="AutoShape 247"/>
              <p:cNvSpPr>
                <a:spLocks noChangeArrowheads="1"/>
              </p:cNvSpPr>
              <p:nvPr/>
            </p:nvSpPr>
            <p:spPr bwMode="auto">
              <a:xfrm>
                <a:off x="629" y="2584"/>
                <a:ext cx="695" cy="105"/>
              </a:xfrm>
              <a:prstGeom prst="roundRect">
                <a:avLst>
                  <a:gd name="adj" fmla="val 50000"/>
                </a:avLst>
              </a:prstGeom>
              <a:gradFill rotWithShape="1">
                <a:gsLst>
                  <a:gs pos="0">
                    <a:srgbClr val="0000FF"/>
                  </a:gs>
                  <a:gs pos="50000">
                    <a:srgbClr val="99CCFF"/>
                  </a:gs>
                  <a:gs pos="100000">
                    <a:srgbClr val="0000FF"/>
                  </a:gs>
                </a:gsLst>
                <a:lin ang="0" scaled="1"/>
              </a:gradFill>
              <a:ln w="9525">
                <a:noFill/>
                <a:round/>
                <a:headEnd/>
                <a:tailEnd/>
              </a:ln>
            </p:spPr>
            <p:txBody>
              <a:bodyPr wrap="none" anchor="ctr"/>
              <a:lstStyle/>
              <a:p>
                <a:endParaRPr lang="zh-CN" altLang="zh-CN"/>
              </a:p>
            </p:txBody>
          </p:sp>
        </p:grpSp>
        <p:sp>
          <p:nvSpPr>
            <p:cNvPr id="116" name="Freeform 248"/>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w="9525">
              <a:noFill/>
              <a:round/>
              <a:headEnd/>
              <a:tailEnd/>
            </a:ln>
          </p:spPr>
          <p:txBody>
            <a:bodyPr/>
            <a:lstStyle/>
            <a:p>
              <a:endParaRPr lang="zh-CN" altLang="en-US"/>
            </a:p>
          </p:txBody>
        </p:sp>
        <p:grpSp>
          <p:nvGrpSpPr>
            <p:cNvPr id="117" name="Group 249"/>
            <p:cNvGrpSpPr>
              <a:grpSpLocks/>
            </p:cNvGrpSpPr>
            <p:nvPr/>
          </p:nvGrpSpPr>
          <p:grpSpPr bwMode="auto">
            <a:xfrm>
              <a:off x="4739" y="1327"/>
              <a:ext cx="582" cy="139"/>
              <a:chOff x="614" y="2568"/>
              <a:chExt cx="725" cy="139"/>
            </a:xfrm>
          </p:grpSpPr>
          <p:sp>
            <p:nvSpPr>
              <p:cNvPr id="129" name="AutoShape 250"/>
              <p:cNvSpPr>
                <a:spLocks noChangeArrowheads="1"/>
              </p:cNvSpPr>
              <p:nvPr/>
            </p:nvSpPr>
            <p:spPr bwMode="auto">
              <a:xfrm>
                <a:off x="616" y="2568"/>
                <a:ext cx="725" cy="139"/>
              </a:xfrm>
              <a:prstGeom prst="roundRect">
                <a:avLst>
                  <a:gd name="adj" fmla="val 50000"/>
                </a:avLst>
              </a:prstGeom>
              <a:solidFill>
                <a:schemeClr val="tx1"/>
              </a:solidFill>
              <a:ln w="9525">
                <a:noFill/>
                <a:round/>
                <a:headEnd/>
                <a:tailEnd/>
              </a:ln>
            </p:spPr>
            <p:txBody>
              <a:bodyPr wrap="none" anchor="ctr"/>
              <a:lstStyle/>
              <a:p>
                <a:endParaRPr lang="zh-CN" altLang="zh-CN"/>
              </a:p>
            </p:txBody>
          </p:sp>
          <p:sp>
            <p:nvSpPr>
              <p:cNvPr id="130" name="AutoShape 251"/>
              <p:cNvSpPr>
                <a:spLocks noChangeArrowheads="1"/>
              </p:cNvSpPr>
              <p:nvPr/>
            </p:nvSpPr>
            <p:spPr bwMode="auto">
              <a:xfrm>
                <a:off x="632" y="2583"/>
                <a:ext cx="695" cy="109"/>
              </a:xfrm>
              <a:prstGeom prst="roundRect">
                <a:avLst>
                  <a:gd name="adj" fmla="val 50000"/>
                </a:avLst>
              </a:prstGeom>
              <a:gradFill rotWithShape="1">
                <a:gsLst>
                  <a:gs pos="0">
                    <a:srgbClr val="0000FF"/>
                  </a:gs>
                  <a:gs pos="50000">
                    <a:srgbClr val="99CCFF"/>
                  </a:gs>
                  <a:gs pos="100000">
                    <a:srgbClr val="0000FF"/>
                  </a:gs>
                </a:gsLst>
                <a:lin ang="0" scaled="1"/>
              </a:gradFill>
              <a:ln w="9525">
                <a:noFill/>
                <a:round/>
                <a:headEnd/>
                <a:tailEnd/>
              </a:ln>
            </p:spPr>
            <p:txBody>
              <a:bodyPr wrap="none" anchor="ctr"/>
              <a:lstStyle/>
              <a:p>
                <a:endParaRPr lang="zh-CN" altLang="zh-CN"/>
              </a:p>
            </p:txBody>
          </p:sp>
        </p:grpSp>
        <p:sp>
          <p:nvSpPr>
            <p:cNvPr id="118" name="Rectangle 252"/>
            <p:cNvSpPr>
              <a:spLocks noChangeArrowheads="1"/>
            </p:cNvSpPr>
            <p:nvPr/>
          </p:nvSpPr>
          <p:spPr bwMode="auto">
            <a:xfrm>
              <a:off x="5249" y="429"/>
              <a:ext cx="68" cy="2287"/>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p>
              <a:endParaRPr lang="zh-CN" altLang="zh-CN"/>
            </a:p>
          </p:txBody>
        </p:sp>
        <p:sp>
          <p:nvSpPr>
            <p:cNvPr id="119" name="Freeform 253"/>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w="9525">
              <a:noFill/>
              <a:round/>
              <a:headEnd/>
              <a:tailEnd/>
            </a:ln>
          </p:spPr>
          <p:txBody>
            <a:bodyPr/>
            <a:lstStyle/>
            <a:p>
              <a:endParaRPr lang="zh-CN" altLang="en-US"/>
            </a:p>
          </p:txBody>
        </p:sp>
        <p:sp>
          <p:nvSpPr>
            <p:cNvPr id="120" name="Freeform 254"/>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w="9525">
              <a:noFill/>
              <a:round/>
              <a:headEnd/>
              <a:tailEnd/>
            </a:ln>
          </p:spPr>
          <p:txBody>
            <a:bodyPr/>
            <a:lstStyle/>
            <a:p>
              <a:endParaRPr lang="zh-CN" altLang="en-US"/>
            </a:p>
          </p:txBody>
        </p:sp>
        <p:sp>
          <p:nvSpPr>
            <p:cNvPr id="121" name="Oval 255"/>
            <p:cNvSpPr>
              <a:spLocks noChangeArrowheads="1"/>
            </p:cNvSpPr>
            <p:nvPr/>
          </p:nvSpPr>
          <p:spPr bwMode="auto">
            <a:xfrm>
              <a:off x="5515" y="2612"/>
              <a:ext cx="50" cy="94"/>
            </a:xfrm>
            <a:prstGeom prst="ellipse">
              <a:avLst/>
            </a:prstGeom>
            <a:solidFill>
              <a:srgbClr val="333333"/>
            </a:solidFill>
            <a:ln w="9525">
              <a:noFill/>
              <a:round/>
              <a:headEnd/>
              <a:tailEnd/>
            </a:ln>
          </p:spPr>
          <p:txBody>
            <a:bodyPr wrap="none" anchor="ctr"/>
            <a:lstStyle/>
            <a:p>
              <a:endParaRPr lang="zh-CN" altLang="zh-CN"/>
            </a:p>
          </p:txBody>
        </p:sp>
        <p:sp>
          <p:nvSpPr>
            <p:cNvPr id="122" name="Freeform 256"/>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w="9525">
              <a:noFill/>
              <a:round/>
              <a:headEnd/>
              <a:tailEnd/>
            </a:ln>
          </p:spPr>
          <p:txBody>
            <a:bodyPr/>
            <a:lstStyle/>
            <a:p>
              <a:endParaRPr lang="zh-CN" altLang="en-US"/>
            </a:p>
          </p:txBody>
        </p:sp>
        <p:sp>
          <p:nvSpPr>
            <p:cNvPr id="123" name="AutoShape 257"/>
            <p:cNvSpPr>
              <a:spLocks noChangeArrowheads="1"/>
            </p:cNvSpPr>
            <p:nvPr/>
          </p:nvSpPr>
          <p:spPr bwMode="auto">
            <a:xfrm>
              <a:off x="4140" y="2676"/>
              <a:ext cx="1202" cy="149"/>
            </a:xfrm>
            <a:prstGeom prst="roundRect">
              <a:avLst>
                <a:gd name="adj" fmla="val 50000"/>
              </a:avLst>
            </a:prstGeom>
            <a:solidFill>
              <a:srgbClr val="DDDDDD"/>
            </a:solidFill>
            <a:ln w="9525">
              <a:solidFill>
                <a:schemeClr val="tx1"/>
              </a:solidFill>
              <a:round/>
              <a:headEnd/>
              <a:tailEnd/>
            </a:ln>
          </p:spPr>
          <p:txBody>
            <a:bodyPr wrap="none" anchor="ctr"/>
            <a:lstStyle/>
            <a:p>
              <a:endParaRPr lang="zh-CN" altLang="zh-CN"/>
            </a:p>
          </p:txBody>
        </p:sp>
        <p:sp>
          <p:nvSpPr>
            <p:cNvPr id="124" name="AutoShape 258"/>
            <p:cNvSpPr>
              <a:spLocks noChangeArrowheads="1"/>
            </p:cNvSpPr>
            <p:nvPr/>
          </p:nvSpPr>
          <p:spPr bwMode="auto">
            <a:xfrm>
              <a:off x="4208" y="2711"/>
              <a:ext cx="1066" cy="84"/>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p>
              <a:endParaRPr lang="zh-CN" altLang="zh-CN"/>
            </a:p>
          </p:txBody>
        </p:sp>
        <p:sp>
          <p:nvSpPr>
            <p:cNvPr id="125" name="Oval 259"/>
            <p:cNvSpPr>
              <a:spLocks noChangeArrowheads="1"/>
            </p:cNvSpPr>
            <p:nvPr/>
          </p:nvSpPr>
          <p:spPr bwMode="auto">
            <a:xfrm>
              <a:off x="4307" y="2383"/>
              <a:ext cx="161" cy="144"/>
            </a:xfrm>
            <a:prstGeom prst="ellipse">
              <a:avLst/>
            </a:prstGeom>
            <a:solidFill>
              <a:srgbClr val="33CC33"/>
            </a:solidFill>
            <a:ln w="9525">
              <a:noFill/>
              <a:round/>
              <a:headEnd/>
              <a:tailEnd/>
            </a:ln>
          </p:spPr>
          <p:txBody>
            <a:bodyPr wrap="none" anchor="ctr"/>
            <a:lstStyle/>
            <a:p>
              <a:endParaRPr lang="zh-CN" altLang="zh-CN"/>
            </a:p>
          </p:txBody>
        </p:sp>
        <p:sp>
          <p:nvSpPr>
            <p:cNvPr id="126" name="Oval 260"/>
            <p:cNvSpPr>
              <a:spLocks noChangeArrowheads="1"/>
            </p:cNvSpPr>
            <p:nvPr/>
          </p:nvSpPr>
          <p:spPr bwMode="auto">
            <a:xfrm>
              <a:off x="4487" y="2383"/>
              <a:ext cx="161" cy="144"/>
            </a:xfrm>
            <a:prstGeom prst="ellipse">
              <a:avLst/>
            </a:prstGeom>
            <a:solidFill>
              <a:srgbClr val="FF0000"/>
            </a:solidFill>
            <a:ln w="9525">
              <a:noFill/>
              <a:round/>
              <a:headEnd/>
              <a:tailEnd/>
            </a:ln>
          </p:spPr>
          <p:txBody>
            <a:bodyPr wrap="none" anchor="ctr"/>
            <a:lstStyle/>
            <a:p>
              <a:pPr algn="ctr" eaLnBrk="1" hangingPunct="1"/>
              <a:endParaRPr lang="zh-CN" altLang="zh-CN" sz="1800">
                <a:solidFill>
                  <a:srgbClr val="FF0000"/>
                </a:solidFill>
              </a:endParaRPr>
            </a:p>
          </p:txBody>
        </p:sp>
        <p:sp>
          <p:nvSpPr>
            <p:cNvPr id="127" name="Oval 261"/>
            <p:cNvSpPr>
              <a:spLocks noChangeArrowheads="1"/>
            </p:cNvSpPr>
            <p:nvPr/>
          </p:nvSpPr>
          <p:spPr bwMode="auto">
            <a:xfrm>
              <a:off x="4660" y="2379"/>
              <a:ext cx="161" cy="144"/>
            </a:xfrm>
            <a:prstGeom prst="ellipse">
              <a:avLst/>
            </a:prstGeom>
            <a:solidFill>
              <a:srgbClr val="33CC33"/>
            </a:solidFill>
            <a:ln w="9525">
              <a:noFill/>
              <a:round/>
              <a:headEnd/>
              <a:tailEnd/>
            </a:ln>
          </p:spPr>
          <p:txBody>
            <a:bodyPr wrap="none" anchor="ctr"/>
            <a:lstStyle/>
            <a:p>
              <a:endParaRPr lang="zh-CN" altLang="zh-CN"/>
            </a:p>
          </p:txBody>
        </p:sp>
        <p:sp>
          <p:nvSpPr>
            <p:cNvPr id="128" name="Rectangle 262"/>
            <p:cNvSpPr>
              <a:spLocks noChangeArrowheads="1"/>
            </p:cNvSpPr>
            <p:nvPr/>
          </p:nvSpPr>
          <p:spPr bwMode="auto">
            <a:xfrm>
              <a:off x="5063" y="1833"/>
              <a:ext cx="87" cy="764"/>
            </a:xfrm>
            <a:prstGeom prst="rect">
              <a:avLst/>
            </a:prstGeom>
            <a:solidFill>
              <a:srgbClr val="292929"/>
            </a:solidFill>
            <a:ln w="9525">
              <a:solidFill>
                <a:schemeClr val="tx1"/>
              </a:solidFill>
              <a:miter lim="800000"/>
              <a:headEnd/>
              <a:tailEnd/>
            </a:ln>
          </p:spPr>
          <p:txBody>
            <a:bodyPr wrap="none" anchor="ctr"/>
            <a:lstStyle/>
            <a:p>
              <a:endParaRPr lang="zh-CN" altLang="zh-CN"/>
            </a:p>
          </p:txBody>
        </p:sp>
      </p:grpSp>
      <p:sp>
        <p:nvSpPr>
          <p:cNvPr id="137" name="Line 342"/>
          <p:cNvSpPr>
            <a:spLocks noChangeShapeType="1"/>
          </p:cNvSpPr>
          <p:nvPr/>
        </p:nvSpPr>
        <p:spPr bwMode="auto">
          <a:xfrm>
            <a:off x="3017838" y="3752106"/>
            <a:ext cx="503237" cy="331787"/>
          </a:xfrm>
          <a:prstGeom prst="line">
            <a:avLst/>
          </a:prstGeom>
          <a:noFill/>
          <a:ln w="9525">
            <a:solidFill>
              <a:srgbClr val="CC0000"/>
            </a:solidFill>
            <a:round/>
            <a:headEnd/>
            <a:tailEnd/>
          </a:ln>
        </p:spPr>
        <p:txBody>
          <a:bodyPr/>
          <a:lstStyle/>
          <a:p>
            <a:endParaRPr lang="zh-CN" altLang="en-US"/>
          </a:p>
        </p:txBody>
      </p:sp>
      <p:sp>
        <p:nvSpPr>
          <p:cNvPr id="138" name="Text Box 343"/>
          <p:cNvSpPr txBox="1">
            <a:spLocks noChangeArrowheads="1"/>
          </p:cNvSpPr>
          <p:nvPr/>
        </p:nvSpPr>
        <p:spPr bwMode="auto">
          <a:xfrm>
            <a:off x="3180546" y="4082306"/>
            <a:ext cx="954107" cy="615553"/>
          </a:xfrm>
          <a:prstGeom prst="rect">
            <a:avLst/>
          </a:prstGeom>
          <a:noFill/>
          <a:ln w="9525">
            <a:noFill/>
            <a:miter lim="800000"/>
            <a:headEnd/>
            <a:tailEnd/>
          </a:ln>
        </p:spPr>
        <p:txBody>
          <a:bodyPr wrap="none">
            <a:spAutoFit/>
          </a:bodyPr>
          <a:lstStyle/>
          <a:p>
            <a:pPr algn="ctr">
              <a:lnSpc>
                <a:spcPct val="85000"/>
              </a:lnSpc>
            </a:pPr>
            <a:r>
              <a:rPr lang="zh-CN" altLang="en-US" sz="2000" dirty="0"/>
              <a:t>以太网</a:t>
            </a:r>
            <a:br>
              <a:rPr lang="en-US" altLang="zh-CN" sz="2000" dirty="0"/>
            </a:br>
            <a:r>
              <a:rPr lang="zh-CN" altLang="en-US" sz="2000" dirty="0"/>
              <a:t>交换机</a:t>
            </a:r>
            <a:endParaRPr lang="en-US" altLang="zh-CN" sz="2000" dirty="0"/>
          </a:p>
        </p:txBody>
      </p:sp>
      <p:sp>
        <p:nvSpPr>
          <p:cNvPr id="139" name="Line 344"/>
          <p:cNvSpPr>
            <a:spLocks noChangeShapeType="1"/>
          </p:cNvSpPr>
          <p:nvPr/>
        </p:nvSpPr>
        <p:spPr bwMode="auto">
          <a:xfrm>
            <a:off x="5307013" y="4498231"/>
            <a:ext cx="525462" cy="0"/>
          </a:xfrm>
          <a:prstGeom prst="line">
            <a:avLst/>
          </a:prstGeom>
          <a:noFill/>
          <a:ln w="9525">
            <a:solidFill>
              <a:srgbClr val="CC0000"/>
            </a:solidFill>
            <a:round/>
            <a:headEnd/>
            <a:tailEnd/>
          </a:ln>
        </p:spPr>
        <p:txBody>
          <a:bodyPr/>
          <a:lstStyle/>
          <a:p>
            <a:endParaRPr lang="zh-CN" altLang="en-US"/>
          </a:p>
        </p:txBody>
      </p:sp>
      <p:sp>
        <p:nvSpPr>
          <p:cNvPr id="140" name="Text Box 345"/>
          <p:cNvSpPr txBox="1">
            <a:spLocks noChangeArrowheads="1"/>
          </p:cNvSpPr>
          <p:nvPr/>
        </p:nvSpPr>
        <p:spPr bwMode="auto">
          <a:xfrm>
            <a:off x="5964923" y="4096593"/>
            <a:ext cx="1467068" cy="615553"/>
          </a:xfrm>
          <a:prstGeom prst="rect">
            <a:avLst/>
          </a:prstGeom>
          <a:noFill/>
          <a:ln w="9525">
            <a:noFill/>
            <a:miter lim="800000"/>
            <a:headEnd/>
            <a:tailEnd/>
          </a:ln>
        </p:spPr>
        <p:txBody>
          <a:bodyPr wrap="none">
            <a:spAutoFit/>
          </a:bodyPr>
          <a:lstStyle/>
          <a:p>
            <a:pPr algn="ctr">
              <a:lnSpc>
                <a:spcPct val="85000"/>
              </a:lnSpc>
            </a:pPr>
            <a:r>
              <a:rPr lang="zh-CN" altLang="en-US" sz="2000" dirty="0"/>
              <a:t>企业邮箱、</a:t>
            </a:r>
            <a:br>
              <a:rPr lang="en-US" altLang="zh-CN" sz="2000" dirty="0"/>
            </a:br>
            <a:r>
              <a:rPr lang="zh-CN" altLang="en-US" sz="2000" dirty="0"/>
              <a:t>网站服务器</a:t>
            </a:r>
            <a:endParaRPr lang="en-US" altLang="zh-CN" sz="2000" dirty="0"/>
          </a:p>
        </p:txBody>
      </p:sp>
      <p:sp>
        <p:nvSpPr>
          <p:cNvPr id="141" name="Text Box 346"/>
          <p:cNvSpPr txBox="1">
            <a:spLocks noChangeArrowheads="1"/>
          </p:cNvSpPr>
          <p:nvPr/>
        </p:nvSpPr>
        <p:spPr bwMode="auto">
          <a:xfrm>
            <a:off x="6051590" y="3529856"/>
            <a:ext cx="2749471" cy="353943"/>
          </a:xfrm>
          <a:prstGeom prst="rect">
            <a:avLst/>
          </a:prstGeom>
          <a:noFill/>
          <a:ln w="9525">
            <a:noFill/>
            <a:miter lim="800000"/>
            <a:headEnd/>
            <a:tailEnd/>
          </a:ln>
        </p:spPr>
        <p:txBody>
          <a:bodyPr wrap="none">
            <a:spAutoFit/>
          </a:bodyPr>
          <a:lstStyle/>
          <a:p>
            <a:pPr algn="ctr">
              <a:lnSpc>
                <a:spcPct val="85000"/>
              </a:lnSpc>
            </a:pPr>
            <a:r>
              <a:rPr lang="zh-CN" altLang="en-US" sz="2000" dirty="0"/>
              <a:t>企业接入因特网路由器</a:t>
            </a:r>
            <a:endParaRPr lang="en-US" altLang="zh-CN" sz="2000" dirty="0"/>
          </a:p>
        </p:txBody>
      </p:sp>
      <p:sp>
        <p:nvSpPr>
          <p:cNvPr id="142" name="Line 347"/>
          <p:cNvSpPr>
            <a:spLocks noChangeShapeType="1"/>
          </p:cNvSpPr>
          <p:nvPr/>
        </p:nvSpPr>
        <p:spPr bwMode="auto">
          <a:xfrm>
            <a:off x="5505450" y="2912318"/>
            <a:ext cx="1006475" cy="663575"/>
          </a:xfrm>
          <a:prstGeom prst="line">
            <a:avLst/>
          </a:prstGeom>
          <a:noFill/>
          <a:ln w="9525">
            <a:solidFill>
              <a:srgbClr val="CC0000"/>
            </a:solidFill>
            <a:round/>
            <a:headEnd/>
            <a:tailEnd/>
          </a:ln>
        </p:spPr>
        <p:txBody>
          <a:bodyPr/>
          <a:lstStyle/>
          <a:p>
            <a:endParaRPr lang="zh-CN" altLang="en-US"/>
          </a:p>
        </p:txBody>
      </p:sp>
      <p:sp>
        <p:nvSpPr>
          <p:cNvPr id="143" name="Line 348"/>
          <p:cNvSpPr>
            <a:spLocks noChangeShapeType="1"/>
          </p:cNvSpPr>
          <p:nvPr/>
        </p:nvSpPr>
        <p:spPr bwMode="auto">
          <a:xfrm>
            <a:off x="5578475" y="2575768"/>
            <a:ext cx="971550" cy="0"/>
          </a:xfrm>
          <a:prstGeom prst="line">
            <a:avLst/>
          </a:prstGeom>
          <a:noFill/>
          <a:ln w="28575">
            <a:solidFill>
              <a:schemeClr val="tx1"/>
            </a:solidFill>
            <a:round/>
            <a:headEnd/>
            <a:tailEnd/>
          </a:ln>
        </p:spPr>
        <p:txBody>
          <a:bodyPr/>
          <a:lstStyle/>
          <a:p>
            <a:endParaRPr lang="zh-CN" altLang="en-US"/>
          </a:p>
        </p:txBody>
      </p:sp>
      <p:sp>
        <p:nvSpPr>
          <p:cNvPr id="144" name="Line 349"/>
          <p:cNvSpPr>
            <a:spLocks noChangeShapeType="1"/>
          </p:cNvSpPr>
          <p:nvPr/>
        </p:nvSpPr>
        <p:spPr bwMode="auto">
          <a:xfrm>
            <a:off x="6608763" y="2572593"/>
            <a:ext cx="971550" cy="0"/>
          </a:xfrm>
          <a:prstGeom prst="line">
            <a:avLst/>
          </a:prstGeom>
          <a:noFill/>
          <a:ln w="28575">
            <a:solidFill>
              <a:schemeClr val="tx1"/>
            </a:solidFill>
            <a:prstDash val="dash"/>
            <a:round/>
            <a:headEnd/>
            <a:tailEnd/>
          </a:ln>
        </p:spPr>
        <p:txBody>
          <a:bodyPr/>
          <a:lstStyle/>
          <a:p>
            <a:endParaRPr lang="zh-CN" altLang="en-US"/>
          </a:p>
        </p:txBody>
      </p:sp>
      <p:sp>
        <p:nvSpPr>
          <p:cNvPr id="145" name="Line 350"/>
          <p:cNvSpPr>
            <a:spLocks noChangeShapeType="1"/>
          </p:cNvSpPr>
          <p:nvPr/>
        </p:nvSpPr>
        <p:spPr bwMode="auto">
          <a:xfrm>
            <a:off x="5999163" y="2661493"/>
            <a:ext cx="503237" cy="331788"/>
          </a:xfrm>
          <a:prstGeom prst="line">
            <a:avLst/>
          </a:prstGeom>
          <a:noFill/>
          <a:ln w="9525">
            <a:solidFill>
              <a:srgbClr val="CC0000"/>
            </a:solidFill>
            <a:round/>
            <a:headEnd/>
            <a:tailEnd/>
          </a:ln>
        </p:spPr>
        <p:txBody>
          <a:bodyPr/>
          <a:lstStyle/>
          <a:p>
            <a:endParaRPr lang="zh-CN" altLang="en-US"/>
          </a:p>
        </p:txBody>
      </p:sp>
      <p:sp>
        <p:nvSpPr>
          <p:cNvPr id="146" name="Text Box 351"/>
          <p:cNvSpPr txBox="1">
            <a:spLocks noChangeArrowheads="1"/>
          </p:cNvSpPr>
          <p:nvPr/>
        </p:nvSpPr>
        <p:spPr bwMode="auto">
          <a:xfrm>
            <a:off x="6614905" y="2864693"/>
            <a:ext cx="1980029" cy="353943"/>
          </a:xfrm>
          <a:prstGeom prst="rect">
            <a:avLst/>
          </a:prstGeom>
          <a:noFill/>
          <a:ln w="9525">
            <a:noFill/>
            <a:miter lim="800000"/>
            <a:headEnd/>
            <a:tailEnd/>
          </a:ln>
        </p:spPr>
        <p:txBody>
          <a:bodyPr wrap="none">
            <a:spAutoFit/>
          </a:bodyPr>
          <a:lstStyle/>
          <a:p>
            <a:pPr algn="ctr">
              <a:lnSpc>
                <a:spcPct val="85000"/>
              </a:lnSpc>
            </a:pPr>
            <a:r>
              <a:rPr lang="zh-CN" altLang="en-US" sz="2000" dirty="0"/>
              <a:t>企业接入因特网</a:t>
            </a:r>
            <a:endParaRPr lang="en-US" altLang="zh-CN" sz="2000" dirty="0"/>
          </a:p>
        </p:txBody>
      </p:sp>
      <p:grpSp>
        <p:nvGrpSpPr>
          <p:cNvPr id="147" name="Group 353"/>
          <p:cNvGrpSpPr>
            <a:grpSpLocks/>
          </p:cNvGrpSpPr>
          <p:nvPr/>
        </p:nvGrpSpPr>
        <p:grpSpPr bwMode="auto">
          <a:xfrm>
            <a:off x="4397375" y="3180606"/>
            <a:ext cx="1052513" cy="355600"/>
            <a:chOff x="4410" y="1365"/>
            <a:chExt cx="663" cy="224"/>
          </a:xfrm>
        </p:grpSpPr>
        <p:sp>
          <p:nvSpPr>
            <p:cNvPr id="148" name="Rectangle 354"/>
            <p:cNvSpPr>
              <a:spLocks noChangeArrowheads="1"/>
            </p:cNvSpPr>
            <p:nvPr/>
          </p:nvSpPr>
          <p:spPr bwMode="auto">
            <a:xfrm>
              <a:off x="4410" y="1500"/>
              <a:ext cx="495" cy="87"/>
            </a:xfrm>
            <a:prstGeom prst="rect">
              <a:avLst/>
            </a:prstGeom>
            <a:gradFill rotWithShape="1">
              <a:gsLst>
                <a:gs pos="0">
                  <a:srgbClr val="009999"/>
                </a:gs>
                <a:gs pos="100000">
                  <a:srgbClr val="FFFFFF"/>
                </a:gs>
              </a:gsLst>
              <a:lin ang="0" scaled="1"/>
            </a:gradFill>
            <a:ln w="9525">
              <a:solidFill>
                <a:srgbClr val="000000"/>
              </a:solidFill>
              <a:miter lim="800000"/>
              <a:headEnd/>
              <a:tailEnd/>
            </a:ln>
          </p:spPr>
          <p:txBody>
            <a:bodyPr wrap="none" anchor="ctr"/>
            <a:lstStyle/>
            <a:p>
              <a:endParaRPr lang="zh-CN" altLang="zh-CN"/>
            </a:p>
          </p:txBody>
        </p:sp>
        <p:sp>
          <p:nvSpPr>
            <p:cNvPr id="149" name="AutoShape 355"/>
            <p:cNvSpPr>
              <a:spLocks noChangeArrowheads="1"/>
            </p:cNvSpPr>
            <p:nvPr/>
          </p:nvSpPr>
          <p:spPr bwMode="auto">
            <a:xfrm>
              <a:off x="4410" y="1368"/>
              <a:ext cx="663" cy="135"/>
            </a:xfrm>
            <a:prstGeom prst="parallelogram">
              <a:avLst>
                <a:gd name="adj" fmla="val 122778"/>
              </a:avLst>
            </a:prstGeom>
            <a:gradFill rotWithShape="1">
              <a:gsLst>
                <a:gs pos="0">
                  <a:srgbClr val="009999"/>
                </a:gs>
                <a:gs pos="100000">
                  <a:srgbClr val="FFFFFF"/>
                </a:gs>
              </a:gsLst>
              <a:lin ang="0" scaled="1"/>
            </a:gradFill>
            <a:ln w="9525">
              <a:solidFill>
                <a:srgbClr val="000000"/>
              </a:solidFill>
              <a:miter lim="800000"/>
              <a:headEnd/>
              <a:tailEnd/>
            </a:ln>
          </p:spPr>
          <p:txBody>
            <a:bodyPr wrap="none" anchor="ctr"/>
            <a:lstStyle/>
            <a:p>
              <a:endParaRPr lang="zh-CN" altLang="zh-CN"/>
            </a:p>
          </p:txBody>
        </p:sp>
        <p:sp>
          <p:nvSpPr>
            <p:cNvPr id="150" name="Freeform 356"/>
            <p:cNvSpPr>
              <a:spLocks/>
            </p:cNvSpPr>
            <p:nvPr/>
          </p:nvSpPr>
          <p:spPr bwMode="auto">
            <a:xfrm>
              <a:off x="4904" y="1365"/>
              <a:ext cx="169" cy="224"/>
            </a:xfrm>
            <a:custGeom>
              <a:avLst/>
              <a:gdLst>
                <a:gd name="T0" fmla="*/ 0 w 169"/>
                <a:gd name="T1" fmla="*/ 138 h 224"/>
                <a:gd name="T2" fmla="*/ 0 w 169"/>
                <a:gd name="T3" fmla="*/ 224 h 224"/>
                <a:gd name="T4" fmla="*/ 169 w 169"/>
                <a:gd name="T5" fmla="*/ 77 h 224"/>
                <a:gd name="T6" fmla="*/ 169 w 169"/>
                <a:gd name="T7" fmla="*/ 0 h 224"/>
                <a:gd name="T8" fmla="*/ 0 w 169"/>
                <a:gd name="T9" fmla="*/ 138 h 224"/>
                <a:gd name="T10" fmla="*/ 0 60000 65536"/>
                <a:gd name="T11" fmla="*/ 0 60000 65536"/>
                <a:gd name="T12" fmla="*/ 0 60000 65536"/>
                <a:gd name="T13" fmla="*/ 0 60000 65536"/>
                <a:gd name="T14" fmla="*/ 0 60000 65536"/>
                <a:gd name="T15" fmla="*/ 0 w 169"/>
                <a:gd name="T16" fmla="*/ 0 h 224"/>
                <a:gd name="T17" fmla="*/ 169 w 169"/>
                <a:gd name="T18" fmla="*/ 224 h 224"/>
              </a:gdLst>
              <a:ahLst/>
              <a:cxnLst>
                <a:cxn ang="T10">
                  <a:pos x="T0" y="T1"/>
                </a:cxn>
                <a:cxn ang="T11">
                  <a:pos x="T2" y="T3"/>
                </a:cxn>
                <a:cxn ang="T12">
                  <a:pos x="T4" y="T5"/>
                </a:cxn>
                <a:cxn ang="T13">
                  <a:pos x="T6" y="T7"/>
                </a:cxn>
                <a:cxn ang="T14">
                  <a:pos x="T8" y="T9"/>
                </a:cxn>
              </a:cxnLst>
              <a:rect l="T15" t="T16" r="T17" b="T18"/>
              <a:pathLst>
                <a:path w="169" h="224">
                  <a:moveTo>
                    <a:pt x="0" y="138"/>
                  </a:moveTo>
                  <a:lnTo>
                    <a:pt x="0" y="224"/>
                  </a:lnTo>
                  <a:lnTo>
                    <a:pt x="169" y="77"/>
                  </a:lnTo>
                  <a:lnTo>
                    <a:pt x="169" y="0"/>
                  </a:lnTo>
                  <a:lnTo>
                    <a:pt x="0" y="138"/>
                  </a:lnTo>
                  <a:close/>
                </a:path>
              </a:pathLst>
            </a:custGeom>
            <a:solidFill>
              <a:srgbClr val="BBE0E3"/>
            </a:solidFill>
            <a:ln w="6350" cmpd="sng">
              <a:solidFill>
                <a:srgbClr val="000000"/>
              </a:solidFill>
              <a:round/>
              <a:headEnd/>
              <a:tailEnd/>
            </a:ln>
          </p:spPr>
          <p:txBody>
            <a:bodyPr/>
            <a:lstStyle/>
            <a:p>
              <a:endParaRPr lang="zh-CN" altLang="en-US"/>
            </a:p>
          </p:txBody>
        </p:sp>
        <p:sp>
          <p:nvSpPr>
            <p:cNvPr id="151" name="Freeform 357"/>
            <p:cNvSpPr>
              <a:spLocks/>
            </p:cNvSpPr>
            <p:nvPr/>
          </p:nvSpPr>
          <p:spPr bwMode="auto">
            <a:xfrm>
              <a:off x="4475" y="1395"/>
              <a:ext cx="506" cy="80"/>
            </a:xfrm>
            <a:custGeom>
              <a:avLst/>
              <a:gdLst>
                <a:gd name="T0" fmla="*/ 0 w 280"/>
                <a:gd name="T1" fmla="*/ 1801 h 63"/>
                <a:gd name="T2" fmla="*/ 147159 w 280"/>
                <a:gd name="T3" fmla="*/ 1752 h 63"/>
                <a:gd name="T4" fmla="*/ 868488 w 280"/>
                <a:gd name="T5" fmla="*/ 0 h 63"/>
                <a:gd name="T6" fmla="*/ 1108812 w 280"/>
                <a:gd name="T7" fmla="*/ 0 h 63"/>
                <a:gd name="T8" fmla="*/ 0 60000 65536"/>
                <a:gd name="T9" fmla="*/ 0 60000 65536"/>
                <a:gd name="T10" fmla="*/ 0 60000 65536"/>
                <a:gd name="T11" fmla="*/ 0 60000 65536"/>
                <a:gd name="T12" fmla="*/ 0 w 280"/>
                <a:gd name="T13" fmla="*/ 0 h 63"/>
                <a:gd name="T14" fmla="*/ 280 w 280"/>
                <a:gd name="T15" fmla="*/ 63 h 63"/>
              </a:gdLst>
              <a:ahLst/>
              <a:cxnLst>
                <a:cxn ang="T8">
                  <a:pos x="T0" y="T1"/>
                </a:cxn>
                <a:cxn ang="T9">
                  <a:pos x="T2" y="T3"/>
                </a:cxn>
                <a:cxn ang="T10">
                  <a:pos x="T4" y="T5"/>
                </a:cxn>
                <a:cxn ang="T11">
                  <a:pos x="T6" y="T7"/>
                </a:cxn>
              </a:cxnLst>
              <a:rect l="T12" t="T13" r="T14" b="T15"/>
              <a:pathLst>
                <a:path w="280" h="63">
                  <a:moveTo>
                    <a:pt x="0" y="63"/>
                  </a:moveTo>
                  <a:lnTo>
                    <a:pt x="37" y="62"/>
                  </a:lnTo>
                  <a:lnTo>
                    <a:pt x="219" y="0"/>
                  </a:lnTo>
                  <a:lnTo>
                    <a:pt x="280" y="0"/>
                  </a:lnTo>
                </a:path>
              </a:pathLst>
            </a:custGeom>
            <a:noFill/>
            <a:ln w="19050" cap="flat" cmpd="sng">
              <a:solidFill>
                <a:srgbClr val="000000"/>
              </a:solidFill>
              <a:prstDash val="solid"/>
              <a:round/>
              <a:headEnd/>
              <a:tailEnd/>
            </a:ln>
          </p:spPr>
          <p:txBody>
            <a:bodyPr wrap="none"/>
            <a:lstStyle/>
            <a:p>
              <a:endParaRPr lang="zh-CN" altLang="en-US"/>
            </a:p>
          </p:txBody>
        </p:sp>
        <p:sp>
          <p:nvSpPr>
            <p:cNvPr id="152" name="Freeform 358"/>
            <p:cNvSpPr>
              <a:spLocks/>
            </p:cNvSpPr>
            <p:nvPr/>
          </p:nvSpPr>
          <p:spPr bwMode="auto">
            <a:xfrm>
              <a:off x="4593" y="1391"/>
              <a:ext cx="293" cy="93"/>
            </a:xfrm>
            <a:custGeom>
              <a:avLst/>
              <a:gdLst>
                <a:gd name="T0" fmla="*/ 0 w 293"/>
                <a:gd name="T1" fmla="*/ 0 h 93"/>
                <a:gd name="T2" fmla="*/ 67 w 293"/>
                <a:gd name="T3" fmla="*/ 1 h 93"/>
                <a:gd name="T4" fmla="*/ 195 w 293"/>
                <a:gd name="T5" fmla="*/ 93 h 93"/>
                <a:gd name="T6" fmla="*/ 293 w 293"/>
                <a:gd name="T7" fmla="*/ 93 h 93"/>
                <a:gd name="T8" fmla="*/ 0 60000 65536"/>
                <a:gd name="T9" fmla="*/ 0 60000 65536"/>
                <a:gd name="T10" fmla="*/ 0 60000 65536"/>
                <a:gd name="T11" fmla="*/ 0 60000 65536"/>
                <a:gd name="T12" fmla="*/ 0 w 293"/>
                <a:gd name="T13" fmla="*/ 0 h 93"/>
                <a:gd name="T14" fmla="*/ 293 w 293"/>
                <a:gd name="T15" fmla="*/ 93 h 93"/>
              </a:gdLst>
              <a:ahLst/>
              <a:cxnLst>
                <a:cxn ang="T8">
                  <a:pos x="T0" y="T1"/>
                </a:cxn>
                <a:cxn ang="T9">
                  <a:pos x="T2" y="T3"/>
                </a:cxn>
                <a:cxn ang="T10">
                  <a:pos x="T4" y="T5"/>
                </a:cxn>
                <a:cxn ang="T11">
                  <a:pos x="T6" y="T7"/>
                </a:cxn>
              </a:cxnLst>
              <a:rect l="T12" t="T13" r="T14" b="T15"/>
              <a:pathLst>
                <a:path w="293" h="93">
                  <a:moveTo>
                    <a:pt x="0" y="0"/>
                  </a:moveTo>
                  <a:lnTo>
                    <a:pt x="67" y="1"/>
                  </a:lnTo>
                  <a:lnTo>
                    <a:pt x="195" y="93"/>
                  </a:lnTo>
                  <a:lnTo>
                    <a:pt x="293" y="93"/>
                  </a:lnTo>
                </a:path>
              </a:pathLst>
            </a:custGeom>
            <a:noFill/>
            <a:ln w="19050" cap="flat" cmpd="sng">
              <a:solidFill>
                <a:srgbClr val="000000"/>
              </a:solidFill>
              <a:prstDash val="solid"/>
              <a:round/>
              <a:headEnd/>
              <a:tailEnd/>
            </a:ln>
          </p:spPr>
          <p:txBody>
            <a:bodyPr wrap="none"/>
            <a:lstStyle/>
            <a:p>
              <a:endParaRPr lang="zh-CN" altLang="en-US"/>
            </a:p>
          </p:txBody>
        </p:sp>
      </p:grpSp>
      <p:sp>
        <p:nvSpPr>
          <p:cNvPr id="153" name="Line 359"/>
          <p:cNvSpPr>
            <a:spLocks noChangeShapeType="1"/>
          </p:cNvSpPr>
          <p:nvPr/>
        </p:nvSpPr>
        <p:spPr bwMode="auto">
          <a:xfrm>
            <a:off x="4983163" y="2875806"/>
            <a:ext cx="0" cy="296862"/>
          </a:xfrm>
          <a:prstGeom prst="line">
            <a:avLst/>
          </a:prstGeom>
          <a:noFill/>
          <a:ln w="28575">
            <a:solidFill>
              <a:schemeClr val="tx1"/>
            </a:solidFill>
            <a:round/>
            <a:headEnd/>
            <a:tailEnd/>
          </a:ln>
        </p:spPr>
        <p:txBody>
          <a:bodyPr/>
          <a:lstStyle/>
          <a:p>
            <a:endParaRPr lang="zh-CN" altLang="en-US"/>
          </a:p>
        </p:txBody>
      </p:sp>
      <p:grpSp>
        <p:nvGrpSpPr>
          <p:cNvPr id="154" name="Group 360"/>
          <p:cNvGrpSpPr>
            <a:grpSpLocks/>
          </p:cNvGrpSpPr>
          <p:nvPr/>
        </p:nvGrpSpPr>
        <p:grpSpPr bwMode="auto">
          <a:xfrm>
            <a:off x="4872038" y="4153743"/>
            <a:ext cx="365125" cy="766763"/>
            <a:chOff x="4140" y="429"/>
            <a:chExt cx="1425" cy="2396"/>
          </a:xfrm>
        </p:grpSpPr>
        <p:sp>
          <p:nvSpPr>
            <p:cNvPr id="155" name="Freeform 361"/>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w="9525">
              <a:noFill/>
              <a:round/>
              <a:headEnd/>
              <a:tailEnd/>
            </a:ln>
          </p:spPr>
          <p:txBody>
            <a:bodyPr/>
            <a:lstStyle/>
            <a:p>
              <a:endParaRPr lang="zh-CN" altLang="en-US"/>
            </a:p>
          </p:txBody>
        </p:sp>
        <p:sp>
          <p:nvSpPr>
            <p:cNvPr id="156" name="Rectangle 362"/>
            <p:cNvSpPr>
              <a:spLocks noChangeArrowheads="1"/>
            </p:cNvSpPr>
            <p:nvPr/>
          </p:nvSpPr>
          <p:spPr bwMode="auto">
            <a:xfrm>
              <a:off x="4208" y="429"/>
              <a:ext cx="1047" cy="2282"/>
            </a:xfrm>
            <a:prstGeom prst="rect">
              <a:avLst/>
            </a:prstGeom>
            <a:gradFill rotWithShape="1">
              <a:gsLst>
                <a:gs pos="0">
                  <a:srgbClr val="292929"/>
                </a:gs>
                <a:gs pos="100000">
                  <a:srgbClr val="808080"/>
                </a:gs>
              </a:gsLst>
              <a:lin ang="0" scaled="1"/>
            </a:gradFill>
            <a:ln w="9525">
              <a:noFill/>
              <a:miter lim="800000"/>
              <a:headEnd/>
              <a:tailEnd/>
            </a:ln>
          </p:spPr>
          <p:txBody>
            <a:bodyPr wrap="none" anchor="ctr"/>
            <a:lstStyle/>
            <a:p>
              <a:endParaRPr lang="zh-CN" altLang="zh-CN"/>
            </a:p>
          </p:txBody>
        </p:sp>
        <p:sp>
          <p:nvSpPr>
            <p:cNvPr id="157" name="Freeform 363"/>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w="9525">
              <a:noFill/>
              <a:round/>
              <a:headEnd/>
              <a:tailEnd/>
            </a:ln>
          </p:spPr>
          <p:txBody>
            <a:bodyPr/>
            <a:lstStyle/>
            <a:p>
              <a:endParaRPr lang="zh-CN" altLang="en-US"/>
            </a:p>
          </p:txBody>
        </p:sp>
        <p:sp>
          <p:nvSpPr>
            <p:cNvPr id="158" name="Freeform 364"/>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w="9525">
              <a:noFill/>
              <a:round/>
              <a:headEnd/>
              <a:tailEnd/>
            </a:ln>
          </p:spPr>
          <p:txBody>
            <a:bodyPr/>
            <a:lstStyle/>
            <a:p>
              <a:endParaRPr lang="zh-CN" altLang="en-US"/>
            </a:p>
          </p:txBody>
        </p:sp>
        <p:sp>
          <p:nvSpPr>
            <p:cNvPr id="159" name="Rectangle 365"/>
            <p:cNvSpPr>
              <a:spLocks noChangeArrowheads="1"/>
            </p:cNvSpPr>
            <p:nvPr/>
          </p:nvSpPr>
          <p:spPr bwMode="auto">
            <a:xfrm>
              <a:off x="4214" y="692"/>
              <a:ext cx="595" cy="50"/>
            </a:xfrm>
            <a:prstGeom prst="rect">
              <a:avLst/>
            </a:prstGeom>
            <a:solidFill>
              <a:schemeClr val="tx1"/>
            </a:solidFill>
            <a:ln w="9525">
              <a:solidFill>
                <a:schemeClr val="tx1"/>
              </a:solidFill>
              <a:miter lim="800000"/>
              <a:headEnd/>
              <a:tailEnd/>
            </a:ln>
          </p:spPr>
          <p:txBody>
            <a:bodyPr wrap="none" anchor="ctr"/>
            <a:lstStyle/>
            <a:p>
              <a:endParaRPr lang="zh-CN" altLang="zh-CN"/>
            </a:p>
          </p:txBody>
        </p:sp>
        <p:grpSp>
          <p:nvGrpSpPr>
            <p:cNvPr id="160" name="Group 366"/>
            <p:cNvGrpSpPr>
              <a:grpSpLocks/>
            </p:cNvGrpSpPr>
            <p:nvPr/>
          </p:nvGrpSpPr>
          <p:grpSpPr bwMode="auto">
            <a:xfrm>
              <a:off x="4749" y="668"/>
              <a:ext cx="581" cy="145"/>
              <a:chOff x="614" y="2568"/>
              <a:chExt cx="725" cy="139"/>
            </a:xfrm>
          </p:grpSpPr>
          <p:sp>
            <p:nvSpPr>
              <p:cNvPr id="185" name="AutoShape 367"/>
              <p:cNvSpPr>
                <a:spLocks noChangeArrowheads="1"/>
              </p:cNvSpPr>
              <p:nvPr/>
            </p:nvSpPr>
            <p:spPr bwMode="auto">
              <a:xfrm>
                <a:off x="612" y="2567"/>
                <a:ext cx="727" cy="138"/>
              </a:xfrm>
              <a:prstGeom prst="roundRect">
                <a:avLst>
                  <a:gd name="adj" fmla="val 50000"/>
                </a:avLst>
              </a:prstGeom>
              <a:solidFill>
                <a:schemeClr val="tx1"/>
              </a:solidFill>
              <a:ln w="9525">
                <a:noFill/>
                <a:round/>
                <a:headEnd/>
                <a:tailEnd/>
              </a:ln>
            </p:spPr>
            <p:txBody>
              <a:bodyPr wrap="none" anchor="ctr"/>
              <a:lstStyle/>
              <a:p>
                <a:endParaRPr lang="zh-CN" altLang="zh-CN"/>
              </a:p>
            </p:txBody>
          </p:sp>
          <p:sp>
            <p:nvSpPr>
              <p:cNvPr id="186" name="AutoShape 368"/>
              <p:cNvSpPr>
                <a:spLocks noChangeArrowheads="1"/>
              </p:cNvSpPr>
              <p:nvPr/>
            </p:nvSpPr>
            <p:spPr bwMode="auto">
              <a:xfrm>
                <a:off x="627" y="2581"/>
                <a:ext cx="696" cy="105"/>
              </a:xfrm>
              <a:prstGeom prst="roundRect">
                <a:avLst>
                  <a:gd name="adj" fmla="val 50000"/>
                </a:avLst>
              </a:prstGeom>
              <a:gradFill rotWithShape="1">
                <a:gsLst>
                  <a:gs pos="0">
                    <a:srgbClr val="0000FF"/>
                  </a:gs>
                  <a:gs pos="50000">
                    <a:srgbClr val="99CCFF"/>
                  </a:gs>
                  <a:gs pos="100000">
                    <a:srgbClr val="0000FF"/>
                  </a:gs>
                </a:gsLst>
                <a:lin ang="0" scaled="1"/>
              </a:gradFill>
              <a:ln w="9525">
                <a:noFill/>
                <a:round/>
                <a:headEnd/>
                <a:tailEnd/>
              </a:ln>
            </p:spPr>
            <p:txBody>
              <a:bodyPr wrap="none" anchor="ctr"/>
              <a:lstStyle/>
              <a:p>
                <a:endParaRPr lang="zh-CN" altLang="zh-CN"/>
              </a:p>
            </p:txBody>
          </p:sp>
        </p:grpSp>
        <p:sp>
          <p:nvSpPr>
            <p:cNvPr id="161" name="Rectangle 369"/>
            <p:cNvSpPr>
              <a:spLocks noChangeArrowheads="1"/>
            </p:cNvSpPr>
            <p:nvPr/>
          </p:nvSpPr>
          <p:spPr bwMode="auto">
            <a:xfrm>
              <a:off x="4227" y="1019"/>
              <a:ext cx="595" cy="45"/>
            </a:xfrm>
            <a:prstGeom prst="rect">
              <a:avLst/>
            </a:prstGeom>
            <a:solidFill>
              <a:schemeClr val="tx1"/>
            </a:solidFill>
            <a:ln w="9525">
              <a:solidFill>
                <a:schemeClr val="tx1"/>
              </a:solidFill>
              <a:miter lim="800000"/>
              <a:headEnd/>
              <a:tailEnd/>
            </a:ln>
          </p:spPr>
          <p:txBody>
            <a:bodyPr wrap="none" anchor="ctr"/>
            <a:lstStyle/>
            <a:p>
              <a:endParaRPr lang="zh-CN" altLang="zh-CN"/>
            </a:p>
          </p:txBody>
        </p:sp>
        <p:grpSp>
          <p:nvGrpSpPr>
            <p:cNvPr id="162" name="Group 370"/>
            <p:cNvGrpSpPr>
              <a:grpSpLocks/>
            </p:cNvGrpSpPr>
            <p:nvPr/>
          </p:nvGrpSpPr>
          <p:grpSpPr bwMode="auto">
            <a:xfrm>
              <a:off x="4747" y="994"/>
              <a:ext cx="581" cy="134"/>
              <a:chOff x="614" y="2568"/>
              <a:chExt cx="725" cy="139"/>
            </a:xfrm>
          </p:grpSpPr>
          <p:sp>
            <p:nvSpPr>
              <p:cNvPr id="183" name="AutoShape 371"/>
              <p:cNvSpPr>
                <a:spLocks noChangeArrowheads="1"/>
              </p:cNvSpPr>
              <p:nvPr/>
            </p:nvSpPr>
            <p:spPr bwMode="auto">
              <a:xfrm>
                <a:off x="614" y="2569"/>
                <a:ext cx="727" cy="139"/>
              </a:xfrm>
              <a:prstGeom prst="roundRect">
                <a:avLst>
                  <a:gd name="adj" fmla="val 50000"/>
                </a:avLst>
              </a:prstGeom>
              <a:solidFill>
                <a:schemeClr val="tx1"/>
              </a:solidFill>
              <a:ln w="9525">
                <a:noFill/>
                <a:round/>
                <a:headEnd/>
                <a:tailEnd/>
              </a:ln>
            </p:spPr>
            <p:txBody>
              <a:bodyPr wrap="none" anchor="ctr"/>
              <a:lstStyle/>
              <a:p>
                <a:endParaRPr lang="zh-CN" altLang="zh-CN"/>
              </a:p>
            </p:txBody>
          </p:sp>
          <p:sp>
            <p:nvSpPr>
              <p:cNvPr id="184" name="AutoShape 372"/>
              <p:cNvSpPr>
                <a:spLocks noChangeArrowheads="1"/>
              </p:cNvSpPr>
              <p:nvPr/>
            </p:nvSpPr>
            <p:spPr bwMode="auto">
              <a:xfrm>
                <a:off x="630" y="2584"/>
                <a:ext cx="696" cy="108"/>
              </a:xfrm>
              <a:prstGeom prst="roundRect">
                <a:avLst>
                  <a:gd name="adj" fmla="val 50000"/>
                </a:avLst>
              </a:prstGeom>
              <a:gradFill rotWithShape="1">
                <a:gsLst>
                  <a:gs pos="0">
                    <a:srgbClr val="0000FF"/>
                  </a:gs>
                  <a:gs pos="50000">
                    <a:srgbClr val="99CCFF"/>
                  </a:gs>
                  <a:gs pos="100000">
                    <a:srgbClr val="0000FF"/>
                  </a:gs>
                </a:gsLst>
                <a:lin ang="0" scaled="1"/>
              </a:gradFill>
              <a:ln w="9525">
                <a:noFill/>
                <a:round/>
                <a:headEnd/>
                <a:tailEnd/>
              </a:ln>
            </p:spPr>
            <p:txBody>
              <a:bodyPr wrap="none" anchor="ctr"/>
              <a:lstStyle/>
              <a:p>
                <a:endParaRPr lang="zh-CN" altLang="zh-CN"/>
              </a:p>
            </p:txBody>
          </p:sp>
        </p:grpSp>
        <p:sp>
          <p:nvSpPr>
            <p:cNvPr id="163" name="Rectangle 373"/>
            <p:cNvSpPr>
              <a:spLocks noChangeArrowheads="1"/>
            </p:cNvSpPr>
            <p:nvPr/>
          </p:nvSpPr>
          <p:spPr bwMode="auto">
            <a:xfrm>
              <a:off x="4214" y="1357"/>
              <a:ext cx="601" cy="50"/>
            </a:xfrm>
            <a:prstGeom prst="rect">
              <a:avLst/>
            </a:prstGeom>
            <a:solidFill>
              <a:schemeClr val="tx1"/>
            </a:solidFill>
            <a:ln w="9525">
              <a:solidFill>
                <a:schemeClr val="tx1"/>
              </a:solidFill>
              <a:miter lim="800000"/>
              <a:headEnd/>
              <a:tailEnd/>
            </a:ln>
          </p:spPr>
          <p:txBody>
            <a:bodyPr wrap="none" anchor="ctr"/>
            <a:lstStyle/>
            <a:p>
              <a:endParaRPr lang="zh-CN" altLang="zh-CN"/>
            </a:p>
          </p:txBody>
        </p:sp>
        <p:sp>
          <p:nvSpPr>
            <p:cNvPr id="164" name="Rectangle 374"/>
            <p:cNvSpPr>
              <a:spLocks noChangeArrowheads="1"/>
            </p:cNvSpPr>
            <p:nvPr/>
          </p:nvSpPr>
          <p:spPr bwMode="auto">
            <a:xfrm>
              <a:off x="4227" y="1654"/>
              <a:ext cx="595" cy="50"/>
            </a:xfrm>
            <a:prstGeom prst="rect">
              <a:avLst/>
            </a:prstGeom>
            <a:solidFill>
              <a:schemeClr val="tx1"/>
            </a:solidFill>
            <a:ln w="9525">
              <a:solidFill>
                <a:schemeClr val="tx1"/>
              </a:solidFill>
              <a:miter lim="800000"/>
              <a:headEnd/>
              <a:tailEnd/>
            </a:ln>
          </p:spPr>
          <p:txBody>
            <a:bodyPr wrap="none" anchor="ctr"/>
            <a:lstStyle/>
            <a:p>
              <a:endParaRPr lang="zh-CN" altLang="zh-CN"/>
            </a:p>
          </p:txBody>
        </p:sp>
        <p:grpSp>
          <p:nvGrpSpPr>
            <p:cNvPr id="165" name="Group 375"/>
            <p:cNvGrpSpPr>
              <a:grpSpLocks/>
            </p:cNvGrpSpPr>
            <p:nvPr/>
          </p:nvGrpSpPr>
          <p:grpSpPr bwMode="auto">
            <a:xfrm>
              <a:off x="4735" y="1627"/>
              <a:ext cx="582" cy="151"/>
              <a:chOff x="614" y="2568"/>
              <a:chExt cx="725" cy="139"/>
            </a:xfrm>
          </p:grpSpPr>
          <p:sp>
            <p:nvSpPr>
              <p:cNvPr id="181" name="AutoShape 376"/>
              <p:cNvSpPr>
                <a:spLocks noChangeArrowheads="1"/>
              </p:cNvSpPr>
              <p:nvPr/>
            </p:nvSpPr>
            <p:spPr bwMode="auto">
              <a:xfrm>
                <a:off x="614" y="2570"/>
                <a:ext cx="725" cy="137"/>
              </a:xfrm>
              <a:prstGeom prst="roundRect">
                <a:avLst>
                  <a:gd name="adj" fmla="val 50000"/>
                </a:avLst>
              </a:prstGeom>
              <a:solidFill>
                <a:schemeClr val="tx1"/>
              </a:solidFill>
              <a:ln w="9525">
                <a:noFill/>
                <a:round/>
                <a:headEnd/>
                <a:tailEnd/>
              </a:ln>
            </p:spPr>
            <p:txBody>
              <a:bodyPr wrap="none" anchor="ctr"/>
              <a:lstStyle/>
              <a:p>
                <a:endParaRPr lang="zh-CN" altLang="zh-CN"/>
              </a:p>
            </p:txBody>
          </p:sp>
          <p:sp>
            <p:nvSpPr>
              <p:cNvPr id="182" name="AutoShape 377"/>
              <p:cNvSpPr>
                <a:spLocks noChangeArrowheads="1"/>
              </p:cNvSpPr>
              <p:nvPr/>
            </p:nvSpPr>
            <p:spPr bwMode="auto">
              <a:xfrm>
                <a:off x="629" y="2584"/>
                <a:ext cx="695" cy="105"/>
              </a:xfrm>
              <a:prstGeom prst="roundRect">
                <a:avLst>
                  <a:gd name="adj" fmla="val 50000"/>
                </a:avLst>
              </a:prstGeom>
              <a:gradFill rotWithShape="1">
                <a:gsLst>
                  <a:gs pos="0">
                    <a:srgbClr val="0000FF"/>
                  </a:gs>
                  <a:gs pos="50000">
                    <a:srgbClr val="99CCFF"/>
                  </a:gs>
                  <a:gs pos="100000">
                    <a:srgbClr val="0000FF"/>
                  </a:gs>
                </a:gsLst>
                <a:lin ang="0" scaled="1"/>
              </a:gradFill>
              <a:ln w="9525">
                <a:noFill/>
                <a:round/>
                <a:headEnd/>
                <a:tailEnd/>
              </a:ln>
            </p:spPr>
            <p:txBody>
              <a:bodyPr wrap="none" anchor="ctr"/>
              <a:lstStyle/>
              <a:p>
                <a:endParaRPr lang="zh-CN" altLang="zh-CN"/>
              </a:p>
            </p:txBody>
          </p:sp>
        </p:grpSp>
        <p:sp>
          <p:nvSpPr>
            <p:cNvPr id="166" name="Freeform 378"/>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w="9525">
              <a:noFill/>
              <a:round/>
              <a:headEnd/>
              <a:tailEnd/>
            </a:ln>
          </p:spPr>
          <p:txBody>
            <a:bodyPr/>
            <a:lstStyle/>
            <a:p>
              <a:endParaRPr lang="zh-CN" altLang="en-US"/>
            </a:p>
          </p:txBody>
        </p:sp>
        <p:grpSp>
          <p:nvGrpSpPr>
            <p:cNvPr id="167" name="Group 379"/>
            <p:cNvGrpSpPr>
              <a:grpSpLocks/>
            </p:cNvGrpSpPr>
            <p:nvPr/>
          </p:nvGrpSpPr>
          <p:grpSpPr bwMode="auto">
            <a:xfrm>
              <a:off x="4739" y="1327"/>
              <a:ext cx="582" cy="139"/>
              <a:chOff x="614" y="2568"/>
              <a:chExt cx="725" cy="139"/>
            </a:xfrm>
          </p:grpSpPr>
          <p:sp>
            <p:nvSpPr>
              <p:cNvPr id="179" name="AutoShape 380"/>
              <p:cNvSpPr>
                <a:spLocks noChangeArrowheads="1"/>
              </p:cNvSpPr>
              <p:nvPr/>
            </p:nvSpPr>
            <p:spPr bwMode="auto">
              <a:xfrm>
                <a:off x="616" y="2568"/>
                <a:ext cx="725" cy="139"/>
              </a:xfrm>
              <a:prstGeom prst="roundRect">
                <a:avLst>
                  <a:gd name="adj" fmla="val 50000"/>
                </a:avLst>
              </a:prstGeom>
              <a:solidFill>
                <a:schemeClr val="tx1"/>
              </a:solidFill>
              <a:ln w="9525">
                <a:noFill/>
                <a:round/>
                <a:headEnd/>
                <a:tailEnd/>
              </a:ln>
            </p:spPr>
            <p:txBody>
              <a:bodyPr wrap="none" anchor="ctr"/>
              <a:lstStyle/>
              <a:p>
                <a:endParaRPr lang="zh-CN" altLang="zh-CN"/>
              </a:p>
            </p:txBody>
          </p:sp>
          <p:sp>
            <p:nvSpPr>
              <p:cNvPr id="180" name="AutoShape 381"/>
              <p:cNvSpPr>
                <a:spLocks noChangeArrowheads="1"/>
              </p:cNvSpPr>
              <p:nvPr/>
            </p:nvSpPr>
            <p:spPr bwMode="auto">
              <a:xfrm>
                <a:off x="632" y="2583"/>
                <a:ext cx="695" cy="109"/>
              </a:xfrm>
              <a:prstGeom prst="roundRect">
                <a:avLst>
                  <a:gd name="adj" fmla="val 50000"/>
                </a:avLst>
              </a:prstGeom>
              <a:gradFill rotWithShape="1">
                <a:gsLst>
                  <a:gs pos="0">
                    <a:srgbClr val="0000FF"/>
                  </a:gs>
                  <a:gs pos="50000">
                    <a:srgbClr val="99CCFF"/>
                  </a:gs>
                  <a:gs pos="100000">
                    <a:srgbClr val="0000FF"/>
                  </a:gs>
                </a:gsLst>
                <a:lin ang="0" scaled="1"/>
              </a:gradFill>
              <a:ln w="9525">
                <a:noFill/>
                <a:round/>
                <a:headEnd/>
                <a:tailEnd/>
              </a:ln>
            </p:spPr>
            <p:txBody>
              <a:bodyPr wrap="none" anchor="ctr"/>
              <a:lstStyle/>
              <a:p>
                <a:endParaRPr lang="zh-CN" altLang="zh-CN"/>
              </a:p>
            </p:txBody>
          </p:sp>
        </p:grpSp>
        <p:sp>
          <p:nvSpPr>
            <p:cNvPr id="168" name="Rectangle 382"/>
            <p:cNvSpPr>
              <a:spLocks noChangeArrowheads="1"/>
            </p:cNvSpPr>
            <p:nvPr/>
          </p:nvSpPr>
          <p:spPr bwMode="auto">
            <a:xfrm>
              <a:off x="5249" y="429"/>
              <a:ext cx="68" cy="2287"/>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p>
              <a:endParaRPr lang="zh-CN" altLang="zh-CN"/>
            </a:p>
          </p:txBody>
        </p:sp>
        <p:sp>
          <p:nvSpPr>
            <p:cNvPr id="169" name="Freeform 383"/>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w="9525">
              <a:noFill/>
              <a:round/>
              <a:headEnd/>
              <a:tailEnd/>
            </a:ln>
          </p:spPr>
          <p:txBody>
            <a:bodyPr/>
            <a:lstStyle/>
            <a:p>
              <a:endParaRPr lang="zh-CN" altLang="en-US"/>
            </a:p>
          </p:txBody>
        </p:sp>
        <p:sp>
          <p:nvSpPr>
            <p:cNvPr id="170" name="Freeform 384"/>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w="9525">
              <a:noFill/>
              <a:round/>
              <a:headEnd/>
              <a:tailEnd/>
            </a:ln>
          </p:spPr>
          <p:txBody>
            <a:bodyPr/>
            <a:lstStyle/>
            <a:p>
              <a:endParaRPr lang="zh-CN" altLang="en-US"/>
            </a:p>
          </p:txBody>
        </p:sp>
        <p:sp>
          <p:nvSpPr>
            <p:cNvPr id="171" name="Oval 385"/>
            <p:cNvSpPr>
              <a:spLocks noChangeArrowheads="1"/>
            </p:cNvSpPr>
            <p:nvPr/>
          </p:nvSpPr>
          <p:spPr bwMode="auto">
            <a:xfrm>
              <a:off x="5515" y="2612"/>
              <a:ext cx="50" cy="94"/>
            </a:xfrm>
            <a:prstGeom prst="ellipse">
              <a:avLst/>
            </a:prstGeom>
            <a:solidFill>
              <a:srgbClr val="333333"/>
            </a:solidFill>
            <a:ln w="9525">
              <a:noFill/>
              <a:round/>
              <a:headEnd/>
              <a:tailEnd/>
            </a:ln>
          </p:spPr>
          <p:txBody>
            <a:bodyPr wrap="none" anchor="ctr"/>
            <a:lstStyle/>
            <a:p>
              <a:endParaRPr lang="zh-CN" altLang="zh-CN"/>
            </a:p>
          </p:txBody>
        </p:sp>
        <p:sp>
          <p:nvSpPr>
            <p:cNvPr id="172" name="Freeform 386"/>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w="9525">
              <a:noFill/>
              <a:round/>
              <a:headEnd/>
              <a:tailEnd/>
            </a:ln>
          </p:spPr>
          <p:txBody>
            <a:bodyPr/>
            <a:lstStyle/>
            <a:p>
              <a:endParaRPr lang="zh-CN" altLang="en-US"/>
            </a:p>
          </p:txBody>
        </p:sp>
        <p:sp>
          <p:nvSpPr>
            <p:cNvPr id="173" name="AutoShape 387"/>
            <p:cNvSpPr>
              <a:spLocks noChangeArrowheads="1"/>
            </p:cNvSpPr>
            <p:nvPr/>
          </p:nvSpPr>
          <p:spPr bwMode="auto">
            <a:xfrm>
              <a:off x="4140" y="2676"/>
              <a:ext cx="1202" cy="149"/>
            </a:xfrm>
            <a:prstGeom prst="roundRect">
              <a:avLst>
                <a:gd name="adj" fmla="val 50000"/>
              </a:avLst>
            </a:prstGeom>
            <a:solidFill>
              <a:srgbClr val="DDDDDD"/>
            </a:solidFill>
            <a:ln w="9525">
              <a:solidFill>
                <a:schemeClr val="tx1"/>
              </a:solidFill>
              <a:round/>
              <a:headEnd/>
              <a:tailEnd/>
            </a:ln>
          </p:spPr>
          <p:txBody>
            <a:bodyPr wrap="none" anchor="ctr"/>
            <a:lstStyle/>
            <a:p>
              <a:endParaRPr lang="zh-CN" altLang="zh-CN"/>
            </a:p>
          </p:txBody>
        </p:sp>
        <p:sp>
          <p:nvSpPr>
            <p:cNvPr id="174" name="AutoShape 388"/>
            <p:cNvSpPr>
              <a:spLocks noChangeArrowheads="1"/>
            </p:cNvSpPr>
            <p:nvPr/>
          </p:nvSpPr>
          <p:spPr bwMode="auto">
            <a:xfrm>
              <a:off x="4208" y="2711"/>
              <a:ext cx="1066" cy="84"/>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p>
              <a:endParaRPr lang="zh-CN" altLang="zh-CN"/>
            </a:p>
          </p:txBody>
        </p:sp>
        <p:sp>
          <p:nvSpPr>
            <p:cNvPr id="175" name="Oval 389"/>
            <p:cNvSpPr>
              <a:spLocks noChangeArrowheads="1"/>
            </p:cNvSpPr>
            <p:nvPr/>
          </p:nvSpPr>
          <p:spPr bwMode="auto">
            <a:xfrm>
              <a:off x="4307" y="2383"/>
              <a:ext cx="161" cy="144"/>
            </a:xfrm>
            <a:prstGeom prst="ellipse">
              <a:avLst/>
            </a:prstGeom>
            <a:solidFill>
              <a:srgbClr val="33CC33"/>
            </a:solidFill>
            <a:ln w="9525">
              <a:noFill/>
              <a:round/>
              <a:headEnd/>
              <a:tailEnd/>
            </a:ln>
          </p:spPr>
          <p:txBody>
            <a:bodyPr wrap="none" anchor="ctr"/>
            <a:lstStyle/>
            <a:p>
              <a:endParaRPr lang="zh-CN" altLang="zh-CN"/>
            </a:p>
          </p:txBody>
        </p:sp>
        <p:sp>
          <p:nvSpPr>
            <p:cNvPr id="176" name="Oval 390"/>
            <p:cNvSpPr>
              <a:spLocks noChangeArrowheads="1"/>
            </p:cNvSpPr>
            <p:nvPr/>
          </p:nvSpPr>
          <p:spPr bwMode="auto">
            <a:xfrm>
              <a:off x="4487" y="2383"/>
              <a:ext cx="161" cy="144"/>
            </a:xfrm>
            <a:prstGeom prst="ellipse">
              <a:avLst/>
            </a:prstGeom>
            <a:solidFill>
              <a:srgbClr val="FF0000"/>
            </a:solidFill>
            <a:ln w="9525">
              <a:noFill/>
              <a:round/>
              <a:headEnd/>
              <a:tailEnd/>
            </a:ln>
          </p:spPr>
          <p:txBody>
            <a:bodyPr wrap="none" anchor="ctr"/>
            <a:lstStyle/>
            <a:p>
              <a:pPr algn="ctr" eaLnBrk="1" hangingPunct="1"/>
              <a:endParaRPr lang="zh-CN" altLang="zh-CN" sz="1800">
                <a:solidFill>
                  <a:srgbClr val="FF0000"/>
                </a:solidFill>
              </a:endParaRPr>
            </a:p>
          </p:txBody>
        </p:sp>
        <p:sp>
          <p:nvSpPr>
            <p:cNvPr id="177" name="Oval 391"/>
            <p:cNvSpPr>
              <a:spLocks noChangeArrowheads="1"/>
            </p:cNvSpPr>
            <p:nvPr/>
          </p:nvSpPr>
          <p:spPr bwMode="auto">
            <a:xfrm>
              <a:off x="4660" y="2379"/>
              <a:ext cx="161" cy="144"/>
            </a:xfrm>
            <a:prstGeom prst="ellipse">
              <a:avLst/>
            </a:prstGeom>
            <a:solidFill>
              <a:srgbClr val="33CC33"/>
            </a:solidFill>
            <a:ln w="9525">
              <a:noFill/>
              <a:round/>
              <a:headEnd/>
              <a:tailEnd/>
            </a:ln>
          </p:spPr>
          <p:txBody>
            <a:bodyPr wrap="none" anchor="ctr"/>
            <a:lstStyle/>
            <a:p>
              <a:endParaRPr lang="zh-CN" altLang="zh-CN"/>
            </a:p>
          </p:txBody>
        </p:sp>
        <p:sp>
          <p:nvSpPr>
            <p:cNvPr id="178" name="Rectangle 392"/>
            <p:cNvSpPr>
              <a:spLocks noChangeArrowheads="1"/>
            </p:cNvSpPr>
            <p:nvPr/>
          </p:nvSpPr>
          <p:spPr bwMode="auto">
            <a:xfrm>
              <a:off x="5063" y="1833"/>
              <a:ext cx="87" cy="764"/>
            </a:xfrm>
            <a:prstGeom prst="rect">
              <a:avLst/>
            </a:prstGeom>
            <a:solidFill>
              <a:srgbClr val="292929"/>
            </a:solidFill>
            <a:ln w="9525">
              <a:solidFill>
                <a:schemeClr val="tx1"/>
              </a:solidFill>
              <a:miter lim="800000"/>
              <a:headEnd/>
              <a:tailEnd/>
            </a:ln>
          </p:spPr>
          <p:txBody>
            <a:bodyPr wrap="none" anchor="ctr"/>
            <a:lstStyle/>
            <a:p>
              <a:endParaRPr lang="zh-CN" altLang="zh-CN"/>
            </a:p>
          </p:txBody>
        </p:sp>
      </p:grpSp>
      <p:sp>
        <p:nvSpPr>
          <p:cNvPr id="187" name="Line 393"/>
          <p:cNvSpPr>
            <a:spLocks noChangeShapeType="1"/>
          </p:cNvSpPr>
          <p:nvPr/>
        </p:nvSpPr>
        <p:spPr bwMode="auto">
          <a:xfrm flipH="1">
            <a:off x="3638550" y="3594943"/>
            <a:ext cx="788988" cy="503238"/>
          </a:xfrm>
          <a:prstGeom prst="line">
            <a:avLst/>
          </a:prstGeom>
          <a:noFill/>
          <a:ln w="9525">
            <a:solidFill>
              <a:srgbClr val="CC0000"/>
            </a:solidFill>
            <a:round/>
            <a:headEnd/>
            <a:tailEnd/>
          </a:ln>
        </p:spPr>
        <p:txBody>
          <a:bodyPr/>
          <a:lstStyle/>
          <a:p>
            <a:endParaRPr lang="zh-CN" altLang="en-US"/>
          </a:p>
        </p:txBody>
      </p:sp>
      <p:grpSp>
        <p:nvGrpSpPr>
          <p:cNvPr id="188" name="Group 395"/>
          <p:cNvGrpSpPr>
            <a:grpSpLocks/>
          </p:cNvGrpSpPr>
          <p:nvPr/>
        </p:nvGrpSpPr>
        <p:grpSpPr bwMode="auto">
          <a:xfrm>
            <a:off x="606425" y="3110756"/>
            <a:ext cx="723900" cy="665162"/>
            <a:chOff x="-44" y="1473"/>
            <a:chExt cx="981" cy="1105"/>
          </a:xfrm>
        </p:grpSpPr>
        <p:pic>
          <p:nvPicPr>
            <p:cNvPr id="189" name="Picture 396" descr="desktop_computer_stylized_medium"/>
            <p:cNvPicPr>
              <a:picLocks noChangeAspect="1" noChangeArrowheads="1"/>
            </p:cNvPicPr>
            <p:nvPr/>
          </p:nvPicPr>
          <p:blipFill>
            <a:blip r:embed="rId13" cstate="print"/>
            <a:srcRect/>
            <a:stretch>
              <a:fillRect/>
            </a:stretch>
          </p:blipFill>
          <p:spPr bwMode="auto">
            <a:xfrm flipH="1">
              <a:off x="-44" y="1473"/>
              <a:ext cx="981" cy="1105"/>
            </a:xfrm>
            <a:prstGeom prst="rect">
              <a:avLst/>
            </a:prstGeom>
            <a:noFill/>
            <a:ln w="9525">
              <a:noFill/>
              <a:miter lim="800000"/>
              <a:headEnd/>
              <a:tailEnd/>
            </a:ln>
          </p:spPr>
        </p:pic>
        <p:sp>
          <p:nvSpPr>
            <p:cNvPr id="190" name="Freeform 397"/>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cap="flat" cmpd="sng">
              <a:noFill/>
              <a:prstDash val="solid"/>
              <a:round/>
              <a:headEnd/>
              <a:tailEnd/>
            </a:ln>
          </p:spPr>
          <p:txBody>
            <a:bodyPr wrap="none"/>
            <a:lstStyle/>
            <a:p>
              <a:endParaRPr lang="zh-CN" altLang="en-US"/>
            </a:p>
          </p:txBody>
        </p:sp>
      </p:grpSp>
      <p:grpSp>
        <p:nvGrpSpPr>
          <p:cNvPr id="191" name="Group 398"/>
          <p:cNvGrpSpPr>
            <a:grpSpLocks/>
          </p:cNvGrpSpPr>
          <p:nvPr/>
        </p:nvGrpSpPr>
        <p:grpSpPr bwMode="auto">
          <a:xfrm>
            <a:off x="1000125" y="3560018"/>
            <a:ext cx="723900" cy="665163"/>
            <a:chOff x="-44" y="1473"/>
            <a:chExt cx="981" cy="1105"/>
          </a:xfrm>
        </p:grpSpPr>
        <p:pic>
          <p:nvPicPr>
            <p:cNvPr id="192" name="Picture 399" descr="desktop_computer_stylized_medium"/>
            <p:cNvPicPr>
              <a:picLocks noChangeAspect="1" noChangeArrowheads="1"/>
            </p:cNvPicPr>
            <p:nvPr/>
          </p:nvPicPr>
          <p:blipFill>
            <a:blip r:embed="rId13" cstate="print"/>
            <a:srcRect/>
            <a:stretch>
              <a:fillRect/>
            </a:stretch>
          </p:blipFill>
          <p:spPr bwMode="auto">
            <a:xfrm flipH="1">
              <a:off x="-44" y="1473"/>
              <a:ext cx="981" cy="1105"/>
            </a:xfrm>
            <a:prstGeom prst="rect">
              <a:avLst/>
            </a:prstGeom>
            <a:noFill/>
            <a:ln w="9525">
              <a:noFill/>
              <a:miter lim="800000"/>
              <a:headEnd/>
              <a:tailEnd/>
            </a:ln>
          </p:spPr>
        </p:pic>
        <p:sp>
          <p:nvSpPr>
            <p:cNvPr id="193" name="Freeform 400"/>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cap="flat" cmpd="sng">
              <a:noFill/>
              <a:prstDash val="solid"/>
              <a:round/>
              <a:headEnd/>
              <a:tailEnd/>
            </a:ln>
          </p:spPr>
          <p:txBody>
            <a:bodyPr wrap="none"/>
            <a:lstStyle/>
            <a:p>
              <a:endParaRPr lang="zh-CN" altLang="en-US"/>
            </a:p>
          </p:txBody>
        </p:sp>
      </p:grpSp>
      <p:grpSp>
        <p:nvGrpSpPr>
          <p:cNvPr id="194" name="Group 401"/>
          <p:cNvGrpSpPr>
            <a:grpSpLocks/>
          </p:cNvGrpSpPr>
          <p:nvPr/>
        </p:nvGrpSpPr>
        <p:grpSpPr bwMode="auto">
          <a:xfrm>
            <a:off x="1611313" y="4136281"/>
            <a:ext cx="723900" cy="665162"/>
            <a:chOff x="-44" y="1473"/>
            <a:chExt cx="981" cy="1105"/>
          </a:xfrm>
        </p:grpSpPr>
        <p:pic>
          <p:nvPicPr>
            <p:cNvPr id="195" name="Picture 402" descr="desktop_computer_stylized_medium"/>
            <p:cNvPicPr>
              <a:picLocks noChangeAspect="1" noChangeArrowheads="1"/>
            </p:cNvPicPr>
            <p:nvPr/>
          </p:nvPicPr>
          <p:blipFill>
            <a:blip r:embed="rId13" cstate="print"/>
            <a:srcRect/>
            <a:stretch>
              <a:fillRect/>
            </a:stretch>
          </p:blipFill>
          <p:spPr bwMode="auto">
            <a:xfrm flipH="1">
              <a:off x="-44" y="1473"/>
              <a:ext cx="981" cy="1105"/>
            </a:xfrm>
            <a:prstGeom prst="rect">
              <a:avLst/>
            </a:prstGeom>
            <a:noFill/>
            <a:ln w="9525">
              <a:noFill/>
              <a:miter lim="800000"/>
              <a:headEnd/>
              <a:tailEnd/>
            </a:ln>
          </p:spPr>
        </p:pic>
        <p:sp>
          <p:nvSpPr>
            <p:cNvPr id="196" name="Freeform 403"/>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cap="flat" cmpd="sng">
              <a:noFill/>
              <a:prstDash val="solid"/>
              <a:round/>
              <a:headEnd/>
              <a:tailEnd/>
            </a:ln>
          </p:spPr>
          <p:txBody>
            <a:bodyPr wrap="none"/>
            <a:lstStyle/>
            <a:p>
              <a:endParaRPr lang="zh-CN" altLang="en-US"/>
            </a:p>
          </p:txBody>
        </p:sp>
      </p:grpSp>
      <p:grpSp>
        <p:nvGrpSpPr>
          <p:cNvPr id="197" name="Group 404"/>
          <p:cNvGrpSpPr>
            <a:grpSpLocks/>
          </p:cNvGrpSpPr>
          <p:nvPr/>
        </p:nvGrpSpPr>
        <p:grpSpPr bwMode="auto">
          <a:xfrm>
            <a:off x="2184400" y="4150568"/>
            <a:ext cx="723900" cy="665163"/>
            <a:chOff x="-44" y="1473"/>
            <a:chExt cx="981" cy="1105"/>
          </a:xfrm>
        </p:grpSpPr>
        <p:pic>
          <p:nvPicPr>
            <p:cNvPr id="198" name="Picture 405" descr="desktop_computer_stylized_medium"/>
            <p:cNvPicPr>
              <a:picLocks noChangeAspect="1" noChangeArrowheads="1"/>
            </p:cNvPicPr>
            <p:nvPr/>
          </p:nvPicPr>
          <p:blipFill>
            <a:blip r:embed="rId13" cstate="print"/>
            <a:srcRect/>
            <a:stretch>
              <a:fillRect/>
            </a:stretch>
          </p:blipFill>
          <p:spPr bwMode="auto">
            <a:xfrm flipH="1">
              <a:off x="-44" y="1473"/>
              <a:ext cx="981" cy="1105"/>
            </a:xfrm>
            <a:prstGeom prst="rect">
              <a:avLst/>
            </a:prstGeom>
            <a:noFill/>
            <a:ln w="9525">
              <a:noFill/>
              <a:miter lim="800000"/>
              <a:headEnd/>
              <a:tailEnd/>
            </a:ln>
          </p:spPr>
        </p:pic>
        <p:sp>
          <p:nvSpPr>
            <p:cNvPr id="199" name="Freeform 406"/>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cap="flat" cmpd="sng">
              <a:noFill/>
              <a:prstDash val="solid"/>
              <a:round/>
              <a:headEnd/>
              <a:tailEnd/>
            </a:ln>
          </p:spPr>
          <p:txBody>
            <a:bodyPr wrap="none"/>
            <a:lstStyle/>
            <a:p>
              <a:endParaRPr lang="zh-CN" altLang="en-US"/>
            </a:p>
          </p:txBody>
        </p:sp>
      </p:grpSp>
      <p:grpSp>
        <p:nvGrpSpPr>
          <p:cNvPr id="200" name="Group 347"/>
          <p:cNvGrpSpPr>
            <a:grpSpLocks/>
          </p:cNvGrpSpPr>
          <p:nvPr/>
        </p:nvGrpSpPr>
        <p:grpSpPr bwMode="auto">
          <a:xfrm>
            <a:off x="4386263" y="2286843"/>
            <a:ext cx="1262062" cy="647700"/>
            <a:chOff x="1871277" y="1576300"/>
            <a:chExt cx="1128371" cy="437861"/>
          </a:xfrm>
        </p:grpSpPr>
        <p:sp>
          <p:nvSpPr>
            <p:cNvPr id="201" name="Oval 201"/>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202" name="Rectangle 202"/>
            <p:cNvSpPr/>
            <p:nvPr/>
          </p:nvSpPr>
          <p:spPr bwMode="auto">
            <a:xfrm>
              <a:off x="1871277" y="1739425"/>
              <a:ext cx="1128371" cy="11590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203" name="Oval 203"/>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204" name="Freeform 204"/>
            <p:cNvSpPr/>
            <p:nvPr/>
          </p:nvSpPr>
          <p:spPr bwMode="auto">
            <a:xfrm>
              <a:off x="2159402" y="1672887"/>
              <a:ext cx="549283" cy="16097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205" name="Freeform 205"/>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206" name="Freeform 206"/>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207" name="Freeform 207"/>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208" name="Straight Connector 208"/>
            <p:cNvCxnSpPr>
              <a:cxnSpLocks noChangeShapeType="1"/>
              <a:endCxn id="203"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209" name="Straight Connector 209"/>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spTree>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BEB71E-0D4B-42F9-B098-7B44ED3DF412}"/>
              </a:ext>
            </a:extLst>
          </p:cNvPr>
          <p:cNvSpPr>
            <a:spLocks noGrp="1"/>
          </p:cNvSpPr>
          <p:nvPr>
            <p:ph type="title"/>
          </p:nvPr>
        </p:nvSpPr>
        <p:spPr/>
        <p:txBody>
          <a:bodyPr/>
          <a:lstStyle/>
          <a:p>
            <a:r>
              <a:rPr lang="zh-CN" altLang="en-US" dirty="0"/>
              <a:t>课程基本信息</a:t>
            </a:r>
          </a:p>
        </p:txBody>
      </p:sp>
      <p:sp>
        <p:nvSpPr>
          <p:cNvPr id="4" name="灯片编号占位符 3">
            <a:extLst>
              <a:ext uri="{FF2B5EF4-FFF2-40B4-BE49-F238E27FC236}">
                <a16:creationId xmlns:a16="http://schemas.microsoft.com/office/drawing/2014/main" id="{4CED1E9B-2AD4-4155-88DB-D22AC6A6392C}"/>
              </a:ext>
            </a:extLst>
          </p:cNvPr>
          <p:cNvSpPr>
            <a:spLocks noGrp="1"/>
          </p:cNvSpPr>
          <p:nvPr>
            <p:ph type="sldNum" sz="quarter" idx="12"/>
          </p:nvPr>
        </p:nvSpPr>
        <p:spPr/>
        <p:txBody>
          <a:bodyPr/>
          <a:lstStyle/>
          <a:p>
            <a:fld id="{E3FA5FAF-8A25-4B6E-94B7-5CA30A873E9A}" type="slidenum">
              <a:rPr lang="zh-CN" altLang="en-US" smtClean="0"/>
              <a:pPr/>
              <a:t>2</a:t>
            </a:fld>
            <a:endParaRPr lang="zh-CN" altLang="en-US"/>
          </a:p>
        </p:txBody>
      </p:sp>
      <p:pic>
        <p:nvPicPr>
          <p:cNvPr id="4098" name="Picture 2" descr="计算机网络：自顶向下方法(原书第7版)【图片 价格 品牌 评论】-京东">
            <a:extLst>
              <a:ext uri="{FF2B5EF4-FFF2-40B4-BE49-F238E27FC236}">
                <a16:creationId xmlns:a16="http://schemas.microsoft.com/office/drawing/2014/main" id="{815B00C6-712F-486C-9CA1-B47B962E11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57698" y="2780928"/>
            <a:ext cx="3919910" cy="391991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Computer Networking A Top-Down Approach (7th Edition) PDF 下_Java知识分享网 ...">
            <a:extLst>
              <a:ext uri="{FF2B5EF4-FFF2-40B4-BE49-F238E27FC236}">
                <a16:creationId xmlns:a16="http://schemas.microsoft.com/office/drawing/2014/main" id="{C03110AE-EF11-458D-A4F6-F382402170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2450" y="2759220"/>
            <a:ext cx="3053028" cy="3798198"/>
          </a:xfrm>
          <a:prstGeom prst="rect">
            <a:avLst/>
          </a:prstGeom>
          <a:noFill/>
          <a:extLst>
            <a:ext uri="{909E8E84-426E-40DD-AFC4-6F175D3DCCD1}">
              <a14:hiddenFill xmlns:a14="http://schemas.microsoft.com/office/drawing/2010/main">
                <a:solidFill>
                  <a:srgbClr val="FFFFFF"/>
                </a:solidFill>
              </a14:hiddenFill>
            </a:ext>
          </a:extLst>
        </p:spPr>
      </p:pic>
      <p:sp>
        <p:nvSpPr>
          <p:cNvPr id="7" name="内容占位符 2">
            <a:extLst>
              <a:ext uri="{FF2B5EF4-FFF2-40B4-BE49-F238E27FC236}">
                <a16:creationId xmlns:a16="http://schemas.microsoft.com/office/drawing/2014/main" id="{D1BE0CB2-CECE-4104-A293-4786254FF0F1}"/>
              </a:ext>
            </a:extLst>
          </p:cNvPr>
          <p:cNvSpPr>
            <a:spLocks noGrp="1"/>
          </p:cNvSpPr>
          <p:nvPr>
            <p:ph idx="1"/>
          </p:nvPr>
        </p:nvSpPr>
        <p:spPr>
          <a:xfrm>
            <a:off x="250825" y="1844675"/>
            <a:ext cx="8704263" cy="4287838"/>
          </a:xfrm>
        </p:spPr>
        <p:txBody>
          <a:bodyPr/>
          <a:lstStyle/>
          <a:p>
            <a:r>
              <a:rPr lang="en-US" altLang="zh-CN" dirty="0"/>
              <a:t>《</a:t>
            </a:r>
            <a:r>
              <a:rPr lang="zh-CN" altLang="en-US" dirty="0"/>
              <a:t>计算机网络</a:t>
            </a:r>
            <a:r>
              <a:rPr lang="en-US" altLang="zh-CN" dirty="0"/>
              <a:t>—</a:t>
            </a:r>
            <a:r>
              <a:rPr lang="zh-CN" altLang="en-US" dirty="0"/>
              <a:t>自顶向下方法</a:t>
            </a:r>
            <a:r>
              <a:rPr lang="en-US" altLang="zh-CN" dirty="0"/>
              <a:t>》</a:t>
            </a:r>
            <a:r>
              <a:rPr lang="zh-CN" altLang="en-US" dirty="0"/>
              <a:t>第</a:t>
            </a:r>
            <a:r>
              <a:rPr lang="en-US" altLang="zh-CN" dirty="0"/>
              <a:t>7</a:t>
            </a:r>
            <a:r>
              <a:rPr lang="zh-CN" altLang="en-US"/>
              <a:t>版</a:t>
            </a:r>
            <a:endParaRPr lang="zh-CN" altLang="en-US" dirty="0"/>
          </a:p>
        </p:txBody>
      </p:sp>
    </p:spTree>
    <p:extLst>
      <p:ext uri="{BB962C8B-B14F-4D97-AF65-F5344CB8AC3E}">
        <p14:creationId xmlns:p14="http://schemas.microsoft.com/office/powerpoint/2010/main" val="3070098029"/>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接入网示例</a:t>
            </a:r>
            <a:r>
              <a:rPr lang="en-US" altLang="zh-CN" dirty="0"/>
              <a:t>4</a:t>
            </a:r>
            <a:r>
              <a:rPr lang="zh-CN" altLang="en-US" dirty="0"/>
              <a:t>：无线接入网络</a:t>
            </a:r>
          </a:p>
        </p:txBody>
      </p:sp>
      <p:sp>
        <p:nvSpPr>
          <p:cNvPr id="4" name="灯片编号占位符 3"/>
          <p:cNvSpPr>
            <a:spLocks noGrp="1"/>
          </p:cNvSpPr>
          <p:nvPr>
            <p:ph type="sldNum" sz="quarter" idx="12"/>
          </p:nvPr>
        </p:nvSpPr>
        <p:spPr/>
        <p:txBody>
          <a:bodyPr/>
          <a:lstStyle/>
          <a:p>
            <a:fld id="{E3FA5FAF-8A25-4B6E-94B7-5CA30A873E9A}" type="slidenum">
              <a:rPr lang="zh-CN" altLang="en-US" smtClean="0"/>
              <a:pPr/>
              <a:t>20</a:t>
            </a:fld>
            <a:endParaRPr lang="zh-CN" altLang="en-US"/>
          </a:p>
        </p:txBody>
      </p:sp>
      <p:sp>
        <p:nvSpPr>
          <p:cNvPr id="5" name="Rectangle 3"/>
          <p:cNvSpPr txBox="1">
            <a:spLocks noChangeArrowheads="1"/>
          </p:cNvSpPr>
          <p:nvPr/>
        </p:nvSpPr>
        <p:spPr bwMode="auto">
          <a:xfrm>
            <a:off x="261938" y="1812181"/>
            <a:ext cx="8370887" cy="86518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287338" marR="0" lvl="0" indent="-287338" algn="l" defTabSz="914400" rtl="0" eaLnBrk="1" fontAlgn="base" latinLnBrk="0" hangingPunct="1">
              <a:lnSpc>
                <a:spcPct val="100000"/>
              </a:lnSpc>
              <a:spcBef>
                <a:spcPct val="20000"/>
              </a:spcBef>
              <a:spcAft>
                <a:spcPct val="0"/>
              </a:spcAft>
              <a:buClr>
                <a:schemeClr val="folHlink"/>
              </a:buClr>
              <a:buSzPct val="60000"/>
              <a:buFont typeface="Wingdings" pitchFamily="2" charset="2"/>
              <a:buChar char="n"/>
              <a:tabLst/>
              <a:defRPr/>
            </a:pPr>
            <a:r>
              <a:rPr kumimoji="0" lang="zh-CN" altLang="en-US" sz="2400" b="0" i="0" u="none" strike="noStrike" kern="0" cap="none" spc="0" normalizeH="0" baseline="0" noProof="0" dirty="0">
                <a:ln>
                  <a:noFill/>
                </a:ln>
                <a:solidFill>
                  <a:schemeClr val="tx1"/>
                </a:solidFill>
                <a:effectLst/>
                <a:uLnTx/>
                <a:uFillTx/>
                <a:latin typeface="+mn-ea"/>
                <a:cs typeface="+mn-cs"/>
              </a:rPr>
              <a:t>终端系统通过共享的无线接入网络连接路由器</a:t>
            </a:r>
            <a:endParaRPr kumimoji="0" lang="en-US" altLang="zh-CN" sz="2000" b="0" i="0" u="none" strike="noStrike" kern="0" cap="none" spc="0" normalizeH="0" baseline="0" noProof="0" dirty="0">
              <a:ln>
                <a:noFill/>
              </a:ln>
              <a:solidFill>
                <a:schemeClr val="tx1"/>
              </a:solidFill>
              <a:effectLst/>
              <a:uLnTx/>
              <a:uFillTx/>
              <a:latin typeface="+mn-ea"/>
            </a:endParaRPr>
          </a:p>
        </p:txBody>
      </p:sp>
      <p:sp>
        <p:nvSpPr>
          <p:cNvPr id="6" name="Rectangle 3"/>
          <p:cNvSpPr>
            <a:spLocks noChangeArrowheads="1"/>
          </p:cNvSpPr>
          <p:nvPr/>
        </p:nvSpPr>
        <p:spPr bwMode="auto">
          <a:xfrm>
            <a:off x="341313" y="2456136"/>
            <a:ext cx="4079875" cy="1368425"/>
          </a:xfrm>
          <a:prstGeom prst="rect">
            <a:avLst/>
          </a:prstGeom>
          <a:noFill/>
          <a:ln w="9525">
            <a:noFill/>
            <a:miter lim="800000"/>
            <a:headEnd/>
            <a:tailEnd/>
          </a:ln>
        </p:spPr>
        <p:txBody>
          <a:bodyPr/>
          <a:lstStyle/>
          <a:p>
            <a:pPr marL="342900" indent="-342900" eaLnBrk="1" hangingPunct="1">
              <a:lnSpc>
                <a:spcPct val="85000"/>
              </a:lnSpc>
              <a:spcBef>
                <a:spcPct val="20000"/>
              </a:spcBef>
              <a:buClr>
                <a:srgbClr val="000099"/>
              </a:buClr>
              <a:buSzPct val="65000"/>
              <a:buFont typeface="Wingdings" pitchFamily="2" charset="2"/>
              <a:buNone/>
            </a:pPr>
            <a:r>
              <a:rPr lang="zh-CN" altLang="en-US" sz="2400" dirty="0">
                <a:solidFill>
                  <a:srgbClr val="CC0000"/>
                </a:solidFill>
                <a:latin typeface="+mn-ea"/>
              </a:rPr>
              <a:t>无线局域网：</a:t>
            </a:r>
            <a:endParaRPr lang="en-US" altLang="zh-CN" sz="2400" dirty="0">
              <a:solidFill>
                <a:srgbClr val="CC0000"/>
              </a:solidFill>
              <a:latin typeface="+mn-ea"/>
            </a:endParaRPr>
          </a:p>
          <a:p>
            <a:pPr marL="682625" lvl="1" indent="-225425" eaLnBrk="1" hangingPunct="1">
              <a:lnSpc>
                <a:spcPct val="85000"/>
              </a:lnSpc>
              <a:spcBef>
                <a:spcPct val="20000"/>
              </a:spcBef>
              <a:buClr>
                <a:srgbClr val="000099"/>
              </a:buClr>
              <a:buFont typeface="Wingdings" pitchFamily="2" charset="2"/>
              <a:buChar char="§"/>
            </a:pPr>
            <a:r>
              <a:rPr lang="zh-CN" altLang="en-US" sz="2400" dirty="0">
                <a:latin typeface="+mn-ea"/>
              </a:rPr>
              <a:t>建筑物内</a:t>
            </a:r>
            <a:r>
              <a:rPr lang="en-US" altLang="zh-CN" sz="2400" dirty="0">
                <a:latin typeface="+mn-ea"/>
              </a:rPr>
              <a:t>(100</a:t>
            </a:r>
            <a:r>
              <a:rPr lang="zh-CN" altLang="en-US" sz="2400" dirty="0">
                <a:latin typeface="+mn-ea"/>
              </a:rPr>
              <a:t>米</a:t>
            </a:r>
            <a:r>
              <a:rPr lang="en-US" altLang="zh-CN" sz="2400" dirty="0">
                <a:latin typeface="+mn-ea"/>
              </a:rPr>
              <a:t>)</a:t>
            </a:r>
          </a:p>
          <a:p>
            <a:pPr marL="682625" lvl="1" indent="-225425" eaLnBrk="1" hangingPunct="1">
              <a:lnSpc>
                <a:spcPct val="85000"/>
              </a:lnSpc>
              <a:spcBef>
                <a:spcPct val="20000"/>
              </a:spcBef>
              <a:buClr>
                <a:srgbClr val="000099"/>
              </a:buClr>
              <a:buFont typeface="Wingdings" pitchFamily="2" charset="2"/>
              <a:buChar char="§"/>
            </a:pPr>
            <a:r>
              <a:rPr lang="en-US" altLang="zh-CN" sz="2400" dirty="0">
                <a:latin typeface="+mn-ea"/>
              </a:rPr>
              <a:t>802.11b/g/n (</a:t>
            </a:r>
            <a:r>
              <a:rPr lang="en-US" altLang="zh-CN" sz="2400" dirty="0" err="1">
                <a:latin typeface="+mn-ea"/>
              </a:rPr>
              <a:t>WiFi</a:t>
            </a:r>
            <a:r>
              <a:rPr lang="en-US" altLang="zh-CN" sz="2400" dirty="0">
                <a:latin typeface="+mn-ea"/>
              </a:rPr>
              <a:t>): 11</a:t>
            </a:r>
            <a:r>
              <a:rPr lang="zh-CN" altLang="en-US" sz="2400" dirty="0">
                <a:latin typeface="+mn-ea"/>
              </a:rPr>
              <a:t>、</a:t>
            </a:r>
            <a:r>
              <a:rPr lang="en-US" altLang="zh-CN" sz="2400" dirty="0">
                <a:latin typeface="+mn-ea"/>
              </a:rPr>
              <a:t>54</a:t>
            </a:r>
            <a:r>
              <a:rPr lang="zh-CN" altLang="en-US" sz="2400" dirty="0">
                <a:latin typeface="+mn-ea"/>
              </a:rPr>
              <a:t>、</a:t>
            </a:r>
            <a:r>
              <a:rPr lang="en-US" altLang="zh-CN" sz="2400" dirty="0">
                <a:latin typeface="+mn-ea"/>
              </a:rPr>
              <a:t>450 Mbps </a:t>
            </a:r>
            <a:r>
              <a:rPr lang="zh-CN" altLang="en-US" sz="2400" dirty="0">
                <a:latin typeface="+mn-ea"/>
              </a:rPr>
              <a:t>传输速率</a:t>
            </a:r>
            <a:endParaRPr lang="en-US" altLang="zh-CN" sz="2400" dirty="0">
              <a:latin typeface="+mn-ea"/>
            </a:endParaRPr>
          </a:p>
        </p:txBody>
      </p:sp>
      <p:sp>
        <p:nvSpPr>
          <p:cNvPr id="7" name="Rectangle 3"/>
          <p:cNvSpPr>
            <a:spLocks noChangeArrowheads="1"/>
          </p:cNvSpPr>
          <p:nvPr/>
        </p:nvSpPr>
        <p:spPr bwMode="auto">
          <a:xfrm>
            <a:off x="4640263" y="2060848"/>
            <a:ext cx="4619625" cy="2625725"/>
          </a:xfrm>
          <a:prstGeom prst="rect">
            <a:avLst/>
          </a:prstGeom>
          <a:noFill/>
          <a:ln w="9525">
            <a:noFill/>
            <a:miter lim="800000"/>
            <a:headEnd/>
            <a:tailEnd/>
          </a:ln>
        </p:spPr>
        <p:txBody>
          <a:bodyPr/>
          <a:lstStyle/>
          <a:p>
            <a:pPr marL="342900" indent="-342900" eaLnBrk="1" hangingPunct="1">
              <a:lnSpc>
                <a:spcPct val="85000"/>
              </a:lnSpc>
              <a:spcBef>
                <a:spcPct val="20000"/>
              </a:spcBef>
              <a:buClr>
                <a:srgbClr val="000099"/>
              </a:buClr>
              <a:buSzPct val="65000"/>
              <a:buFont typeface="Wingdings" pitchFamily="2" charset="2"/>
              <a:buChar char="v"/>
            </a:pPr>
            <a:endParaRPr lang="en-US" altLang="zh-CN" sz="2000" dirty="0">
              <a:latin typeface="+mn-ea"/>
            </a:endParaRPr>
          </a:p>
          <a:p>
            <a:pPr marL="342900" indent="-342900" eaLnBrk="1" hangingPunct="1">
              <a:lnSpc>
                <a:spcPct val="85000"/>
              </a:lnSpc>
              <a:spcBef>
                <a:spcPct val="20000"/>
              </a:spcBef>
              <a:buClr>
                <a:srgbClr val="000099"/>
              </a:buClr>
              <a:buSzPct val="65000"/>
              <a:buFont typeface="Wingdings" pitchFamily="2" charset="2"/>
              <a:buNone/>
            </a:pPr>
            <a:r>
              <a:rPr lang="zh-CN" altLang="en-US" sz="2400" dirty="0">
                <a:solidFill>
                  <a:srgbClr val="CC0000"/>
                </a:solidFill>
                <a:latin typeface="+mn-ea"/>
              </a:rPr>
              <a:t>广域无线接入</a:t>
            </a:r>
            <a:endParaRPr lang="en-US" altLang="zh-CN" sz="2400" dirty="0">
              <a:solidFill>
                <a:srgbClr val="CC0000"/>
              </a:solidFill>
              <a:latin typeface="+mn-ea"/>
            </a:endParaRPr>
          </a:p>
          <a:p>
            <a:pPr marL="682625" lvl="1" indent="-225425" eaLnBrk="1" hangingPunct="1">
              <a:lnSpc>
                <a:spcPct val="85000"/>
              </a:lnSpc>
              <a:spcBef>
                <a:spcPct val="20000"/>
              </a:spcBef>
              <a:buClr>
                <a:srgbClr val="000099"/>
              </a:buClr>
              <a:buFont typeface="Wingdings" pitchFamily="2" charset="2"/>
              <a:buChar char="§"/>
            </a:pPr>
            <a:r>
              <a:rPr lang="zh-CN" altLang="en-US" sz="2400" dirty="0">
                <a:latin typeface="+mn-ea"/>
              </a:rPr>
              <a:t>电信运营商提供，数十公里</a:t>
            </a:r>
            <a:endParaRPr lang="en-US" altLang="ja-JP" sz="2400" dirty="0">
              <a:latin typeface="+mn-ea"/>
            </a:endParaRPr>
          </a:p>
          <a:p>
            <a:pPr marL="682625" lvl="1" indent="-225425" eaLnBrk="1" hangingPunct="1">
              <a:lnSpc>
                <a:spcPct val="85000"/>
              </a:lnSpc>
              <a:spcBef>
                <a:spcPct val="20000"/>
              </a:spcBef>
              <a:buClr>
                <a:srgbClr val="000099"/>
              </a:buClr>
              <a:buFont typeface="Wingdings" pitchFamily="2" charset="2"/>
              <a:buChar char="§"/>
            </a:pPr>
            <a:r>
              <a:rPr lang="en-US" altLang="zh-CN" sz="2400" dirty="0">
                <a:latin typeface="+mn-ea"/>
              </a:rPr>
              <a:t>1 </a:t>
            </a:r>
            <a:r>
              <a:rPr lang="zh-CN" altLang="en-US" sz="2400" dirty="0">
                <a:latin typeface="+mn-ea"/>
              </a:rPr>
              <a:t>到</a:t>
            </a:r>
            <a:r>
              <a:rPr lang="en-US" altLang="zh-CN" sz="2400" dirty="0">
                <a:latin typeface="+mn-ea"/>
              </a:rPr>
              <a:t>10 Mbps</a:t>
            </a:r>
          </a:p>
          <a:p>
            <a:pPr marL="682625" lvl="1" indent="-225425" eaLnBrk="1" hangingPunct="1">
              <a:lnSpc>
                <a:spcPct val="85000"/>
              </a:lnSpc>
              <a:spcBef>
                <a:spcPct val="20000"/>
              </a:spcBef>
              <a:buClr>
                <a:srgbClr val="000099"/>
              </a:buClr>
              <a:buFont typeface="Wingdings" pitchFamily="2" charset="2"/>
              <a:buChar char="§"/>
            </a:pPr>
            <a:r>
              <a:rPr lang="en-US" altLang="zh-CN" sz="2400" dirty="0">
                <a:latin typeface="+mn-ea"/>
              </a:rPr>
              <a:t>3G</a:t>
            </a:r>
            <a:r>
              <a:rPr lang="zh-CN" altLang="en-US" sz="2400" dirty="0">
                <a:latin typeface="+mn-ea"/>
              </a:rPr>
              <a:t>、</a:t>
            </a:r>
            <a:r>
              <a:rPr lang="en-US" altLang="zh-CN" sz="2400" dirty="0">
                <a:latin typeface="+mn-ea"/>
              </a:rPr>
              <a:t>4G</a:t>
            </a:r>
          </a:p>
        </p:txBody>
      </p:sp>
      <p:grpSp>
        <p:nvGrpSpPr>
          <p:cNvPr id="8" name="Group 85"/>
          <p:cNvGrpSpPr>
            <a:grpSpLocks/>
          </p:cNvGrpSpPr>
          <p:nvPr/>
        </p:nvGrpSpPr>
        <p:grpSpPr bwMode="auto">
          <a:xfrm>
            <a:off x="958850" y="4095006"/>
            <a:ext cx="2487613" cy="1562100"/>
            <a:chOff x="2889" y="1631"/>
            <a:chExt cx="980" cy="743"/>
          </a:xfrm>
        </p:grpSpPr>
        <p:sp>
          <p:nvSpPr>
            <p:cNvPr id="9" name="Rectangle 86"/>
            <p:cNvSpPr>
              <a:spLocks noChangeArrowheads="1"/>
            </p:cNvSpPr>
            <p:nvPr/>
          </p:nvSpPr>
          <p:spPr bwMode="auto">
            <a:xfrm>
              <a:off x="3046" y="1841"/>
              <a:ext cx="663" cy="533"/>
            </a:xfrm>
            <a:prstGeom prst="rect">
              <a:avLst/>
            </a:prstGeom>
            <a:solidFill>
              <a:srgbClr val="00CCFF"/>
            </a:solidFill>
            <a:ln w="9525">
              <a:noFill/>
              <a:miter lim="800000"/>
              <a:headEnd/>
              <a:tailEnd/>
            </a:ln>
          </p:spPr>
          <p:txBody>
            <a:bodyPr wrap="none" anchor="ctr"/>
            <a:lstStyle/>
            <a:p>
              <a:endParaRPr lang="zh-CN" altLang="zh-CN">
                <a:latin typeface="+mn-ea"/>
              </a:endParaRPr>
            </a:p>
          </p:txBody>
        </p:sp>
        <p:sp>
          <p:nvSpPr>
            <p:cNvPr id="10" name="AutoShape 87"/>
            <p:cNvSpPr>
              <a:spLocks noChangeArrowheads="1"/>
            </p:cNvSpPr>
            <p:nvPr/>
          </p:nvSpPr>
          <p:spPr bwMode="auto">
            <a:xfrm>
              <a:off x="2889" y="1631"/>
              <a:ext cx="980" cy="253"/>
            </a:xfrm>
            <a:prstGeom prst="triangle">
              <a:avLst>
                <a:gd name="adj" fmla="val 50000"/>
              </a:avLst>
            </a:prstGeom>
            <a:solidFill>
              <a:srgbClr val="00CCFF"/>
            </a:solidFill>
            <a:ln w="9525">
              <a:noFill/>
              <a:miter lim="800000"/>
              <a:headEnd/>
              <a:tailEnd/>
            </a:ln>
          </p:spPr>
          <p:txBody>
            <a:bodyPr wrap="none" anchor="ctr"/>
            <a:lstStyle/>
            <a:p>
              <a:pPr algn="ctr"/>
              <a:endParaRPr lang="zh-CN" altLang="zh-CN">
                <a:solidFill>
                  <a:srgbClr val="00CCFF"/>
                </a:solidFill>
                <a:latin typeface="+mn-ea"/>
              </a:endParaRPr>
            </a:p>
          </p:txBody>
        </p:sp>
      </p:grpSp>
      <p:sp>
        <p:nvSpPr>
          <p:cNvPr id="11" name="Line 110"/>
          <p:cNvSpPr>
            <a:spLocks noChangeShapeType="1"/>
          </p:cNvSpPr>
          <p:nvPr/>
        </p:nvSpPr>
        <p:spPr bwMode="auto">
          <a:xfrm>
            <a:off x="2603500" y="5499943"/>
            <a:ext cx="0" cy="220663"/>
          </a:xfrm>
          <a:prstGeom prst="line">
            <a:avLst/>
          </a:prstGeom>
          <a:noFill/>
          <a:ln w="9525">
            <a:solidFill>
              <a:schemeClr val="tx1"/>
            </a:solidFill>
            <a:round/>
            <a:headEnd/>
            <a:tailEnd/>
          </a:ln>
        </p:spPr>
        <p:txBody>
          <a:bodyPr/>
          <a:lstStyle/>
          <a:p>
            <a:endParaRPr lang="zh-CN" altLang="en-US">
              <a:latin typeface="+mn-ea"/>
            </a:endParaRPr>
          </a:p>
        </p:txBody>
      </p:sp>
      <p:sp>
        <p:nvSpPr>
          <p:cNvPr id="12" name="Line 116"/>
          <p:cNvSpPr>
            <a:spLocks noChangeShapeType="1"/>
          </p:cNvSpPr>
          <p:nvPr/>
        </p:nvSpPr>
        <p:spPr bwMode="auto">
          <a:xfrm flipV="1">
            <a:off x="2003425" y="5365006"/>
            <a:ext cx="287338" cy="4762"/>
          </a:xfrm>
          <a:prstGeom prst="line">
            <a:avLst/>
          </a:prstGeom>
          <a:noFill/>
          <a:ln w="9525">
            <a:solidFill>
              <a:schemeClr val="tx1"/>
            </a:solidFill>
            <a:round/>
            <a:headEnd/>
            <a:tailEnd/>
          </a:ln>
        </p:spPr>
        <p:txBody>
          <a:bodyPr/>
          <a:lstStyle/>
          <a:p>
            <a:endParaRPr lang="zh-CN" altLang="en-US">
              <a:latin typeface="+mn-ea"/>
            </a:endParaRPr>
          </a:p>
        </p:txBody>
      </p:sp>
      <p:grpSp>
        <p:nvGrpSpPr>
          <p:cNvPr id="13" name="Group 228"/>
          <p:cNvGrpSpPr>
            <a:grpSpLocks/>
          </p:cNvGrpSpPr>
          <p:nvPr/>
        </p:nvGrpSpPr>
        <p:grpSpPr bwMode="auto">
          <a:xfrm>
            <a:off x="2279650" y="5207843"/>
            <a:ext cx="666750" cy="284163"/>
            <a:chOff x="4650" y="1129"/>
            <a:chExt cx="246" cy="95"/>
          </a:xfrm>
        </p:grpSpPr>
        <p:sp>
          <p:nvSpPr>
            <p:cNvPr id="14"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mn-ea"/>
              </a:endParaRPr>
            </a:p>
          </p:txBody>
        </p:sp>
        <p:sp>
          <p:nvSpPr>
            <p:cNvPr id="15"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w="12700">
              <a:noFill/>
              <a:miter lim="800000"/>
              <a:headEnd/>
              <a:tailEnd/>
            </a:ln>
          </p:spPr>
          <p:txBody>
            <a:bodyPr wrap="none" anchor="ctr"/>
            <a:lstStyle/>
            <a:p>
              <a:pPr algn="ctr"/>
              <a:endParaRPr lang="zh-CN" altLang="zh-CN">
                <a:latin typeface="+mn-ea"/>
              </a:endParaRPr>
            </a:p>
          </p:txBody>
        </p:sp>
        <p:sp>
          <p:nvSpPr>
            <p:cNvPr id="16"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mn-ea"/>
              </a:endParaRPr>
            </a:p>
          </p:txBody>
        </p:sp>
        <p:grpSp>
          <p:nvGrpSpPr>
            <p:cNvPr id="17" name="Group 232"/>
            <p:cNvGrpSpPr>
              <a:grpSpLocks/>
            </p:cNvGrpSpPr>
            <p:nvPr/>
          </p:nvGrpSpPr>
          <p:grpSpPr bwMode="auto">
            <a:xfrm>
              <a:off x="4699" y="1145"/>
              <a:ext cx="138" cy="29"/>
              <a:chOff x="2468" y="1332"/>
              <a:chExt cx="310" cy="60"/>
            </a:xfrm>
          </p:grpSpPr>
          <p:sp>
            <p:nvSpPr>
              <p:cNvPr id="20" name="Freeform 233"/>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p:spPr>
            <p:txBody>
              <a:bodyPr/>
              <a:lstStyle/>
              <a:p>
                <a:endParaRPr lang="zh-CN" altLang="en-US">
                  <a:latin typeface="+mn-ea"/>
                </a:endParaRPr>
              </a:p>
            </p:txBody>
          </p:sp>
          <p:sp>
            <p:nvSpPr>
              <p:cNvPr id="21" name="Freeform 234"/>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p:spPr>
            <p:txBody>
              <a:bodyPr/>
              <a:lstStyle/>
              <a:p>
                <a:endParaRPr lang="zh-CN" altLang="en-US">
                  <a:latin typeface="+mn-ea"/>
                </a:endParaRPr>
              </a:p>
            </p:txBody>
          </p:sp>
        </p:grpSp>
        <p:sp>
          <p:nvSpPr>
            <p:cNvPr id="18" name="Line 235"/>
            <p:cNvSpPr>
              <a:spLocks noChangeShapeType="1"/>
            </p:cNvSpPr>
            <p:nvPr/>
          </p:nvSpPr>
          <p:spPr bwMode="auto">
            <a:xfrm>
              <a:off x="4651" y="1158"/>
              <a:ext cx="0" cy="42"/>
            </a:xfrm>
            <a:prstGeom prst="line">
              <a:avLst/>
            </a:prstGeom>
            <a:noFill/>
            <a:ln w="9525">
              <a:solidFill>
                <a:schemeClr val="tx1"/>
              </a:solidFill>
              <a:round/>
              <a:headEnd/>
              <a:tailEnd/>
            </a:ln>
          </p:spPr>
          <p:txBody>
            <a:bodyPr/>
            <a:lstStyle/>
            <a:p>
              <a:endParaRPr lang="zh-CN" altLang="en-US">
                <a:latin typeface="+mn-ea"/>
              </a:endParaRPr>
            </a:p>
          </p:txBody>
        </p:sp>
        <p:sp>
          <p:nvSpPr>
            <p:cNvPr id="19" name="Line 236"/>
            <p:cNvSpPr>
              <a:spLocks noChangeShapeType="1"/>
            </p:cNvSpPr>
            <p:nvPr/>
          </p:nvSpPr>
          <p:spPr bwMode="auto">
            <a:xfrm>
              <a:off x="4894" y="1160"/>
              <a:ext cx="0" cy="41"/>
            </a:xfrm>
            <a:prstGeom prst="line">
              <a:avLst/>
            </a:prstGeom>
            <a:noFill/>
            <a:ln w="9525">
              <a:solidFill>
                <a:schemeClr val="tx1"/>
              </a:solidFill>
              <a:round/>
              <a:headEnd/>
              <a:tailEnd/>
            </a:ln>
          </p:spPr>
          <p:txBody>
            <a:bodyPr/>
            <a:lstStyle/>
            <a:p>
              <a:endParaRPr lang="zh-CN" altLang="en-US">
                <a:latin typeface="+mn-ea"/>
              </a:endParaRPr>
            </a:p>
          </p:txBody>
        </p:sp>
      </p:grpSp>
      <p:grpSp>
        <p:nvGrpSpPr>
          <p:cNvPr id="22" name="Group 246"/>
          <p:cNvGrpSpPr>
            <a:grpSpLocks/>
          </p:cNvGrpSpPr>
          <p:nvPr/>
        </p:nvGrpSpPr>
        <p:grpSpPr bwMode="auto">
          <a:xfrm>
            <a:off x="1527175" y="4974481"/>
            <a:ext cx="863600" cy="588962"/>
            <a:chOff x="2967" y="478"/>
            <a:chExt cx="788" cy="625"/>
          </a:xfrm>
        </p:grpSpPr>
        <p:pic>
          <p:nvPicPr>
            <p:cNvPr id="23" name="Picture 247" descr="access_point_stylized_small"/>
            <p:cNvPicPr>
              <a:picLocks noChangeAspect="1" noChangeArrowheads="1"/>
            </p:cNvPicPr>
            <p:nvPr/>
          </p:nvPicPr>
          <p:blipFill>
            <a:blip r:embed="rId2" cstate="print"/>
            <a:srcRect/>
            <a:stretch>
              <a:fillRect/>
            </a:stretch>
          </p:blipFill>
          <p:spPr bwMode="auto">
            <a:xfrm>
              <a:off x="3012" y="559"/>
              <a:ext cx="576" cy="544"/>
            </a:xfrm>
            <a:prstGeom prst="rect">
              <a:avLst/>
            </a:prstGeom>
            <a:noFill/>
            <a:ln w="9525">
              <a:noFill/>
              <a:miter lim="800000"/>
              <a:headEnd/>
              <a:tailEnd/>
            </a:ln>
          </p:spPr>
        </p:pic>
        <p:pic>
          <p:nvPicPr>
            <p:cNvPr id="24" name="Picture 248" descr="antenna_radiation_stylized"/>
            <p:cNvPicPr>
              <a:picLocks noChangeAspect="1" noChangeArrowheads="1"/>
            </p:cNvPicPr>
            <p:nvPr/>
          </p:nvPicPr>
          <p:blipFill>
            <a:blip r:embed="rId3" cstate="print"/>
            <a:srcRect/>
            <a:stretch>
              <a:fillRect/>
            </a:stretch>
          </p:blipFill>
          <p:spPr bwMode="auto">
            <a:xfrm>
              <a:off x="2967" y="478"/>
              <a:ext cx="788" cy="188"/>
            </a:xfrm>
            <a:prstGeom prst="rect">
              <a:avLst/>
            </a:prstGeom>
            <a:noFill/>
            <a:ln w="9525">
              <a:noFill/>
              <a:miter lim="800000"/>
              <a:headEnd/>
              <a:tailEnd/>
            </a:ln>
          </p:spPr>
        </p:pic>
      </p:grpSp>
      <p:grpSp>
        <p:nvGrpSpPr>
          <p:cNvPr id="25" name="Group 390"/>
          <p:cNvGrpSpPr>
            <a:grpSpLocks/>
          </p:cNvGrpSpPr>
          <p:nvPr/>
        </p:nvGrpSpPr>
        <p:grpSpPr bwMode="auto">
          <a:xfrm>
            <a:off x="1441450" y="4206131"/>
            <a:ext cx="757238" cy="682625"/>
            <a:chOff x="877" y="1008"/>
            <a:chExt cx="2747" cy="2591"/>
          </a:xfrm>
        </p:grpSpPr>
        <p:pic>
          <p:nvPicPr>
            <p:cNvPr id="26" name="Picture 391" descr="antenna_stylized"/>
            <p:cNvPicPr>
              <a:picLocks noChangeAspect="1" noChangeArrowheads="1"/>
            </p:cNvPicPr>
            <p:nvPr/>
          </p:nvPicPr>
          <p:blipFill>
            <a:blip r:embed="rId4" cstate="print"/>
            <a:srcRect/>
            <a:stretch>
              <a:fillRect/>
            </a:stretch>
          </p:blipFill>
          <p:spPr bwMode="auto">
            <a:xfrm>
              <a:off x="877" y="1008"/>
              <a:ext cx="2725" cy="1421"/>
            </a:xfrm>
            <a:prstGeom prst="rect">
              <a:avLst/>
            </a:prstGeom>
            <a:noFill/>
            <a:ln w="9525">
              <a:noFill/>
              <a:miter lim="800000"/>
              <a:headEnd/>
              <a:tailEnd/>
            </a:ln>
          </p:spPr>
        </p:pic>
        <p:pic>
          <p:nvPicPr>
            <p:cNvPr id="27" name="Picture 392" descr="laptop_keyboard"/>
            <p:cNvPicPr>
              <a:picLocks noChangeAspect="1" noChangeArrowheads="1"/>
            </p:cNvPicPr>
            <p:nvPr/>
          </p:nvPicPr>
          <p:blipFill>
            <a:blip r:embed="rId5" cstate="print"/>
            <a:srcRect/>
            <a:stretch>
              <a:fillRect/>
            </a:stretch>
          </p:blipFill>
          <p:spPr bwMode="auto">
            <a:xfrm rot="109064" flipH="1">
              <a:off x="1009" y="2586"/>
              <a:ext cx="2245" cy="1013"/>
            </a:xfrm>
            <a:prstGeom prst="rect">
              <a:avLst/>
            </a:prstGeom>
            <a:noFill/>
            <a:ln w="9525">
              <a:noFill/>
              <a:miter lim="800000"/>
              <a:headEnd/>
              <a:tailEnd/>
            </a:ln>
          </p:spPr>
        </p:pic>
        <p:sp>
          <p:nvSpPr>
            <p:cNvPr id="28" name="Freeform 393"/>
            <p:cNvSpPr>
              <a:spLocks/>
            </p:cNvSpPr>
            <p:nvPr/>
          </p:nvSpPr>
          <p:spPr bwMode="auto">
            <a:xfrm>
              <a:off x="1753" y="1603"/>
              <a:ext cx="1807" cy="1322"/>
            </a:xfrm>
            <a:custGeom>
              <a:avLst/>
              <a:gdLst>
                <a:gd name="T0" fmla="*/ 1 w 2982"/>
                <a:gd name="T1" fmla="*/ 0 h 2442"/>
                <a:gd name="T2" fmla="*/ 0 w 2982"/>
                <a:gd name="T3" fmla="*/ 1 h 2442"/>
                <a:gd name="T4" fmla="*/ 2 w 2982"/>
                <a:gd name="T5" fmla="*/ 1 h 2442"/>
                <a:gd name="T6" fmla="*/ 2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latin typeface="+mn-ea"/>
              </a:endParaRPr>
            </a:p>
          </p:txBody>
        </p:sp>
        <p:pic>
          <p:nvPicPr>
            <p:cNvPr id="29" name="Picture 394" descr="screen"/>
            <p:cNvPicPr>
              <a:picLocks noChangeAspect="1" noChangeArrowheads="1"/>
            </p:cNvPicPr>
            <p:nvPr/>
          </p:nvPicPr>
          <p:blipFill>
            <a:blip r:embed="rId6" cstate="print"/>
            <a:srcRect/>
            <a:stretch>
              <a:fillRect/>
            </a:stretch>
          </p:blipFill>
          <p:spPr bwMode="auto">
            <a:xfrm>
              <a:off x="1842" y="1637"/>
              <a:ext cx="1642" cy="1203"/>
            </a:xfrm>
            <a:prstGeom prst="rect">
              <a:avLst/>
            </a:prstGeom>
            <a:noFill/>
            <a:ln w="9525">
              <a:noFill/>
              <a:miter lim="800000"/>
              <a:headEnd/>
              <a:tailEnd/>
            </a:ln>
          </p:spPr>
        </p:pic>
        <p:sp>
          <p:nvSpPr>
            <p:cNvPr id="30" name="Freeform 395"/>
            <p:cNvSpPr>
              <a:spLocks/>
            </p:cNvSpPr>
            <p:nvPr/>
          </p:nvSpPr>
          <p:spPr bwMode="auto">
            <a:xfrm>
              <a:off x="2082" y="1564"/>
              <a:ext cx="1531" cy="246"/>
            </a:xfrm>
            <a:custGeom>
              <a:avLst/>
              <a:gdLst>
                <a:gd name="T0" fmla="*/ 1 w 2528"/>
                <a:gd name="T1" fmla="*/ 0 h 455"/>
                <a:gd name="T2" fmla="*/ 2 w 2528"/>
                <a:gd name="T3" fmla="*/ 1 h 455"/>
                <a:gd name="T4" fmla="*/ 2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w="9525">
              <a:noFill/>
              <a:round/>
              <a:headEnd/>
              <a:tailEnd/>
            </a:ln>
          </p:spPr>
          <p:txBody>
            <a:bodyPr/>
            <a:lstStyle/>
            <a:p>
              <a:endParaRPr lang="zh-CN" altLang="en-US">
                <a:latin typeface="+mn-ea"/>
              </a:endParaRPr>
            </a:p>
          </p:txBody>
        </p:sp>
        <p:sp>
          <p:nvSpPr>
            <p:cNvPr id="31" name="Freeform 396"/>
            <p:cNvSpPr>
              <a:spLocks/>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w="9525">
              <a:noFill/>
              <a:round/>
              <a:headEnd/>
              <a:tailEnd/>
            </a:ln>
          </p:spPr>
          <p:txBody>
            <a:bodyPr/>
            <a:lstStyle/>
            <a:p>
              <a:endParaRPr lang="zh-CN" altLang="en-US">
                <a:latin typeface="+mn-ea"/>
              </a:endParaRPr>
            </a:p>
          </p:txBody>
        </p:sp>
        <p:sp>
          <p:nvSpPr>
            <p:cNvPr id="32" name="Freeform 397"/>
            <p:cNvSpPr>
              <a:spLocks/>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w="9525">
              <a:noFill/>
              <a:round/>
              <a:headEnd/>
              <a:tailEnd/>
            </a:ln>
          </p:spPr>
          <p:txBody>
            <a:bodyPr/>
            <a:lstStyle/>
            <a:p>
              <a:endParaRPr lang="zh-CN" altLang="en-US">
                <a:latin typeface="+mn-ea"/>
              </a:endParaRPr>
            </a:p>
          </p:txBody>
        </p:sp>
        <p:sp>
          <p:nvSpPr>
            <p:cNvPr id="33" name="Freeform 398"/>
            <p:cNvSpPr>
              <a:spLocks/>
            </p:cNvSpPr>
            <p:nvPr/>
          </p:nvSpPr>
          <p:spPr bwMode="auto">
            <a:xfrm>
              <a:off x="1732" y="2534"/>
              <a:ext cx="1680" cy="399"/>
            </a:xfrm>
            <a:custGeom>
              <a:avLst/>
              <a:gdLst>
                <a:gd name="T0" fmla="*/ 1 w 2773"/>
                <a:gd name="T1" fmla="*/ 0 h 738"/>
                <a:gd name="T2" fmla="*/ 0 w 2773"/>
                <a:gd name="T3" fmla="*/ 1 h 738"/>
                <a:gd name="T4" fmla="*/ 2 w 2773"/>
                <a:gd name="T5" fmla="*/ 1 h 738"/>
                <a:gd name="T6" fmla="*/ 2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w="9525">
              <a:noFill/>
              <a:round/>
              <a:headEnd/>
              <a:tailEnd/>
            </a:ln>
          </p:spPr>
          <p:txBody>
            <a:bodyPr/>
            <a:lstStyle/>
            <a:p>
              <a:endParaRPr lang="zh-CN" altLang="en-US">
                <a:latin typeface="+mn-ea"/>
              </a:endParaRPr>
            </a:p>
          </p:txBody>
        </p:sp>
        <p:sp>
          <p:nvSpPr>
            <p:cNvPr id="34" name="Freeform 399"/>
            <p:cNvSpPr>
              <a:spLocks/>
            </p:cNvSpPr>
            <p:nvPr/>
          </p:nvSpPr>
          <p:spPr bwMode="auto">
            <a:xfrm>
              <a:off x="3195" y="1755"/>
              <a:ext cx="429" cy="1187"/>
            </a:xfrm>
            <a:custGeom>
              <a:avLst/>
              <a:gdLst>
                <a:gd name="T0" fmla="*/ 2 w 637"/>
                <a:gd name="T1" fmla="*/ 0 h 1659"/>
                <a:gd name="T2" fmla="*/ 2 w 637"/>
                <a:gd name="T3" fmla="*/ 0 h 1659"/>
                <a:gd name="T4" fmla="*/ 1 w 637"/>
                <a:gd name="T5" fmla="*/ 15 h 1659"/>
                <a:gd name="T6" fmla="*/ 0 w 637"/>
                <a:gd name="T7" fmla="*/ 15 h 1659"/>
                <a:gd name="T8" fmla="*/ 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w="9525">
              <a:noFill/>
              <a:round/>
              <a:headEnd/>
              <a:tailEnd/>
            </a:ln>
          </p:spPr>
          <p:txBody>
            <a:bodyPr/>
            <a:lstStyle/>
            <a:p>
              <a:endParaRPr lang="zh-CN" altLang="en-US">
                <a:latin typeface="+mn-ea"/>
              </a:endParaRPr>
            </a:p>
          </p:txBody>
        </p:sp>
        <p:sp>
          <p:nvSpPr>
            <p:cNvPr id="35" name="Freeform 400"/>
            <p:cNvSpPr>
              <a:spLocks/>
            </p:cNvSpPr>
            <p:nvPr/>
          </p:nvSpPr>
          <p:spPr bwMode="auto">
            <a:xfrm>
              <a:off x="1734" y="2587"/>
              <a:ext cx="1494" cy="394"/>
            </a:xfrm>
            <a:custGeom>
              <a:avLst/>
              <a:gdLst>
                <a:gd name="T0" fmla="*/ 0 w 2216"/>
                <a:gd name="T1" fmla="*/ 0 h 550"/>
                <a:gd name="T2" fmla="*/ 1 w 2216"/>
                <a:gd name="T3" fmla="*/ 1 h 550"/>
                <a:gd name="T4" fmla="*/ 9 w 2216"/>
                <a:gd name="T5" fmla="*/ 5 h 550"/>
                <a:gd name="T6" fmla="*/ 9 w 2216"/>
                <a:gd name="T7" fmla="*/ 4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w="9525">
              <a:noFill/>
              <a:round/>
              <a:headEnd/>
              <a:tailEnd/>
            </a:ln>
          </p:spPr>
          <p:txBody>
            <a:bodyPr/>
            <a:lstStyle/>
            <a:p>
              <a:endParaRPr lang="zh-CN" altLang="en-US">
                <a:latin typeface="+mn-ea"/>
              </a:endParaRPr>
            </a:p>
          </p:txBody>
        </p:sp>
        <p:grpSp>
          <p:nvGrpSpPr>
            <p:cNvPr id="36" name="Group 401"/>
            <p:cNvGrpSpPr>
              <a:grpSpLocks/>
            </p:cNvGrpSpPr>
            <p:nvPr/>
          </p:nvGrpSpPr>
          <p:grpSpPr bwMode="auto">
            <a:xfrm>
              <a:off x="1709" y="3008"/>
              <a:ext cx="507" cy="234"/>
              <a:chOff x="1740" y="2642"/>
              <a:chExt cx="752" cy="327"/>
            </a:xfrm>
          </p:grpSpPr>
          <p:sp>
            <p:nvSpPr>
              <p:cNvPr id="43" name="Freeform 402"/>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w="9525">
                <a:noFill/>
                <a:round/>
                <a:headEnd/>
                <a:tailEnd/>
              </a:ln>
            </p:spPr>
            <p:txBody>
              <a:bodyPr/>
              <a:lstStyle/>
              <a:p>
                <a:endParaRPr lang="zh-CN" altLang="en-US">
                  <a:latin typeface="+mn-ea"/>
                </a:endParaRPr>
              </a:p>
            </p:txBody>
          </p:sp>
          <p:sp>
            <p:nvSpPr>
              <p:cNvPr id="44" name="Freeform 403"/>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w="9525">
                <a:noFill/>
                <a:round/>
                <a:headEnd/>
                <a:tailEnd/>
              </a:ln>
            </p:spPr>
            <p:txBody>
              <a:bodyPr/>
              <a:lstStyle/>
              <a:p>
                <a:endParaRPr lang="zh-CN" altLang="en-US">
                  <a:latin typeface="+mn-ea"/>
                </a:endParaRPr>
              </a:p>
            </p:txBody>
          </p:sp>
          <p:sp>
            <p:nvSpPr>
              <p:cNvPr id="45" name="Freeform 404"/>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w="9525">
                <a:noFill/>
                <a:round/>
                <a:headEnd/>
                <a:tailEnd/>
              </a:ln>
            </p:spPr>
            <p:txBody>
              <a:bodyPr/>
              <a:lstStyle/>
              <a:p>
                <a:endParaRPr lang="zh-CN" altLang="en-US">
                  <a:latin typeface="+mn-ea"/>
                </a:endParaRPr>
              </a:p>
            </p:txBody>
          </p:sp>
          <p:sp>
            <p:nvSpPr>
              <p:cNvPr id="46" name="Freeform 405"/>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w="9525">
                <a:noFill/>
                <a:round/>
                <a:headEnd/>
                <a:tailEnd/>
              </a:ln>
            </p:spPr>
            <p:txBody>
              <a:bodyPr/>
              <a:lstStyle/>
              <a:p>
                <a:endParaRPr lang="zh-CN" altLang="en-US">
                  <a:latin typeface="+mn-ea"/>
                </a:endParaRPr>
              </a:p>
            </p:txBody>
          </p:sp>
          <p:sp>
            <p:nvSpPr>
              <p:cNvPr id="47" name="Freeform 406"/>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w="9525">
                <a:noFill/>
                <a:round/>
                <a:headEnd/>
                <a:tailEnd/>
              </a:ln>
            </p:spPr>
            <p:txBody>
              <a:bodyPr/>
              <a:lstStyle/>
              <a:p>
                <a:endParaRPr lang="zh-CN" altLang="en-US">
                  <a:latin typeface="+mn-ea"/>
                </a:endParaRPr>
              </a:p>
            </p:txBody>
          </p:sp>
          <p:sp>
            <p:nvSpPr>
              <p:cNvPr id="48" name="Freeform 407"/>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w="9525">
                <a:noFill/>
                <a:round/>
                <a:headEnd/>
                <a:tailEnd/>
              </a:ln>
            </p:spPr>
            <p:txBody>
              <a:bodyPr/>
              <a:lstStyle/>
              <a:p>
                <a:endParaRPr lang="zh-CN" altLang="en-US">
                  <a:latin typeface="+mn-ea"/>
                </a:endParaRPr>
              </a:p>
            </p:txBody>
          </p:sp>
        </p:grpSp>
        <p:sp>
          <p:nvSpPr>
            <p:cNvPr id="37" name="Freeform 408"/>
            <p:cNvSpPr>
              <a:spLocks/>
            </p:cNvSpPr>
            <p:nvPr/>
          </p:nvSpPr>
          <p:spPr bwMode="auto">
            <a:xfrm>
              <a:off x="2577" y="3043"/>
              <a:ext cx="614" cy="514"/>
            </a:xfrm>
            <a:custGeom>
              <a:avLst/>
              <a:gdLst>
                <a:gd name="T0" fmla="*/ 1 w 990"/>
                <a:gd name="T1" fmla="*/ 2 h 792"/>
                <a:gd name="T2" fmla="*/ 1 w 990"/>
                <a:gd name="T3" fmla="*/ 0 h 792"/>
                <a:gd name="T4" fmla="*/ 1 w 990"/>
                <a:gd name="T5" fmla="*/ 1 h 792"/>
                <a:gd name="T6" fmla="*/ 0 w 990"/>
                <a:gd name="T7" fmla="*/ 2 h 792"/>
                <a:gd name="T8" fmla="*/ 1 w 990"/>
                <a:gd name="T9" fmla="*/ 2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w="9525">
              <a:noFill/>
              <a:round/>
              <a:headEnd/>
              <a:tailEnd/>
            </a:ln>
          </p:spPr>
          <p:txBody>
            <a:bodyPr/>
            <a:lstStyle/>
            <a:p>
              <a:endParaRPr lang="zh-CN" altLang="en-US">
                <a:latin typeface="+mn-ea"/>
              </a:endParaRPr>
            </a:p>
          </p:txBody>
        </p:sp>
        <p:sp>
          <p:nvSpPr>
            <p:cNvPr id="38" name="Freeform 409"/>
            <p:cNvSpPr>
              <a:spLocks/>
            </p:cNvSpPr>
            <p:nvPr/>
          </p:nvSpPr>
          <p:spPr bwMode="auto">
            <a:xfrm>
              <a:off x="1010" y="3084"/>
              <a:ext cx="1571" cy="469"/>
            </a:xfrm>
            <a:custGeom>
              <a:avLst/>
              <a:gdLst>
                <a:gd name="T0" fmla="*/ 1 w 2532"/>
                <a:gd name="T1" fmla="*/ 0 h 723"/>
                <a:gd name="T2" fmla="*/ 1 w 2532"/>
                <a:gd name="T3" fmla="*/ 0 h 723"/>
                <a:gd name="T4" fmla="*/ 4 w 2532"/>
                <a:gd name="T5" fmla="*/ 2 h 723"/>
                <a:gd name="T6" fmla="*/ 4 w 2532"/>
                <a:gd name="T7" fmla="*/ 2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9525">
              <a:noFill/>
              <a:round/>
              <a:headEnd/>
              <a:tailEnd/>
            </a:ln>
          </p:spPr>
          <p:txBody>
            <a:bodyPr/>
            <a:lstStyle/>
            <a:p>
              <a:endParaRPr lang="zh-CN" altLang="en-US">
                <a:latin typeface="+mn-ea"/>
              </a:endParaRPr>
            </a:p>
          </p:txBody>
        </p:sp>
        <p:sp>
          <p:nvSpPr>
            <p:cNvPr id="39" name="Freeform 410"/>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w="9525">
              <a:noFill/>
              <a:round/>
              <a:headEnd/>
              <a:tailEnd/>
            </a:ln>
          </p:spPr>
          <p:txBody>
            <a:bodyPr/>
            <a:lstStyle/>
            <a:p>
              <a:endParaRPr lang="zh-CN" altLang="en-US">
                <a:latin typeface="+mn-ea"/>
              </a:endParaRPr>
            </a:p>
          </p:txBody>
        </p:sp>
        <p:sp>
          <p:nvSpPr>
            <p:cNvPr id="40" name="Freeform 411"/>
            <p:cNvSpPr>
              <a:spLocks/>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w="9525">
              <a:noFill/>
              <a:round/>
              <a:headEnd/>
              <a:tailEnd/>
            </a:ln>
          </p:spPr>
          <p:txBody>
            <a:bodyPr/>
            <a:lstStyle/>
            <a:p>
              <a:endParaRPr lang="zh-CN" altLang="en-US">
                <a:latin typeface="+mn-ea"/>
              </a:endParaRPr>
            </a:p>
          </p:txBody>
        </p:sp>
        <p:sp>
          <p:nvSpPr>
            <p:cNvPr id="41" name="Freeform 412"/>
            <p:cNvSpPr>
              <a:spLocks/>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9525">
              <a:noFill/>
              <a:round/>
              <a:headEnd/>
              <a:tailEnd/>
            </a:ln>
          </p:spPr>
          <p:txBody>
            <a:bodyPr/>
            <a:lstStyle/>
            <a:p>
              <a:endParaRPr lang="zh-CN" altLang="en-US">
                <a:latin typeface="+mn-ea"/>
              </a:endParaRPr>
            </a:p>
          </p:txBody>
        </p:sp>
        <p:sp>
          <p:nvSpPr>
            <p:cNvPr id="42" name="Freeform 413"/>
            <p:cNvSpPr>
              <a:spLocks/>
            </p:cNvSpPr>
            <p:nvPr/>
          </p:nvSpPr>
          <p:spPr bwMode="auto">
            <a:xfrm flipV="1">
              <a:off x="2549" y="2986"/>
              <a:ext cx="608" cy="467"/>
            </a:xfrm>
            <a:custGeom>
              <a:avLst/>
              <a:gdLst>
                <a:gd name="T0" fmla="*/ 0 w 2532"/>
                <a:gd name="T1" fmla="*/ 0 h 723"/>
                <a:gd name="T2" fmla="*/ 0 w 2532"/>
                <a:gd name="T3" fmla="*/ 0 h 723"/>
                <a:gd name="T4" fmla="*/ 0 w 2532"/>
                <a:gd name="T5" fmla="*/ 2 h 723"/>
                <a:gd name="T6" fmla="*/ 0 w 2532"/>
                <a:gd name="T7" fmla="*/ 2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9525">
              <a:noFill/>
              <a:round/>
              <a:headEnd/>
              <a:tailEnd/>
            </a:ln>
          </p:spPr>
          <p:txBody>
            <a:bodyPr/>
            <a:lstStyle/>
            <a:p>
              <a:endParaRPr lang="zh-CN" altLang="en-US">
                <a:latin typeface="+mn-ea"/>
              </a:endParaRPr>
            </a:p>
          </p:txBody>
        </p:sp>
      </p:grpSp>
      <p:grpSp>
        <p:nvGrpSpPr>
          <p:cNvPr id="49" name="Group 445"/>
          <p:cNvGrpSpPr>
            <a:grpSpLocks/>
          </p:cNvGrpSpPr>
          <p:nvPr/>
        </p:nvGrpSpPr>
        <p:grpSpPr bwMode="auto">
          <a:xfrm>
            <a:off x="5146675" y="4561731"/>
            <a:ext cx="2709863" cy="1951037"/>
            <a:chOff x="3652" y="2846"/>
            <a:chExt cx="1253" cy="934"/>
          </a:xfrm>
        </p:grpSpPr>
        <p:sp>
          <p:nvSpPr>
            <p:cNvPr id="50" name="Freeform 84"/>
            <p:cNvSpPr>
              <a:spLocks/>
            </p:cNvSpPr>
            <p:nvPr/>
          </p:nvSpPr>
          <p:spPr bwMode="auto">
            <a:xfrm>
              <a:off x="3652" y="2949"/>
              <a:ext cx="1094" cy="675"/>
            </a:xfrm>
            <a:custGeom>
              <a:avLst/>
              <a:gdLst>
                <a:gd name="T0" fmla="*/ 1388 w 1036"/>
                <a:gd name="T1" fmla="*/ 11 h 675"/>
                <a:gd name="T2" fmla="*/ 837 w 1036"/>
                <a:gd name="T3" fmla="*/ 53 h 675"/>
                <a:gd name="T4" fmla="*/ 442 w 1036"/>
                <a:gd name="T5" fmla="*/ 129 h 675"/>
                <a:gd name="T6" fmla="*/ 329 w 1036"/>
                <a:gd name="T7" fmla="*/ 229 h 675"/>
                <a:gd name="T8" fmla="*/ 45 w 1036"/>
                <a:gd name="T9" fmla="*/ 297 h 675"/>
                <a:gd name="T10" fmla="*/ 37 w 1036"/>
                <a:gd name="T11" fmla="*/ 459 h 675"/>
                <a:gd name="T12" fmla="*/ 282 w 1036"/>
                <a:gd name="T13" fmla="*/ 489 h 675"/>
                <a:gd name="T14" fmla="*/ 984 w 1036"/>
                <a:gd name="T15" fmla="*/ 489 h 675"/>
                <a:gd name="T16" fmla="*/ 1281 w 1036"/>
                <a:gd name="T17" fmla="*/ 555 h 675"/>
                <a:gd name="T18" fmla="*/ 1612 w 1036"/>
                <a:gd name="T19" fmla="*/ 657 h 675"/>
                <a:gd name="T20" fmla="*/ 1865 w 1036"/>
                <a:gd name="T21" fmla="*/ 661 h 675"/>
                <a:gd name="T22" fmla="*/ 2039 w 1036"/>
                <a:gd name="T23" fmla="*/ 603 h 675"/>
                <a:gd name="T24" fmla="*/ 2128 w 1036"/>
                <a:gd name="T25" fmla="*/ 445 h 675"/>
                <a:gd name="T26" fmla="*/ 2183 w 1036"/>
                <a:gd name="T27" fmla="*/ 291 h 675"/>
                <a:gd name="T28" fmla="*/ 2189 w 1036"/>
                <a:gd name="T29" fmla="*/ 107 h 675"/>
                <a:gd name="T30" fmla="*/ 2001 w 1036"/>
                <a:gd name="T31" fmla="*/ 17 h 675"/>
                <a:gd name="T32" fmla="*/ 1662 w 1036"/>
                <a:gd name="T33" fmla="*/ 3 h 675"/>
                <a:gd name="T34" fmla="*/ 1388 w 1036"/>
                <a:gd name="T35" fmla="*/ 11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latin typeface="+mn-ea"/>
              </a:endParaRPr>
            </a:p>
          </p:txBody>
        </p:sp>
        <p:sp>
          <p:nvSpPr>
            <p:cNvPr id="51" name="Line 93"/>
            <p:cNvSpPr>
              <a:spLocks noChangeShapeType="1"/>
            </p:cNvSpPr>
            <p:nvPr/>
          </p:nvSpPr>
          <p:spPr bwMode="auto">
            <a:xfrm>
              <a:off x="4337" y="3386"/>
              <a:ext cx="96" cy="60"/>
            </a:xfrm>
            <a:prstGeom prst="line">
              <a:avLst/>
            </a:prstGeom>
            <a:noFill/>
            <a:ln w="9525">
              <a:solidFill>
                <a:schemeClr val="tx1"/>
              </a:solidFill>
              <a:round/>
              <a:headEnd/>
              <a:tailEnd/>
            </a:ln>
          </p:spPr>
          <p:txBody>
            <a:bodyPr/>
            <a:lstStyle/>
            <a:p>
              <a:endParaRPr lang="zh-CN" altLang="en-US">
                <a:latin typeface="+mn-ea"/>
              </a:endParaRPr>
            </a:p>
          </p:txBody>
        </p:sp>
        <p:pic>
          <p:nvPicPr>
            <p:cNvPr id="52" name="Picture 133" descr="car_icon_small"/>
            <p:cNvPicPr>
              <a:picLocks noChangeAspect="1" noChangeArrowheads="1"/>
            </p:cNvPicPr>
            <p:nvPr/>
          </p:nvPicPr>
          <p:blipFill>
            <a:blip r:embed="rId7" cstate="print"/>
            <a:srcRect/>
            <a:stretch>
              <a:fillRect/>
            </a:stretch>
          </p:blipFill>
          <p:spPr bwMode="auto">
            <a:xfrm>
              <a:off x="4370" y="2956"/>
              <a:ext cx="535" cy="106"/>
            </a:xfrm>
            <a:prstGeom prst="rect">
              <a:avLst/>
            </a:prstGeom>
            <a:noFill/>
            <a:ln w="9525">
              <a:noFill/>
              <a:miter lim="800000"/>
              <a:headEnd/>
              <a:tailEnd/>
            </a:ln>
          </p:spPr>
        </p:pic>
        <p:grpSp>
          <p:nvGrpSpPr>
            <p:cNvPr id="53" name="Group 134"/>
            <p:cNvGrpSpPr>
              <a:grpSpLocks/>
            </p:cNvGrpSpPr>
            <p:nvPr/>
          </p:nvGrpSpPr>
          <p:grpSpPr bwMode="auto">
            <a:xfrm>
              <a:off x="3911" y="2846"/>
              <a:ext cx="262" cy="243"/>
              <a:chOff x="2751" y="1851"/>
              <a:chExt cx="462" cy="478"/>
            </a:xfrm>
          </p:grpSpPr>
          <p:pic>
            <p:nvPicPr>
              <p:cNvPr id="107" name="Picture 135" descr="iphone_stylized_small"/>
              <p:cNvPicPr>
                <a:picLocks noChangeAspect="1" noChangeArrowheads="1"/>
              </p:cNvPicPr>
              <p:nvPr/>
            </p:nvPicPr>
            <p:blipFill>
              <a:blip r:embed="rId8" cstate="print"/>
              <a:srcRect/>
              <a:stretch>
                <a:fillRect/>
              </a:stretch>
            </p:blipFill>
            <p:spPr bwMode="auto">
              <a:xfrm>
                <a:off x="2928" y="1922"/>
                <a:ext cx="152" cy="407"/>
              </a:xfrm>
              <a:prstGeom prst="rect">
                <a:avLst/>
              </a:prstGeom>
              <a:noFill/>
              <a:ln w="9525">
                <a:noFill/>
                <a:miter lim="800000"/>
                <a:headEnd/>
                <a:tailEnd/>
              </a:ln>
            </p:spPr>
          </p:pic>
          <p:pic>
            <p:nvPicPr>
              <p:cNvPr id="108" name="Picture 136" descr="antenna_radiation_stylized"/>
              <p:cNvPicPr>
                <a:picLocks noChangeAspect="1" noChangeArrowheads="1"/>
              </p:cNvPicPr>
              <p:nvPr/>
            </p:nvPicPr>
            <p:blipFill>
              <a:blip r:embed="rId9" cstate="print"/>
              <a:srcRect/>
              <a:stretch>
                <a:fillRect/>
              </a:stretch>
            </p:blipFill>
            <p:spPr bwMode="auto">
              <a:xfrm>
                <a:off x="2751" y="1851"/>
                <a:ext cx="462" cy="110"/>
              </a:xfrm>
              <a:prstGeom prst="rect">
                <a:avLst/>
              </a:prstGeom>
              <a:noFill/>
              <a:ln w="9525">
                <a:noFill/>
                <a:miter lim="800000"/>
                <a:headEnd/>
                <a:tailEnd/>
              </a:ln>
            </p:spPr>
          </p:pic>
        </p:grpSp>
        <p:grpSp>
          <p:nvGrpSpPr>
            <p:cNvPr id="54" name="Group 252"/>
            <p:cNvGrpSpPr>
              <a:grpSpLocks/>
            </p:cNvGrpSpPr>
            <p:nvPr/>
          </p:nvGrpSpPr>
          <p:grpSpPr bwMode="auto">
            <a:xfrm>
              <a:off x="4193" y="3034"/>
              <a:ext cx="288" cy="398"/>
              <a:chOff x="742" y="2409"/>
              <a:chExt cx="576" cy="881"/>
            </a:xfrm>
          </p:grpSpPr>
          <p:grpSp>
            <p:nvGrpSpPr>
              <p:cNvPr id="89" name="Group 253"/>
              <p:cNvGrpSpPr>
                <a:grpSpLocks/>
              </p:cNvGrpSpPr>
              <p:nvPr/>
            </p:nvGrpSpPr>
            <p:grpSpPr bwMode="auto">
              <a:xfrm>
                <a:off x="832" y="2643"/>
                <a:ext cx="376" cy="647"/>
                <a:chOff x="3130" y="3288"/>
                <a:chExt cx="410" cy="742"/>
              </a:xfrm>
            </p:grpSpPr>
            <p:sp>
              <p:nvSpPr>
                <p:cNvPr id="92" name="Line 270"/>
                <p:cNvSpPr>
                  <a:spLocks noChangeShapeType="1"/>
                </p:cNvSpPr>
                <p:nvPr/>
              </p:nvSpPr>
              <p:spPr bwMode="auto">
                <a:xfrm flipH="1">
                  <a:off x="3130" y="3288"/>
                  <a:ext cx="205" cy="672"/>
                </a:xfrm>
                <a:prstGeom prst="line">
                  <a:avLst/>
                </a:prstGeom>
                <a:noFill/>
                <a:ln w="19050">
                  <a:solidFill>
                    <a:schemeClr val="tx1"/>
                  </a:solidFill>
                  <a:round/>
                  <a:headEnd/>
                  <a:tailEnd/>
                </a:ln>
              </p:spPr>
              <p:txBody>
                <a:bodyPr wrap="none"/>
                <a:lstStyle/>
                <a:p>
                  <a:endParaRPr lang="zh-CN" altLang="en-US">
                    <a:latin typeface="+mn-ea"/>
                  </a:endParaRPr>
                </a:p>
              </p:txBody>
            </p:sp>
            <p:sp>
              <p:nvSpPr>
                <p:cNvPr id="93" name="Line 271"/>
                <p:cNvSpPr>
                  <a:spLocks noChangeShapeType="1"/>
                </p:cNvSpPr>
                <p:nvPr/>
              </p:nvSpPr>
              <p:spPr bwMode="auto">
                <a:xfrm>
                  <a:off x="3335" y="3288"/>
                  <a:ext cx="205" cy="669"/>
                </a:xfrm>
                <a:prstGeom prst="line">
                  <a:avLst/>
                </a:prstGeom>
                <a:noFill/>
                <a:ln w="19050">
                  <a:solidFill>
                    <a:schemeClr val="tx1"/>
                  </a:solidFill>
                  <a:round/>
                  <a:headEnd/>
                  <a:tailEnd/>
                </a:ln>
              </p:spPr>
              <p:txBody>
                <a:bodyPr wrap="none"/>
                <a:lstStyle/>
                <a:p>
                  <a:endParaRPr lang="zh-CN" altLang="en-US">
                    <a:latin typeface="+mn-ea"/>
                  </a:endParaRPr>
                </a:p>
              </p:txBody>
            </p:sp>
            <p:sp>
              <p:nvSpPr>
                <p:cNvPr id="94" name="Line 272"/>
                <p:cNvSpPr>
                  <a:spLocks noChangeShapeType="1"/>
                </p:cNvSpPr>
                <p:nvPr/>
              </p:nvSpPr>
              <p:spPr bwMode="auto">
                <a:xfrm>
                  <a:off x="3130" y="3957"/>
                  <a:ext cx="205" cy="73"/>
                </a:xfrm>
                <a:prstGeom prst="line">
                  <a:avLst/>
                </a:prstGeom>
                <a:noFill/>
                <a:ln w="19050">
                  <a:solidFill>
                    <a:schemeClr val="tx1"/>
                  </a:solidFill>
                  <a:round/>
                  <a:headEnd/>
                  <a:tailEnd/>
                </a:ln>
              </p:spPr>
              <p:txBody>
                <a:bodyPr wrap="none"/>
                <a:lstStyle/>
                <a:p>
                  <a:endParaRPr lang="zh-CN" altLang="en-US">
                    <a:latin typeface="+mn-ea"/>
                  </a:endParaRPr>
                </a:p>
              </p:txBody>
            </p:sp>
            <p:sp>
              <p:nvSpPr>
                <p:cNvPr id="95" name="Line 273"/>
                <p:cNvSpPr>
                  <a:spLocks noChangeShapeType="1"/>
                </p:cNvSpPr>
                <p:nvPr/>
              </p:nvSpPr>
              <p:spPr bwMode="auto">
                <a:xfrm flipH="1">
                  <a:off x="3335" y="3957"/>
                  <a:ext cx="205" cy="73"/>
                </a:xfrm>
                <a:prstGeom prst="line">
                  <a:avLst/>
                </a:prstGeom>
                <a:noFill/>
                <a:ln w="19050">
                  <a:solidFill>
                    <a:schemeClr val="tx1"/>
                  </a:solidFill>
                  <a:round/>
                  <a:headEnd/>
                  <a:tailEnd/>
                </a:ln>
              </p:spPr>
              <p:txBody>
                <a:bodyPr wrap="none"/>
                <a:lstStyle/>
                <a:p>
                  <a:endParaRPr lang="zh-CN" altLang="en-US">
                    <a:latin typeface="+mn-ea"/>
                  </a:endParaRPr>
                </a:p>
              </p:txBody>
            </p:sp>
            <p:sp>
              <p:nvSpPr>
                <p:cNvPr id="96" name="Line 274"/>
                <p:cNvSpPr>
                  <a:spLocks noChangeShapeType="1"/>
                </p:cNvSpPr>
                <p:nvPr/>
              </p:nvSpPr>
              <p:spPr bwMode="auto">
                <a:xfrm>
                  <a:off x="3335" y="3303"/>
                  <a:ext cx="0" cy="727"/>
                </a:xfrm>
                <a:prstGeom prst="line">
                  <a:avLst/>
                </a:prstGeom>
                <a:noFill/>
                <a:ln w="19050">
                  <a:solidFill>
                    <a:schemeClr val="tx1"/>
                  </a:solidFill>
                  <a:round/>
                  <a:headEnd/>
                  <a:tailEnd/>
                </a:ln>
              </p:spPr>
              <p:txBody>
                <a:bodyPr wrap="none"/>
                <a:lstStyle/>
                <a:p>
                  <a:endParaRPr lang="zh-CN" altLang="en-US">
                    <a:latin typeface="+mn-ea"/>
                  </a:endParaRPr>
                </a:p>
              </p:txBody>
            </p:sp>
            <p:sp>
              <p:nvSpPr>
                <p:cNvPr id="97" name="Line 275"/>
                <p:cNvSpPr>
                  <a:spLocks noChangeShapeType="1"/>
                </p:cNvSpPr>
                <p:nvPr/>
              </p:nvSpPr>
              <p:spPr bwMode="auto">
                <a:xfrm flipV="1">
                  <a:off x="3130" y="3888"/>
                  <a:ext cx="205" cy="72"/>
                </a:xfrm>
                <a:prstGeom prst="line">
                  <a:avLst/>
                </a:prstGeom>
                <a:noFill/>
                <a:ln w="19050">
                  <a:solidFill>
                    <a:schemeClr val="tx1"/>
                  </a:solidFill>
                  <a:round/>
                  <a:headEnd/>
                  <a:tailEnd/>
                </a:ln>
              </p:spPr>
              <p:txBody>
                <a:bodyPr wrap="none"/>
                <a:lstStyle/>
                <a:p>
                  <a:endParaRPr lang="zh-CN" altLang="en-US">
                    <a:latin typeface="+mn-ea"/>
                  </a:endParaRPr>
                </a:p>
              </p:txBody>
            </p:sp>
            <p:sp>
              <p:nvSpPr>
                <p:cNvPr id="98" name="Line 276"/>
                <p:cNvSpPr>
                  <a:spLocks noChangeShapeType="1"/>
                </p:cNvSpPr>
                <p:nvPr/>
              </p:nvSpPr>
              <p:spPr bwMode="auto">
                <a:xfrm flipH="1" flipV="1">
                  <a:off x="3335" y="3888"/>
                  <a:ext cx="205" cy="69"/>
                </a:xfrm>
                <a:prstGeom prst="line">
                  <a:avLst/>
                </a:prstGeom>
                <a:noFill/>
                <a:ln w="19050">
                  <a:solidFill>
                    <a:schemeClr val="tx1"/>
                  </a:solidFill>
                  <a:round/>
                  <a:headEnd/>
                  <a:tailEnd/>
                </a:ln>
              </p:spPr>
              <p:txBody>
                <a:bodyPr wrap="none"/>
                <a:lstStyle/>
                <a:p>
                  <a:endParaRPr lang="zh-CN" altLang="en-US">
                    <a:latin typeface="+mn-ea"/>
                  </a:endParaRPr>
                </a:p>
              </p:txBody>
            </p:sp>
            <p:sp>
              <p:nvSpPr>
                <p:cNvPr id="99" name="Line 277"/>
                <p:cNvSpPr>
                  <a:spLocks noChangeShapeType="1"/>
                </p:cNvSpPr>
                <p:nvPr/>
              </p:nvSpPr>
              <p:spPr bwMode="auto">
                <a:xfrm>
                  <a:off x="3217" y="3668"/>
                  <a:ext cx="118" cy="55"/>
                </a:xfrm>
                <a:prstGeom prst="line">
                  <a:avLst/>
                </a:prstGeom>
                <a:noFill/>
                <a:ln w="19050">
                  <a:solidFill>
                    <a:schemeClr val="tx1"/>
                  </a:solidFill>
                  <a:round/>
                  <a:headEnd/>
                  <a:tailEnd/>
                </a:ln>
              </p:spPr>
              <p:txBody>
                <a:bodyPr wrap="none"/>
                <a:lstStyle/>
                <a:p>
                  <a:endParaRPr lang="zh-CN" altLang="en-US">
                    <a:latin typeface="+mn-ea"/>
                  </a:endParaRPr>
                </a:p>
              </p:txBody>
            </p:sp>
            <p:sp>
              <p:nvSpPr>
                <p:cNvPr id="100" name="Line 278"/>
                <p:cNvSpPr>
                  <a:spLocks noChangeShapeType="1"/>
                </p:cNvSpPr>
                <p:nvPr/>
              </p:nvSpPr>
              <p:spPr bwMode="auto">
                <a:xfrm flipV="1">
                  <a:off x="3335" y="3668"/>
                  <a:ext cx="124" cy="55"/>
                </a:xfrm>
                <a:prstGeom prst="line">
                  <a:avLst/>
                </a:prstGeom>
                <a:noFill/>
                <a:ln w="19050">
                  <a:solidFill>
                    <a:schemeClr val="tx1"/>
                  </a:solidFill>
                  <a:round/>
                  <a:headEnd/>
                  <a:tailEnd/>
                </a:ln>
              </p:spPr>
              <p:txBody>
                <a:bodyPr wrap="none"/>
                <a:lstStyle/>
                <a:p>
                  <a:endParaRPr lang="zh-CN" altLang="en-US">
                    <a:latin typeface="+mn-ea"/>
                  </a:endParaRPr>
                </a:p>
              </p:txBody>
            </p:sp>
            <p:sp>
              <p:nvSpPr>
                <p:cNvPr id="101" name="Line 279"/>
                <p:cNvSpPr>
                  <a:spLocks noChangeShapeType="1"/>
                </p:cNvSpPr>
                <p:nvPr/>
              </p:nvSpPr>
              <p:spPr bwMode="auto">
                <a:xfrm>
                  <a:off x="3178" y="3766"/>
                  <a:ext cx="152" cy="75"/>
                </a:xfrm>
                <a:prstGeom prst="line">
                  <a:avLst/>
                </a:prstGeom>
                <a:noFill/>
                <a:ln w="19050">
                  <a:solidFill>
                    <a:schemeClr val="tx1"/>
                  </a:solidFill>
                  <a:round/>
                  <a:headEnd/>
                  <a:tailEnd/>
                </a:ln>
              </p:spPr>
              <p:txBody>
                <a:bodyPr wrap="none"/>
                <a:lstStyle/>
                <a:p>
                  <a:endParaRPr lang="zh-CN" altLang="en-US">
                    <a:latin typeface="+mn-ea"/>
                  </a:endParaRPr>
                </a:p>
              </p:txBody>
            </p:sp>
            <p:sp>
              <p:nvSpPr>
                <p:cNvPr id="102" name="Line 280"/>
                <p:cNvSpPr>
                  <a:spLocks noChangeShapeType="1"/>
                </p:cNvSpPr>
                <p:nvPr/>
              </p:nvSpPr>
              <p:spPr bwMode="auto">
                <a:xfrm flipV="1">
                  <a:off x="3335" y="3781"/>
                  <a:ext cx="153" cy="66"/>
                </a:xfrm>
                <a:prstGeom prst="line">
                  <a:avLst/>
                </a:prstGeom>
                <a:noFill/>
                <a:ln w="19050">
                  <a:solidFill>
                    <a:schemeClr val="tx1"/>
                  </a:solidFill>
                  <a:round/>
                  <a:headEnd/>
                  <a:tailEnd/>
                </a:ln>
              </p:spPr>
              <p:txBody>
                <a:bodyPr wrap="none"/>
                <a:lstStyle/>
                <a:p>
                  <a:endParaRPr lang="zh-CN" altLang="en-US">
                    <a:latin typeface="+mn-ea"/>
                  </a:endParaRPr>
                </a:p>
              </p:txBody>
            </p:sp>
            <p:sp>
              <p:nvSpPr>
                <p:cNvPr id="103" name="Line 281"/>
                <p:cNvSpPr>
                  <a:spLocks noChangeShapeType="1"/>
                </p:cNvSpPr>
                <p:nvPr/>
              </p:nvSpPr>
              <p:spPr bwMode="auto">
                <a:xfrm flipV="1">
                  <a:off x="3335" y="3567"/>
                  <a:ext cx="78" cy="27"/>
                </a:xfrm>
                <a:prstGeom prst="line">
                  <a:avLst/>
                </a:prstGeom>
                <a:noFill/>
                <a:ln w="19050">
                  <a:solidFill>
                    <a:schemeClr val="tx1"/>
                  </a:solidFill>
                  <a:round/>
                  <a:headEnd/>
                  <a:tailEnd/>
                </a:ln>
              </p:spPr>
              <p:txBody>
                <a:bodyPr wrap="none"/>
                <a:lstStyle/>
                <a:p>
                  <a:endParaRPr lang="zh-CN" altLang="en-US">
                    <a:latin typeface="+mn-ea"/>
                  </a:endParaRPr>
                </a:p>
              </p:txBody>
            </p:sp>
            <p:sp>
              <p:nvSpPr>
                <p:cNvPr id="104" name="Line 282"/>
                <p:cNvSpPr>
                  <a:spLocks noChangeShapeType="1"/>
                </p:cNvSpPr>
                <p:nvPr/>
              </p:nvSpPr>
              <p:spPr bwMode="auto">
                <a:xfrm flipV="1">
                  <a:off x="3335" y="3428"/>
                  <a:ext cx="49" cy="21"/>
                </a:xfrm>
                <a:prstGeom prst="line">
                  <a:avLst/>
                </a:prstGeom>
                <a:noFill/>
                <a:ln w="19050">
                  <a:solidFill>
                    <a:schemeClr val="tx1"/>
                  </a:solidFill>
                  <a:round/>
                  <a:headEnd/>
                  <a:tailEnd/>
                </a:ln>
              </p:spPr>
              <p:txBody>
                <a:bodyPr wrap="none"/>
                <a:lstStyle/>
                <a:p>
                  <a:endParaRPr lang="zh-CN" altLang="en-US">
                    <a:latin typeface="+mn-ea"/>
                  </a:endParaRPr>
                </a:p>
              </p:txBody>
            </p:sp>
            <p:sp>
              <p:nvSpPr>
                <p:cNvPr id="105" name="Line 283"/>
                <p:cNvSpPr>
                  <a:spLocks noChangeShapeType="1"/>
                </p:cNvSpPr>
                <p:nvPr/>
              </p:nvSpPr>
              <p:spPr bwMode="auto">
                <a:xfrm>
                  <a:off x="3247" y="3558"/>
                  <a:ext cx="95" cy="36"/>
                </a:xfrm>
                <a:prstGeom prst="line">
                  <a:avLst/>
                </a:prstGeom>
                <a:noFill/>
                <a:ln w="19050">
                  <a:solidFill>
                    <a:schemeClr val="tx1"/>
                  </a:solidFill>
                  <a:round/>
                  <a:headEnd/>
                  <a:tailEnd/>
                </a:ln>
              </p:spPr>
              <p:txBody>
                <a:bodyPr wrap="none"/>
                <a:lstStyle/>
                <a:p>
                  <a:endParaRPr lang="zh-CN" altLang="en-US">
                    <a:latin typeface="+mn-ea"/>
                  </a:endParaRPr>
                </a:p>
              </p:txBody>
            </p:sp>
            <p:sp>
              <p:nvSpPr>
                <p:cNvPr id="106" name="Line 284"/>
                <p:cNvSpPr>
                  <a:spLocks noChangeShapeType="1"/>
                </p:cNvSpPr>
                <p:nvPr/>
              </p:nvSpPr>
              <p:spPr bwMode="auto">
                <a:xfrm>
                  <a:off x="3289" y="3422"/>
                  <a:ext cx="55" cy="36"/>
                </a:xfrm>
                <a:prstGeom prst="line">
                  <a:avLst/>
                </a:prstGeom>
                <a:noFill/>
                <a:ln w="19050">
                  <a:solidFill>
                    <a:schemeClr val="tx1"/>
                  </a:solidFill>
                  <a:round/>
                  <a:headEnd/>
                  <a:tailEnd/>
                </a:ln>
              </p:spPr>
              <p:txBody>
                <a:bodyPr wrap="none"/>
                <a:lstStyle/>
                <a:p>
                  <a:endParaRPr lang="zh-CN" altLang="en-US">
                    <a:latin typeface="+mn-ea"/>
                  </a:endParaRPr>
                </a:p>
              </p:txBody>
            </p:sp>
          </p:grpSp>
          <p:pic>
            <p:nvPicPr>
              <p:cNvPr id="90" name="Picture 269" descr="cell_tower_radiation copy"/>
              <p:cNvPicPr>
                <a:picLocks noChangeAspect="1" noChangeArrowheads="1"/>
              </p:cNvPicPr>
              <p:nvPr/>
            </p:nvPicPr>
            <p:blipFill>
              <a:blip r:embed="rId10" cstate="print"/>
              <a:srcRect/>
              <a:stretch>
                <a:fillRect/>
              </a:stretch>
            </p:blipFill>
            <p:spPr bwMode="auto">
              <a:xfrm>
                <a:off x="742" y="2409"/>
                <a:ext cx="576" cy="464"/>
              </a:xfrm>
              <a:prstGeom prst="rect">
                <a:avLst/>
              </a:prstGeom>
              <a:noFill/>
              <a:ln w="9525">
                <a:noFill/>
                <a:miter lim="800000"/>
                <a:headEnd/>
                <a:tailEnd/>
              </a:ln>
            </p:spPr>
          </p:pic>
          <p:sp>
            <p:nvSpPr>
              <p:cNvPr id="91" name="Oval 270"/>
              <p:cNvSpPr>
                <a:spLocks noChangeArrowheads="1"/>
              </p:cNvSpPr>
              <p:nvPr/>
            </p:nvSpPr>
            <p:spPr bwMode="auto">
              <a:xfrm>
                <a:off x="986" y="2597"/>
                <a:ext cx="65" cy="67"/>
              </a:xfrm>
              <a:prstGeom prst="ellipse">
                <a:avLst/>
              </a:prstGeom>
              <a:solidFill>
                <a:schemeClr val="tx2"/>
              </a:solidFill>
              <a:ln w="9525">
                <a:solidFill>
                  <a:schemeClr val="tx1"/>
                </a:solidFill>
                <a:round/>
                <a:headEnd/>
                <a:tailEnd/>
              </a:ln>
            </p:spPr>
            <p:txBody>
              <a:bodyPr wrap="none" anchor="ctr"/>
              <a:lstStyle/>
              <a:p>
                <a:endParaRPr lang="zh-CN" altLang="zh-CN">
                  <a:latin typeface="+mn-ea"/>
                </a:endParaRPr>
              </a:p>
            </p:txBody>
          </p:sp>
        </p:grpSp>
        <p:grpSp>
          <p:nvGrpSpPr>
            <p:cNvPr id="55" name="Group 342"/>
            <p:cNvGrpSpPr>
              <a:grpSpLocks/>
            </p:cNvGrpSpPr>
            <p:nvPr/>
          </p:nvGrpSpPr>
          <p:grpSpPr bwMode="auto">
            <a:xfrm>
              <a:off x="3715" y="3159"/>
              <a:ext cx="337" cy="257"/>
              <a:chOff x="877" y="1008"/>
              <a:chExt cx="2747" cy="2591"/>
            </a:xfrm>
          </p:grpSpPr>
          <p:pic>
            <p:nvPicPr>
              <p:cNvPr id="66" name="Picture 343" descr="antenna_stylized"/>
              <p:cNvPicPr>
                <a:picLocks noChangeAspect="1" noChangeArrowheads="1"/>
              </p:cNvPicPr>
              <p:nvPr/>
            </p:nvPicPr>
            <p:blipFill>
              <a:blip r:embed="rId11" cstate="print"/>
              <a:srcRect/>
              <a:stretch>
                <a:fillRect/>
              </a:stretch>
            </p:blipFill>
            <p:spPr bwMode="auto">
              <a:xfrm>
                <a:off x="877" y="1008"/>
                <a:ext cx="2725" cy="1421"/>
              </a:xfrm>
              <a:prstGeom prst="rect">
                <a:avLst/>
              </a:prstGeom>
              <a:noFill/>
              <a:ln w="9525">
                <a:noFill/>
                <a:miter lim="800000"/>
                <a:headEnd/>
                <a:tailEnd/>
              </a:ln>
            </p:spPr>
          </p:pic>
          <p:pic>
            <p:nvPicPr>
              <p:cNvPr id="67" name="Picture 344" descr="laptop_keyboard"/>
              <p:cNvPicPr>
                <a:picLocks noChangeAspect="1" noChangeArrowheads="1"/>
              </p:cNvPicPr>
              <p:nvPr/>
            </p:nvPicPr>
            <p:blipFill>
              <a:blip r:embed="rId12" cstate="print"/>
              <a:srcRect/>
              <a:stretch>
                <a:fillRect/>
              </a:stretch>
            </p:blipFill>
            <p:spPr bwMode="auto">
              <a:xfrm rot="109064" flipH="1">
                <a:off x="1009" y="2586"/>
                <a:ext cx="2245" cy="1013"/>
              </a:xfrm>
              <a:prstGeom prst="rect">
                <a:avLst/>
              </a:prstGeom>
              <a:noFill/>
              <a:ln w="9525">
                <a:noFill/>
                <a:miter lim="800000"/>
                <a:headEnd/>
                <a:tailEnd/>
              </a:ln>
            </p:spPr>
          </p:pic>
          <p:sp>
            <p:nvSpPr>
              <p:cNvPr id="68" name="Freeform 345"/>
              <p:cNvSpPr>
                <a:spLocks/>
              </p:cNvSpPr>
              <p:nvPr/>
            </p:nvSpPr>
            <p:spPr bwMode="auto">
              <a:xfrm>
                <a:off x="1753" y="1603"/>
                <a:ext cx="1807" cy="1322"/>
              </a:xfrm>
              <a:custGeom>
                <a:avLst/>
                <a:gdLst>
                  <a:gd name="T0" fmla="*/ 1 w 2982"/>
                  <a:gd name="T1" fmla="*/ 0 h 2442"/>
                  <a:gd name="T2" fmla="*/ 0 w 2982"/>
                  <a:gd name="T3" fmla="*/ 1 h 2442"/>
                  <a:gd name="T4" fmla="*/ 2 w 2982"/>
                  <a:gd name="T5" fmla="*/ 1 h 2442"/>
                  <a:gd name="T6" fmla="*/ 2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latin typeface="+mn-ea"/>
                </a:endParaRPr>
              </a:p>
            </p:txBody>
          </p:sp>
          <p:pic>
            <p:nvPicPr>
              <p:cNvPr id="69" name="Picture 346" descr="screen"/>
              <p:cNvPicPr>
                <a:picLocks noChangeAspect="1" noChangeArrowheads="1"/>
              </p:cNvPicPr>
              <p:nvPr/>
            </p:nvPicPr>
            <p:blipFill>
              <a:blip r:embed="rId13" cstate="print"/>
              <a:srcRect/>
              <a:stretch>
                <a:fillRect/>
              </a:stretch>
            </p:blipFill>
            <p:spPr bwMode="auto">
              <a:xfrm>
                <a:off x="1842" y="1637"/>
                <a:ext cx="1642" cy="1203"/>
              </a:xfrm>
              <a:prstGeom prst="rect">
                <a:avLst/>
              </a:prstGeom>
              <a:noFill/>
              <a:ln w="9525">
                <a:noFill/>
                <a:miter lim="800000"/>
                <a:headEnd/>
                <a:tailEnd/>
              </a:ln>
            </p:spPr>
          </p:pic>
          <p:sp>
            <p:nvSpPr>
              <p:cNvPr id="70" name="Freeform 347"/>
              <p:cNvSpPr>
                <a:spLocks/>
              </p:cNvSpPr>
              <p:nvPr/>
            </p:nvSpPr>
            <p:spPr bwMode="auto">
              <a:xfrm>
                <a:off x="2082" y="1564"/>
                <a:ext cx="1531" cy="246"/>
              </a:xfrm>
              <a:custGeom>
                <a:avLst/>
                <a:gdLst>
                  <a:gd name="T0" fmla="*/ 1 w 2528"/>
                  <a:gd name="T1" fmla="*/ 0 h 455"/>
                  <a:gd name="T2" fmla="*/ 2 w 2528"/>
                  <a:gd name="T3" fmla="*/ 1 h 455"/>
                  <a:gd name="T4" fmla="*/ 2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w="9525">
                <a:noFill/>
                <a:round/>
                <a:headEnd/>
                <a:tailEnd/>
              </a:ln>
            </p:spPr>
            <p:txBody>
              <a:bodyPr/>
              <a:lstStyle/>
              <a:p>
                <a:endParaRPr lang="zh-CN" altLang="en-US">
                  <a:latin typeface="+mn-ea"/>
                </a:endParaRPr>
              </a:p>
            </p:txBody>
          </p:sp>
          <p:sp>
            <p:nvSpPr>
              <p:cNvPr id="71" name="Freeform 348"/>
              <p:cNvSpPr>
                <a:spLocks/>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w="9525">
                <a:noFill/>
                <a:round/>
                <a:headEnd/>
                <a:tailEnd/>
              </a:ln>
            </p:spPr>
            <p:txBody>
              <a:bodyPr/>
              <a:lstStyle/>
              <a:p>
                <a:endParaRPr lang="zh-CN" altLang="en-US">
                  <a:latin typeface="+mn-ea"/>
                </a:endParaRPr>
              </a:p>
            </p:txBody>
          </p:sp>
          <p:sp>
            <p:nvSpPr>
              <p:cNvPr id="72" name="Freeform 349"/>
              <p:cNvSpPr>
                <a:spLocks/>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w="9525">
                <a:noFill/>
                <a:round/>
                <a:headEnd/>
                <a:tailEnd/>
              </a:ln>
            </p:spPr>
            <p:txBody>
              <a:bodyPr/>
              <a:lstStyle/>
              <a:p>
                <a:endParaRPr lang="zh-CN" altLang="en-US">
                  <a:latin typeface="+mn-ea"/>
                </a:endParaRPr>
              </a:p>
            </p:txBody>
          </p:sp>
          <p:sp>
            <p:nvSpPr>
              <p:cNvPr id="73" name="Freeform 350"/>
              <p:cNvSpPr>
                <a:spLocks/>
              </p:cNvSpPr>
              <p:nvPr/>
            </p:nvSpPr>
            <p:spPr bwMode="auto">
              <a:xfrm>
                <a:off x="1732" y="2534"/>
                <a:ext cx="1680" cy="399"/>
              </a:xfrm>
              <a:custGeom>
                <a:avLst/>
                <a:gdLst>
                  <a:gd name="T0" fmla="*/ 1 w 2773"/>
                  <a:gd name="T1" fmla="*/ 0 h 738"/>
                  <a:gd name="T2" fmla="*/ 0 w 2773"/>
                  <a:gd name="T3" fmla="*/ 1 h 738"/>
                  <a:gd name="T4" fmla="*/ 2 w 2773"/>
                  <a:gd name="T5" fmla="*/ 1 h 738"/>
                  <a:gd name="T6" fmla="*/ 2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w="9525">
                <a:noFill/>
                <a:round/>
                <a:headEnd/>
                <a:tailEnd/>
              </a:ln>
            </p:spPr>
            <p:txBody>
              <a:bodyPr/>
              <a:lstStyle/>
              <a:p>
                <a:endParaRPr lang="zh-CN" altLang="en-US">
                  <a:latin typeface="+mn-ea"/>
                </a:endParaRPr>
              </a:p>
            </p:txBody>
          </p:sp>
          <p:sp>
            <p:nvSpPr>
              <p:cNvPr id="74" name="Freeform 351"/>
              <p:cNvSpPr>
                <a:spLocks/>
              </p:cNvSpPr>
              <p:nvPr/>
            </p:nvSpPr>
            <p:spPr bwMode="auto">
              <a:xfrm>
                <a:off x="3195" y="1755"/>
                <a:ext cx="429" cy="1187"/>
              </a:xfrm>
              <a:custGeom>
                <a:avLst/>
                <a:gdLst>
                  <a:gd name="T0" fmla="*/ 2 w 637"/>
                  <a:gd name="T1" fmla="*/ 0 h 1659"/>
                  <a:gd name="T2" fmla="*/ 2 w 637"/>
                  <a:gd name="T3" fmla="*/ 0 h 1659"/>
                  <a:gd name="T4" fmla="*/ 1 w 637"/>
                  <a:gd name="T5" fmla="*/ 15 h 1659"/>
                  <a:gd name="T6" fmla="*/ 0 w 637"/>
                  <a:gd name="T7" fmla="*/ 15 h 1659"/>
                  <a:gd name="T8" fmla="*/ 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w="9525">
                <a:noFill/>
                <a:round/>
                <a:headEnd/>
                <a:tailEnd/>
              </a:ln>
            </p:spPr>
            <p:txBody>
              <a:bodyPr/>
              <a:lstStyle/>
              <a:p>
                <a:endParaRPr lang="zh-CN" altLang="en-US">
                  <a:latin typeface="+mn-ea"/>
                </a:endParaRPr>
              </a:p>
            </p:txBody>
          </p:sp>
          <p:sp>
            <p:nvSpPr>
              <p:cNvPr id="75" name="Freeform 352"/>
              <p:cNvSpPr>
                <a:spLocks/>
              </p:cNvSpPr>
              <p:nvPr/>
            </p:nvSpPr>
            <p:spPr bwMode="auto">
              <a:xfrm>
                <a:off x="1734" y="2587"/>
                <a:ext cx="1494" cy="394"/>
              </a:xfrm>
              <a:custGeom>
                <a:avLst/>
                <a:gdLst>
                  <a:gd name="T0" fmla="*/ 0 w 2216"/>
                  <a:gd name="T1" fmla="*/ 0 h 550"/>
                  <a:gd name="T2" fmla="*/ 1 w 2216"/>
                  <a:gd name="T3" fmla="*/ 1 h 550"/>
                  <a:gd name="T4" fmla="*/ 9 w 2216"/>
                  <a:gd name="T5" fmla="*/ 5 h 550"/>
                  <a:gd name="T6" fmla="*/ 9 w 2216"/>
                  <a:gd name="T7" fmla="*/ 4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w="9525">
                <a:noFill/>
                <a:round/>
                <a:headEnd/>
                <a:tailEnd/>
              </a:ln>
            </p:spPr>
            <p:txBody>
              <a:bodyPr/>
              <a:lstStyle/>
              <a:p>
                <a:endParaRPr lang="zh-CN" altLang="en-US">
                  <a:latin typeface="+mn-ea"/>
                </a:endParaRPr>
              </a:p>
            </p:txBody>
          </p:sp>
          <p:grpSp>
            <p:nvGrpSpPr>
              <p:cNvPr id="76" name="Group 353"/>
              <p:cNvGrpSpPr>
                <a:grpSpLocks/>
              </p:cNvGrpSpPr>
              <p:nvPr/>
            </p:nvGrpSpPr>
            <p:grpSpPr bwMode="auto">
              <a:xfrm>
                <a:off x="1709" y="3008"/>
                <a:ext cx="507" cy="234"/>
                <a:chOff x="1740" y="2642"/>
                <a:chExt cx="752" cy="327"/>
              </a:xfrm>
            </p:grpSpPr>
            <p:sp>
              <p:nvSpPr>
                <p:cNvPr id="83" name="Freeform 354"/>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w="9525">
                  <a:noFill/>
                  <a:round/>
                  <a:headEnd/>
                  <a:tailEnd/>
                </a:ln>
              </p:spPr>
              <p:txBody>
                <a:bodyPr/>
                <a:lstStyle/>
                <a:p>
                  <a:endParaRPr lang="zh-CN" altLang="en-US">
                    <a:latin typeface="+mn-ea"/>
                  </a:endParaRPr>
                </a:p>
              </p:txBody>
            </p:sp>
            <p:sp>
              <p:nvSpPr>
                <p:cNvPr id="84" name="Freeform 355"/>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w="9525">
                  <a:noFill/>
                  <a:round/>
                  <a:headEnd/>
                  <a:tailEnd/>
                </a:ln>
              </p:spPr>
              <p:txBody>
                <a:bodyPr/>
                <a:lstStyle/>
                <a:p>
                  <a:endParaRPr lang="zh-CN" altLang="en-US">
                    <a:latin typeface="+mn-ea"/>
                  </a:endParaRPr>
                </a:p>
              </p:txBody>
            </p:sp>
            <p:sp>
              <p:nvSpPr>
                <p:cNvPr id="85" name="Freeform 356"/>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w="9525">
                  <a:noFill/>
                  <a:round/>
                  <a:headEnd/>
                  <a:tailEnd/>
                </a:ln>
              </p:spPr>
              <p:txBody>
                <a:bodyPr/>
                <a:lstStyle/>
                <a:p>
                  <a:endParaRPr lang="zh-CN" altLang="en-US">
                    <a:latin typeface="+mn-ea"/>
                  </a:endParaRPr>
                </a:p>
              </p:txBody>
            </p:sp>
            <p:sp>
              <p:nvSpPr>
                <p:cNvPr id="86" name="Freeform 357"/>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w="9525">
                  <a:noFill/>
                  <a:round/>
                  <a:headEnd/>
                  <a:tailEnd/>
                </a:ln>
              </p:spPr>
              <p:txBody>
                <a:bodyPr/>
                <a:lstStyle/>
                <a:p>
                  <a:endParaRPr lang="zh-CN" altLang="en-US">
                    <a:latin typeface="+mn-ea"/>
                  </a:endParaRPr>
                </a:p>
              </p:txBody>
            </p:sp>
            <p:sp>
              <p:nvSpPr>
                <p:cNvPr id="87" name="Freeform 358"/>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w="9525">
                  <a:noFill/>
                  <a:round/>
                  <a:headEnd/>
                  <a:tailEnd/>
                </a:ln>
              </p:spPr>
              <p:txBody>
                <a:bodyPr/>
                <a:lstStyle/>
                <a:p>
                  <a:endParaRPr lang="zh-CN" altLang="en-US">
                    <a:latin typeface="+mn-ea"/>
                  </a:endParaRPr>
                </a:p>
              </p:txBody>
            </p:sp>
            <p:sp>
              <p:nvSpPr>
                <p:cNvPr id="88" name="Freeform 359"/>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w="9525">
                  <a:noFill/>
                  <a:round/>
                  <a:headEnd/>
                  <a:tailEnd/>
                </a:ln>
              </p:spPr>
              <p:txBody>
                <a:bodyPr/>
                <a:lstStyle/>
                <a:p>
                  <a:endParaRPr lang="zh-CN" altLang="en-US">
                    <a:latin typeface="+mn-ea"/>
                  </a:endParaRPr>
                </a:p>
              </p:txBody>
            </p:sp>
          </p:grpSp>
          <p:sp>
            <p:nvSpPr>
              <p:cNvPr id="77" name="Freeform 360"/>
              <p:cNvSpPr>
                <a:spLocks/>
              </p:cNvSpPr>
              <p:nvPr/>
            </p:nvSpPr>
            <p:spPr bwMode="auto">
              <a:xfrm>
                <a:off x="2577" y="3043"/>
                <a:ext cx="614" cy="514"/>
              </a:xfrm>
              <a:custGeom>
                <a:avLst/>
                <a:gdLst>
                  <a:gd name="T0" fmla="*/ 1 w 990"/>
                  <a:gd name="T1" fmla="*/ 2 h 792"/>
                  <a:gd name="T2" fmla="*/ 1 w 990"/>
                  <a:gd name="T3" fmla="*/ 0 h 792"/>
                  <a:gd name="T4" fmla="*/ 1 w 990"/>
                  <a:gd name="T5" fmla="*/ 1 h 792"/>
                  <a:gd name="T6" fmla="*/ 0 w 990"/>
                  <a:gd name="T7" fmla="*/ 2 h 792"/>
                  <a:gd name="T8" fmla="*/ 1 w 990"/>
                  <a:gd name="T9" fmla="*/ 2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w="9525">
                <a:noFill/>
                <a:round/>
                <a:headEnd/>
                <a:tailEnd/>
              </a:ln>
            </p:spPr>
            <p:txBody>
              <a:bodyPr/>
              <a:lstStyle/>
              <a:p>
                <a:endParaRPr lang="zh-CN" altLang="en-US">
                  <a:latin typeface="+mn-ea"/>
                </a:endParaRPr>
              </a:p>
            </p:txBody>
          </p:sp>
          <p:sp>
            <p:nvSpPr>
              <p:cNvPr id="78" name="Freeform 361"/>
              <p:cNvSpPr>
                <a:spLocks/>
              </p:cNvSpPr>
              <p:nvPr/>
            </p:nvSpPr>
            <p:spPr bwMode="auto">
              <a:xfrm>
                <a:off x="1010" y="3084"/>
                <a:ext cx="1571" cy="469"/>
              </a:xfrm>
              <a:custGeom>
                <a:avLst/>
                <a:gdLst>
                  <a:gd name="T0" fmla="*/ 1 w 2532"/>
                  <a:gd name="T1" fmla="*/ 0 h 723"/>
                  <a:gd name="T2" fmla="*/ 1 w 2532"/>
                  <a:gd name="T3" fmla="*/ 0 h 723"/>
                  <a:gd name="T4" fmla="*/ 4 w 2532"/>
                  <a:gd name="T5" fmla="*/ 2 h 723"/>
                  <a:gd name="T6" fmla="*/ 4 w 2532"/>
                  <a:gd name="T7" fmla="*/ 2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9525">
                <a:noFill/>
                <a:round/>
                <a:headEnd/>
                <a:tailEnd/>
              </a:ln>
            </p:spPr>
            <p:txBody>
              <a:bodyPr/>
              <a:lstStyle/>
              <a:p>
                <a:endParaRPr lang="zh-CN" altLang="en-US">
                  <a:latin typeface="+mn-ea"/>
                </a:endParaRPr>
              </a:p>
            </p:txBody>
          </p:sp>
          <p:sp>
            <p:nvSpPr>
              <p:cNvPr id="79" name="Freeform 362"/>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w="9525">
                <a:noFill/>
                <a:round/>
                <a:headEnd/>
                <a:tailEnd/>
              </a:ln>
            </p:spPr>
            <p:txBody>
              <a:bodyPr/>
              <a:lstStyle/>
              <a:p>
                <a:endParaRPr lang="zh-CN" altLang="en-US">
                  <a:latin typeface="+mn-ea"/>
                </a:endParaRPr>
              </a:p>
            </p:txBody>
          </p:sp>
          <p:sp>
            <p:nvSpPr>
              <p:cNvPr id="80" name="Freeform 363"/>
              <p:cNvSpPr>
                <a:spLocks/>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w="9525">
                <a:noFill/>
                <a:round/>
                <a:headEnd/>
                <a:tailEnd/>
              </a:ln>
            </p:spPr>
            <p:txBody>
              <a:bodyPr/>
              <a:lstStyle/>
              <a:p>
                <a:endParaRPr lang="zh-CN" altLang="en-US">
                  <a:latin typeface="+mn-ea"/>
                </a:endParaRPr>
              </a:p>
            </p:txBody>
          </p:sp>
          <p:sp>
            <p:nvSpPr>
              <p:cNvPr id="81" name="Freeform 364"/>
              <p:cNvSpPr>
                <a:spLocks/>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9525">
                <a:noFill/>
                <a:round/>
                <a:headEnd/>
                <a:tailEnd/>
              </a:ln>
            </p:spPr>
            <p:txBody>
              <a:bodyPr/>
              <a:lstStyle/>
              <a:p>
                <a:endParaRPr lang="zh-CN" altLang="en-US">
                  <a:latin typeface="+mn-ea"/>
                </a:endParaRPr>
              </a:p>
            </p:txBody>
          </p:sp>
          <p:sp>
            <p:nvSpPr>
              <p:cNvPr id="82" name="Freeform 365"/>
              <p:cNvSpPr>
                <a:spLocks/>
              </p:cNvSpPr>
              <p:nvPr/>
            </p:nvSpPr>
            <p:spPr bwMode="auto">
              <a:xfrm flipV="1">
                <a:off x="2549" y="2986"/>
                <a:ext cx="608" cy="467"/>
              </a:xfrm>
              <a:custGeom>
                <a:avLst/>
                <a:gdLst>
                  <a:gd name="T0" fmla="*/ 0 w 2532"/>
                  <a:gd name="T1" fmla="*/ 0 h 723"/>
                  <a:gd name="T2" fmla="*/ 0 w 2532"/>
                  <a:gd name="T3" fmla="*/ 0 h 723"/>
                  <a:gd name="T4" fmla="*/ 0 w 2532"/>
                  <a:gd name="T5" fmla="*/ 2 h 723"/>
                  <a:gd name="T6" fmla="*/ 0 w 2532"/>
                  <a:gd name="T7" fmla="*/ 2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9525">
                <a:noFill/>
                <a:round/>
                <a:headEnd/>
                <a:tailEnd/>
              </a:ln>
            </p:spPr>
            <p:txBody>
              <a:bodyPr/>
              <a:lstStyle/>
              <a:p>
                <a:endParaRPr lang="zh-CN" altLang="en-US">
                  <a:latin typeface="+mn-ea"/>
                </a:endParaRPr>
              </a:p>
            </p:txBody>
          </p:sp>
        </p:grpSp>
        <p:grpSp>
          <p:nvGrpSpPr>
            <p:cNvPr id="56" name="Group 237"/>
            <p:cNvGrpSpPr>
              <a:grpSpLocks/>
            </p:cNvGrpSpPr>
            <p:nvPr/>
          </p:nvGrpSpPr>
          <p:grpSpPr bwMode="auto">
            <a:xfrm>
              <a:off x="4377" y="3439"/>
              <a:ext cx="246" cy="107"/>
              <a:chOff x="4650" y="1129"/>
              <a:chExt cx="246" cy="95"/>
            </a:xfrm>
          </p:grpSpPr>
          <p:sp>
            <p:nvSpPr>
              <p:cNvPr id="58"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mn-ea"/>
                </a:endParaRPr>
              </a:p>
            </p:txBody>
          </p:sp>
          <p:sp>
            <p:nvSpPr>
              <p:cNvPr id="59"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w="12700">
                <a:noFill/>
                <a:miter lim="800000"/>
                <a:headEnd/>
                <a:tailEnd/>
              </a:ln>
            </p:spPr>
            <p:txBody>
              <a:bodyPr wrap="none" anchor="ctr"/>
              <a:lstStyle/>
              <a:p>
                <a:pPr algn="ctr"/>
                <a:endParaRPr lang="zh-CN" altLang="zh-CN">
                  <a:latin typeface="+mn-ea"/>
                </a:endParaRPr>
              </a:p>
            </p:txBody>
          </p:sp>
          <p:sp>
            <p:nvSpPr>
              <p:cNvPr id="60"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mn-ea"/>
                </a:endParaRPr>
              </a:p>
            </p:txBody>
          </p:sp>
          <p:grpSp>
            <p:nvGrpSpPr>
              <p:cNvPr id="61" name="Group 241"/>
              <p:cNvGrpSpPr>
                <a:grpSpLocks/>
              </p:cNvGrpSpPr>
              <p:nvPr/>
            </p:nvGrpSpPr>
            <p:grpSpPr bwMode="auto">
              <a:xfrm>
                <a:off x="4699" y="1145"/>
                <a:ext cx="138" cy="29"/>
                <a:chOff x="2468" y="1332"/>
                <a:chExt cx="310" cy="60"/>
              </a:xfrm>
            </p:grpSpPr>
            <p:sp>
              <p:nvSpPr>
                <p:cNvPr id="64" name="Freeform 242"/>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p:spPr>
              <p:txBody>
                <a:bodyPr/>
                <a:lstStyle/>
                <a:p>
                  <a:endParaRPr lang="zh-CN" altLang="en-US">
                    <a:latin typeface="+mn-ea"/>
                  </a:endParaRPr>
                </a:p>
              </p:txBody>
            </p:sp>
            <p:sp>
              <p:nvSpPr>
                <p:cNvPr id="65" name="Freeform 243"/>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p:spPr>
              <p:txBody>
                <a:bodyPr/>
                <a:lstStyle/>
                <a:p>
                  <a:endParaRPr lang="zh-CN" altLang="en-US">
                    <a:latin typeface="+mn-ea"/>
                  </a:endParaRPr>
                </a:p>
              </p:txBody>
            </p:sp>
          </p:grpSp>
          <p:sp>
            <p:nvSpPr>
              <p:cNvPr id="62" name="Line 244"/>
              <p:cNvSpPr>
                <a:spLocks noChangeShapeType="1"/>
              </p:cNvSpPr>
              <p:nvPr/>
            </p:nvSpPr>
            <p:spPr bwMode="auto">
              <a:xfrm>
                <a:off x="4651" y="1158"/>
                <a:ext cx="0" cy="42"/>
              </a:xfrm>
              <a:prstGeom prst="line">
                <a:avLst/>
              </a:prstGeom>
              <a:noFill/>
              <a:ln w="9525">
                <a:solidFill>
                  <a:schemeClr val="tx1"/>
                </a:solidFill>
                <a:round/>
                <a:headEnd/>
                <a:tailEnd/>
              </a:ln>
            </p:spPr>
            <p:txBody>
              <a:bodyPr/>
              <a:lstStyle/>
              <a:p>
                <a:endParaRPr lang="zh-CN" altLang="en-US">
                  <a:latin typeface="+mn-ea"/>
                </a:endParaRPr>
              </a:p>
            </p:txBody>
          </p:sp>
          <p:sp>
            <p:nvSpPr>
              <p:cNvPr id="63" name="Line 245"/>
              <p:cNvSpPr>
                <a:spLocks noChangeShapeType="1"/>
              </p:cNvSpPr>
              <p:nvPr/>
            </p:nvSpPr>
            <p:spPr bwMode="auto">
              <a:xfrm>
                <a:off x="4894" y="1160"/>
                <a:ext cx="0" cy="41"/>
              </a:xfrm>
              <a:prstGeom prst="line">
                <a:avLst/>
              </a:prstGeom>
              <a:noFill/>
              <a:ln w="9525">
                <a:solidFill>
                  <a:schemeClr val="tx1"/>
                </a:solidFill>
                <a:round/>
                <a:headEnd/>
                <a:tailEnd/>
              </a:ln>
            </p:spPr>
            <p:txBody>
              <a:bodyPr/>
              <a:lstStyle/>
              <a:p>
                <a:endParaRPr lang="zh-CN" altLang="en-US">
                  <a:latin typeface="+mn-ea"/>
                </a:endParaRPr>
              </a:p>
            </p:txBody>
          </p:sp>
        </p:grpSp>
        <p:sp>
          <p:nvSpPr>
            <p:cNvPr id="57" name="Line 444"/>
            <p:cNvSpPr>
              <a:spLocks noChangeShapeType="1"/>
            </p:cNvSpPr>
            <p:nvPr/>
          </p:nvSpPr>
          <p:spPr bwMode="auto">
            <a:xfrm>
              <a:off x="4514" y="3542"/>
              <a:ext cx="0" cy="238"/>
            </a:xfrm>
            <a:prstGeom prst="line">
              <a:avLst/>
            </a:prstGeom>
            <a:noFill/>
            <a:ln w="9525">
              <a:solidFill>
                <a:schemeClr val="tx1"/>
              </a:solidFill>
              <a:round/>
              <a:headEnd/>
              <a:tailEnd/>
            </a:ln>
          </p:spPr>
          <p:txBody>
            <a:bodyPr/>
            <a:lstStyle/>
            <a:p>
              <a:endParaRPr lang="zh-CN" altLang="en-US">
                <a:latin typeface="+mn-ea"/>
              </a:endParaRPr>
            </a:p>
          </p:txBody>
        </p:sp>
      </p:grpSp>
      <p:sp>
        <p:nvSpPr>
          <p:cNvPr id="109" name="Text Box 446"/>
          <p:cNvSpPr txBox="1">
            <a:spLocks noChangeArrowheads="1"/>
          </p:cNvSpPr>
          <p:nvPr/>
        </p:nvSpPr>
        <p:spPr bwMode="auto">
          <a:xfrm>
            <a:off x="2044700" y="5744418"/>
            <a:ext cx="1338828" cy="369332"/>
          </a:xfrm>
          <a:prstGeom prst="rect">
            <a:avLst/>
          </a:prstGeom>
          <a:noFill/>
          <a:ln w="9525">
            <a:noFill/>
            <a:miter lim="800000"/>
            <a:headEnd/>
            <a:tailEnd/>
          </a:ln>
        </p:spPr>
        <p:txBody>
          <a:bodyPr wrap="none">
            <a:spAutoFit/>
          </a:bodyPr>
          <a:lstStyle/>
          <a:p>
            <a:r>
              <a:rPr lang="zh-CN" altLang="en-US" sz="1800" dirty="0">
                <a:latin typeface="+mn-ea"/>
              </a:rPr>
              <a:t>连接因特网</a:t>
            </a:r>
            <a:endParaRPr lang="en-US" altLang="zh-CN" sz="1800" dirty="0">
              <a:latin typeface="+mn-ea"/>
            </a:endParaRPr>
          </a:p>
        </p:txBody>
      </p:sp>
      <p:sp>
        <p:nvSpPr>
          <p:cNvPr id="110" name="Text Box 447"/>
          <p:cNvSpPr txBox="1">
            <a:spLocks noChangeArrowheads="1"/>
          </p:cNvSpPr>
          <p:nvPr/>
        </p:nvSpPr>
        <p:spPr bwMode="auto">
          <a:xfrm>
            <a:off x="6711950" y="6374656"/>
            <a:ext cx="1338828" cy="369332"/>
          </a:xfrm>
          <a:prstGeom prst="rect">
            <a:avLst/>
          </a:prstGeom>
          <a:noFill/>
          <a:ln w="9525">
            <a:noFill/>
            <a:miter lim="800000"/>
            <a:headEnd/>
            <a:tailEnd/>
          </a:ln>
        </p:spPr>
        <p:txBody>
          <a:bodyPr wrap="none">
            <a:spAutoFit/>
          </a:bodyPr>
          <a:lstStyle/>
          <a:p>
            <a:r>
              <a:rPr lang="zh-CN" altLang="en-US" dirty="0">
                <a:latin typeface="+mn-ea"/>
              </a:rPr>
              <a:t>连接因特网</a:t>
            </a:r>
            <a:endParaRPr lang="en-US" altLang="zh-CN" dirty="0">
              <a:latin typeface="+mn-ea"/>
            </a:endParaRPr>
          </a:p>
        </p:txBody>
      </p:sp>
      <p:grpSp>
        <p:nvGrpSpPr>
          <p:cNvPr id="111" name="Group 114"/>
          <p:cNvGrpSpPr>
            <a:grpSpLocks/>
          </p:cNvGrpSpPr>
          <p:nvPr/>
        </p:nvGrpSpPr>
        <p:grpSpPr bwMode="auto">
          <a:xfrm>
            <a:off x="2330450" y="4266456"/>
            <a:ext cx="636588" cy="879475"/>
            <a:chOff x="5806938" y="3011924"/>
            <a:chExt cx="347997" cy="396620"/>
          </a:xfrm>
        </p:grpSpPr>
        <p:pic>
          <p:nvPicPr>
            <p:cNvPr id="112" name="Picture 117" descr="fridge2.png"/>
            <p:cNvPicPr>
              <a:picLocks noChangeAspect="1"/>
            </p:cNvPicPr>
            <p:nvPr/>
          </p:nvPicPr>
          <p:blipFill>
            <a:blip r:embed="rId14" cstate="print"/>
            <a:srcRect/>
            <a:stretch>
              <a:fillRect/>
            </a:stretch>
          </p:blipFill>
          <p:spPr bwMode="auto">
            <a:xfrm>
              <a:off x="5906702" y="3071517"/>
              <a:ext cx="189578" cy="337027"/>
            </a:xfrm>
            <a:prstGeom prst="rect">
              <a:avLst/>
            </a:prstGeom>
            <a:noFill/>
            <a:ln w="9525">
              <a:noFill/>
              <a:miter lim="800000"/>
              <a:headEnd/>
              <a:tailEnd/>
            </a:ln>
          </p:spPr>
        </p:pic>
        <p:pic>
          <p:nvPicPr>
            <p:cNvPr id="113" name="Picture 1115" descr="antenna_stylized"/>
            <p:cNvPicPr>
              <a:picLocks noChangeAspect="1" noChangeArrowheads="1"/>
            </p:cNvPicPr>
            <p:nvPr/>
          </p:nvPicPr>
          <p:blipFill>
            <a:blip r:embed="rId15" cstate="print"/>
            <a:srcRect/>
            <a:stretch>
              <a:fillRect/>
            </a:stretch>
          </p:blipFill>
          <p:spPr bwMode="auto">
            <a:xfrm>
              <a:off x="5806938" y="3011924"/>
              <a:ext cx="347997" cy="167557"/>
            </a:xfrm>
            <a:prstGeom prst="rect">
              <a:avLst/>
            </a:prstGeom>
            <a:noFill/>
            <a:ln w="9525">
              <a:noFill/>
              <a:miter lim="800000"/>
              <a:headEnd/>
              <a:tailEnd/>
            </a:ln>
          </p:spPr>
        </p:pic>
      </p:grpSp>
      <p:grpSp>
        <p:nvGrpSpPr>
          <p:cNvPr id="114" name="Group 347"/>
          <p:cNvGrpSpPr>
            <a:grpSpLocks/>
          </p:cNvGrpSpPr>
          <p:nvPr/>
        </p:nvGrpSpPr>
        <p:grpSpPr bwMode="auto">
          <a:xfrm>
            <a:off x="2268538" y="5193556"/>
            <a:ext cx="692150" cy="331787"/>
            <a:chOff x="1871277" y="1576300"/>
            <a:chExt cx="1128371" cy="437861"/>
          </a:xfrm>
        </p:grpSpPr>
        <p:sp>
          <p:nvSpPr>
            <p:cNvPr id="115" name="Oval 115"/>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mn-ea"/>
              </a:endParaRPr>
            </a:p>
          </p:txBody>
        </p:sp>
        <p:sp>
          <p:nvSpPr>
            <p:cNvPr id="116" name="Rectangle 116"/>
            <p:cNvSpPr/>
            <p:nvPr/>
          </p:nvSpPr>
          <p:spPr bwMode="auto">
            <a:xfrm>
              <a:off x="1871277" y="1739712"/>
              <a:ext cx="1128371" cy="11522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latin typeface="+mn-ea"/>
              </a:endParaRPr>
            </a:p>
          </p:txBody>
        </p:sp>
        <p:sp>
          <p:nvSpPr>
            <p:cNvPr id="117" name="Oval 117"/>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mn-ea"/>
              </a:endParaRPr>
            </a:p>
          </p:txBody>
        </p:sp>
        <p:sp>
          <p:nvSpPr>
            <p:cNvPr id="118" name="Freeform 118"/>
            <p:cNvSpPr/>
            <p:nvPr/>
          </p:nvSpPr>
          <p:spPr bwMode="auto">
            <a:xfrm>
              <a:off x="2158545" y="1672671"/>
              <a:ext cx="548657" cy="161317"/>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119" name="Freeform 119"/>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latin typeface="+mn-ea"/>
              </a:endParaRPr>
            </a:p>
          </p:txBody>
        </p:sp>
        <p:sp>
          <p:nvSpPr>
            <p:cNvPr id="120" name="Freeform 120"/>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latin typeface="+mn-ea"/>
              </a:endParaRPr>
            </a:p>
          </p:txBody>
        </p:sp>
        <p:sp>
          <p:nvSpPr>
            <p:cNvPr id="121" name="Freeform 121"/>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latin typeface="+mn-ea"/>
              </a:endParaRPr>
            </a:p>
          </p:txBody>
        </p:sp>
        <p:cxnSp>
          <p:nvCxnSpPr>
            <p:cNvPr id="122" name="Straight Connector 122"/>
            <p:cNvCxnSpPr>
              <a:cxnSpLocks noChangeShapeType="1"/>
              <a:endCxn id="117"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123" name="Straight Connector 123"/>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124" name="Group 347"/>
          <p:cNvGrpSpPr>
            <a:grpSpLocks/>
          </p:cNvGrpSpPr>
          <p:nvPr/>
        </p:nvGrpSpPr>
        <p:grpSpPr bwMode="auto">
          <a:xfrm>
            <a:off x="6681788" y="5776168"/>
            <a:ext cx="569912" cy="269875"/>
            <a:chOff x="1871277" y="1576300"/>
            <a:chExt cx="1128371" cy="437861"/>
          </a:xfrm>
        </p:grpSpPr>
        <p:sp>
          <p:nvSpPr>
            <p:cNvPr id="125" name="Oval 125"/>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mn-ea"/>
              </a:endParaRPr>
            </a:p>
          </p:txBody>
        </p:sp>
        <p:sp>
          <p:nvSpPr>
            <p:cNvPr id="126" name="Rectangle 126"/>
            <p:cNvSpPr/>
            <p:nvPr/>
          </p:nvSpPr>
          <p:spPr bwMode="auto">
            <a:xfrm>
              <a:off x="1871277" y="1738567"/>
              <a:ext cx="1128371" cy="11590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latin typeface="+mn-ea"/>
              </a:endParaRPr>
            </a:p>
          </p:txBody>
        </p:sp>
        <p:sp>
          <p:nvSpPr>
            <p:cNvPr id="127" name="Oval 127"/>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mn-ea"/>
              </a:endParaRPr>
            </a:p>
          </p:txBody>
        </p:sp>
        <p:sp>
          <p:nvSpPr>
            <p:cNvPr id="128" name="Freeform 128"/>
            <p:cNvSpPr/>
            <p:nvPr/>
          </p:nvSpPr>
          <p:spPr bwMode="auto">
            <a:xfrm>
              <a:off x="2160442" y="1674175"/>
              <a:ext cx="546899" cy="15969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129" name="Freeform 129"/>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latin typeface="+mn-ea"/>
              </a:endParaRPr>
            </a:p>
          </p:txBody>
        </p:sp>
        <p:sp>
          <p:nvSpPr>
            <p:cNvPr id="130" name="Freeform 130"/>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latin typeface="+mn-ea"/>
              </a:endParaRPr>
            </a:p>
          </p:txBody>
        </p:sp>
        <p:sp>
          <p:nvSpPr>
            <p:cNvPr id="131" name="Freeform 131"/>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latin typeface="+mn-ea"/>
              </a:endParaRPr>
            </a:p>
          </p:txBody>
        </p:sp>
        <p:cxnSp>
          <p:nvCxnSpPr>
            <p:cNvPr id="132" name="Straight Connector 132"/>
            <p:cNvCxnSpPr>
              <a:cxnSpLocks noChangeShapeType="1"/>
              <a:endCxn id="127"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133" name="Straight Connector 133"/>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spTree>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主机：数据包发送</a:t>
            </a:r>
          </a:p>
        </p:txBody>
      </p:sp>
      <p:sp>
        <p:nvSpPr>
          <p:cNvPr id="4" name="灯片编号占位符 3"/>
          <p:cNvSpPr>
            <a:spLocks noGrp="1"/>
          </p:cNvSpPr>
          <p:nvPr>
            <p:ph type="sldNum" sz="quarter" idx="12"/>
          </p:nvPr>
        </p:nvSpPr>
        <p:spPr/>
        <p:txBody>
          <a:bodyPr/>
          <a:lstStyle/>
          <a:p>
            <a:fld id="{E3FA5FAF-8A25-4B6E-94B7-5CA30A873E9A}" type="slidenum">
              <a:rPr lang="zh-CN" altLang="en-US" smtClean="0"/>
              <a:pPr/>
              <a:t>21</a:t>
            </a:fld>
            <a:endParaRPr lang="zh-CN" altLang="en-US"/>
          </a:p>
        </p:txBody>
      </p:sp>
      <p:grpSp>
        <p:nvGrpSpPr>
          <p:cNvPr id="5" name="Group 219"/>
          <p:cNvGrpSpPr>
            <a:grpSpLocks/>
          </p:cNvGrpSpPr>
          <p:nvPr/>
        </p:nvGrpSpPr>
        <p:grpSpPr bwMode="auto">
          <a:xfrm>
            <a:off x="5281613" y="3076277"/>
            <a:ext cx="409575" cy="565150"/>
            <a:chOff x="375561" y="297711"/>
            <a:chExt cx="1252683" cy="2142487"/>
          </a:xfrm>
        </p:grpSpPr>
        <p:sp>
          <p:nvSpPr>
            <p:cNvPr id="6" name="Freeform 220"/>
            <p:cNvSpPr/>
            <p:nvPr/>
          </p:nvSpPr>
          <p:spPr>
            <a:xfrm>
              <a:off x="375561" y="297711"/>
              <a:ext cx="971072" cy="2136471"/>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6787" h="2138362">
                  <a:moveTo>
                    <a:pt x="0" y="0"/>
                  </a:moveTo>
                  <a:lnTo>
                    <a:pt x="0" y="1190625"/>
                  </a:lnTo>
                  <a:lnTo>
                    <a:pt x="966787" y="2138362"/>
                  </a:lnTo>
                  <a:cubicBezTo>
                    <a:pt x="965200" y="1673225"/>
                    <a:pt x="963612" y="1208087"/>
                    <a:pt x="962025" y="742950"/>
                  </a:cubicBezTo>
                  <a:lnTo>
                    <a:pt x="0" y="0"/>
                  </a:ln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7" name="Freeform 221"/>
            <p:cNvSpPr/>
            <p:nvPr/>
          </p:nvSpPr>
          <p:spPr>
            <a:xfrm>
              <a:off x="375561" y="309747"/>
              <a:ext cx="1247826" cy="770332"/>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 name="connsiteX0" fmla="*/ 928688 w 1895475"/>
                <a:gd name="connsiteY0" fmla="*/ 0 h 2138362"/>
                <a:gd name="connsiteX1" fmla="*/ 0 w 1895475"/>
                <a:gd name="connsiteY1" fmla="*/ 461963 h 2138362"/>
                <a:gd name="connsiteX2" fmla="*/ 1895475 w 1895475"/>
                <a:gd name="connsiteY2" fmla="*/ 2138362 h 2138362"/>
                <a:gd name="connsiteX3" fmla="*/ 1890713 w 1895475"/>
                <a:gd name="connsiteY3" fmla="*/ 742950 h 2138362"/>
                <a:gd name="connsiteX4" fmla="*/ 928688 w 1895475"/>
                <a:gd name="connsiteY4" fmla="*/ 0 h 2138362"/>
                <a:gd name="connsiteX0" fmla="*/ 247650 w 1895475"/>
                <a:gd name="connsiteY0" fmla="*/ 0 h 1738312"/>
                <a:gd name="connsiteX1" fmla="*/ 0 w 1895475"/>
                <a:gd name="connsiteY1" fmla="*/ 61913 h 1738312"/>
                <a:gd name="connsiteX2" fmla="*/ 1895475 w 1895475"/>
                <a:gd name="connsiteY2" fmla="*/ 1738312 h 1738312"/>
                <a:gd name="connsiteX3" fmla="*/ 1890713 w 1895475"/>
                <a:gd name="connsiteY3" fmla="*/ 342900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143000 w 1895475"/>
                <a:gd name="connsiteY3" fmla="*/ 7762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143000 w 1895475"/>
                <a:gd name="connsiteY3" fmla="*/ 7762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238250 w 1895475"/>
                <a:gd name="connsiteY3" fmla="*/ 8143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238250 w 1895475"/>
                <a:gd name="connsiteY3" fmla="*/ 814388 h 1738312"/>
                <a:gd name="connsiteX4" fmla="*/ 247650 w 1895475"/>
                <a:gd name="connsiteY4" fmla="*/ 0 h 1738312"/>
                <a:gd name="connsiteX0" fmla="*/ 247650 w 1238250"/>
                <a:gd name="connsiteY0" fmla="*/ 0 h 862012"/>
                <a:gd name="connsiteX1" fmla="*/ 0 w 1238250"/>
                <a:gd name="connsiteY1" fmla="*/ 61913 h 862012"/>
                <a:gd name="connsiteX2" fmla="*/ 947738 w 1238250"/>
                <a:gd name="connsiteY2" fmla="*/ 862012 h 862012"/>
                <a:gd name="connsiteX3" fmla="*/ 1238250 w 1238250"/>
                <a:gd name="connsiteY3" fmla="*/ 814388 h 862012"/>
                <a:gd name="connsiteX4" fmla="*/ 247650 w 1238250"/>
                <a:gd name="connsiteY4" fmla="*/ 0 h 862012"/>
                <a:gd name="connsiteX0" fmla="*/ 247650 w 1238250"/>
                <a:gd name="connsiteY0" fmla="*/ 0 h 823912"/>
                <a:gd name="connsiteX1" fmla="*/ 0 w 1238250"/>
                <a:gd name="connsiteY1" fmla="*/ 61913 h 823912"/>
                <a:gd name="connsiteX2" fmla="*/ 952500 w 1238250"/>
                <a:gd name="connsiteY2" fmla="*/ 823912 h 823912"/>
                <a:gd name="connsiteX3" fmla="*/ 1238250 w 1238250"/>
                <a:gd name="connsiteY3" fmla="*/ 814388 h 823912"/>
                <a:gd name="connsiteX4" fmla="*/ 247650 w 1238250"/>
                <a:gd name="connsiteY4" fmla="*/ 0 h 823912"/>
                <a:gd name="connsiteX0" fmla="*/ 247650 w 1238250"/>
                <a:gd name="connsiteY0" fmla="*/ 0 h 823912"/>
                <a:gd name="connsiteX1" fmla="*/ 0 w 1238250"/>
                <a:gd name="connsiteY1" fmla="*/ 61913 h 823912"/>
                <a:gd name="connsiteX2" fmla="*/ 952500 w 1238250"/>
                <a:gd name="connsiteY2" fmla="*/ 823912 h 823912"/>
                <a:gd name="connsiteX3" fmla="*/ 1238250 w 1238250"/>
                <a:gd name="connsiteY3" fmla="*/ 814388 h 823912"/>
                <a:gd name="connsiteX4" fmla="*/ 247650 w 1238250"/>
                <a:gd name="connsiteY4" fmla="*/ 0 h 823912"/>
                <a:gd name="connsiteX0" fmla="*/ 233363 w 1238250"/>
                <a:gd name="connsiteY0" fmla="*/ 0 h 766762"/>
                <a:gd name="connsiteX1" fmla="*/ 0 w 1238250"/>
                <a:gd name="connsiteY1" fmla="*/ 4763 h 766762"/>
                <a:gd name="connsiteX2" fmla="*/ 952500 w 1238250"/>
                <a:gd name="connsiteY2" fmla="*/ 766762 h 766762"/>
                <a:gd name="connsiteX3" fmla="*/ 1238250 w 1238250"/>
                <a:gd name="connsiteY3" fmla="*/ 757238 h 766762"/>
                <a:gd name="connsiteX4" fmla="*/ 233363 w 1238250"/>
                <a:gd name="connsiteY4" fmla="*/ 0 h 766762"/>
                <a:gd name="connsiteX0" fmla="*/ 233363 w 1238250"/>
                <a:gd name="connsiteY0" fmla="*/ 0 h 773376"/>
                <a:gd name="connsiteX1" fmla="*/ 0 w 1238250"/>
                <a:gd name="connsiteY1" fmla="*/ 4763 h 773376"/>
                <a:gd name="connsiteX2" fmla="*/ 952500 w 1238250"/>
                <a:gd name="connsiteY2" fmla="*/ 766762 h 773376"/>
                <a:gd name="connsiteX3" fmla="*/ 1238250 w 1238250"/>
                <a:gd name="connsiteY3" fmla="*/ 771525 h 773376"/>
                <a:gd name="connsiteX4" fmla="*/ 233363 w 1238250"/>
                <a:gd name="connsiteY4" fmla="*/ 0 h 773376"/>
                <a:gd name="connsiteX0" fmla="*/ 233363 w 1238250"/>
                <a:gd name="connsiteY0" fmla="*/ 0 h 766762"/>
                <a:gd name="connsiteX1" fmla="*/ 0 w 1238250"/>
                <a:gd name="connsiteY1" fmla="*/ 4763 h 766762"/>
                <a:gd name="connsiteX2" fmla="*/ 952500 w 1238250"/>
                <a:gd name="connsiteY2" fmla="*/ 766762 h 766762"/>
                <a:gd name="connsiteX3" fmla="*/ 1238250 w 1238250"/>
                <a:gd name="connsiteY3" fmla="*/ 757236 h 766762"/>
                <a:gd name="connsiteX4" fmla="*/ 233363 w 1238250"/>
                <a:gd name="connsiteY4" fmla="*/ 0 h 766762"/>
                <a:gd name="connsiteX0" fmla="*/ 233363 w 1238250"/>
                <a:gd name="connsiteY0" fmla="*/ 0 h 773375"/>
                <a:gd name="connsiteX1" fmla="*/ 0 w 1238250"/>
                <a:gd name="connsiteY1" fmla="*/ 4763 h 773375"/>
                <a:gd name="connsiteX2" fmla="*/ 952500 w 1238250"/>
                <a:gd name="connsiteY2" fmla="*/ 766762 h 773375"/>
                <a:gd name="connsiteX3" fmla="*/ 1238250 w 1238250"/>
                <a:gd name="connsiteY3" fmla="*/ 771523 h 773375"/>
                <a:gd name="connsiteX4" fmla="*/ 233363 w 1238250"/>
                <a:gd name="connsiteY4" fmla="*/ 0 h 773375"/>
                <a:gd name="connsiteX0" fmla="*/ 233363 w 1238250"/>
                <a:gd name="connsiteY0" fmla="*/ 0 h 771523"/>
                <a:gd name="connsiteX1" fmla="*/ 0 w 1238250"/>
                <a:gd name="connsiteY1" fmla="*/ 4763 h 771523"/>
                <a:gd name="connsiteX2" fmla="*/ 952500 w 1238250"/>
                <a:gd name="connsiteY2" fmla="*/ 766762 h 771523"/>
                <a:gd name="connsiteX3" fmla="*/ 1238250 w 1238250"/>
                <a:gd name="connsiteY3" fmla="*/ 771523 h 771523"/>
                <a:gd name="connsiteX4" fmla="*/ 233363 w 1238250"/>
                <a:gd name="connsiteY4" fmla="*/ 0 h 771523"/>
                <a:gd name="connsiteX0" fmla="*/ 233363 w 1238250"/>
                <a:gd name="connsiteY0" fmla="*/ 0 h 771523"/>
                <a:gd name="connsiteX1" fmla="*/ 0 w 1238250"/>
                <a:gd name="connsiteY1" fmla="*/ 23466 h 771523"/>
                <a:gd name="connsiteX2" fmla="*/ 952500 w 1238250"/>
                <a:gd name="connsiteY2" fmla="*/ 766762 h 771523"/>
                <a:gd name="connsiteX3" fmla="*/ 1238250 w 1238250"/>
                <a:gd name="connsiteY3" fmla="*/ 771523 h 771523"/>
                <a:gd name="connsiteX4" fmla="*/ 233363 w 1238250"/>
                <a:gd name="connsiteY4" fmla="*/ 0 h 771523"/>
                <a:gd name="connsiteX0" fmla="*/ 233363 w 1238250"/>
                <a:gd name="connsiteY0" fmla="*/ 0 h 757496"/>
                <a:gd name="connsiteX1" fmla="*/ 0 w 1238250"/>
                <a:gd name="connsiteY1" fmla="*/ 9439 h 757496"/>
                <a:gd name="connsiteX2" fmla="*/ 952500 w 1238250"/>
                <a:gd name="connsiteY2" fmla="*/ 752735 h 757496"/>
                <a:gd name="connsiteX3" fmla="*/ 1238250 w 1238250"/>
                <a:gd name="connsiteY3" fmla="*/ 757496 h 757496"/>
                <a:gd name="connsiteX4" fmla="*/ 233363 w 1238250"/>
                <a:gd name="connsiteY4" fmla="*/ 0 h 757496"/>
                <a:gd name="connsiteX0" fmla="*/ 233363 w 1238250"/>
                <a:gd name="connsiteY0" fmla="*/ 0 h 757496"/>
                <a:gd name="connsiteX1" fmla="*/ 0 w 1238250"/>
                <a:gd name="connsiteY1" fmla="*/ 9439 h 757496"/>
                <a:gd name="connsiteX2" fmla="*/ 952500 w 1238250"/>
                <a:gd name="connsiteY2" fmla="*/ 752735 h 757496"/>
                <a:gd name="connsiteX3" fmla="*/ 1238250 w 1238250"/>
                <a:gd name="connsiteY3" fmla="*/ 757496 h 757496"/>
                <a:gd name="connsiteX4" fmla="*/ 233363 w 1238250"/>
                <a:gd name="connsiteY4" fmla="*/ 0 h 757496"/>
                <a:gd name="connsiteX0" fmla="*/ 243561 w 1248448"/>
                <a:gd name="connsiteY0" fmla="*/ 573 h 758069"/>
                <a:gd name="connsiteX1" fmla="*/ 0 w 1248448"/>
                <a:gd name="connsiteY1" fmla="*/ 0 h 758069"/>
                <a:gd name="connsiteX2" fmla="*/ 962698 w 1248448"/>
                <a:gd name="connsiteY2" fmla="*/ 753308 h 758069"/>
                <a:gd name="connsiteX3" fmla="*/ 1248448 w 1248448"/>
                <a:gd name="connsiteY3" fmla="*/ 758069 h 758069"/>
                <a:gd name="connsiteX4" fmla="*/ 243561 w 1248448"/>
                <a:gd name="connsiteY4" fmla="*/ 573 h 758069"/>
                <a:gd name="connsiteX0" fmla="*/ 243561 w 1248448"/>
                <a:gd name="connsiteY0" fmla="*/ 573 h 758069"/>
                <a:gd name="connsiteX1" fmla="*/ 0 w 1248448"/>
                <a:gd name="connsiteY1" fmla="*/ 0 h 758069"/>
                <a:gd name="connsiteX2" fmla="*/ 962698 w 1248448"/>
                <a:gd name="connsiteY2" fmla="*/ 753308 h 758069"/>
                <a:gd name="connsiteX3" fmla="*/ 1248448 w 1248448"/>
                <a:gd name="connsiteY3" fmla="*/ 758069 h 758069"/>
                <a:gd name="connsiteX4" fmla="*/ 243561 w 1248448"/>
                <a:gd name="connsiteY4" fmla="*/ 573 h 758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8448" h="758069">
                  <a:moveTo>
                    <a:pt x="243561" y="573"/>
                  </a:moveTo>
                  <a:cubicBezTo>
                    <a:pt x="162374" y="382"/>
                    <a:pt x="235530" y="6639"/>
                    <a:pt x="0" y="0"/>
                  </a:cubicBezTo>
                  <a:lnTo>
                    <a:pt x="962698" y="753308"/>
                  </a:lnTo>
                  <a:cubicBezTo>
                    <a:pt x="1114838" y="758721"/>
                    <a:pt x="1045247" y="751718"/>
                    <a:pt x="1248448" y="758069"/>
                  </a:cubicBezTo>
                  <a:lnTo>
                    <a:pt x="243561" y="573"/>
                  </a:lnTo>
                  <a:close/>
                </a:path>
              </a:pathLst>
            </a:custGeom>
            <a:solidFill>
              <a:srgbClr val="0099C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8" name="Rectangle 222"/>
            <p:cNvSpPr/>
            <p:nvPr/>
          </p:nvSpPr>
          <p:spPr>
            <a:xfrm>
              <a:off x="1332065" y="1080080"/>
              <a:ext cx="296179" cy="1360118"/>
            </a:xfrm>
            <a:prstGeom prst="rect">
              <a:avLst/>
            </a:prstGeom>
            <a:solidFill>
              <a:srgbClr val="33CCC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grpSp>
      <p:sp>
        <p:nvSpPr>
          <p:cNvPr id="9" name="Content Placeholder 52"/>
          <p:cNvSpPr>
            <a:spLocks noGrp="1"/>
          </p:cNvSpPr>
          <p:nvPr>
            <p:ph idx="4294967295"/>
          </p:nvPr>
        </p:nvSpPr>
        <p:spPr>
          <a:xfrm>
            <a:off x="428625" y="1803375"/>
            <a:ext cx="3927351" cy="3425825"/>
          </a:xfrm>
        </p:spPr>
        <p:txBody>
          <a:bodyPr/>
          <a:lstStyle/>
          <a:p>
            <a:pPr marL="0" indent="0" eaLnBrk="1" hangingPunct="1">
              <a:buFont typeface="Wingdings" pitchFamily="2" charset="2"/>
              <a:buNone/>
              <a:defRPr/>
            </a:pPr>
            <a:r>
              <a:rPr lang="zh-CN" altLang="en-US" sz="2200" dirty="0">
                <a:ea typeface="+mn-ea"/>
              </a:rPr>
              <a:t>主机发送功能：</a:t>
            </a:r>
            <a:endParaRPr lang="en-US" sz="2200" dirty="0">
              <a:ea typeface="+mn-ea"/>
            </a:endParaRPr>
          </a:p>
          <a:p>
            <a:pPr eaLnBrk="1" hangingPunct="1">
              <a:buFont typeface="Wingdings" charset="2"/>
              <a:buChar char="§"/>
              <a:defRPr/>
            </a:pPr>
            <a:r>
              <a:rPr lang="zh-CN" altLang="en-US" sz="2200" dirty="0">
                <a:ea typeface="+mn-ea"/>
              </a:rPr>
              <a:t>从应用程序获取要发送的消息</a:t>
            </a:r>
            <a:endParaRPr lang="en-US" sz="2200" dirty="0">
              <a:ea typeface="+mn-ea"/>
            </a:endParaRPr>
          </a:p>
          <a:p>
            <a:pPr eaLnBrk="1" hangingPunct="1">
              <a:buFont typeface="Wingdings" charset="2"/>
              <a:buChar char="§"/>
              <a:defRPr/>
            </a:pPr>
            <a:r>
              <a:rPr lang="zh-CN" altLang="en-US" sz="2200" dirty="0">
                <a:ea typeface="+mn-ea"/>
              </a:rPr>
              <a:t>将消息分为小的数据块，称为</a:t>
            </a:r>
            <a:r>
              <a:rPr lang="en-US" altLang="zh-CN" sz="2200" dirty="0">
                <a:ea typeface="+mn-ea"/>
              </a:rPr>
              <a:t>“</a:t>
            </a:r>
            <a:r>
              <a:rPr lang="zh-CN" altLang="en-US" sz="2200" dirty="0">
                <a:solidFill>
                  <a:srgbClr val="C00000"/>
                </a:solidFill>
                <a:ea typeface="+mn-ea"/>
              </a:rPr>
              <a:t>数据包</a:t>
            </a:r>
            <a:r>
              <a:rPr lang="en-US" altLang="zh-CN" sz="2200" dirty="0">
                <a:ea typeface="+mn-ea"/>
              </a:rPr>
              <a:t>”</a:t>
            </a:r>
            <a:r>
              <a:rPr lang="zh-CN" altLang="en-US" sz="2200" dirty="0">
                <a:ea typeface="+mn-ea"/>
              </a:rPr>
              <a:t>或</a:t>
            </a:r>
            <a:r>
              <a:rPr lang="en-US" altLang="zh-CN" sz="2200" dirty="0">
                <a:ea typeface="+mn-ea"/>
              </a:rPr>
              <a:t>“</a:t>
            </a:r>
            <a:r>
              <a:rPr lang="zh-CN" altLang="en-US" sz="2200" dirty="0">
                <a:solidFill>
                  <a:srgbClr val="C00000"/>
                </a:solidFill>
                <a:ea typeface="+mn-ea"/>
              </a:rPr>
              <a:t>报文</a:t>
            </a:r>
            <a:r>
              <a:rPr lang="en-US" altLang="zh-CN" sz="2200" dirty="0">
                <a:ea typeface="+mn-ea"/>
              </a:rPr>
              <a:t>”</a:t>
            </a:r>
            <a:r>
              <a:rPr lang="zh-CN" altLang="en-US" sz="2200" dirty="0">
                <a:ea typeface="+mn-ea"/>
              </a:rPr>
              <a:t>，每个不超过</a:t>
            </a:r>
            <a:r>
              <a:rPr lang="en-US" sz="2200" dirty="0">
                <a:ea typeface="+mn-ea"/>
              </a:rPr>
              <a:t> </a:t>
            </a:r>
            <a:r>
              <a:rPr lang="en-US" sz="2200" i="1" dirty="0">
                <a:solidFill>
                  <a:srgbClr val="C00000"/>
                </a:solidFill>
                <a:ea typeface="+mn-ea"/>
              </a:rPr>
              <a:t>L</a:t>
            </a:r>
            <a:r>
              <a:rPr lang="zh-CN" altLang="en-US" sz="2200" dirty="0">
                <a:ea typeface="+mn-ea"/>
              </a:rPr>
              <a:t>比特</a:t>
            </a:r>
            <a:endParaRPr lang="en-US" sz="2200" dirty="0">
              <a:ea typeface="+mn-ea"/>
            </a:endParaRPr>
          </a:p>
          <a:p>
            <a:pPr eaLnBrk="1" hangingPunct="1">
              <a:buFont typeface="Wingdings" charset="2"/>
              <a:buChar char="§"/>
              <a:defRPr/>
            </a:pPr>
            <a:r>
              <a:rPr lang="zh-CN" altLang="en-US" sz="2200" dirty="0">
                <a:ea typeface="+mn-ea"/>
              </a:rPr>
              <a:t>以</a:t>
            </a:r>
            <a:r>
              <a:rPr lang="zh-CN" altLang="en-US" sz="2200" dirty="0">
                <a:solidFill>
                  <a:srgbClr val="C00000"/>
                </a:solidFill>
                <a:ea typeface="+mn-ea"/>
              </a:rPr>
              <a:t>传输速率</a:t>
            </a:r>
            <a:r>
              <a:rPr lang="en-US" altLang="zh-CN" sz="2200" i="1" dirty="0">
                <a:solidFill>
                  <a:srgbClr val="C00000"/>
                </a:solidFill>
                <a:ea typeface="+mn-ea"/>
              </a:rPr>
              <a:t>R</a:t>
            </a:r>
            <a:r>
              <a:rPr lang="zh-CN" altLang="en-US" sz="2200" dirty="0">
                <a:ea typeface="+mn-ea"/>
              </a:rPr>
              <a:t>将数据包发到接入网络的链路上</a:t>
            </a:r>
            <a:endParaRPr lang="en-US" sz="2200" i="1" dirty="0">
              <a:solidFill>
                <a:srgbClr val="C00000"/>
              </a:solidFill>
              <a:ea typeface="+mn-ea"/>
            </a:endParaRPr>
          </a:p>
          <a:p>
            <a:pPr marL="682625" lvl="1" indent="-225425" eaLnBrk="1" hangingPunct="1">
              <a:buFont typeface="Arial"/>
              <a:buChar char="•"/>
              <a:defRPr/>
            </a:pPr>
            <a:r>
              <a:rPr lang="zh-CN" altLang="en-US" sz="2200" dirty="0"/>
              <a:t>链路传输速率，也称为</a:t>
            </a:r>
            <a:r>
              <a:rPr lang="zh-CN" altLang="en-US" sz="2200" dirty="0">
                <a:solidFill>
                  <a:srgbClr val="C00000"/>
                </a:solidFill>
              </a:rPr>
              <a:t>链路容量</a:t>
            </a:r>
            <a:r>
              <a:rPr lang="zh-CN" altLang="en-US" sz="2200" dirty="0"/>
              <a:t>、</a:t>
            </a:r>
            <a:r>
              <a:rPr lang="zh-CN" altLang="en-US" sz="2200" dirty="0">
                <a:solidFill>
                  <a:srgbClr val="C00000"/>
                </a:solidFill>
              </a:rPr>
              <a:t>链路带宽</a:t>
            </a:r>
            <a:endParaRPr lang="en-US" sz="2200" i="1" dirty="0">
              <a:solidFill>
                <a:srgbClr val="C00000"/>
              </a:solidFill>
            </a:endParaRPr>
          </a:p>
        </p:txBody>
      </p:sp>
      <p:sp>
        <p:nvSpPr>
          <p:cNvPr id="10" name="Line 305"/>
          <p:cNvSpPr>
            <a:spLocks noChangeShapeType="1"/>
          </p:cNvSpPr>
          <p:nvPr/>
        </p:nvSpPr>
        <p:spPr bwMode="auto">
          <a:xfrm>
            <a:off x="5705475" y="4000202"/>
            <a:ext cx="2454275" cy="0"/>
          </a:xfrm>
          <a:prstGeom prst="line">
            <a:avLst/>
          </a:prstGeom>
          <a:noFill/>
          <a:ln w="28575">
            <a:solidFill>
              <a:schemeClr val="tx1"/>
            </a:solidFill>
            <a:round/>
            <a:headEnd/>
            <a:tailEnd/>
          </a:ln>
        </p:spPr>
        <p:txBody>
          <a:bodyPr/>
          <a:lstStyle/>
          <a:p>
            <a:endParaRPr lang="zh-CN" altLang="en-US"/>
          </a:p>
        </p:txBody>
      </p:sp>
      <p:grpSp>
        <p:nvGrpSpPr>
          <p:cNvPr id="11" name="Group 51"/>
          <p:cNvGrpSpPr>
            <a:grpSpLocks/>
          </p:cNvGrpSpPr>
          <p:nvPr/>
        </p:nvGrpSpPr>
        <p:grpSpPr bwMode="auto">
          <a:xfrm>
            <a:off x="7883525" y="3700165"/>
            <a:ext cx="1052513" cy="355600"/>
            <a:chOff x="4410" y="1365"/>
            <a:chExt cx="663" cy="224"/>
          </a:xfrm>
        </p:grpSpPr>
        <p:sp>
          <p:nvSpPr>
            <p:cNvPr id="12" name="Rectangle 52"/>
            <p:cNvSpPr>
              <a:spLocks noChangeArrowheads="1"/>
            </p:cNvSpPr>
            <p:nvPr/>
          </p:nvSpPr>
          <p:spPr bwMode="auto">
            <a:xfrm>
              <a:off x="4410" y="1500"/>
              <a:ext cx="495" cy="87"/>
            </a:xfrm>
            <a:prstGeom prst="rect">
              <a:avLst/>
            </a:prstGeom>
            <a:gradFill rotWithShape="1">
              <a:gsLst>
                <a:gs pos="0">
                  <a:srgbClr val="009999"/>
                </a:gs>
                <a:gs pos="100000">
                  <a:srgbClr val="FFFFFF"/>
                </a:gs>
              </a:gsLst>
              <a:lin ang="0" scaled="1"/>
            </a:gradFill>
            <a:ln w="9525">
              <a:solidFill>
                <a:srgbClr val="000000"/>
              </a:solidFill>
              <a:miter lim="800000"/>
              <a:headEnd/>
              <a:tailEnd/>
            </a:ln>
          </p:spPr>
          <p:txBody>
            <a:bodyPr wrap="none" anchor="ctr"/>
            <a:lstStyle/>
            <a:p>
              <a:endParaRPr lang="zh-CN" altLang="zh-CN">
                <a:solidFill>
                  <a:srgbClr val="000000"/>
                </a:solidFill>
              </a:endParaRPr>
            </a:p>
          </p:txBody>
        </p:sp>
        <p:sp>
          <p:nvSpPr>
            <p:cNvPr id="13" name="AutoShape 53"/>
            <p:cNvSpPr>
              <a:spLocks noChangeArrowheads="1"/>
            </p:cNvSpPr>
            <p:nvPr/>
          </p:nvSpPr>
          <p:spPr bwMode="auto">
            <a:xfrm>
              <a:off x="4410" y="1368"/>
              <a:ext cx="663" cy="135"/>
            </a:xfrm>
            <a:prstGeom prst="parallelogram">
              <a:avLst>
                <a:gd name="adj" fmla="val 122778"/>
              </a:avLst>
            </a:prstGeom>
            <a:gradFill rotWithShape="1">
              <a:gsLst>
                <a:gs pos="0">
                  <a:srgbClr val="009999"/>
                </a:gs>
                <a:gs pos="100000">
                  <a:srgbClr val="FFFFFF"/>
                </a:gs>
              </a:gsLst>
              <a:lin ang="0" scaled="1"/>
            </a:gradFill>
            <a:ln w="9525">
              <a:solidFill>
                <a:srgbClr val="000000"/>
              </a:solidFill>
              <a:miter lim="800000"/>
              <a:headEnd/>
              <a:tailEnd/>
            </a:ln>
          </p:spPr>
          <p:txBody>
            <a:bodyPr wrap="none" anchor="ctr"/>
            <a:lstStyle/>
            <a:p>
              <a:endParaRPr lang="zh-CN" altLang="zh-CN">
                <a:solidFill>
                  <a:srgbClr val="000000"/>
                </a:solidFill>
              </a:endParaRPr>
            </a:p>
          </p:txBody>
        </p:sp>
        <p:sp>
          <p:nvSpPr>
            <p:cNvPr id="14" name="Freeform 54"/>
            <p:cNvSpPr>
              <a:spLocks/>
            </p:cNvSpPr>
            <p:nvPr/>
          </p:nvSpPr>
          <p:spPr bwMode="auto">
            <a:xfrm>
              <a:off x="4904" y="1365"/>
              <a:ext cx="169" cy="224"/>
            </a:xfrm>
            <a:custGeom>
              <a:avLst/>
              <a:gdLst>
                <a:gd name="T0" fmla="*/ 0 w 169"/>
                <a:gd name="T1" fmla="*/ 138 h 224"/>
                <a:gd name="T2" fmla="*/ 0 w 169"/>
                <a:gd name="T3" fmla="*/ 224 h 224"/>
                <a:gd name="T4" fmla="*/ 169 w 169"/>
                <a:gd name="T5" fmla="*/ 77 h 224"/>
                <a:gd name="T6" fmla="*/ 169 w 169"/>
                <a:gd name="T7" fmla="*/ 0 h 224"/>
                <a:gd name="T8" fmla="*/ 0 w 169"/>
                <a:gd name="T9" fmla="*/ 138 h 224"/>
                <a:gd name="T10" fmla="*/ 0 60000 65536"/>
                <a:gd name="T11" fmla="*/ 0 60000 65536"/>
                <a:gd name="T12" fmla="*/ 0 60000 65536"/>
                <a:gd name="T13" fmla="*/ 0 60000 65536"/>
                <a:gd name="T14" fmla="*/ 0 60000 65536"/>
                <a:gd name="T15" fmla="*/ 0 w 169"/>
                <a:gd name="T16" fmla="*/ 0 h 224"/>
                <a:gd name="T17" fmla="*/ 169 w 169"/>
                <a:gd name="T18" fmla="*/ 224 h 224"/>
              </a:gdLst>
              <a:ahLst/>
              <a:cxnLst>
                <a:cxn ang="T10">
                  <a:pos x="T0" y="T1"/>
                </a:cxn>
                <a:cxn ang="T11">
                  <a:pos x="T2" y="T3"/>
                </a:cxn>
                <a:cxn ang="T12">
                  <a:pos x="T4" y="T5"/>
                </a:cxn>
                <a:cxn ang="T13">
                  <a:pos x="T6" y="T7"/>
                </a:cxn>
                <a:cxn ang="T14">
                  <a:pos x="T8" y="T9"/>
                </a:cxn>
              </a:cxnLst>
              <a:rect l="T15" t="T16" r="T17" b="T18"/>
              <a:pathLst>
                <a:path w="169" h="224">
                  <a:moveTo>
                    <a:pt x="0" y="138"/>
                  </a:moveTo>
                  <a:lnTo>
                    <a:pt x="0" y="224"/>
                  </a:lnTo>
                  <a:lnTo>
                    <a:pt x="169" y="77"/>
                  </a:lnTo>
                  <a:lnTo>
                    <a:pt x="169" y="0"/>
                  </a:lnTo>
                  <a:lnTo>
                    <a:pt x="0" y="138"/>
                  </a:lnTo>
                  <a:close/>
                </a:path>
              </a:pathLst>
            </a:custGeom>
            <a:solidFill>
              <a:srgbClr val="BBE0E3"/>
            </a:solidFill>
            <a:ln w="6350" cmpd="sng">
              <a:solidFill>
                <a:srgbClr val="000000"/>
              </a:solidFill>
              <a:round/>
              <a:headEnd/>
              <a:tailEnd/>
            </a:ln>
          </p:spPr>
          <p:txBody>
            <a:bodyPr/>
            <a:lstStyle/>
            <a:p>
              <a:endParaRPr lang="zh-CN" altLang="en-US"/>
            </a:p>
          </p:txBody>
        </p:sp>
        <p:sp>
          <p:nvSpPr>
            <p:cNvPr id="15" name="Freeform 55"/>
            <p:cNvSpPr>
              <a:spLocks/>
            </p:cNvSpPr>
            <p:nvPr/>
          </p:nvSpPr>
          <p:spPr bwMode="auto">
            <a:xfrm>
              <a:off x="4475" y="1395"/>
              <a:ext cx="506" cy="80"/>
            </a:xfrm>
            <a:custGeom>
              <a:avLst/>
              <a:gdLst>
                <a:gd name="T0" fmla="*/ 0 w 280"/>
                <a:gd name="T1" fmla="*/ 1801 h 63"/>
                <a:gd name="T2" fmla="*/ 147159 w 280"/>
                <a:gd name="T3" fmla="*/ 1752 h 63"/>
                <a:gd name="T4" fmla="*/ 868488 w 280"/>
                <a:gd name="T5" fmla="*/ 0 h 63"/>
                <a:gd name="T6" fmla="*/ 1108812 w 280"/>
                <a:gd name="T7" fmla="*/ 0 h 63"/>
                <a:gd name="T8" fmla="*/ 0 60000 65536"/>
                <a:gd name="T9" fmla="*/ 0 60000 65536"/>
                <a:gd name="T10" fmla="*/ 0 60000 65536"/>
                <a:gd name="T11" fmla="*/ 0 60000 65536"/>
                <a:gd name="T12" fmla="*/ 0 w 280"/>
                <a:gd name="T13" fmla="*/ 0 h 63"/>
                <a:gd name="T14" fmla="*/ 280 w 280"/>
                <a:gd name="T15" fmla="*/ 63 h 63"/>
              </a:gdLst>
              <a:ahLst/>
              <a:cxnLst>
                <a:cxn ang="T8">
                  <a:pos x="T0" y="T1"/>
                </a:cxn>
                <a:cxn ang="T9">
                  <a:pos x="T2" y="T3"/>
                </a:cxn>
                <a:cxn ang="T10">
                  <a:pos x="T4" y="T5"/>
                </a:cxn>
                <a:cxn ang="T11">
                  <a:pos x="T6" y="T7"/>
                </a:cxn>
              </a:cxnLst>
              <a:rect l="T12" t="T13" r="T14" b="T15"/>
              <a:pathLst>
                <a:path w="280" h="63">
                  <a:moveTo>
                    <a:pt x="0" y="63"/>
                  </a:moveTo>
                  <a:lnTo>
                    <a:pt x="37" y="62"/>
                  </a:lnTo>
                  <a:lnTo>
                    <a:pt x="219" y="0"/>
                  </a:lnTo>
                  <a:lnTo>
                    <a:pt x="280" y="0"/>
                  </a:lnTo>
                </a:path>
              </a:pathLst>
            </a:custGeom>
            <a:noFill/>
            <a:ln w="19050" cap="flat" cmpd="sng">
              <a:solidFill>
                <a:srgbClr val="000000"/>
              </a:solidFill>
              <a:prstDash val="solid"/>
              <a:round/>
              <a:headEnd/>
              <a:tailEnd/>
            </a:ln>
          </p:spPr>
          <p:txBody>
            <a:bodyPr wrap="none"/>
            <a:lstStyle/>
            <a:p>
              <a:endParaRPr lang="zh-CN" altLang="en-US"/>
            </a:p>
          </p:txBody>
        </p:sp>
        <p:sp>
          <p:nvSpPr>
            <p:cNvPr id="16" name="Freeform 56"/>
            <p:cNvSpPr>
              <a:spLocks/>
            </p:cNvSpPr>
            <p:nvPr/>
          </p:nvSpPr>
          <p:spPr bwMode="auto">
            <a:xfrm>
              <a:off x="4593" y="1391"/>
              <a:ext cx="293" cy="93"/>
            </a:xfrm>
            <a:custGeom>
              <a:avLst/>
              <a:gdLst>
                <a:gd name="T0" fmla="*/ 0 w 293"/>
                <a:gd name="T1" fmla="*/ 0 h 93"/>
                <a:gd name="T2" fmla="*/ 67 w 293"/>
                <a:gd name="T3" fmla="*/ 1 h 93"/>
                <a:gd name="T4" fmla="*/ 195 w 293"/>
                <a:gd name="T5" fmla="*/ 93 h 93"/>
                <a:gd name="T6" fmla="*/ 293 w 293"/>
                <a:gd name="T7" fmla="*/ 93 h 93"/>
                <a:gd name="T8" fmla="*/ 0 60000 65536"/>
                <a:gd name="T9" fmla="*/ 0 60000 65536"/>
                <a:gd name="T10" fmla="*/ 0 60000 65536"/>
                <a:gd name="T11" fmla="*/ 0 60000 65536"/>
                <a:gd name="T12" fmla="*/ 0 w 293"/>
                <a:gd name="T13" fmla="*/ 0 h 93"/>
                <a:gd name="T14" fmla="*/ 293 w 293"/>
                <a:gd name="T15" fmla="*/ 93 h 93"/>
              </a:gdLst>
              <a:ahLst/>
              <a:cxnLst>
                <a:cxn ang="T8">
                  <a:pos x="T0" y="T1"/>
                </a:cxn>
                <a:cxn ang="T9">
                  <a:pos x="T2" y="T3"/>
                </a:cxn>
                <a:cxn ang="T10">
                  <a:pos x="T4" y="T5"/>
                </a:cxn>
                <a:cxn ang="T11">
                  <a:pos x="T6" y="T7"/>
                </a:cxn>
              </a:cxnLst>
              <a:rect l="T12" t="T13" r="T14" b="T15"/>
              <a:pathLst>
                <a:path w="293" h="93">
                  <a:moveTo>
                    <a:pt x="0" y="0"/>
                  </a:moveTo>
                  <a:lnTo>
                    <a:pt x="67" y="1"/>
                  </a:lnTo>
                  <a:lnTo>
                    <a:pt x="195" y="93"/>
                  </a:lnTo>
                  <a:lnTo>
                    <a:pt x="293" y="93"/>
                  </a:lnTo>
                </a:path>
              </a:pathLst>
            </a:custGeom>
            <a:noFill/>
            <a:ln w="19050" cap="flat" cmpd="sng">
              <a:solidFill>
                <a:srgbClr val="000000"/>
              </a:solidFill>
              <a:prstDash val="solid"/>
              <a:round/>
              <a:headEnd/>
              <a:tailEnd/>
            </a:ln>
          </p:spPr>
          <p:txBody>
            <a:bodyPr wrap="none"/>
            <a:lstStyle/>
            <a:p>
              <a:endParaRPr lang="zh-CN" altLang="en-US"/>
            </a:p>
          </p:txBody>
        </p:sp>
      </p:grpSp>
      <p:sp>
        <p:nvSpPr>
          <p:cNvPr id="17" name="TextBox 1"/>
          <p:cNvSpPr txBox="1">
            <a:spLocks noChangeArrowheads="1"/>
          </p:cNvSpPr>
          <p:nvPr/>
        </p:nvSpPr>
        <p:spPr bwMode="auto">
          <a:xfrm>
            <a:off x="5756275" y="4031952"/>
            <a:ext cx="1845377" cy="369332"/>
          </a:xfrm>
          <a:prstGeom prst="rect">
            <a:avLst/>
          </a:prstGeom>
          <a:noFill/>
          <a:ln w="9525">
            <a:noFill/>
            <a:miter lim="800000"/>
            <a:headEnd/>
            <a:tailEnd/>
          </a:ln>
        </p:spPr>
        <p:txBody>
          <a:bodyPr wrap="none">
            <a:spAutoFit/>
          </a:bodyPr>
          <a:lstStyle/>
          <a:p>
            <a:r>
              <a:rPr lang="en-US" altLang="zh-CN" sz="1800" i="1" dirty="0"/>
              <a:t>R</a:t>
            </a:r>
            <a:r>
              <a:rPr lang="en-US" altLang="zh-CN" sz="1800" dirty="0"/>
              <a:t>: </a:t>
            </a:r>
            <a:r>
              <a:rPr lang="zh-CN" altLang="en-US" sz="1800" dirty="0"/>
              <a:t>链路传输速率</a:t>
            </a:r>
            <a:endParaRPr lang="en-US" altLang="zh-CN" sz="1800" dirty="0"/>
          </a:p>
        </p:txBody>
      </p:sp>
      <p:grpSp>
        <p:nvGrpSpPr>
          <p:cNvPr id="18" name="Group 201"/>
          <p:cNvGrpSpPr>
            <a:grpSpLocks/>
          </p:cNvGrpSpPr>
          <p:nvPr/>
        </p:nvGrpSpPr>
        <p:grpSpPr bwMode="auto">
          <a:xfrm>
            <a:off x="5033963" y="3082627"/>
            <a:ext cx="409575" cy="565150"/>
            <a:chOff x="375561" y="297711"/>
            <a:chExt cx="1252683" cy="2138362"/>
          </a:xfrm>
        </p:grpSpPr>
        <p:sp>
          <p:nvSpPr>
            <p:cNvPr id="19" name="Freeform 202"/>
            <p:cNvSpPr/>
            <p:nvPr/>
          </p:nvSpPr>
          <p:spPr>
            <a:xfrm>
              <a:off x="375561" y="297711"/>
              <a:ext cx="971072" cy="2138362"/>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6787" h="2138362">
                  <a:moveTo>
                    <a:pt x="0" y="0"/>
                  </a:moveTo>
                  <a:lnTo>
                    <a:pt x="0" y="1190625"/>
                  </a:lnTo>
                  <a:lnTo>
                    <a:pt x="966787" y="2138362"/>
                  </a:lnTo>
                  <a:cubicBezTo>
                    <a:pt x="965200" y="1673225"/>
                    <a:pt x="963612" y="1208087"/>
                    <a:pt x="962025" y="742950"/>
                  </a:cubicBezTo>
                  <a:lnTo>
                    <a:pt x="0" y="0"/>
                  </a:ln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20" name="Freeform 203"/>
            <p:cNvSpPr/>
            <p:nvPr/>
          </p:nvSpPr>
          <p:spPr>
            <a:xfrm>
              <a:off x="375561" y="309724"/>
              <a:ext cx="1247826" cy="768849"/>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 name="connsiteX0" fmla="*/ 928688 w 1895475"/>
                <a:gd name="connsiteY0" fmla="*/ 0 h 2138362"/>
                <a:gd name="connsiteX1" fmla="*/ 0 w 1895475"/>
                <a:gd name="connsiteY1" fmla="*/ 461963 h 2138362"/>
                <a:gd name="connsiteX2" fmla="*/ 1895475 w 1895475"/>
                <a:gd name="connsiteY2" fmla="*/ 2138362 h 2138362"/>
                <a:gd name="connsiteX3" fmla="*/ 1890713 w 1895475"/>
                <a:gd name="connsiteY3" fmla="*/ 742950 h 2138362"/>
                <a:gd name="connsiteX4" fmla="*/ 928688 w 1895475"/>
                <a:gd name="connsiteY4" fmla="*/ 0 h 2138362"/>
                <a:gd name="connsiteX0" fmla="*/ 247650 w 1895475"/>
                <a:gd name="connsiteY0" fmla="*/ 0 h 1738312"/>
                <a:gd name="connsiteX1" fmla="*/ 0 w 1895475"/>
                <a:gd name="connsiteY1" fmla="*/ 61913 h 1738312"/>
                <a:gd name="connsiteX2" fmla="*/ 1895475 w 1895475"/>
                <a:gd name="connsiteY2" fmla="*/ 1738312 h 1738312"/>
                <a:gd name="connsiteX3" fmla="*/ 1890713 w 1895475"/>
                <a:gd name="connsiteY3" fmla="*/ 342900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143000 w 1895475"/>
                <a:gd name="connsiteY3" fmla="*/ 7762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143000 w 1895475"/>
                <a:gd name="connsiteY3" fmla="*/ 7762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238250 w 1895475"/>
                <a:gd name="connsiteY3" fmla="*/ 8143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238250 w 1895475"/>
                <a:gd name="connsiteY3" fmla="*/ 814388 h 1738312"/>
                <a:gd name="connsiteX4" fmla="*/ 247650 w 1895475"/>
                <a:gd name="connsiteY4" fmla="*/ 0 h 1738312"/>
                <a:gd name="connsiteX0" fmla="*/ 247650 w 1238250"/>
                <a:gd name="connsiteY0" fmla="*/ 0 h 862012"/>
                <a:gd name="connsiteX1" fmla="*/ 0 w 1238250"/>
                <a:gd name="connsiteY1" fmla="*/ 61913 h 862012"/>
                <a:gd name="connsiteX2" fmla="*/ 947738 w 1238250"/>
                <a:gd name="connsiteY2" fmla="*/ 862012 h 862012"/>
                <a:gd name="connsiteX3" fmla="*/ 1238250 w 1238250"/>
                <a:gd name="connsiteY3" fmla="*/ 814388 h 862012"/>
                <a:gd name="connsiteX4" fmla="*/ 247650 w 1238250"/>
                <a:gd name="connsiteY4" fmla="*/ 0 h 862012"/>
                <a:gd name="connsiteX0" fmla="*/ 247650 w 1238250"/>
                <a:gd name="connsiteY0" fmla="*/ 0 h 823912"/>
                <a:gd name="connsiteX1" fmla="*/ 0 w 1238250"/>
                <a:gd name="connsiteY1" fmla="*/ 61913 h 823912"/>
                <a:gd name="connsiteX2" fmla="*/ 952500 w 1238250"/>
                <a:gd name="connsiteY2" fmla="*/ 823912 h 823912"/>
                <a:gd name="connsiteX3" fmla="*/ 1238250 w 1238250"/>
                <a:gd name="connsiteY3" fmla="*/ 814388 h 823912"/>
                <a:gd name="connsiteX4" fmla="*/ 247650 w 1238250"/>
                <a:gd name="connsiteY4" fmla="*/ 0 h 823912"/>
                <a:gd name="connsiteX0" fmla="*/ 247650 w 1238250"/>
                <a:gd name="connsiteY0" fmla="*/ 0 h 823912"/>
                <a:gd name="connsiteX1" fmla="*/ 0 w 1238250"/>
                <a:gd name="connsiteY1" fmla="*/ 61913 h 823912"/>
                <a:gd name="connsiteX2" fmla="*/ 952500 w 1238250"/>
                <a:gd name="connsiteY2" fmla="*/ 823912 h 823912"/>
                <a:gd name="connsiteX3" fmla="*/ 1238250 w 1238250"/>
                <a:gd name="connsiteY3" fmla="*/ 814388 h 823912"/>
                <a:gd name="connsiteX4" fmla="*/ 247650 w 1238250"/>
                <a:gd name="connsiteY4" fmla="*/ 0 h 823912"/>
                <a:gd name="connsiteX0" fmla="*/ 233363 w 1238250"/>
                <a:gd name="connsiteY0" fmla="*/ 0 h 766762"/>
                <a:gd name="connsiteX1" fmla="*/ 0 w 1238250"/>
                <a:gd name="connsiteY1" fmla="*/ 4763 h 766762"/>
                <a:gd name="connsiteX2" fmla="*/ 952500 w 1238250"/>
                <a:gd name="connsiteY2" fmla="*/ 766762 h 766762"/>
                <a:gd name="connsiteX3" fmla="*/ 1238250 w 1238250"/>
                <a:gd name="connsiteY3" fmla="*/ 757238 h 766762"/>
                <a:gd name="connsiteX4" fmla="*/ 233363 w 1238250"/>
                <a:gd name="connsiteY4" fmla="*/ 0 h 766762"/>
                <a:gd name="connsiteX0" fmla="*/ 233363 w 1238250"/>
                <a:gd name="connsiteY0" fmla="*/ 0 h 773376"/>
                <a:gd name="connsiteX1" fmla="*/ 0 w 1238250"/>
                <a:gd name="connsiteY1" fmla="*/ 4763 h 773376"/>
                <a:gd name="connsiteX2" fmla="*/ 952500 w 1238250"/>
                <a:gd name="connsiteY2" fmla="*/ 766762 h 773376"/>
                <a:gd name="connsiteX3" fmla="*/ 1238250 w 1238250"/>
                <a:gd name="connsiteY3" fmla="*/ 771525 h 773376"/>
                <a:gd name="connsiteX4" fmla="*/ 233363 w 1238250"/>
                <a:gd name="connsiteY4" fmla="*/ 0 h 773376"/>
                <a:gd name="connsiteX0" fmla="*/ 233363 w 1238250"/>
                <a:gd name="connsiteY0" fmla="*/ 0 h 766762"/>
                <a:gd name="connsiteX1" fmla="*/ 0 w 1238250"/>
                <a:gd name="connsiteY1" fmla="*/ 4763 h 766762"/>
                <a:gd name="connsiteX2" fmla="*/ 952500 w 1238250"/>
                <a:gd name="connsiteY2" fmla="*/ 766762 h 766762"/>
                <a:gd name="connsiteX3" fmla="*/ 1238250 w 1238250"/>
                <a:gd name="connsiteY3" fmla="*/ 757236 h 766762"/>
                <a:gd name="connsiteX4" fmla="*/ 233363 w 1238250"/>
                <a:gd name="connsiteY4" fmla="*/ 0 h 766762"/>
                <a:gd name="connsiteX0" fmla="*/ 233363 w 1238250"/>
                <a:gd name="connsiteY0" fmla="*/ 0 h 773375"/>
                <a:gd name="connsiteX1" fmla="*/ 0 w 1238250"/>
                <a:gd name="connsiteY1" fmla="*/ 4763 h 773375"/>
                <a:gd name="connsiteX2" fmla="*/ 952500 w 1238250"/>
                <a:gd name="connsiteY2" fmla="*/ 766762 h 773375"/>
                <a:gd name="connsiteX3" fmla="*/ 1238250 w 1238250"/>
                <a:gd name="connsiteY3" fmla="*/ 771523 h 773375"/>
                <a:gd name="connsiteX4" fmla="*/ 233363 w 1238250"/>
                <a:gd name="connsiteY4" fmla="*/ 0 h 773375"/>
                <a:gd name="connsiteX0" fmla="*/ 233363 w 1238250"/>
                <a:gd name="connsiteY0" fmla="*/ 0 h 771523"/>
                <a:gd name="connsiteX1" fmla="*/ 0 w 1238250"/>
                <a:gd name="connsiteY1" fmla="*/ 4763 h 771523"/>
                <a:gd name="connsiteX2" fmla="*/ 952500 w 1238250"/>
                <a:gd name="connsiteY2" fmla="*/ 766762 h 771523"/>
                <a:gd name="connsiteX3" fmla="*/ 1238250 w 1238250"/>
                <a:gd name="connsiteY3" fmla="*/ 771523 h 771523"/>
                <a:gd name="connsiteX4" fmla="*/ 233363 w 1238250"/>
                <a:gd name="connsiteY4" fmla="*/ 0 h 771523"/>
                <a:gd name="connsiteX0" fmla="*/ 233363 w 1238250"/>
                <a:gd name="connsiteY0" fmla="*/ 0 h 771523"/>
                <a:gd name="connsiteX1" fmla="*/ 0 w 1238250"/>
                <a:gd name="connsiteY1" fmla="*/ 23466 h 771523"/>
                <a:gd name="connsiteX2" fmla="*/ 952500 w 1238250"/>
                <a:gd name="connsiteY2" fmla="*/ 766762 h 771523"/>
                <a:gd name="connsiteX3" fmla="*/ 1238250 w 1238250"/>
                <a:gd name="connsiteY3" fmla="*/ 771523 h 771523"/>
                <a:gd name="connsiteX4" fmla="*/ 233363 w 1238250"/>
                <a:gd name="connsiteY4" fmla="*/ 0 h 771523"/>
                <a:gd name="connsiteX0" fmla="*/ 233363 w 1238250"/>
                <a:gd name="connsiteY0" fmla="*/ 0 h 757496"/>
                <a:gd name="connsiteX1" fmla="*/ 0 w 1238250"/>
                <a:gd name="connsiteY1" fmla="*/ 9439 h 757496"/>
                <a:gd name="connsiteX2" fmla="*/ 952500 w 1238250"/>
                <a:gd name="connsiteY2" fmla="*/ 752735 h 757496"/>
                <a:gd name="connsiteX3" fmla="*/ 1238250 w 1238250"/>
                <a:gd name="connsiteY3" fmla="*/ 757496 h 757496"/>
                <a:gd name="connsiteX4" fmla="*/ 233363 w 1238250"/>
                <a:gd name="connsiteY4" fmla="*/ 0 h 757496"/>
                <a:gd name="connsiteX0" fmla="*/ 233363 w 1238250"/>
                <a:gd name="connsiteY0" fmla="*/ 0 h 757496"/>
                <a:gd name="connsiteX1" fmla="*/ 0 w 1238250"/>
                <a:gd name="connsiteY1" fmla="*/ 9439 h 757496"/>
                <a:gd name="connsiteX2" fmla="*/ 952500 w 1238250"/>
                <a:gd name="connsiteY2" fmla="*/ 752735 h 757496"/>
                <a:gd name="connsiteX3" fmla="*/ 1238250 w 1238250"/>
                <a:gd name="connsiteY3" fmla="*/ 757496 h 757496"/>
                <a:gd name="connsiteX4" fmla="*/ 233363 w 1238250"/>
                <a:gd name="connsiteY4" fmla="*/ 0 h 757496"/>
                <a:gd name="connsiteX0" fmla="*/ 243561 w 1248448"/>
                <a:gd name="connsiteY0" fmla="*/ 573 h 758069"/>
                <a:gd name="connsiteX1" fmla="*/ 0 w 1248448"/>
                <a:gd name="connsiteY1" fmla="*/ 0 h 758069"/>
                <a:gd name="connsiteX2" fmla="*/ 962698 w 1248448"/>
                <a:gd name="connsiteY2" fmla="*/ 753308 h 758069"/>
                <a:gd name="connsiteX3" fmla="*/ 1248448 w 1248448"/>
                <a:gd name="connsiteY3" fmla="*/ 758069 h 758069"/>
                <a:gd name="connsiteX4" fmla="*/ 243561 w 1248448"/>
                <a:gd name="connsiteY4" fmla="*/ 573 h 758069"/>
                <a:gd name="connsiteX0" fmla="*/ 243561 w 1248448"/>
                <a:gd name="connsiteY0" fmla="*/ 573 h 758069"/>
                <a:gd name="connsiteX1" fmla="*/ 0 w 1248448"/>
                <a:gd name="connsiteY1" fmla="*/ 0 h 758069"/>
                <a:gd name="connsiteX2" fmla="*/ 962698 w 1248448"/>
                <a:gd name="connsiteY2" fmla="*/ 753308 h 758069"/>
                <a:gd name="connsiteX3" fmla="*/ 1248448 w 1248448"/>
                <a:gd name="connsiteY3" fmla="*/ 758069 h 758069"/>
                <a:gd name="connsiteX4" fmla="*/ 243561 w 1248448"/>
                <a:gd name="connsiteY4" fmla="*/ 573 h 758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8448" h="758069">
                  <a:moveTo>
                    <a:pt x="243561" y="573"/>
                  </a:moveTo>
                  <a:cubicBezTo>
                    <a:pt x="162374" y="382"/>
                    <a:pt x="235530" y="6639"/>
                    <a:pt x="0" y="0"/>
                  </a:cubicBezTo>
                  <a:lnTo>
                    <a:pt x="962698" y="753308"/>
                  </a:lnTo>
                  <a:cubicBezTo>
                    <a:pt x="1114838" y="758721"/>
                    <a:pt x="1045247" y="751718"/>
                    <a:pt x="1248448" y="758069"/>
                  </a:cubicBezTo>
                  <a:lnTo>
                    <a:pt x="243561" y="573"/>
                  </a:lnTo>
                  <a:close/>
                </a:path>
              </a:pathLst>
            </a:custGeom>
            <a:solidFill>
              <a:srgbClr val="0099C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21" name="Rectangle 204"/>
            <p:cNvSpPr/>
            <p:nvPr/>
          </p:nvSpPr>
          <p:spPr>
            <a:xfrm>
              <a:off x="1332065" y="1066560"/>
              <a:ext cx="296179" cy="1363508"/>
            </a:xfrm>
            <a:prstGeom prst="rect">
              <a:avLst/>
            </a:prstGeom>
            <a:solidFill>
              <a:srgbClr val="33CCC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grpSp>
      <p:sp>
        <p:nvSpPr>
          <p:cNvPr id="22" name="TextBox 205"/>
          <p:cNvSpPr txBox="1">
            <a:spLocks noChangeArrowheads="1"/>
          </p:cNvSpPr>
          <p:nvPr/>
        </p:nvSpPr>
        <p:spPr bwMode="auto">
          <a:xfrm>
            <a:off x="4791075" y="4258965"/>
            <a:ext cx="697627" cy="400110"/>
          </a:xfrm>
          <a:prstGeom prst="rect">
            <a:avLst/>
          </a:prstGeom>
          <a:noFill/>
          <a:ln w="9525">
            <a:noFill/>
            <a:miter lim="800000"/>
            <a:headEnd/>
            <a:tailEnd/>
          </a:ln>
        </p:spPr>
        <p:txBody>
          <a:bodyPr wrap="none">
            <a:spAutoFit/>
          </a:bodyPr>
          <a:lstStyle/>
          <a:p>
            <a:r>
              <a:rPr lang="zh-CN" altLang="en-US" sz="2000" dirty="0"/>
              <a:t>主机</a:t>
            </a:r>
            <a:endParaRPr lang="en-US" altLang="zh-CN" sz="2000" dirty="0"/>
          </a:p>
        </p:txBody>
      </p:sp>
      <p:grpSp>
        <p:nvGrpSpPr>
          <p:cNvPr id="23" name="Group 206"/>
          <p:cNvGrpSpPr>
            <a:grpSpLocks/>
          </p:cNvGrpSpPr>
          <p:nvPr/>
        </p:nvGrpSpPr>
        <p:grpSpPr bwMode="auto">
          <a:xfrm>
            <a:off x="4559300" y="3808115"/>
            <a:ext cx="1295400" cy="506412"/>
            <a:chOff x="1816230" y="6118900"/>
            <a:chExt cx="1843339" cy="739100"/>
          </a:xfrm>
        </p:grpSpPr>
        <p:pic>
          <p:nvPicPr>
            <p:cNvPr id="24" name="Picture 8"/>
            <p:cNvPicPr>
              <a:picLocks noChangeAspect="1" noChangeArrowheads="1"/>
            </p:cNvPicPr>
            <p:nvPr/>
          </p:nvPicPr>
          <p:blipFill>
            <a:blip r:embed="rId2" cstate="print"/>
            <a:srcRect/>
            <a:stretch>
              <a:fillRect/>
            </a:stretch>
          </p:blipFill>
          <p:spPr bwMode="auto">
            <a:xfrm>
              <a:off x="1816230" y="6142069"/>
              <a:ext cx="1843339" cy="715931"/>
            </a:xfrm>
            <a:prstGeom prst="rect">
              <a:avLst/>
            </a:prstGeom>
            <a:noFill/>
            <a:ln w="9525">
              <a:noFill/>
              <a:miter lim="800000"/>
              <a:headEnd/>
              <a:tailEnd/>
            </a:ln>
          </p:spPr>
        </p:pic>
        <p:sp>
          <p:nvSpPr>
            <p:cNvPr id="25" name="Rectangle 208"/>
            <p:cNvSpPr/>
            <p:nvPr/>
          </p:nvSpPr>
          <p:spPr>
            <a:xfrm rot="1049095">
              <a:off x="1947252" y="6118900"/>
              <a:ext cx="1651325" cy="463386"/>
            </a:xfrm>
            <a:prstGeom prst="rect">
              <a:avLst/>
            </a:prstGeom>
            <a:gradFill>
              <a:gsLst>
                <a:gs pos="0">
                  <a:schemeClr val="bg1"/>
                </a:gs>
                <a:gs pos="50000">
                  <a:schemeClr val="bg1">
                    <a:alpha val="48000"/>
                  </a:schemeClr>
                </a:gs>
                <a:gs pos="100000">
                  <a:schemeClr val="bg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grpSp>
      <p:grpSp>
        <p:nvGrpSpPr>
          <p:cNvPr id="26" name="Group 209"/>
          <p:cNvGrpSpPr>
            <a:grpSpLocks/>
          </p:cNvGrpSpPr>
          <p:nvPr/>
        </p:nvGrpSpPr>
        <p:grpSpPr bwMode="auto">
          <a:xfrm>
            <a:off x="4699000" y="2192040"/>
            <a:ext cx="1409700" cy="877887"/>
            <a:chOff x="2387973" y="4309243"/>
            <a:chExt cx="1771787" cy="1282262"/>
          </a:xfrm>
        </p:grpSpPr>
        <p:pic>
          <p:nvPicPr>
            <p:cNvPr id="27" name="Picture 9"/>
            <p:cNvPicPr>
              <a:picLocks noChangeAspect="1" noChangeArrowheads="1"/>
            </p:cNvPicPr>
            <p:nvPr/>
          </p:nvPicPr>
          <p:blipFill>
            <a:blip r:embed="rId3" cstate="print"/>
            <a:srcRect/>
            <a:stretch>
              <a:fillRect/>
            </a:stretch>
          </p:blipFill>
          <p:spPr bwMode="auto">
            <a:xfrm>
              <a:off x="2583508" y="4309243"/>
              <a:ext cx="1284945" cy="1282262"/>
            </a:xfrm>
            <a:prstGeom prst="rect">
              <a:avLst/>
            </a:prstGeom>
            <a:noFill/>
            <a:ln w="9525">
              <a:noFill/>
              <a:miter lim="800000"/>
              <a:headEnd/>
              <a:tailEnd/>
            </a:ln>
          </p:spPr>
        </p:pic>
        <p:sp>
          <p:nvSpPr>
            <p:cNvPr id="28" name="Rectangle 211"/>
            <p:cNvSpPr/>
            <p:nvPr/>
          </p:nvSpPr>
          <p:spPr>
            <a:xfrm rot="11601822">
              <a:off x="2387973" y="5127757"/>
              <a:ext cx="1771787" cy="424330"/>
            </a:xfrm>
            <a:prstGeom prst="rect">
              <a:avLst/>
            </a:prstGeom>
            <a:gradFill>
              <a:gsLst>
                <a:gs pos="0">
                  <a:schemeClr val="bg1"/>
                </a:gs>
                <a:gs pos="50000">
                  <a:schemeClr val="bg1">
                    <a:alpha val="48000"/>
                  </a:schemeClr>
                </a:gs>
                <a:gs pos="100000">
                  <a:schemeClr val="bg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grpSp>
      <p:sp>
        <p:nvSpPr>
          <p:cNvPr id="29" name="TextBox 215"/>
          <p:cNvSpPr txBox="1">
            <a:spLocks noChangeArrowheads="1"/>
          </p:cNvSpPr>
          <p:nvPr/>
        </p:nvSpPr>
        <p:spPr bwMode="auto">
          <a:xfrm>
            <a:off x="5448300" y="3614440"/>
            <a:ext cx="288925" cy="338137"/>
          </a:xfrm>
          <a:prstGeom prst="rect">
            <a:avLst/>
          </a:prstGeom>
          <a:noFill/>
          <a:ln w="9525">
            <a:noFill/>
            <a:miter lim="800000"/>
            <a:headEnd/>
            <a:tailEnd/>
          </a:ln>
        </p:spPr>
        <p:txBody>
          <a:bodyPr wrap="none">
            <a:spAutoFit/>
          </a:bodyPr>
          <a:lstStyle/>
          <a:p>
            <a:r>
              <a:rPr lang="en-US" altLang="zh-CN" sz="1600"/>
              <a:t>1</a:t>
            </a:r>
          </a:p>
        </p:txBody>
      </p:sp>
      <p:sp>
        <p:nvSpPr>
          <p:cNvPr id="30" name="TextBox 216"/>
          <p:cNvSpPr txBox="1">
            <a:spLocks noChangeArrowheads="1"/>
          </p:cNvSpPr>
          <p:nvPr/>
        </p:nvSpPr>
        <p:spPr bwMode="auto">
          <a:xfrm>
            <a:off x="5207000" y="3622377"/>
            <a:ext cx="288925" cy="338138"/>
          </a:xfrm>
          <a:prstGeom prst="rect">
            <a:avLst/>
          </a:prstGeom>
          <a:noFill/>
          <a:ln w="9525">
            <a:noFill/>
            <a:miter lim="800000"/>
            <a:headEnd/>
            <a:tailEnd/>
          </a:ln>
        </p:spPr>
        <p:txBody>
          <a:bodyPr wrap="none">
            <a:spAutoFit/>
          </a:bodyPr>
          <a:lstStyle/>
          <a:p>
            <a:r>
              <a:rPr lang="en-US" altLang="zh-CN" sz="1600"/>
              <a:t>2</a:t>
            </a:r>
          </a:p>
        </p:txBody>
      </p:sp>
      <p:cxnSp>
        <p:nvCxnSpPr>
          <p:cNvPr id="31" name="Straight Connector 3"/>
          <p:cNvCxnSpPr>
            <a:cxnSpLocks noChangeShapeType="1"/>
          </p:cNvCxnSpPr>
          <p:nvPr/>
        </p:nvCxnSpPr>
        <p:spPr bwMode="auto">
          <a:xfrm flipV="1">
            <a:off x="5697538" y="2636540"/>
            <a:ext cx="1225550" cy="565150"/>
          </a:xfrm>
          <a:prstGeom prst="line">
            <a:avLst/>
          </a:prstGeom>
          <a:noFill/>
          <a:ln w="9525">
            <a:solidFill>
              <a:schemeClr val="tx1"/>
            </a:solidFill>
            <a:round/>
            <a:headEnd/>
            <a:tailEnd/>
          </a:ln>
        </p:spPr>
      </p:cxnSp>
      <p:sp>
        <p:nvSpPr>
          <p:cNvPr id="32" name="TextBox 234"/>
          <p:cNvSpPr txBox="1">
            <a:spLocks noChangeArrowheads="1"/>
          </p:cNvSpPr>
          <p:nvPr/>
        </p:nvSpPr>
        <p:spPr bwMode="auto">
          <a:xfrm>
            <a:off x="6861175" y="2287290"/>
            <a:ext cx="1454244" cy="646331"/>
          </a:xfrm>
          <a:prstGeom prst="rect">
            <a:avLst/>
          </a:prstGeom>
          <a:noFill/>
          <a:ln w="9525">
            <a:noFill/>
            <a:miter lim="800000"/>
            <a:headEnd/>
            <a:tailEnd/>
          </a:ln>
        </p:spPr>
        <p:txBody>
          <a:bodyPr wrap="none">
            <a:spAutoFit/>
          </a:bodyPr>
          <a:lstStyle/>
          <a:p>
            <a:r>
              <a:rPr lang="zh-CN" altLang="en-US" dirty="0"/>
              <a:t>两个数据包</a:t>
            </a:r>
            <a:r>
              <a:rPr lang="en-US" altLang="zh-CN" sz="1800" dirty="0"/>
              <a:t>, </a:t>
            </a:r>
          </a:p>
          <a:p>
            <a:r>
              <a:rPr lang="zh-CN" altLang="en-US" sz="1800" dirty="0"/>
              <a:t>每个</a:t>
            </a:r>
            <a:r>
              <a:rPr lang="en-US" altLang="zh-CN" sz="1800" i="1" dirty="0"/>
              <a:t>L</a:t>
            </a:r>
            <a:r>
              <a:rPr lang="en-US" altLang="zh-CN" sz="1800" dirty="0"/>
              <a:t> </a:t>
            </a:r>
            <a:r>
              <a:rPr lang="zh-CN" altLang="en-US" sz="1800" dirty="0"/>
              <a:t>比特</a:t>
            </a:r>
            <a:endParaRPr lang="en-US" altLang="zh-CN" sz="1800" dirty="0"/>
          </a:p>
        </p:txBody>
      </p:sp>
      <p:sp>
        <p:nvSpPr>
          <p:cNvPr id="33" name="TextBox 235"/>
          <p:cNvSpPr txBox="1">
            <a:spLocks noChangeArrowheads="1"/>
          </p:cNvSpPr>
          <p:nvPr/>
        </p:nvSpPr>
        <p:spPr bwMode="auto">
          <a:xfrm>
            <a:off x="1819950" y="5728990"/>
            <a:ext cx="1210588" cy="553998"/>
          </a:xfrm>
          <a:prstGeom prst="rect">
            <a:avLst/>
          </a:prstGeom>
          <a:noFill/>
          <a:ln w="9525">
            <a:noFill/>
            <a:miter lim="800000"/>
            <a:headEnd/>
            <a:tailEnd/>
          </a:ln>
        </p:spPr>
        <p:txBody>
          <a:bodyPr wrap="none">
            <a:spAutoFit/>
          </a:bodyPr>
          <a:lstStyle/>
          <a:p>
            <a:pPr algn="r">
              <a:lnSpc>
                <a:spcPts val="1800"/>
              </a:lnSpc>
            </a:pPr>
            <a:r>
              <a:rPr lang="zh-CN" altLang="en-US" sz="2000" dirty="0"/>
              <a:t>数据包</a:t>
            </a:r>
            <a:br>
              <a:rPr lang="en-US" altLang="zh-CN" sz="2000" dirty="0"/>
            </a:br>
            <a:r>
              <a:rPr lang="zh-CN" altLang="en-US" sz="2000" dirty="0"/>
              <a:t>传输时延</a:t>
            </a:r>
            <a:endParaRPr lang="en-US" altLang="zh-CN" sz="2000" dirty="0"/>
          </a:p>
        </p:txBody>
      </p:sp>
      <p:sp>
        <p:nvSpPr>
          <p:cNvPr id="34" name="TextBox 237"/>
          <p:cNvSpPr txBox="1">
            <a:spLocks noChangeArrowheads="1"/>
          </p:cNvSpPr>
          <p:nvPr/>
        </p:nvSpPr>
        <p:spPr bwMode="auto">
          <a:xfrm>
            <a:off x="3782904" y="5725815"/>
            <a:ext cx="1467068" cy="784830"/>
          </a:xfrm>
          <a:prstGeom prst="rect">
            <a:avLst/>
          </a:prstGeom>
          <a:noFill/>
          <a:ln w="9525">
            <a:noFill/>
            <a:miter lim="800000"/>
            <a:headEnd/>
            <a:tailEnd/>
          </a:ln>
        </p:spPr>
        <p:txBody>
          <a:bodyPr wrap="none">
            <a:spAutoFit/>
          </a:bodyPr>
          <a:lstStyle/>
          <a:p>
            <a:pPr algn="ctr">
              <a:lnSpc>
                <a:spcPts val="1800"/>
              </a:lnSpc>
            </a:pPr>
            <a:r>
              <a:rPr lang="zh-CN" altLang="en-US" sz="2000" dirty="0"/>
              <a:t>将</a:t>
            </a:r>
            <a:r>
              <a:rPr lang="en-US" altLang="zh-CN" sz="2000" i="1" dirty="0">
                <a:solidFill>
                  <a:srgbClr val="C00000"/>
                </a:solidFill>
              </a:rPr>
              <a:t>L</a:t>
            </a:r>
            <a:r>
              <a:rPr lang="zh-CN" altLang="en-US" sz="2000" dirty="0"/>
              <a:t>个比特</a:t>
            </a:r>
            <a:br>
              <a:rPr lang="en-US" altLang="zh-CN" sz="2000" dirty="0"/>
            </a:br>
            <a:r>
              <a:rPr lang="zh-CN" altLang="en-US" sz="2000" dirty="0"/>
              <a:t>发到链路上</a:t>
            </a:r>
            <a:br>
              <a:rPr lang="en-US" altLang="zh-CN" sz="2000" dirty="0"/>
            </a:br>
            <a:r>
              <a:rPr lang="zh-CN" altLang="en-US" sz="2000" dirty="0"/>
              <a:t>所需的时间</a:t>
            </a:r>
            <a:endParaRPr lang="en-US" altLang="zh-CN" sz="2000" dirty="0"/>
          </a:p>
        </p:txBody>
      </p:sp>
      <p:sp>
        <p:nvSpPr>
          <p:cNvPr id="35" name="TextBox 4"/>
          <p:cNvSpPr txBox="1">
            <a:spLocks noChangeArrowheads="1"/>
          </p:cNvSpPr>
          <p:nvPr/>
        </p:nvSpPr>
        <p:spPr bwMode="auto">
          <a:xfrm>
            <a:off x="6167438" y="5673427"/>
            <a:ext cx="1342034" cy="707886"/>
          </a:xfrm>
          <a:prstGeom prst="rect">
            <a:avLst/>
          </a:prstGeom>
          <a:noFill/>
          <a:ln w="9525">
            <a:noFill/>
            <a:miter lim="800000"/>
            <a:headEnd/>
            <a:tailEnd/>
          </a:ln>
        </p:spPr>
        <p:txBody>
          <a:bodyPr wrap="none">
            <a:spAutoFit/>
          </a:bodyPr>
          <a:lstStyle/>
          <a:p>
            <a:r>
              <a:rPr lang="en-US" altLang="zh-CN" sz="2000" i="1"/>
              <a:t>L</a:t>
            </a:r>
            <a:r>
              <a:rPr lang="en-US" altLang="zh-CN" sz="2000"/>
              <a:t> (bits)</a:t>
            </a:r>
          </a:p>
          <a:p>
            <a:r>
              <a:rPr lang="en-US" altLang="zh-CN" sz="2000" i="1"/>
              <a:t>R</a:t>
            </a:r>
            <a:r>
              <a:rPr lang="en-US" altLang="zh-CN" sz="2000"/>
              <a:t> (bits/sec)</a:t>
            </a:r>
          </a:p>
        </p:txBody>
      </p:sp>
      <p:cxnSp>
        <p:nvCxnSpPr>
          <p:cNvPr id="36" name="Straight Connector 9"/>
          <p:cNvCxnSpPr>
            <a:cxnSpLocks noChangeShapeType="1"/>
          </p:cNvCxnSpPr>
          <p:nvPr/>
        </p:nvCxnSpPr>
        <p:spPr bwMode="auto">
          <a:xfrm>
            <a:off x="6254750" y="6021288"/>
            <a:ext cx="1284288" cy="0"/>
          </a:xfrm>
          <a:prstGeom prst="line">
            <a:avLst/>
          </a:prstGeom>
          <a:noFill/>
          <a:ln w="25400">
            <a:solidFill>
              <a:schemeClr val="tx1"/>
            </a:solidFill>
            <a:round/>
            <a:headEnd/>
            <a:tailEnd/>
          </a:ln>
        </p:spPr>
      </p:cxnSp>
      <p:sp>
        <p:nvSpPr>
          <p:cNvPr id="37" name="TextBox 10"/>
          <p:cNvSpPr txBox="1">
            <a:spLocks noChangeArrowheads="1"/>
          </p:cNvSpPr>
          <p:nvPr/>
        </p:nvSpPr>
        <p:spPr bwMode="auto">
          <a:xfrm>
            <a:off x="3228975" y="5859165"/>
            <a:ext cx="365125" cy="461962"/>
          </a:xfrm>
          <a:prstGeom prst="rect">
            <a:avLst/>
          </a:prstGeom>
          <a:noFill/>
          <a:ln w="9525">
            <a:noFill/>
            <a:miter lim="800000"/>
            <a:headEnd/>
            <a:tailEnd/>
          </a:ln>
        </p:spPr>
        <p:txBody>
          <a:bodyPr wrap="none">
            <a:spAutoFit/>
          </a:bodyPr>
          <a:lstStyle/>
          <a:p>
            <a:r>
              <a:rPr lang="en-US" altLang="zh-CN"/>
              <a:t>=</a:t>
            </a:r>
          </a:p>
        </p:txBody>
      </p:sp>
      <p:sp>
        <p:nvSpPr>
          <p:cNvPr id="38" name="TextBox 245"/>
          <p:cNvSpPr txBox="1">
            <a:spLocks noChangeArrowheads="1"/>
          </p:cNvSpPr>
          <p:nvPr/>
        </p:nvSpPr>
        <p:spPr bwMode="auto">
          <a:xfrm>
            <a:off x="5570538" y="5875040"/>
            <a:ext cx="365125" cy="461962"/>
          </a:xfrm>
          <a:prstGeom prst="rect">
            <a:avLst/>
          </a:prstGeom>
          <a:noFill/>
          <a:ln w="9525">
            <a:noFill/>
            <a:miter lim="800000"/>
            <a:headEnd/>
            <a:tailEnd/>
          </a:ln>
        </p:spPr>
        <p:txBody>
          <a:bodyPr wrap="none">
            <a:spAutoFit/>
          </a:bodyPr>
          <a:lstStyle/>
          <a:p>
            <a:r>
              <a:rPr lang="en-US" altLang="zh-CN"/>
              <a:t>=</a:t>
            </a:r>
          </a:p>
        </p:txBody>
      </p:sp>
      <p:sp>
        <p:nvSpPr>
          <p:cNvPr id="39" name="Rectangle 11"/>
          <p:cNvSpPr>
            <a:spLocks noChangeArrowheads="1"/>
          </p:cNvSpPr>
          <p:nvPr/>
        </p:nvSpPr>
        <p:spPr bwMode="auto">
          <a:xfrm>
            <a:off x="1109663" y="5595640"/>
            <a:ext cx="7275512" cy="1001712"/>
          </a:xfrm>
          <a:prstGeom prst="rect">
            <a:avLst/>
          </a:prstGeom>
          <a:noFill/>
          <a:ln w="19050">
            <a:solidFill>
              <a:srgbClr val="C00000"/>
            </a:solidFill>
            <a:round/>
            <a:headEnd/>
            <a:tailEnd/>
          </a:ln>
        </p:spPr>
        <p:txBody>
          <a:bodyPr/>
          <a:lstStyle/>
          <a:p>
            <a:endParaRPr lang="zh-CN" altLang="zh-CN"/>
          </a:p>
        </p:txBody>
      </p:sp>
    </p:spTree>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1FB254-711C-4E75-8113-F0BCFFEED61A}"/>
              </a:ext>
            </a:extLst>
          </p:cNvPr>
          <p:cNvSpPr>
            <a:spLocks noGrp="1"/>
          </p:cNvSpPr>
          <p:nvPr>
            <p:ph type="title"/>
          </p:nvPr>
        </p:nvSpPr>
        <p:spPr/>
        <p:txBody>
          <a:bodyPr/>
          <a:lstStyle/>
          <a:p>
            <a:r>
              <a:rPr lang="zh-CN" altLang="en-US" dirty="0"/>
              <a:t>主机：数据包发送</a:t>
            </a:r>
          </a:p>
        </p:txBody>
      </p:sp>
      <p:sp>
        <p:nvSpPr>
          <p:cNvPr id="3" name="内容占位符 2">
            <a:extLst>
              <a:ext uri="{FF2B5EF4-FFF2-40B4-BE49-F238E27FC236}">
                <a16:creationId xmlns:a16="http://schemas.microsoft.com/office/drawing/2014/main" id="{1FC40151-FEBC-4754-9D2B-F970361827F9}"/>
              </a:ext>
            </a:extLst>
          </p:cNvPr>
          <p:cNvSpPr>
            <a:spLocks noGrp="1"/>
          </p:cNvSpPr>
          <p:nvPr>
            <p:ph idx="1"/>
          </p:nvPr>
        </p:nvSpPr>
        <p:spPr/>
        <p:txBody>
          <a:bodyPr/>
          <a:lstStyle/>
          <a:p>
            <a:r>
              <a:rPr lang="zh-CN" altLang="en-US" dirty="0"/>
              <a:t>例子</a:t>
            </a:r>
            <a:endParaRPr lang="en-US" altLang="zh-CN" dirty="0"/>
          </a:p>
          <a:p>
            <a:pPr eaLnBrk="1" hangingPunct="1">
              <a:lnSpc>
                <a:spcPct val="85000"/>
              </a:lnSpc>
              <a:spcBef>
                <a:spcPct val="20000"/>
              </a:spcBef>
              <a:buClr>
                <a:srgbClr val="000090"/>
              </a:buClr>
              <a:buSzPct val="100000"/>
              <a:buFont typeface="Wingdings" panose="05000000000000000000" pitchFamily="2" charset="2"/>
              <a:buChar char="§"/>
            </a:pPr>
            <a:r>
              <a:rPr lang="zh-CN" altLang="en-US" dirty="0">
                <a:latin typeface="Gill Sans MT" panose="020B0502020104020203" pitchFamily="34" charset="0"/>
              </a:rPr>
              <a:t>数据包大小</a:t>
            </a:r>
            <a:r>
              <a:rPr lang="en-US" altLang="zh-CN" dirty="0">
                <a:latin typeface="Gill Sans MT" panose="020B0502020104020203" pitchFamily="34" charset="0"/>
              </a:rPr>
              <a:t>L=1000 Bytes</a:t>
            </a:r>
          </a:p>
          <a:p>
            <a:pPr eaLnBrk="1" hangingPunct="1">
              <a:lnSpc>
                <a:spcPct val="85000"/>
              </a:lnSpc>
              <a:spcBef>
                <a:spcPct val="20000"/>
              </a:spcBef>
              <a:buClr>
                <a:srgbClr val="000090"/>
              </a:buClr>
              <a:buSzPct val="100000"/>
              <a:buFont typeface="Wingdings" panose="05000000000000000000" pitchFamily="2" charset="2"/>
              <a:buChar char="§"/>
            </a:pPr>
            <a:r>
              <a:rPr lang="zh-CN" altLang="en-US" dirty="0">
                <a:latin typeface="Gill Sans MT" panose="020B0502020104020203" pitchFamily="34" charset="0"/>
              </a:rPr>
              <a:t>计算机通过</a:t>
            </a:r>
            <a:r>
              <a:rPr lang="en-US" altLang="zh-CN" dirty="0">
                <a:latin typeface="Gill Sans MT" panose="020B0502020104020203" pitchFamily="34" charset="0"/>
              </a:rPr>
              <a:t>100Mbps </a:t>
            </a:r>
            <a:r>
              <a:rPr lang="zh-CN" altLang="en-US" dirty="0">
                <a:latin typeface="Gill Sans MT" panose="020B0502020104020203" pitchFamily="34" charset="0"/>
              </a:rPr>
              <a:t>以太网接入</a:t>
            </a:r>
            <a:endParaRPr lang="en-US" altLang="zh-CN" dirty="0">
              <a:latin typeface="Gill Sans MT" panose="020B0502020104020203" pitchFamily="34" charset="0"/>
            </a:endParaRPr>
          </a:p>
          <a:p>
            <a:pPr lvl="1" eaLnBrk="1" hangingPunct="1">
              <a:lnSpc>
                <a:spcPct val="85000"/>
              </a:lnSpc>
              <a:spcBef>
                <a:spcPct val="20000"/>
              </a:spcBef>
              <a:buClr>
                <a:srgbClr val="000090"/>
              </a:buClr>
              <a:buSzPct val="100000"/>
              <a:buFont typeface="Wingdings" panose="05000000000000000000" pitchFamily="2" charset="2"/>
              <a:buChar char="§"/>
            </a:pPr>
            <a:r>
              <a:rPr lang="en-US" altLang="zh-CN" dirty="0">
                <a:latin typeface="Gill Sans MT" panose="020B0502020104020203" pitchFamily="34" charset="0"/>
              </a:rPr>
              <a:t>R=100Mbps</a:t>
            </a:r>
          </a:p>
          <a:p>
            <a:pPr lvl="1" eaLnBrk="1" hangingPunct="1">
              <a:lnSpc>
                <a:spcPct val="85000"/>
              </a:lnSpc>
              <a:spcBef>
                <a:spcPct val="20000"/>
              </a:spcBef>
              <a:buClr>
                <a:srgbClr val="000090"/>
              </a:buClr>
              <a:buSzPct val="100000"/>
              <a:buFont typeface="Wingdings" panose="05000000000000000000" pitchFamily="2" charset="2"/>
              <a:buChar char="§"/>
            </a:pPr>
            <a:r>
              <a:rPr lang="en-US" altLang="zh-CN" dirty="0">
                <a:latin typeface="Gill Sans MT" panose="020B0502020104020203" pitchFamily="34" charset="0"/>
              </a:rPr>
              <a:t>L/R=8*1000/100000000=0.08 </a:t>
            </a:r>
            <a:r>
              <a:rPr lang="en-US" altLang="zh-CN" dirty="0" err="1">
                <a:latin typeface="Gill Sans MT" panose="020B0502020104020203" pitchFamily="34" charset="0"/>
              </a:rPr>
              <a:t>ms</a:t>
            </a:r>
            <a:endParaRPr lang="en-US" altLang="zh-CN" dirty="0">
              <a:latin typeface="Gill Sans MT" panose="020B0502020104020203" pitchFamily="34" charset="0"/>
            </a:endParaRPr>
          </a:p>
          <a:p>
            <a:pPr eaLnBrk="1" hangingPunct="1">
              <a:lnSpc>
                <a:spcPct val="85000"/>
              </a:lnSpc>
              <a:spcBef>
                <a:spcPct val="20000"/>
              </a:spcBef>
              <a:buClr>
                <a:srgbClr val="000090"/>
              </a:buClr>
              <a:buSzPct val="100000"/>
              <a:buFont typeface="Wingdings" panose="05000000000000000000" pitchFamily="2" charset="2"/>
              <a:buChar char="§"/>
            </a:pPr>
            <a:r>
              <a:rPr lang="zh-CN" altLang="en-US" dirty="0">
                <a:latin typeface="Gill Sans MT" panose="020B0502020104020203" pitchFamily="34" charset="0"/>
              </a:rPr>
              <a:t>移动电话通过</a:t>
            </a:r>
            <a:r>
              <a:rPr lang="en-US" altLang="zh-CN" dirty="0">
                <a:latin typeface="Gill Sans MT" panose="020B0502020104020203" pitchFamily="34" charset="0"/>
              </a:rPr>
              <a:t> 400Kbps </a:t>
            </a:r>
            <a:r>
              <a:rPr lang="zh-CN" altLang="en-US" dirty="0">
                <a:latin typeface="Gill Sans MT" panose="020B0502020104020203" pitchFamily="34" charset="0"/>
              </a:rPr>
              <a:t>的</a:t>
            </a:r>
            <a:r>
              <a:rPr lang="en-US" altLang="zh-CN" dirty="0">
                <a:latin typeface="Gill Sans MT" panose="020B0502020104020203" pitchFamily="34" charset="0"/>
              </a:rPr>
              <a:t>4G </a:t>
            </a:r>
            <a:r>
              <a:rPr lang="zh-CN" altLang="en-US" dirty="0">
                <a:latin typeface="Gill Sans MT" panose="020B0502020104020203" pitchFamily="34" charset="0"/>
              </a:rPr>
              <a:t>接入</a:t>
            </a:r>
            <a:endParaRPr lang="en-US" altLang="zh-CN" dirty="0">
              <a:latin typeface="Gill Sans MT" panose="020B0502020104020203" pitchFamily="34" charset="0"/>
            </a:endParaRPr>
          </a:p>
          <a:p>
            <a:pPr lvl="1" eaLnBrk="1" hangingPunct="1">
              <a:lnSpc>
                <a:spcPct val="85000"/>
              </a:lnSpc>
              <a:spcBef>
                <a:spcPct val="20000"/>
              </a:spcBef>
              <a:buClr>
                <a:srgbClr val="000090"/>
              </a:buClr>
              <a:buSzPct val="100000"/>
              <a:buFont typeface="Wingdings" panose="05000000000000000000" pitchFamily="2" charset="2"/>
              <a:buChar char="§"/>
            </a:pPr>
            <a:r>
              <a:rPr lang="en-US" altLang="zh-CN" dirty="0">
                <a:latin typeface="Gill Sans MT" panose="020B0502020104020203" pitchFamily="34" charset="0"/>
              </a:rPr>
              <a:t>R=400kbps</a:t>
            </a:r>
          </a:p>
          <a:p>
            <a:pPr lvl="1" eaLnBrk="1" hangingPunct="1">
              <a:lnSpc>
                <a:spcPct val="85000"/>
              </a:lnSpc>
              <a:spcBef>
                <a:spcPct val="20000"/>
              </a:spcBef>
              <a:buClr>
                <a:srgbClr val="000090"/>
              </a:buClr>
              <a:buSzPct val="100000"/>
              <a:buFont typeface="Wingdings" panose="05000000000000000000" pitchFamily="2" charset="2"/>
              <a:buChar char="§"/>
            </a:pPr>
            <a:r>
              <a:rPr lang="en-US" altLang="zh-CN" dirty="0">
                <a:latin typeface="Gill Sans MT" panose="020B0502020104020203" pitchFamily="34" charset="0"/>
              </a:rPr>
              <a:t>L/R=8*1000/400000=20 </a:t>
            </a:r>
            <a:r>
              <a:rPr lang="en-US" altLang="zh-CN" dirty="0" err="1">
                <a:latin typeface="Gill Sans MT" panose="020B0502020104020203" pitchFamily="34" charset="0"/>
              </a:rPr>
              <a:t>ms</a:t>
            </a:r>
            <a:endParaRPr lang="zh-CN" altLang="en-US" dirty="0"/>
          </a:p>
        </p:txBody>
      </p:sp>
      <p:sp>
        <p:nvSpPr>
          <p:cNvPr id="4" name="灯片编号占位符 3">
            <a:extLst>
              <a:ext uri="{FF2B5EF4-FFF2-40B4-BE49-F238E27FC236}">
                <a16:creationId xmlns:a16="http://schemas.microsoft.com/office/drawing/2014/main" id="{9CB207C5-6680-4FF6-94FA-2D44736C6C11}"/>
              </a:ext>
            </a:extLst>
          </p:cNvPr>
          <p:cNvSpPr>
            <a:spLocks noGrp="1"/>
          </p:cNvSpPr>
          <p:nvPr>
            <p:ph type="sldNum" sz="quarter" idx="12"/>
          </p:nvPr>
        </p:nvSpPr>
        <p:spPr/>
        <p:txBody>
          <a:bodyPr/>
          <a:lstStyle/>
          <a:p>
            <a:fld id="{E3FA5FAF-8A25-4B6E-94B7-5CA30A873E9A}" type="slidenum">
              <a:rPr lang="zh-CN" altLang="en-US" smtClean="0"/>
              <a:pPr/>
              <a:t>22</a:t>
            </a:fld>
            <a:endParaRPr lang="zh-CN" altLang="en-US"/>
          </a:p>
        </p:txBody>
      </p:sp>
    </p:spTree>
    <p:extLst>
      <p:ext uri="{BB962C8B-B14F-4D97-AF65-F5344CB8AC3E}">
        <p14:creationId xmlns:p14="http://schemas.microsoft.com/office/powerpoint/2010/main" val="2947069333"/>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物理介质</a:t>
            </a:r>
          </a:p>
        </p:txBody>
      </p:sp>
      <p:sp>
        <p:nvSpPr>
          <p:cNvPr id="4" name="灯片编号占位符 3"/>
          <p:cNvSpPr>
            <a:spLocks noGrp="1"/>
          </p:cNvSpPr>
          <p:nvPr>
            <p:ph type="sldNum" sz="quarter" idx="12"/>
          </p:nvPr>
        </p:nvSpPr>
        <p:spPr/>
        <p:txBody>
          <a:bodyPr/>
          <a:lstStyle/>
          <a:p>
            <a:fld id="{E3FA5FAF-8A25-4B6E-94B7-5CA30A873E9A}" type="slidenum">
              <a:rPr lang="zh-CN" altLang="en-US" smtClean="0"/>
              <a:pPr/>
              <a:t>23</a:t>
            </a:fld>
            <a:endParaRPr lang="zh-CN" altLang="en-US"/>
          </a:p>
        </p:txBody>
      </p:sp>
      <p:sp>
        <p:nvSpPr>
          <p:cNvPr id="5" name="Rectangle 3"/>
          <p:cNvSpPr txBox="1">
            <a:spLocks noChangeArrowheads="1"/>
          </p:cNvSpPr>
          <p:nvPr/>
        </p:nvSpPr>
        <p:spPr bwMode="auto">
          <a:xfrm>
            <a:off x="533400" y="1733128"/>
            <a:ext cx="4322763" cy="4648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287338" marR="0" lvl="0" indent="-287338" algn="l" defTabSz="914400" rtl="0" eaLnBrk="1" fontAlgn="base" latinLnBrk="0" hangingPunct="1">
              <a:lnSpc>
                <a:spcPct val="100000"/>
              </a:lnSpc>
              <a:spcBef>
                <a:spcPct val="20000"/>
              </a:spcBef>
              <a:spcAft>
                <a:spcPct val="0"/>
              </a:spcAft>
              <a:buClr>
                <a:schemeClr val="folHlink"/>
              </a:buClr>
              <a:buSzPct val="60000"/>
              <a:buFont typeface="Wingdings" pitchFamily="2" charset="2"/>
              <a:buChar char="n"/>
              <a:tabLst/>
              <a:defRPr/>
            </a:pPr>
            <a:r>
              <a:rPr kumimoji="0" lang="zh-CN" altLang="en-US" sz="2400" b="0" i="0" u="none" strike="noStrike" kern="0" cap="none" spc="0" normalizeH="0" baseline="0" noProof="0" dirty="0">
                <a:ln>
                  <a:noFill/>
                </a:ln>
                <a:solidFill>
                  <a:srgbClr val="CC0000"/>
                </a:solidFill>
                <a:effectLst/>
                <a:uLnTx/>
                <a:uFillTx/>
                <a:latin typeface="+mn-ea"/>
                <a:cs typeface="+mn-cs"/>
              </a:rPr>
              <a:t>比特：</a:t>
            </a:r>
            <a:r>
              <a:rPr kumimoji="0" lang="zh-CN" altLang="en-US" sz="2400" b="0" i="0" u="none" strike="noStrike" kern="0" cap="none" spc="0" normalizeH="0" baseline="0" noProof="0" dirty="0">
                <a:ln>
                  <a:noFill/>
                </a:ln>
                <a:effectLst/>
                <a:uLnTx/>
                <a:uFillTx/>
                <a:latin typeface="+mn-ea"/>
                <a:cs typeface="+mn-cs"/>
              </a:rPr>
              <a:t>以信号形态在</a:t>
            </a:r>
            <a:r>
              <a:rPr kumimoji="0" lang="zh-CN" altLang="en-US" sz="2400" b="0" i="0" u="none" strike="noStrike" kern="0" cap="none" spc="0" normalizeH="0" baseline="0" noProof="0" dirty="0">
                <a:ln>
                  <a:noFill/>
                </a:ln>
                <a:solidFill>
                  <a:schemeClr val="bg2"/>
                </a:solidFill>
                <a:effectLst/>
                <a:uLnTx/>
                <a:uFillTx/>
                <a:latin typeface="+mn-ea"/>
                <a:cs typeface="+mn-cs"/>
              </a:rPr>
              <a:t>收发两端之间传播</a:t>
            </a:r>
            <a:endParaRPr kumimoji="0" lang="en-US" altLang="zh-CN" sz="2400" b="0" i="0" u="none" strike="noStrike" kern="0" cap="none" spc="0" normalizeH="0" baseline="0" noProof="0" dirty="0">
              <a:ln>
                <a:noFill/>
              </a:ln>
              <a:solidFill>
                <a:schemeClr val="bg2"/>
              </a:solidFill>
              <a:effectLst/>
              <a:uLnTx/>
              <a:uFillTx/>
              <a:latin typeface="+mn-ea"/>
              <a:cs typeface="+mn-cs"/>
            </a:endParaRPr>
          </a:p>
          <a:p>
            <a:pPr marL="287338" marR="0" lvl="0" indent="-287338" algn="l" defTabSz="914400" rtl="0" eaLnBrk="1" fontAlgn="base" latinLnBrk="0" hangingPunct="1">
              <a:lnSpc>
                <a:spcPct val="100000"/>
              </a:lnSpc>
              <a:spcBef>
                <a:spcPct val="20000"/>
              </a:spcBef>
              <a:spcAft>
                <a:spcPct val="0"/>
              </a:spcAft>
              <a:buClr>
                <a:schemeClr val="folHlink"/>
              </a:buClr>
              <a:buSzPct val="60000"/>
              <a:buFont typeface="Wingdings" pitchFamily="2" charset="2"/>
              <a:buChar char="n"/>
              <a:tabLst/>
              <a:defRPr/>
            </a:pPr>
            <a:r>
              <a:rPr kumimoji="0" lang="zh-CN" altLang="en-US" sz="2400" b="0" i="0" u="none" strike="noStrike" kern="0" cap="none" spc="0" normalizeH="0" baseline="0" noProof="0" dirty="0">
                <a:ln>
                  <a:noFill/>
                </a:ln>
                <a:solidFill>
                  <a:srgbClr val="CC0000"/>
                </a:solidFill>
                <a:effectLst/>
                <a:uLnTx/>
                <a:uFillTx/>
                <a:latin typeface="+mn-ea"/>
                <a:cs typeface="+mn-cs"/>
              </a:rPr>
              <a:t>物理链路</a:t>
            </a:r>
            <a:r>
              <a:rPr lang="zh-CN" altLang="en-US" sz="2400" kern="0" dirty="0">
                <a:solidFill>
                  <a:srgbClr val="CC0000"/>
                </a:solidFill>
                <a:latin typeface="+mn-ea"/>
              </a:rPr>
              <a:t>：</a:t>
            </a:r>
            <a:r>
              <a:rPr lang="zh-CN" altLang="en-US" sz="2400" kern="0" dirty="0">
                <a:solidFill>
                  <a:schemeClr val="bg2"/>
                </a:solidFill>
                <a:latin typeface="+mn-ea"/>
              </a:rPr>
              <a:t>连接收发两端</a:t>
            </a:r>
            <a:endParaRPr kumimoji="0" lang="en-US" altLang="zh-CN" sz="2400" b="0" i="0" u="none" strike="noStrike" kern="0" cap="none" spc="0" normalizeH="0" baseline="0" noProof="0" dirty="0">
              <a:ln>
                <a:noFill/>
              </a:ln>
              <a:solidFill>
                <a:schemeClr val="bg2"/>
              </a:solidFill>
              <a:effectLst/>
              <a:uLnTx/>
              <a:uFillTx/>
              <a:latin typeface="+mn-ea"/>
              <a:cs typeface="+mn-cs"/>
            </a:endParaRPr>
          </a:p>
          <a:p>
            <a:pPr marL="287338" marR="0" lvl="0" indent="-287338" algn="l" defTabSz="914400" rtl="0" eaLnBrk="1" fontAlgn="base" latinLnBrk="0" hangingPunct="1">
              <a:lnSpc>
                <a:spcPct val="100000"/>
              </a:lnSpc>
              <a:spcBef>
                <a:spcPct val="20000"/>
              </a:spcBef>
              <a:spcAft>
                <a:spcPct val="0"/>
              </a:spcAft>
              <a:buClr>
                <a:schemeClr val="folHlink"/>
              </a:buClr>
              <a:buSzPct val="60000"/>
              <a:buFont typeface="Wingdings" pitchFamily="2" charset="2"/>
              <a:buChar char="n"/>
              <a:tabLst/>
              <a:defRPr/>
            </a:pPr>
            <a:r>
              <a:rPr kumimoji="0" lang="zh-CN" altLang="en-US" sz="2400" b="0" i="0" u="none" strike="noStrike" kern="0" cap="none" spc="0" normalizeH="0" baseline="0" noProof="0" dirty="0">
                <a:ln>
                  <a:noFill/>
                </a:ln>
                <a:solidFill>
                  <a:srgbClr val="CC0000"/>
                </a:solidFill>
                <a:effectLst/>
                <a:uLnTx/>
                <a:uFillTx/>
                <a:latin typeface="+mn-ea"/>
                <a:cs typeface="+mn-cs"/>
              </a:rPr>
              <a:t>有导向的介质</a:t>
            </a:r>
            <a:r>
              <a:rPr kumimoji="0" lang="en-US" altLang="zh-CN" sz="2400" b="0" i="0" u="none" strike="noStrike" kern="0" cap="none" spc="0" normalizeH="0" baseline="0" noProof="0" dirty="0">
                <a:ln>
                  <a:noFill/>
                </a:ln>
                <a:solidFill>
                  <a:srgbClr val="CC0000"/>
                </a:solidFill>
                <a:effectLst/>
                <a:uLnTx/>
                <a:uFillTx/>
                <a:latin typeface="+mn-ea"/>
                <a:cs typeface="+mn-cs"/>
              </a:rPr>
              <a:t>: </a:t>
            </a:r>
          </a:p>
          <a:p>
            <a:pPr marL="682625" marR="0" lvl="1" indent="-225425" algn="l" defTabSz="914400" rtl="0" eaLnBrk="1" fontAlgn="base" latinLnBrk="0" hangingPunct="1">
              <a:lnSpc>
                <a:spcPct val="100000"/>
              </a:lnSpc>
              <a:spcBef>
                <a:spcPct val="20000"/>
              </a:spcBef>
              <a:spcAft>
                <a:spcPct val="0"/>
              </a:spcAft>
              <a:buClr>
                <a:schemeClr val="hlink"/>
              </a:buClr>
              <a:buSzPct val="55000"/>
              <a:buFont typeface="Wingdings" pitchFamily="2" charset="2"/>
              <a:buChar char="n"/>
              <a:tabLst/>
              <a:defRPr/>
            </a:pPr>
            <a:r>
              <a:rPr kumimoji="0" lang="zh-CN" altLang="en-US" sz="2400" b="0" i="0" u="none" strike="noStrike" kern="0" cap="none" spc="0" normalizeH="0" baseline="0" noProof="0" dirty="0">
                <a:ln>
                  <a:noFill/>
                </a:ln>
                <a:solidFill>
                  <a:schemeClr val="tx1"/>
                </a:solidFill>
                <a:effectLst/>
                <a:uLnTx/>
                <a:uFillTx/>
                <a:latin typeface="+mn-ea"/>
              </a:rPr>
              <a:t>信号在有形的介质中传输</a:t>
            </a:r>
            <a:r>
              <a:rPr kumimoji="0" lang="en-US" altLang="zh-CN" sz="2400" b="0" i="0" u="none" strike="noStrike" kern="0" cap="none" spc="0" normalizeH="0" baseline="0" noProof="0" dirty="0">
                <a:ln>
                  <a:noFill/>
                </a:ln>
                <a:solidFill>
                  <a:schemeClr val="tx1"/>
                </a:solidFill>
                <a:effectLst/>
                <a:uLnTx/>
                <a:uFillTx/>
                <a:latin typeface="+mn-ea"/>
              </a:rPr>
              <a:t>: </a:t>
            </a:r>
            <a:r>
              <a:rPr kumimoji="0" lang="zh-CN" altLang="en-US" sz="2400" b="0" i="0" u="none" strike="noStrike" kern="0" cap="none" spc="0" normalizeH="0" baseline="0" noProof="0" dirty="0">
                <a:ln>
                  <a:noFill/>
                </a:ln>
                <a:solidFill>
                  <a:schemeClr val="tx1"/>
                </a:solidFill>
                <a:effectLst/>
                <a:uLnTx/>
                <a:uFillTx/>
                <a:latin typeface="+mn-ea"/>
              </a:rPr>
              <a:t>双绞铜线、光纤、同轴电缆</a:t>
            </a:r>
            <a:endParaRPr kumimoji="0" lang="en-US" altLang="zh-CN" sz="2400" b="0" i="0" u="none" strike="noStrike" kern="0" cap="none" spc="0" normalizeH="0" baseline="0" noProof="0" dirty="0">
              <a:ln>
                <a:noFill/>
              </a:ln>
              <a:solidFill>
                <a:schemeClr val="tx1"/>
              </a:solidFill>
              <a:effectLst/>
              <a:uLnTx/>
              <a:uFillTx/>
              <a:latin typeface="+mn-ea"/>
            </a:endParaRPr>
          </a:p>
          <a:p>
            <a:pPr marL="287338" lvl="0" indent="-287338" fontAlgn="base">
              <a:spcBef>
                <a:spcPct val="20000"/>
              </a:spcBef>
              <a:spcAft>
                <a:spcPct val="0"/>
              </a:spcAft>
              <a:buClr>
                <a:schemeClr val="folHlink"/>
              </a:buClr>
              <a:buSzPct val="60000"/>
              <a:buFont typeface="Wingdings" pitchFamily="2" charset="2"/>
              <a:buChar char="n"/>
            </a:pPr>
            <a:r>
              <a:rPr lang="zh-CN" altLang="en-US" sz="2400" kern="0" dirty="0">
                <a:solidFill>
                  <a:srgbClr val="CC0000"/>
                </a:solidFill>
                <a:latin typeface="+mn-ea"/>
              </a:rPr>
              <a:t>无</a:t>
            </a:r>
            <a:r>
              <a:rPr kumimoji="0" lang="zh-CN" altLang="en-US" sz="2400" b="0" i="0" u="none" strike="noStrike" kern="0" cap="none" spc="0" normalizeH="0" baseline="0" noProof="0" dirty="0">
                <a:ln>
                  <a:noFill/>
                </a:ln>
                <a:solidFill>
                  <a:srgbClr val="CC0000"/>
                </a:solidFill>
                <a:effectLst/>
                <a:uLnTx/>
                <a:uFillTx/>
                <a:latin typeface="+mn-ea"/>
                <a:cs typeface="+mn-cs"/>
              </a:rPr>
              <a:t>导向的介质</a:t>
            </a:r>
            <a:r>
              <a:rPr kumimoji="0" lang="en-US" altLang="zh-CN" sz="2400" b="0" i="0" u="none" strike="noStrike" kern="0" cap="none" spc="0" normalizeH="0" baseline="0" noProof="0" dirty="0">
                <a:ln>
                  <a:noFill/>
                </a:ln>
                <a:solidFill>
                  <a:srgbClr val="CC0000"/>
                </a:solidFill>
                <a:effectLst/>
                <a:uLnTx/>
                <a:uFillTx/>
                <a:latin typeface="+mn-ea"/>
                <a:cs typeface="+mn-cs"/>
              </a:rPr>
              <a:t>:</a:t>
            </a:r>
            <a:r>
              <a:rPr kumimoji="0" lang="en-US" altLang="zh-CN" sz="2400" b="0" i="0" u="none" strike="noStrike" kern="0" cap="none" spc="0" normalizeH="0" baseline="0" noProof="0" dirty="0">
                <a:ln>
                  <a:noFill/>
                </a:ln>
                <a:solidFill>
                  <a:schemeClr val="tx1"/>
                </a:solidFill>
                <a:effectLst/>
                <a:uLnTx/>
                <a:uFillTx/>
                <a:latin typeface="+mn-ea"/>
                <a:cs typeface="+mn-cs"/>
              </a:rPr>
              <a:t> </a:t>
            </a:r>
          </a:p>
          <a:p>
            <a:pPr marL="682625" marR="0" lvl="1" indent="-225425" algn="l" defTabSz="914400" rtl="0" eaLnBrk="1" fontAlgn="base" latinLnBrk="0" hangingPunct="1">
              <a:lnSpc>
                <a:spcPct val="100000"/>
              </a:lnSpc>
              <a:spcBef>
                <a:spcPct val="20000"/>
              </a:spcBef>
              <a:spcAft>
                <a:spcPct val="0"/>
              </a:spcAft>
              <a:buClr>
                <a:schemeClr val="hlink"/>
              </a:buClr>
              <a:buSzPct val="55000"/>
              <a:buFont typeface="Wingdings" pitchFamily="2" charset="2"/>
              <a:buChar char="n"/>
              <a:tabLst/>
              <a:defRPr/>
            </a:pPr>
            <a:r>
              <a:rPr lang="zh-CN" altLang="en-US" sz="2400" kern="0" dirty="0">
                <a:latin typeface="+mn-ea"/>
              </a:rPr>
              <a:t>信号自由传播，例如无线电波</a:t>
            </a:r>
            <a:endParaRPr kumimoji="0" lang="en-US" altLang="zh-CN" sz="2400" b="0" i="0" u="none" strike="noStrike" kern="0" cap="none" spc="0" normalizeH="0" baseline="0" noProof="0" dirty="0">
              <a:ln>
                <a:noFill/>
              </a:ln>
              <a:solidFill>
                <a:schemeClr val="tx1"/>
              </a:solidFill>
              <a:effectLst/>
              <a:uLnTx/>
              <a:uFillTx/>
              <a:latin typeface="+mn-ea"/>
            </a:endParaRPr>
          </a:p>
        </p:txBody>
      </p:sp>
      <p:sp>
        <p:nvSpPr>
          <p:cNvPr id="6" name="Rectangle 4"/>
          <p:cNvSpPr txBox="1">
            <a:spLocks noChangeArrowheads="1"/>
          </p:cNvSpPr>
          <p:nvPr/>
        </p:nvSpPr>
        <p:spPr bwMode="auto">
          <a:xfrm>
            <a:off x="4951413" y="2111375"/>
            <a:ext cx="3810000" cy="33464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defRPr/>
            </a:pPr>
            <a:r>
              <a:rPr kumimoji="0" lang="zh-CN" altLang="en-US" sz="2400" b="0" u="none" strike="noStrike" kern="0" cap="none" spc="0" normalizeH="0" baseline="0" noProof="0" dirty="0">
                <a:ln>
                  <a:noFill/>
                </a:ln>
                <a:solidFill>
                  <a:srgbClr val="CC0000"/>
                </a:solidFill>
                <a:effectLst/>
                <a:uLnTx/>
                <a:uFillTx/>
                <a:latin typeface="+mn-ea"/>
                <a:cs typeface="+mn-cs"/>
              </a:rPr>
              <a:t>双绞线</a:t>
            </a:r>
            <a:r>
              <a:rPr kumimoji="0" lang="en-US" altLang="zh-CN" sz="2400" b="0" u="none" strike="noStrike" kern="0" cap="none" spc="0" normalizeH="0" baseline="0" noProof="0" dirty="0">
                <a:ln>
                  <a:noFill/>
                </a:ln>
                <a:solidFill>
                  <a:srgbClr val="CC0000"/>
                </a:solidFill>
                <a:effectLst/>
                <a:uLnTx/>
                <a:uFillTx/>
                <a:latin typeface="+mn-ea"/>
                <a:cs typeface="+mn-cs"/>
              </a:rPr>
              <a:t> (TP</a:t>
            </a:r>
            <a:r>
              <a:rPr kumimoji="0" lang="en-US" altLang="zh-CN" sz="2400" b="0" u="none" strike="noStrike" kern="0" cap="none" spc="0" normalizeH="0" baseline="0" noProof="0" dirty="0">
                <a:ln>
                  <a:noFill/>
                </a:ln>
                <a:solidFill>
                  <a:srgbClr val="FF0000"/>
                </a:solidFill>
                <a:effectLst/>
                <a:uLnTx/>
                <a:uFillTx/>
                <a:latin typeface="+mn-ea"/>
                <a:cs typeface="+mn-cs"/>
              </a:rPr>
              <a:t>)</a:t>
            </a:r>
            <a:endParaRPr kumimoji="0" lang="en-US" altLang="zh-CN" sz="2400" b="0" u="none" strike="noStrike" kern="0" cap="none" spc="0" normalizeH="0" baseline="0" noProof="0" dirty="0">
              <a:ln>
                <a:noFill/>
              </a:ln>
              <a:solidFill>
                <a:schemeClr val="tx1"/>
              </a:solidFill>
              <a:effectLst/>
              <a:uLnTx/>
              <a:uFillTx/>
              <a:latin typeface="+mn-ea"/>
              <a:cs typeface="+mn-cs"/>
            </a:endParaRPr>
          </a:p>
          <a:p>
            <a:pPr marL="342900" marR="0" lvl="0" indent="-342900" algn="l" defTabSz="914400" rtl="0" eaLnBrk="1" fontAlgn="base" latinLnBrk="0" hangingPunct="1">
              <a:lnSpc>
                <a:spcPct val="100000"/>
              </a:lnSpc>
              <a:spcBef>
                <a:spcPct val="20000"/>
              </a:spcBef>
              <a:spcAft>
                <a:spcPct val="0"/>
              </a:spcAft>
              <a:buClr>
                <a:schemeClr val="folHlink"/>
              </a:buClr>
              <a:buSzPct val="60000"/>
              <a:buFont typeface="Wingdings" pitchFamily="2" charset="2"/>
              <a:buChar char="n"/>
              <a:tabLst/>
              <a:defRPr/>
            </a:pPr>
            <a:r>
              <a:rPr lang="zh-CN" altLang="en-US" sz="2400" kern="0" dirty="0">
                <a:latin typeface="+mn-ea"/>
              </a:rPr>
              <a:t>两根绝缘铜线</a:t>
            </a:r>
            <a:endParaRPr kumimoji="0" lang="en-US" altLang="zh-CN" sz="2400" b="0" i="0" u="none" strike="noStrike" kern="0" cap="none" spc="0" normalizeH="0" baseline="0" noProof="0" dirty="0">
              <a:ln>
                <a:noFill/>
              </a:ln>
              <a:solidFill>
                <a:schemeClr val="tx1"/>
              </a:solidFill>
              <a:effectLst/>
              <a:uLnTx/>
              <a:uFillTx/>
              <a:latin typeface="+mn-ea"/>
              <a:cs typeface="+mn-cs"/>
            </a:endParaRPr>
          </a:p>
          <a:p>
            <a:pPr marL="682625" marR="0" lvl="1" indent="-231775" algn="l" defTabSz="914400" rtl="0" eaLnBrk="1" fontAlgn="base" latinLnBrk="0" hangingPunct="1">
              <a:lnSpc>
                <a:spcPct val="100000"/>
              </a:lnSpc>
              <a:spcBef>
                <a:spcPct val="20000"/>
              </a:spcBef>
              <a:spcAft>
                <a:spcPct val="0"/>
              </a:spcAft>
              <a:buClr>
                <a:schemeClr val="hlink"/>
              </a:buClr>
              <a:buSzPct val="55000"/>
              <a:buFont typeface="Wingdings" pitchFamily="2" charset="2"/>
              <a:buChar char="n"/>
              <a:tabLst/>
              <a:defRPr/>
            </a:pPr>
            <a:r>
              <a:rPr kumimoji="0" lang="en-US" altLang="zh-CN" sz="2000" b="0" i="0" u="none" strike="noStrike" kern="0" cap="none" spc="0" normalizeH="0" baseline="0" noProof="0" dirty="0">
                <a:ln>
                  <a:noFill/>
                </a:ln>
                <a:solidFill>
                  <a:schemeClr val="tx1"/>
                </a:solidFill>
                <a:effectLst/>
                <a:uLnTx/>
                <a:uFillTx/>
                <a:latin typeface="+mn-ea"/>
              </a:rPr>
              <a:t>Category 5: 100 Mbps, 1 </a:t>
            </a:r>
            <a:r>
              <a:rPr kumimoji="0" lang="en-US" altLang="zh-CN" sz="2000" b="0" i="0" u="none" strike="noStrike" kern="0" cap="none" spc="0" normalizeH="0" baseline="0" noProof="0" dirty="0" err="1">
                <a:ln>
                  <a:noFill/>
                </a:ln>
                <a:solidFill>
                  <a:schemeClr val="tx1"/>
                </a:solidFill>
                <a:effectLst/>
                <a:uLnTx/>
                <a:uFillTx/>
                <a:latin typeface="+mn-ea"/>
              </a:rPr>
              <a:t>Gbps</a:t>
            </a:r>
            <a:r>
              <a:rPr kumimoji="0" lang="en-US" altLang="zh-CN" sz="2000" b="0" i="0" u="none" strike="noStrike" kern="0" cap="none" spc="0" normalizeH="0" baseline="0" noProof="0" dirty="0">
                <a:ln>
                  <a:noFill/>
                </a:ln>
                <a:solidFill>
                  <a:schemeClr val="tx1"/>
                </a:solidFill>
                <a:effectLst/>
                <a:uLnTx/>
                <a:uFillTx/>
                <a:latin typeface="+mn-ea"/>
              </a:rPr>
              <a:t> Ethernet</a:t>
            </a:r>
          </a:p>
          <a:p>
            <a:pPr marL="682625" marR="0" lvl="1" indent="-231775" algn="l" defTabSz="914400" rtl="0" eaLnBrk="1" fontAlgn="base" latinLnBrk="0" hangingPunct="1">
              <a:lnSpc>
                <a:spcPct val="100000"/>
              </a:lnSpc>
              <a:spcBef>
                <a:spcPct val="20000"/>
              </a:spcBef>
              <a:spcAft>
                <a:spcPct val="0"/>
              </a:spcAft>
              <a:buClr>
                <a:schemeClr val="hlink"/>
              </a:buClr>
              <a:buSzPct val="55000"/>
              <a:buFont typeface="Wingdings" pitchFamily="2" charset="2"/>
              <a:buChar char="n"/>
              <a:tabLst/>
              <a:defRPr/>
            </a:pPr>
            <a:r>
              <a:rPr kumimoji="0" lang="en-US" altLang="zh-CN" sz="2000" b="0" i="0" u="none" strike="noStrike" kern="0" cap="none" spc="0" normalizeH="0" baseline="0" noProof="0" dirty="0">
                <a:ln>
                  <a:noFill/>
                </a:ln>
                <a:solidFill>
                  <a:schemeClr val="tx1"/>
                </a:solidFill>
                <a:effectLst/>
                <a:uLnTx/>
                <a:uFillTx/>
                <a:latin typeface="+mn-ea"/>
              </a:rPr>
              <a:t>Category 6: 10Gbps</a:t>
            </a:r>
          </a:p>
        </p:txBody>
      </p:sp>
      <p:pic>
        <p:nvPicPr>
          <p:cNvPr id="7" name="Picture 6"/>
          <p:cNvPicPr>
            <a:picLocks noChangeAspect="1" noChangeArrowheads="1"/>
          </p:cNvPicPr>
          <p:nvPr/>
        </p:nvPicPr>
        <p:blipFill>
          <a:blip r:embed="rId2" cstate="print"/>
          <a:srcRect/>
          <a:stretch>
            <a:fillRect/>
          </a:stretch>
        </p:blipFill>
        <p:spPr bwMode="auto">
          <a:xfrm>
            <a:off x="5652120" y="4581128"/>
            <a:ext cx="2276475" cy="1703388"/>
          </a:xfrm>
          <a:prstGeom prst="rect">
            <a:avLst/>
          </a:prstGeom>
          <a:noFill/>
          <a:ln w="9525">
            <a:noFill/>
            <a:miter lim="800000"/>
            <a:headEnd/>
            <a:tailEnd/>
          </a:ln>
        </p:spPr>
      </p:pic>
    </p:spTree>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物理介质：同轴电缆、光纤</a:t>
            </a:r>
          </a:p>
        </p:txBody>
      </p:sp>
      <p:sp>
        <p:nvSpPr>
          <p:cNvPr id="4" name="灯片编号占位符 3"/>
          <p:cNvSpPr>
            <a:spLocks noGrp="1"/>
          </p:cNvSpPr>
          <p:nvPr>
            <p:ph type="sldNum" sz="quarter" idx="12"/>
          </p:nvPr>
        </p:nvSpPr>
        <p:spPr/>
        <p:txBody>
          <a:bodyPr/>
          <a:lstStyle/>
          <a:p>
            <a:fld id="{E3FA5FAF-8A25-4B6E-94B7-5CA30A873E9A}" type="slidenum">
              <a:rPr lang="zh-CN" altLang="en-US" smtClean="0"/>
              <a:pPr/>
              <a:t>24</a:t>
            </a:fld>
            <a:endParaRPr lang="zh-CN" altLang="en-US"/>
          </a:p>
        </p:txBody>
      </p:sp>
      <p:pic>
        <p:nvPicPr>
          <p:cNvPr id="5" name="Picture 6" descr="f-pict"/>
          <p:cNvPicPr>
            <a:picLocks noChangeAspect="1" noChangeArrowheads="1"/>
          </p:cNvPicPr>
          <p:nvPr/>
        </p:nvPicPr>
        <p:blipFill>
          <a:blip r:embed="rId2" cstate="print"/>
          <a:srcRect/>
          <a:stretch>
            <a:fillRect/>
          </a:stretch>
        </p:blipFill>
        <p:spPr bwMode="auto">
          <a:xfrm>
            <a:off x="5724128" y="5085184"/>
            <a:ext cx="2371725" cy="1460500"/>
          </a:xfrm>
          <a:prstGeom prst="rect">
            <a:avLst/>
          </a:prstGeom>
          <a:noFill/>
          <a:ln w="9525">
            <a:noFill/>
            <a:miter lim="800000"/>
            <a:headEnd/>
            <a:tailEnd/>
          </a:ln>
        </p:spPr>
      </p:pic>
      <p:sp>
        <p:nvSpPr>
          <p:cNvPr id="6" name="Rectangle 3"/>
          <p:cNvSpPr txBox="1">
            <a:spLocks noChangeArrowheads="1"/>
          </p:cNvSpPr>
          <p:nvPr/>
        </p:nvSpPr>
        <p:spPr bwMode="auto">
          <a:xfrm>
            <a:off x="533400" y="1765771"/>
            <a:ext cx="3962400" cy="43275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defRPr/>
            </a:pPr>
            <a:r>
              <a:rPr kumimoji="0" lang="zh-CN" altLang="en-US" sz="3200" b="0" u="none" strike="noStrike" kern="0" cap="none" spc="0" normalizeH="0" baseline="0" noProof="0" dirty="0">
                <a:ln>
                  <a:noFill/>
                </a:ln>
                <a:solidFill>
                  <a:srgbClr val="CC0000"/>
                </a:solidFill>
                <a:effectLst/>
                <a:uLnTx/>
                <a:uFillTx/>
                <a:latin typeface="+mn-ea"/>
                <a:cs typeface="+mn-cs"/>
              </a:rPr>
              <a:t>同轴电缆</a:t>
            </a:r>
            <a:r>
              <a:rPr kumimoji="0" lang="en-US" altLang="zh-CN" sz="3200" b="0" u="none" strike="noStrike" kern="0" cap="none" spc="0" normalizeH="0" baseline="0" noProof="0" dirty="0">
                <a:ln>
                  <a:noFill/>
                </a:ln>
                <a:solidFill>
                  <a:srgbClr val="CC0000"/>
                </a:solidFill>
                <a:effectLst/>
                <a:uLnTx/>
                <a:uFillTx/>
                <a:latin typeface="+mn-ea"/>
                <a:cs typeface="+mn-cs"/>
              </a:rPr>
              <a:t>:</a:t>
            </a:r>
            <a:endParaRPr kumimoji="0" lang="en-US" altLang="zh-CN" sz="2400" b="0" u="none" strike="noStrike" kern="0" cap="none" spc="0" normalizeH="0" baseline="0" noProof="0" dirty="0">
              <a:ln>
                <a:noFill/>
              </a:ln>
              <a:solidFill>
                <a:srgbClr val="CC0000"/>
              </a:solidFill>
              <a:effectLst/>
              <a:uLnTx/>
              <a:uFillTx/>
              <a:latin typeface="+mn-ea"/>
              <a:cs typeface="+mn-cs"/>
            </a:endParaRPr>
          </a:p>
          <a:p>
            <a:pPr marL="342900" marR="0" lvl="0" indent="-342900" algn="l" defTabSz="914400" rtl="0" eaLnBrk="1" fontAlgn="base" latinLnBrk="0" hangingPunct="1">
              <a:lnSpc>
                <a:spcPct val="100000"/>
              </a:lnSpc>
              <a:spcBef>
                <a:spcPct val="20000"/>
              </a:spcBef>
              <a:spcAft>
                <a:spcPct val="0"/>
              </a:spcAft>
              <a:buClr>
                <a:schemeClr val="folHlink"/>
              </a:buClr>
              <a:buSzPct val="60000"/>
              <a:buFont typeface="Wingdings" pitchFamily="2" charset="2"/>
              <a:buChar char="n"/>
              <a:tabLst/>
              <a:defRPr/>
            </a:pPr>
            <a:r>
              <a:rPr kumimoji="0" lang="zh-CN" altLang="en-US" sz="2400" b="0" u="none" strike="noStrike" kern="0" cap="none" spc="0" normalizeH="0" baseline="0" noProof="0" dirty="0">
                <a:ln>
                  <a:noFill/>
                </a:ln>
                <a:solidFill>
                  <a:schemeClr val="tx1"/>
                </a:solidFill>
                <a:effectLst/>
                <a:uLnTx/>
                <a:uFillTx/>
                <a:latin typeface="+mn-ea"/>
                <a:cs typeface="+mn-cs"/>
              </a:rPr>
              <a:t>两个同心铜导体</a:t>
            </a:r>
            <a:endParaRPr kumimoji="0" lang="en-US" altLang="zh-CN" sz="2400" b="0" u="none" strike="noStrike" kern="0" cap="none" spc="0" normalizeH="0" baseline="0" noProof="0" dirty="0">
              <a:ln>
                <a:noFill/>
              </a:ln>
              <a:solidFill>
                <a:schemeClr val="tx1"/>
              </a:solidFill>
              <a:effectLst/>
              <a:uLnTx/>
              <a:uFillTx/>
              <a:latin typeface="+mn-ea"/>
              <a:cs typeface="+mn-cs"/>
            </a:endParaRPr>
          </a:p>
          <a:p>
            <a:pPr marL="342900" marR="0" lvl="0" indent="-342900" algn="l" defTabSz="914400" rtl="0" eaLnBrk="1" fontAlgn="base" latinLnBrk="0" hangingPunct="1">
              <a:lnSpc>
                <a:spcPct val="100000"/>
              </a:lnSpc>
              <a:spcBef>
                <a:spcPct val="20000"/>
              </a:spcBef>
              <a:spcAft>
                <a:spcPct val="0"/>
              </a:spcAft>
              <a:buClr>
                <a:schemeClr val="folHlink"/>
              </a:buClr>
              <a:buSzPct val="60000"/>
              <a:buFont typeface="Wingdings" pitchFamily="2" charset="2"/>
              <a:buChar char="n"/>
              <a:tabLst/>
              <a:defRPr/>
            </a:pPr>
            <a:r>
              <a:rPr kumimoji="0" lang="zh-CN" altLang="en-US" sz="2400" b="0" u="none" strike="noStrike" kern="0" cap="none" spc="0" normalizeH="0" baseline="0" noProof="0" dirty="0">
                <a:ln>
                  <a:noFill/>
                </a:ln>
                <a:solidFill>
                  <a:schemeClr val="tx1"/>
                </a:solidFill>
                <a:effectLst/>
                <a:uLnTx/>
                <a:uFillTx/>
                <a:latin typeface="+mn-ea"/>
                <a:cs typeface="+mn-cs"/>
              </a:rPr>
              <a:t>双向传输</a:t>
            </a:r>
            <a:endParaRPr kumimoji="0" lang="en-US" altLang="zh-CN" sz="2400" b="0" u="none" strike="noStrike" kern="0" cap="none" spc="0" normalizeH="0" baseline="0" noProof="0" dirty="0">
              <a:ln>
                <a:noFill/>
              </a:ln>
              <a:solidFill>
                <a:schemeClr val="tx1"/>
              </a:solidFill>
              <a:effectLst/>
              <a:uLnTx/>
              <a:uFillTx/>
              <a:latin typeface="+mn-ea"/>
              <a:cs typeface="+mn-cs"/>
            </a:endParaRPr>
          </a:p>
          <a:p>
            <a:pPr marL="342900" marR="0" lvl="0" indent="-342900" algn="l" defTabSz="914400" rtl="0" eaLnBrk="1" fontAlgn="base" latinLnBrk="0" hangingPunct="1">
              <a:lnSpc>
                <a:spcPct val="100000"/>
              </a:lnSpc>
              <a:spcBef>
                <a:spcPct val="20000"/>
              </a:spcBef>
              <a:spcAft>
                <a:spcPct val="0"/>
              </a:spcAft>
              <a:buClr>
                <a:schemeClr val="folHlink"/>
              </a:buClr>
              <a:buSzPct val="60000"/>
              <a:buFont typeface="Wingdings" pitchFamily="2" charset="2"/>
              <a:buChar char="n"/>
              <a:tabLst/>
              <a:defRPr/>
            </a:pPr>
            <a:r>
              <a:rPr kumimoji="0" lang="zh-CN" altLang="en-US" sz="2400" b="0" u="none" strike="noStrike" kern="0" cap="none" spc="0" normalizeH="0" baseline="0" noProof="0" dirty="0">
                <a:ln>
                  <a:noFill/>
                </a:ln>
                <a:solidFill>
                  <a:schemeClr val="tx1"/>
                </a:solidFill>
                <a:effectLst/>
                <a:uLnTx/>
                <a:uFillTx/>
                <a:latin typeface="+mn-ea"/>
                <a:cs typeface="+mn-cs"/>
              </a:rPr>
              <a:t>宽带</a:t>
            </a:r>
            <a:r>
              <a:rPr kumimoji="0" lang="en-US" altLang="zh-CN" sz="2400" b="0" u="none" strike="noStrike" kern="0" cap="none" spc="0" normalizeH="0" baseline="0" noProof="0" dirty="0">
                <a:ln>
                  <a:noFill/>
                </a:ln>
                <a:solidFill>
                  <a:schemeClr val="tx1"/>
                </a:solidFill>
                <a:effectLst/>
                <a:uLnTx/>
                <a:uFillTx/>
                <a:latin typeface="+mn-ea"/>
                <a:cs typeface="+mn-cs"/>
              </a:rPr>
              <a:t>:</a:t>
            </a:r>
          </a:p>
          <a:p>
            <a:pPr marL="682625" marR="0" lvl="1" indent="-225425" algn="l" defTabSz="914400" rtl="0" eaLnBrk="1" fontAlgn="base" latinLnBrk="0" hangingPunct="1">
              <a:lnSpc>
                <a:spcPct val="100000"/>
              </a:lnSpc>
              <a:spcBef>
                <a:spcPct val="20000"/>
              </a:spcBef>
              <a:spcAft>
                <a:spcPct val="0"/>
              </a:spcAft>
              <a:buClr>
                <a:schemeClr val="hlink"/>
              </a:buClr>
              <a:buSzPct val="55000"/>
              <a:buFont typeface="Wingdings" pitchFamily="2" charset="2"/>
              <a:buChar char="n"/>
              <a:tabLst/>
              <a:defRPr/>
            </a:pPr>
            <a:r>
              <a:rPr kumimoji="0" lang="zh-CN" altLang="en-US" sz="2000" b="0" u="none" strike="noStrike" kern="0" cap="none" spc="0" normalizeH="0" baseline="0" noProof="0" dirty="0">
                <a:ln>
                  <a:noFill/>
                </a:ln>
                <a:solidFill>
                  <a:schemeClr val="tx1"/>
                </a:solidFill>
                <a:effectLst/>
                <a:uLnTx/>
                <a:uFillTx/>
                <a:latin typeface="+mn-ea"/>
              </a:rPr>
              <a:t>同时传输多个信道的数据</a:t>
            </a:r>
            <a:endParaRPr kumimoji="0" lang="en-US" altLang="zh-CN" sz="2000" b="0" u="none" strike="noStrike" kern="0" cap="none" spc="0" normalizeH="0" baseline="0" noProof="0" dirty="0">
              <a:ln>
                <a:noFill/>
              </a:ln>
              <a:solidFill>
                <a:schemeClr val="tx1"/>
              </a:solidFill>
              <a:effectLst/>
              <a:uLnTx/>
              <a:uFillTx/>
              <a:latin typeface="+mn-ea"/>
            </a:endParaRPr>
          </a:p>
          <a:p>
            <a:pPr marL="682625" marR="0" lvl="1" indent="-225425" algn="l" defTabSz="914400" rtl="0" eaLnBrk="1" fontAlgn="base" latinLnBrk="0" hangingPunct="1">
              <a:lnSpc>
                <a:spcPct val="100000"/>
              </a:lnSpc>
              <a:spcBef>
                <a:spcPct val="20000"/>
              </a:spcBef>
              <a:spcAft>
                <a:spcPct val="0"/>
              </a:spcAft>
              <a:buClr>
                <a:schemeClr val="hlink"/>
              </a:buClr>
              <a:buSzPct val="55000"/>
              <a:buFont typeface="Wingdings" pitchFamily="2" charset="2"/>
              <a:buChar char="n"/>
              <a:tabLst/>
              <a:defRPr/>
            </a:pPr>
            <a:r>
              <a:rPr kumimoji="0" lang="en-US" altLang="zh-CN" sz="2000" b="0" u="none" strike="noStrike" kern="0" cap="none" spc="0" normalizeH="0" baseline="0" noProof="0" dirty="0">
                <a:ln>
                  <a:noFill/>
                </a:ln>
                <a:solidFill>
                  <a:schemeClr val="tx1"/>
                </a:solidFill>
                <a:effectLst/>
                <a:uLnTx/>
                <a:uFillTx/>
                <a:latin typeface="+mn-ea"/>
              </a:rPr>
              <a:t>HFC</a:t>
            </a:r>
          </a:p>
        </p:txBody>
      </p:sp>
      <p:pic>
        <p:nvPicPr>
          <p:cNvPr id="7" name="Picture 4" descr="coax"/>
          <p:cNvPicPr>
            <a:picLocks noChangeAspect="1" noChangeArrowheads="1"/>
          </p:cNvPicPr>
          <p:nvPr/>
        </p:nvPicPr>
        <p:blipFill>
          <a:blip r:embed="rId3" cstate="print"/>
          <a:srcRect/>
          <a:stretch>
            <a:fillRect/>
          </a:stretch>
        </p:blipFill>
        <p:spPr bwMode="auto">
          <a:xfrm>
            <a:off x="898525" y="4797152"/>
            <a:ext cx="2501900" cy="1085850"/>
          </a:xfrm>
          <a:prstGeom prst="rect">
            <a:avLst/>
          </a:prstGeom>
          <a:noFill/>
          <a:ln w="9525">
            <a:noFill/>
            <a:miter lim="800000"/>
            <a:headEnd/>
            <a:tailEnd/>
          </a:ln>
        </p:spPr>
      </p:pic>
      <p:sp>
        <p:nvSpPr>
          <p:cNvPr id="8" name="Rectangle 5"/>
          <p:cNvSpPr>
            <a:spLocks noChangeArrowheads="1"/>
          </p:cNvSpPr>
          <p:nvPr/>
        </p:nvSpPr>
        <p:spPr bwMode="auto">
          <a:xfrm>
            <a:off x="4667250" y="1711796"/>
            <a:ext cx="4230688" cy="34385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342900" indent="-342900">
              <a:spcBef>
                <a:spcPct val="20000"/>
              </a:spcBef>
              <a:buClr>
                <a:schemeClr val="accent2"/>
              </a:buClr>
              <a:buSzPct val="85000"/>
              <a:buFont typeface="Wingdings" pitchFamily="2" charset="2"/>
              <a:buNone/>
            </a:pPr>
            <a:r>
              <a:rPr lang="zh-CN" altLang="en-US" sz="2800" dirty="0">
                <a:solidFill>
                  <a:srgbClr val="CC0000"/>
                </a:solidFill>
                <a:latin typeface="+mn-ea"/>
              </a:rPr>
              <a:t>光纤：</a:t>
            </a:r>
            <a:endParaRPr lang="en-US" altLang="zh-CN" dirty="0">
              <a:solidFill>
                <a:srgbClr val="CC0000"/>
              </a:solidFill>
              <a:latin typeface="+mn-ea"/>
            </a:endParaRPr>
          </a:p>
          <a:p>
            <a:pPr marL="342900" indent="-342900">
              <a:lnSpc>
                <a:spcPct val="85000"/>
              </a:lnSpc>
              <a:spcBef>
                <a:spcPct val="20000"/>
              </a:spcBef>
              <a:buClr>
                <a:srgbClr val="000099"/>
              </a:buClr>
              <a:buSzPct val="100000"/>
              <a:buFont typeface="Wingdings" pitchFamily="2" charset="2"/>
              <a:buChar char="§"/>
            </a:pPr>
            <a:r>
              <a:rPr lang="zh-CN" altLang="en-US" sz="2000" dirty="0">
                <a:latin typeface="+mn-ea"/>
              </a:rPr>
              <a:t>传输激光脉冲的玻璃纤维，一个脉冲代表</a:t>
            </a:r>
            <a:r>
              <a:rPr lang="en-US" altLang="zh-CN" sz="2000" dirty="0">
                <a:latin typeface="+mn-ea"/>
              </a:rPr>
              <a:t>1</a:t>
            </a:r>
            <a:r>
              <a:rPr lang="zh-CN" altLang="en-US" sz="2000" dirty="0">
                <a:latin typeface="+mn-ea"/>
              </a:rPr>
              <a:t>比特</a:t>
            </a:r>
            <a:endParaRPr lang="en-US" altLang="zh-CN" sz="2000" dirty="0">
              <a:latin typeface="+mn-ea"/>
            </a:endParaRPr>
          </a:p>
          <a:p>
            <a:pPr marL="342900" indent="-342900">
              <a:lnSpc>
                <a:spcPct val="85000"/>
              </a:lnSpc>
              <a:spcBef>
                <a:spcPct val="20000"/>
              </a:spcBef>
              <a:buClr>
                <a:srgbClr val="000099"/>
              </a:buClr>
              <a:buSzPct val="100000"/>
              <a:buFont typeface="Wingdings" pitchFamily="2" charset="2"/>
              <a:buChar char="§"/>
            </a:pPr>
            <a:r>
              <a:rPr lang="zh-CN" altLang="en-US" sz="2000" dirty="0">
                <a:latin typeface="+mn-ea"/>
              </a:rPr>
              <a:t>高速</a:t>
            </a:r>
            <a:r>
              <a:rPr lang="en-US" altLang="zh-CN" sz="2000" dirty="0">
                <a:latin typeface="+mn-ea"/>
              </a:rPr>
              <a:t>:</a:t>
            </a:r>
          </a:p>
          <a:p>
            <a:pPr marL="682625" lvl="1" indent="-225425">
              <a:lnSpc>
                <a:spcPct val="85000"/>
              </a:lnSpc>
              <a:spcBef>
                <a:spcPct val="20000"/>
              </a:spcBef>
              <a:buClr>
                <a:srgbClr val="000099"/>
              </a:buClr>
              <a:buFont typeface="Arial" pitchFamily="34" charset="0"/>
              <a:buChar char="•"/>
            </a:pPr>
            <a:r>
              <a:rPr lang="zh-CN" altLang="en-US" sz="2000" dirty="0">
                <a:latin typeface="+mn-ea"/>
              </a:rPr>
              <a:t>高速点对点传输</a:t>
            </a:r>
            <a:r>
              <a:rPr lang="en-US" altLang="zh-CN" sz="2000" dirty="0">
                <a:latin typeface="+mn-ea"/>
              </a:rPr>
              <a:t>(</a:t>
            </a:r>
            <a:r>
              <a:rPr lang="zh-CN" altLang="en-US" sz="2000" dirty="0">
                <a:latin typeface="+mn-ea"/>
              </a:rPr>
              <a:t>例如，传输速率数十到数百</a:t>
            </a:r>
            <a:r>
              <a:rPr lang="en-US" altLang="ja-JP" sz="2000" dirty="0" err="1">
                <a:latin typeface="+mn-ea"/>
              </a:rPr>
              <a:t>Gbps</a:t>
            </a:r>
            <a:r>
              <a:rPr lang="en-US" altLang="ja-JP" sz="2000" dirty="0">
                <a:latin typeface="+mn-ea"/>
              </a:rPr>
              <a:t>)</a:t>
            </a:r>
          </a:p>
          <a:p>
            <a:pPr marL="342900" indent="-342900">
              <a:lnSpc>
                <a:spcPct val="85000"/>
              </a:lnSpc>
              <a:spcBef>
                <a:spcPct val="20000"/>
              </a:spcBef>
              <a:buClr>
                <a:srgbClr val="000099"/>
              </a:buClr>
              <a:buSzPct val="100000"/>
              <a:buFont typeface="Wingdings" pitchFamily="2" charset="2"/>
              <a:buChar char="§"/>
            </a:pPr>
            <a:r>
              <a:rPr lang="zh-CN" altLang="en-US" sz="2000" dirty="0">
                <a:latin typeface="+mn-ea"/>
              </a:rPr>
              <a:t>低误码率</a:t>
            </a:r>
            <a:r>
              <a:rPr lang="en-US" altLang="zh-CN" sz="2000" dirty="0">
                <a:latin typeface="+mn-ea"/>
              </a:rPr>
              <a:t>: </a:t>
            </a:r>
          </a:p>
          <a:p>
            <a:pPr marL="682625" lvl="1" indent="-225425">
              <a:lnSpc>
                <a:spcPct val="85000"/>
              </a:lnSpc>
              <a:spcBef>
                <a:spcPct val="20000"/>
              </a:spcBef>
              <a:buClr>
                <a:srgbClr val="000099"/>
              </a:buClr>
              <a:buFont typeface="Arial" pitchFamily="34" charset="0"/>
              <a:buChar char="•"/>
            </a:pPr>
            <a:r>
              <a:rPr lang="zh-CN" altLang="en-US" sz="2000" dirty="0">
                <a:latin typeface="+mn-ea"/>
              </a:rPr>
              <a:t>传输距离远</a:t>
            </a:r>
            <a:endParaRPr lang="en-US" altLang="zh-CN" sz="2000" dirty="0">
              <a:latin typeface="+mn-ea"/>
            </a:endParaRPr>
          </a:p>
          <a:p>
            <a:pPr marL="682625" lvl="1" indent="-225425">
              <a:lnSpc>
                <a:spcPct val="85000"/>
              </a:lnSpc>
              <a:spcBef>
                <a:spcPct val="20000"/>
              </a:spcBef>
              <a:buClr>
                <a:srgbClr val="000099"/>
              </a:buClr>
              <a:buFont typeface="Arial" pitchFamily="34" charset="0"/>
              <a:buChar char="•"/>
            </a:pPr>
            <a:r>
              <a:rPr lang="zh-CN" altLang="en-US" sz="2000" dirty="0">
                <a:latin typeface="+mn-ea"/>
              </a:rPr>
              <a:t>不受电磁干扰影响</a:t>
            </a:r>
            <a:endParaRPr lang="en-US" altLang="zh-CN" sz="2000" dirty="0">
              <a:latin typeface="+mn-ea"/>
            </a:endParaRPr>
          </a:p>
        </p:txBody>
      </p:sp>
    </p:spTree>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物理介质：无线电波</a:t>
            </a:r>
          </a:p>
        </p:txBody>
      </p:sp>
      <p:sp>
        <p:nvSpPr>
          <p:cNvPr id="4" name="灯片编号占位符 3"/>
          <p:cNvSpPr>
            <a:spLocks noGrp="1"/>
          </p:cNvSpPr>
          <p:nvPr>
            <p:ph type="sldNum" sz="quarter" idx="12"/>
          </p:nvPr>
        </p:nvSpPr>
        <p:spPr/>
        <p:txBody>
          <a:bodyPr/>
          <a:lstStyle/>
          <a:p>
            <a:fld id="{E3FA5FAF-8A25-4B6E-94B7-5CA30A873E9A}" type="slidenum">
              <a:rPr lang="zh-CN" altLang="en-US" smtClean="0"/>
              <a:pPr/>
              <a:t>25</a:t>
            </a:fld>
            <a:endParaRPr lang="zh-CN" altLang="en-US"/>
          </a:p>
        </p:txBody>
      </p:sp>
      <p:sp>
        <p:nvSpPr>
          <p:cNvPr id="5" name="Rectangle 3"/>
          <p:cNvSpPr txBox="1">
            <a:spLocks noChangeArrowheads="1"/>
          </p:cNvSpPr>
          <p:nvPr/>
        </p:nvSpPr>
        <p:spPr bwMode="auto">
          <a:xfrm>
            <a:off x="533400" y="1792560"/>
            <a:ext cx="3962400" cy="487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287338" marR="0" lvl="0" indent="-287338" algn="l" defTabSz="914400" rtl="0" eaLnBrk="1" fontAlgn="base" latinLnBrk="0" hangingPunct="1">
              <a:lnSpc>
                <a:spcPct val="100000"/>
              </a:lnSpc>
              <a:spcBef>
                <a:spcPct val="20000"/>
              </a:spcBef>
              <a:spcAft>
                <a:spcPct val="0"/>
              </a:spcAft>
              <a:buClr>
                <a:schemeClr val="folHlink"/>
              </a:buClr>
              <a:buSzPct val="60000"/>
              <a:buFont typeface="Wingdings" pitchFamily="2" charset="2"/>
              <a:buChar char="n"/>
              <a:tabLst/>
              <a:defRPr/>
            </a:pPr>
            <a:r>
              <a:rPr kumimoji="0" lang="zh-CN" altLang="en-US" sz="2400" b="0" i="0" u="none" strike="noStrike" kern="0" cap="none" spc="0" normalizeH="0" baseline="0" noProof="0" dirty="0">
                <a:ln>
                  <a:noFill/>
                </a:ln>
                <a:solidFill>
                  <a:schemeClr val="tx1"/>
                </a:solidFill>
                <a:effectLst/>
                <a:uLnTx/>
                <a:uFillTx/>
                <a:latin typeface="+mn-ea"/>
                <a:cs typeface="+mn-cs"/>
              </a:rPr>
              <a:t>使用特定的电磁频段传输无线波形信号</a:t>
            </a:r>
            <a:endParaRPr kumimoji="0" lang="en-US" altLang="zh-CN" sz="2400" b="0" i="0" u="none" strike="noStrike" kern="0" cap="none" spc="0" normalizeH="0" baseline="0" noProof="0" dirty="0">
              <a:ln>
                <a:noFill/>
              </a:ln>
              <a:solidFill>
                <a:schemeClr val="tx1"/>
              </a:solidFill>
              <a:effectLst/>
              <a:uLnTx/>
              <a:uFillTx/>
              <a:latin typeface="+mn-ea"/>
              <a:cs typeface="+mn-cs"/>
            </a:endParaRPr>
          </a:p>
          <a:p>
            <a:pPr marL="287338" lvl="0" indent="-287338" fontAlgn="base">
              <a:spcBef>
                <a:spcPct val="20000"/>
              </a:spcBef>
              <a:spcAft>
                <a:spcPct val="0"/>
              </a:spcAft>
              <a:buClr>
                <a:schemeClr val="folHlink"/>
              </a:buClr>
              <a:buSzPct val="60000"/>
              <a:buFont typeface="Wingdings" pitchFamily="2" charset="2"/>
              <a:buChar char="n"/>
            </a:pPr>
            <a:r>
              <a:rPr kumimoji="0" lang="zh-CN" altLang="en-US" sz="2400" b="0" i="0" u="none" strike="noStrike" kern="0" cap="none" spc="0" normalizeH="0" baseline="0" noProof="0" dirty="0">
                <a:ln>
                  <a:noFill/>
                </a:ln>
                <a:solidFill>
                  <a:schemeClr val="tx1"/>
                </a:solidFill>
                <a:effectLst/>
                <a:uLnTx/>
                <a:uFillTx/>
                <a:latin typeface="+mn-ea"/>
                <a:cs typeface="+mn-cs"/>
              </a:rPr>
              <a:t>没有有形的</a:t>
            </a:r>
            <a:r>
              <a:rPr kumimoji="0" lang="en-US" altLang="zh-CN" sz="2400" b="0" i="0" u="none" strike="noStrike" kern="0" cap="none" spc="0" normalizeH="0" baseline="0" noProof="0" dirty="0">
                <a:ln>
                  <a:noFill/>
                </a:ln>
                <a:solidFill>
                  <a:schemeClr val="tx1"/>
                </a:solidFill>
                <a:effectLst/>
                <a:uLnTx/>
                <a:uFillTx/>
                <a:latin typeface="+mn-ea"/>
                <a:cs typeface="+mn-cs"/>
              </a:rPr>
              <a:t>“</a:t>
            </a:r>
            <a:r>
              <a:rPr kumimoji="0" lang="zh-CN" altLang="en-US" sz="2400" b="0" i="0" u="none" strike="noStrike" kern="0" cap="none" spc="0" normalizeH="0" baseline="0" noProof="0" dirty="0">
                <a:ln>
                  <a:noFill/>
                </a:ln>
                <a:solidFill>
                  <a:schemeClr val="tx1"/>
                </a:solidFill>
                <a:effectLst/>
                <a:uLnTx/>
                <a:uFillTx/>
                <a:latin typeface="+mn-ea"/>
                <a:cs typeface="+mn-cs"/>
              </a:rPr>
              <a:t>线</a:t>
            </a:r>
            <a:r>
              <a:rPr kumimoji="0" lang="en-US" altLang="zh-CN" sz="2400" b="0" i="0" u="none" strike="noStrike" kern="0" cap="none" spc="0" normalizeH="0" baseline="0" noProof="0" dirty="0">
                <a:ln>
                  <a:noFill/>
                </a:ln>
                <a:solidFill>
                  <a:schemeClr val="tx1"/>
                </a:solidFill>
                <a:effectLst/>
                <a:uLnTx/>
                <a:uFillTx/>
                <a:latin typeface="+mn-ea"/>
                <a:cs typeface="+mn-cs"/>
              </a:rPr>
              <a:t>”</a:t>
            </a:r>
            <a:endParaRPr kumimoji="0" lang="en-US" altLang="ja-JP" sz="2400" b="0" i="0" u="none" strike="noStrike" kern="0" cap="none" spc="0" normalizeH="0" baseline="0" noProof="0" dirty="0">
              <a:ln>
                <a:noFill/>
              </a:ln>
              <a:solidFill>
                <a:schemeClr val="tx1"/>
              </a:solidFill>
              <a:effectLst/>
              <a:uLnTx/>
              <a:uFillTx/>
              <a:latin typeface="+mn-ea"/>
              <a:cs typeface="+mn-cs"/>
            </a:endParaRPr>
          </a:p>
          <a:p>
            <a:pPr marL="287338" marR="0" lvl="0" indent="-287338" algn="l" defTabSz="914400" rtl="0" eaLnBrk="1" fontAlgn="base" latinLnBrk="0" hangingPunct="1">
              <a:lnSpc>
                <a:spcPct val="100000"/>
              </a:lnSpc>
              <a:spcBef>
                <a:spcPct val="20000"/>
              </a:spcBef>
              <a:spcAft>
                <a:spcPct val="0"/>
              </a:spcAft>
              <a:buClr>
                <a:schemeClr val="folHlink"/>
              </a:buClr>
              <a:buSzPct val="60000"/>
              <a:buFont typeface="Wingdings" pitchFamily="2" charset="2"/>
              <a:buChar char="n"/>
              <a:tabLst/>
              <a:defRPr/>
            </a:pPr>
            <a:r>
              <a:rPr kumimoji="0" lang="zh-CN" altLang="en-US" sz="2400" b="0" i="0" u="none" strike="noStrike" kern="0" cap="none" spc="0" normalizeH="0" baseline="0" noProof="0" dirty="0">
                <a:ln>
                  <a:noFill/>
                </a:ln>
                <a:solidFill>
                  <a:schemeClr val="tx1"/>
                </a:solidFill>
                <a:effectLst/>
                <a:uLnTx/>
                <a:uFillTx/>
                <a:latin typeface="+mn-ea"/>
                <a:cs typeface="+mn-cs"/>
              </a:rPr>
              <a:t>双向传输</a:t>
            </a:r>
            <a:endParaRPr kumimoji="0" lang="en-US" altLang="zh-CN" sz="2400" b="0" i="0" u="none" strike="noStrike" kern="0" cap="none" spc="0" normalizeH="0" baseline="0" noProof="0" dirty="0">
              <a:ln>
                <a:noFill/>
              </a:ln>
              <a:solidFill>
                <a:schemeClr val="tx1"/>
              </a:solidFill>
              <a:effectLst/>
              <a:uLnTx/>
              <a:uFillTx/>
              <a:latin typeface="+mn-ea"/>
              <a:cs typeface="+mn-cs"/>
            </a:endParaRPr>
          </a:p>
          <a:p>
            <a:pPr marL="287338" marR="0" lvl="0" indent="-287338" algn="l" defTabSz="914400" rtl="0" eaLnBrk="1" fontAlgn="base" latinLnBrk="0" hangingPunct="1">
              <a:lnSpc>
                <a:spcPct val="100000"/>
              </a:lnSpc>
              <a:spcBef>
                <a:spcPct val="20000"/>
              </a:spcBef>
              <a:spcAft>
                <a:spcPct val="0"/>
              </a:spcAft>
              <a:buClr>
                <a:schemeClr val="folHlink"/>
              </a:buClr>
              <a:buSzPct val="60000"/>
              <a:buFont typeface="Wingdings" pitchFamily="2" charset="2"/>
              <a:buChar char="n"/>
              <a:tabLst/>
              <a:defRPr/>
            </a:pPr>
            <a:r>
              <a:rPr lang="zh-CN" altLang="en-US" sz="2400" kern="0" dirty="0">
                <a:latin typeface="+mn-ea"/>
              </a:rPr>
              <a:t>受环境影响大</a:t>
            </a:r>
            <a:r>
              <a:rPr kumimoji="0" lang="en-US" altLang="zh-CN" sz="2400" b="0" i="0" u="none" strike="noStrike" kern="0" cap="none" spc="0" normalizeH="0" baseline="0" noProof="0" dirty="0">
                <a:ln>
                  <a:noFill/>
                </a:ln>
                <a:solidFill>
                  <a:schemeClr val="tx1"/>
                </a:solidFill>
                <a:effectLst/>
                <a:uLnTx/>
                <a:uFillTx/>
                <a:latin typeface="+mn-ea"/>
                <a:cs typeface="+mn-cs"/>
              </a:rPr>
              <a:t>:</a:t>
            </a:r>
          </a:p>
          <a:p>
            <a:pPr marL="682625" marR="0" lvl="1" indent="-225425" algn="l" defTabSz="914400" rtl="0" eaLnBrk="1" fontAlgn="base" latinLnBrk="0" hangingPunct="1">
              <a:lnSpc>
                <a:spcPct val="100000"/>
              </a:lnSpc>
              <a:spcBef>
                <a:spcPct val="20000"/>
              </a:spcBef>
              <a:spcAft>
                <a:spcPct val="0"/>
              </a:spcAft>
              <a:buClr>
                <a:schemeClr val="hlink"/>
              </a:buClr>
              <a:buSzPct val="55000"/>
              <a:buFont typeface="Wingdings" pitchFamily="2" charset="2"/>
              <a:buChar char="n"/>
              <a:tabLst/>
              <a:defRPr/>
            </a:pPr>
            <a:r>
              <a:rPr kumimoji="0" lang="zh-CN" altLang="en-US" sz="2400" b="0" i="0" u="none" strike="noStrike" kern="0" cap="none" spc="0" normalizeH="0" baseline="0" noProof="0" dirty="0">
                <a:ln>
                  <a:noFill/>
                </a:ln>
                <a:solidFill>
                  <a:schemeClr val="tx1"/>
                </a:solidFill>
                <a:effectLst/>
                <a:uLnTx/>
                <a:uFillTx/>
                <a:latin typeface="+mn-ea"/>
              </a:rPr>
              <a:t>反射</a:t>
            </a:r>
            <a:r>
              <a:rPr kumimoji="0" lang="en-US" altLang="zh-CN" sz="2400" b="0" i="0" u="none" strike="noStrike" kern="0" cap="none" spc="0" normalizeH="0" baseline="0" noProof="0" dirty="0">
                <a:ln>
                  <a:noFill/>
                </a:ln>
                <a:solidFill>
                  <a:schemeClr val="tx1"/>
                </a:solidFill>
                <a:effectLst/>
                <a:uLnTx/>
                <a:uFillTx/>
                <a:latin typeface="+mn-ea"/>
              </a:rPr>
              <a:t> </a:t>
            </a:r>
          </a:p>
          <a:p>
            <a:pPr marL="682625" marR="0" lvl="1" indent="-225425" algn="l" defTabSz="914400" rtl="0" eaLnBrk="1" fontAlgn="base" latinLnBrk="0" hangingPunct="1">
              <a:lnSpc>
                <a:spcPct val="100000"/>
              </a:lnSpc>
              <a:spcBef>
                <a:spcPct val="20000"/>
              </a:spcBef>
              <a:spcAft>
                <a:spcPct val="0"/>
              </a:spcAft>
              <a:buClr>
                <a:schemeClr val="hlink"/>
              </a:buClr>
              <a:buSzPct val="55000"/>
              <a:buFont typeface="Wingdings" pitchFamily="2" charset="2"/>
              <a:buChar char="n"/>
              <a:tabLst/>
              <a:defRPr/>
            </a:pPr>
            <a:r>
              <a:rPr kumimoji="0" lang="zh-CN" altLang="en-US" sz="2400" b="0" i="0" u="none" strike="noStrike" kern="0" cap="none" spc="0" normalizeH="0" baseline="0" noProof="0" dirty="0">
                <a:ln>
                  <a:noFill/>
                </a:ln>
                <a:solidFill>
                  <a:schemeClr val="tx1"/>
                </a:solidFill>
                <a:effectLst/>
                <a:uLnTx/>
                <a:uFillTx/>
                <a:latin typeface="+mn-ea"/>
              </a:rPr>
              <a:t>障碍物</a:t>
            </a:r>
            <a:endParaRPr kumimoji="0" lang="en-US" altLang="zh-CN" sz="2400" b="0" i="0" u="none" strike="noStrike" kern="0" cap="none" spc="0" normalizeH="0" baseline="0" noProof="0" dirty="0">
              <a:ln>
                <a:noFill/>
              </a:ln>
              <a:solidFill>
                <a:schemeClr val="tx1"/>
              </a:solidFill>
              <a:effectLst/>
              <a:uLnTx/>
              <a:uFillTx/>
              <a:latin typeface="+mn-ea"/>
            </a:endParaRPr>
          </a:p>
          <a:p>
            <a:pPr marL="682625" marR="0" lvl="1" indent="-225425" algn="l" defTabSz="914400" rtl="0" eaLnBrk="1" fontAlgn="base" latinLnBrk="0" hangingPunct="1">
              <a:lnSpc>
                <a:spcPct val="100000"/>
              </a:lnSpc>
              <a:spcBef>
                <a:spcPct val="20000"/>
              </a:spcBef>
              <a:spcAft>
                <a:spcPct val="0"/>
              </a:spcAft>
              <a:buClr>
                <a:schemeClr val="hlink"/>
              </a:buClr>
              <a:buSzPct val="55000"/>
              <a:buFont typeface="Wingdings" pitchFamily="2" charset="2"/>
              <a:buChar char="n"/>
              <a:tabLst/>
              <a:defRPr/>
            </a:pPr>
            <a:r>
              <a:rPr kumimoji="0" lang="zh-CN" altLang="en-US" sz="2400" b="0" i="0" u="none" strike="noStrike" kern="0" cap="none" spc="0" normalizeH="0" baseline="0" noProof="0" dirty="0">
                <a:ln>
                  <a:noFill/>
                </a:ln>
                <a:solidFill>
                  <a:schemeClr val="tx1"/>
                </a:solidFill>
                <a:effectLst/>
                <a:uLnTx/>
                <a:uFillTx/>
                <a:latin typeface="+mn-ea"/>
              </a:rPr>
              <a:t>干扰</a:t>
            </a:r>
            <a:endParaRPr kumimoji="0" lang="en-US" altLang="zh-CN" sz="2400" b="0" i="0" u="none" strike="noStrike" kern="0" cap="none" spc="0" normalizeH="0" baseline="0" noProof="0" dirty="0">
              <a:ln>
                <a:noFill/>
              </a:ln>
              <a:solidFill>
                <a:schemeClr val="tx1"/>
              </a:solidFill>
              <a:effectLst/>
              <a:uLnTx/>
              <a:uFillTx/>
              <a:latin typeface="+mn-ea"/>
            </a:endParaRPr>
          </a:p>
          <a:p>
            <a:pPr marL="682625" marR="0" lvl="1" indent="-225425" algn="l" defTabSz="914400" rtl="0" eaLnBrk="1" fontAlgn="base" latinLnBrk="0" hangingPunct="1">
              <a:lnSpc>
                <a:spcPct val="100000"/>
              </a:lnSpc>
              <a:spcBef>
                <a:spcPct val="20000"/>
              </a:spcBef>
              <a:spcAft>
                <a:spcPct val="0"/>
              </a:spcAft>
              <a:buClr>
                <a:schemeClr val="hlink"/>
              </a:buClr>
              <a:buSzPct val="55000"/>
              <a:buFont typeface="Wingdings" pitchFamily="2" charset="2"/>
              <a:buChar char="n"/>
              <a:tabLst/>
              <a:defRPr/>
            </a:pPr>
            <a:r>
              <a:rPr lang="en-US" altLang="zh-CN" sz="2400" kern="0" dirty="0">
                <a:latin typeface="+mn-ea"/>
              </a:rPr>
              <a:t>…</a:t>
            </a:r>
            <a:endParaRPr kumimoji="0" lang="en-US" altLang="zh-CN" sz="2400" b="0" i="0" u="none" strike="noStrike" kern="0" cap="none" spc="0" normalizeH="0" baseline="0" noProof="0" dirty="0">
              <a:ln>
                <a:noFill/>
              </a:ln>
              <a:solidFill>
                <a:schemeClr val="tx1"/>
              </a:solidFill>
              <a:effectLst/>
              <a:uLnTx/>
              <a:uFillTx/>
              <a:latin typeface="+mn-ea"/>
            </a:endParaRPr>
          </a:p>
        </p:txBody>
      </p:sp>
      <p:sp>
        <p:nvSpPr>
          <p:cNvPr id="6" name="Rectangle 4"/>
          <p:cNvSpPr>
            <a:spLocks noChangeArrowheads="1"/>
          </p:cNvSpPr>
          <p:nvPr/>
        </p:nvSpPr>
        <p:spPr bwMode="auto">
          <a:xfrm>
            <a:off x="4686300" y="1646659"/>
            <a:ext cx="4062164" cy="34385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342900" indent="-342900">
              <a:spcBef>
                <a:spcPct val="20000"/>
              </a:spcBef>
              <a:buClr>
                <a:schemeClr val="accent2"/>
              </a:buClr>
              <a:buSzPct val="85000"/>
              <a:buFont typeface="Wingdings" pitchFamily="2" charset="2"/>
              <a:buNone/>
            </a:pPr>
            <a:r>
              <a:rPr lang="zh-CN" altLang="en-US" sz="2800" dirty="0">
                <a:solidFill>
                  <a:srgbClr val="CC0000"/>
                </a:solidFill>
                <a:latin typeface="+mn-ea"/>
              </a:rPr>
              <a:t>无线链路的类型：</a:t>
            </a:r>
            <a:endParaRPr lang="en-US" altLang="zh-CN" dirty="0">
              <a:solidFill>
                <a:srgbClr val="CC0000"/>
              </a:solidFill>
              <a:latin typeface="+mn-ea"/>
            </a:endParaRPr>
          </a:p>
          <a:p>
            <a:pPr marL="342900" indent="-342900">
              <a:spcBef>
                <a:spcPct val="20000"/>
              </a:spcBef>
              <a:buClr>
                <a:srgbClr val="000099"/>
              </a:buClr>
              <a:buSzPct val="100000"/>
              <a:buFont typeface="Wingdings" pitchFamily="2" charset="2"/>
              <a:buChar char="§"/>
            </a:pPr>
            <a:r>
              <a:rPr lang="zh-CN" altLang="en-US" sz="2200" dirty="0">
                <a:solidFill>
                  <a:srgbClr val="000099"/>
                </a:solidFill>
                <a:latin typeface="+mn-ea"/>
              </a:rPr>
              <a:t>地面微波</a:t>
            </a:r>
            <a:endParaRPr lang="en-US" altLang="zh-CN" sz="2200" dirty="0">
              <a:solidFill>
                <a:srgbClr val="000099"/>
              </a:solidFill>
              <a:latin typeface="+mn-ea"/>
            </a:endParaRPr>
          </a:p>
          <a:p>
            <a:pPr marL="682625" lvl="1" indent="-225425">
              <a:spcBef>
                <a:spcPct val="20000"/>
              </a:spcBef>
              <a:buClr>
                <a:srgbClr val="000099"/>
              </a:buClr>
              <a:buFont typeface="Arial" pitchFamily="34" charset="0"/>
              <a:buChar char="•"/>
            </a:pPr>
            <a:r>
              <a:rPr lang="en-US" altLang="zh-CN" sz="2200" dirty="0">
                <a:latin typeface="+mn-ea"/>
              </a:rPr>
              <a:t>45 Mbps</a:t>
            </a:r>
            <a:r>
              <a:rPr lang="zh-CN" altLang="en-US" sz="2200" dirty="0">
                <a:latin typeface="+mn-ea"/>
              </a:rPr>
              <a:t>信道</a:t>
            </a:r>
            <a:endParaRPr lang="en-US" altLang="zh-CN" sz="2200" dirty="0">
              <a:latin typeface="+mn-ea"/>
            </a:endParaRPr>
          </a:p>
          <a:p>
            <a:pPr marL="342900" indent="-342900">
              <a:spcBef>
                <a:spcPct val="20000"/>
              </a:spcBef>
              <a:buClr>
                <a:srgbClr val="000099"/>
              </a:buClr>
              <a:buSzPct val="100000"/>
              <a:buFont typeface="Wingdings" pitchFamily="2" charset="2"/>
              <a:buChar char="§"/>
            </a:pPr>
            <a:r>
              <a:rPr lang="zh-CN" altLang="en-US" sz="2200" dirty="0">
                <a:solidFill>
                  <a:schemeClr val="tx2"/>
                </a:solidFill>
                <a:latin typeface="+mn-ea"/>
              </a:rPr>
              <a:t>无线局域网</a:t>
            </a:r>
            <a:r>
              <a:rPr lang="en-US" altLang="zh-CN" sz="2200" dirty="0">
                <a:latin typeface="+mn-ea"/>
              </a:rPr>
              <a:t>(</a:t>
            </a:r>
            <a:r>
              <a:rPr lang="zh-CN" altLang="en-US" sz="2200" dirty="0">
                <a:latin typeface="+mn-ea"/>
              </a:rPr>
              <a:t>例如</a:t>
            </a:r>
            <a:r>
              <a:rPr lang="en-US" altLang="zh-CN" sz="2200" dirty="0">
                <a:latin typeface="+mn-ea"/>
              </a:rPr>
              <a:t>, </a:t>
            </a:r>
            <a:r>
              <a:rPr lang="en-US" altLang="zh-CN" sz="2200" dirty="0" err="1">
                <a:latin typeface="+mn-ea"/>
              </a:rPr>
              <a:t>WiFi</a:t>
            </a:r>
            <a:r>
              <a:rPr lang="en-US" altLang="zh-CN" sz="2200" dirty="0">
                <a:latin typeface="+mn-ea"/>
              </a:rPr>
              <a:t>)</a:t>
            </a:r>
          </a:p>
          <a:p>
            <a:pPr marL="682625" lvl="1" indent="-225425">
              <a:spcBef>
                <a:spcPct val="20000"/>
              </a:spcBef>
              <a:buClr>
                <a:srgbClr val="000099"/>
              </a:buClr>
              <a:buFont typeface="Arial" pitchFamily="34" charset="0"/>
              <a:buChar char="•"/>
            </a:pPr>
            <a:r>
              <a:rPr lang="en-US" altLang="zh-CN" sz="2200" dirty="0">
                <a:latin typeface="+mn-ea"/>
              </a:rPr>
              <a:t>54 Mbps</a:t>
            </a:r>
          </a:p>
          <a:p>
            <a:pPr marL="342900" indent="-342900">
              <a:spcBef>
                <a:spcPct val="20000"/>
              </a:spcBef>
              <a:buClr>
                <a:srgbClr val="000099"/>
              </a:buClr>
              <a:buSzPct val="100000"/>
              <a:buFont typeface="Wingdings" pitchFamily="2" charset="2"/>
              <a:buChar char="§"/>
            </a:pPr>
            <a:r>
              <a:rPr lang="zh-CN" altLang="en-US" sz="2200" dirty="0">
                <a:solidFill>
                  <a:srgbClr val="000099"/>
                </a:solidFill>
                <a:latin typeface="+mn-ea"/>
              </a:rPr>
              <a:t>广域</a:t>
            </a:r>
            <a:r>
              <a:rPr lang="en-US" altLang="zh-CN" sz="2200" dirty="0">
                <a:latin typeface="+mn-ea"/>
              </a:rPr>
              <a:t> (</a:t>
            </a:r>
            <a:r>
              <a:rPr lang="zh-CN" altLang="en-US" sz="2200" dirty="0">
                <a:latin typeface="+mn-ea"/>
              </a:rPr>
              <a:t>例如，蜂窝网络</a:t>
            </a:r>
            <a:r>
              <a:rPr lang="en-US" altLang="zh-CN" sz="2200" dirty="0">
                <a:latin typeface="+mn-ea"/>
              </a:rPr>
              <a:t>)</a:t>
            </a:r>
          </a:p>
          <a:p>
            <a:pPr marL="682625" lvl="1" indent="-225425">
              <a:spcBef>
                <a:spcPct val="20000"/>
              </a:spcBef>
              <a:buClr>
                <a:srgbClr val="000099"/>
              </a:buClr>
              <a:buFont typeface="Arial" pitchFamily="34" charset="0"/>
              <a:buChar char="•"/>
            </a:pPr>
            <a:r>
              <a:rPr lang="en-US" altLang="zh-CN" sz="2200" dirty="0">
                <a:latin typeface="+mn-ea"/>
              </a:rPr>
              <a:t>4G </a:t>
            </a:r>
            <a:r>
              <a:rPr lang="zh-CN" altLang="en-US" sz="2200" dirty="0">
                <a:latin typeface="+mn-ea"/>
              </a:rPr>
              <a:t>蜂窝</a:t>
            </a:r>
            <a:r>
              <a:rPr lang="en-US" altLang="zh-CN" sz="2200" dirty="0">
                <a:latin typeface="+mn-ea"/>
              </a:rPr>
              <a:t>: 10 Mbps</a:t>
            </a:r>
          </a:p>
          <a:p>
            <a:pPr marL="342900" indent="-342900">
              <a:spcBef>
                <a:spcPct val="20000"/>
              </a:spcBef>
              <a:buClr>
                <a:srgbClr val="000099"/>
              </a:buClr>
              <a:buSzPct val="100000"/>
              <a:buFont typeface="Wingdings" pitchFamily="2" charset="2"/>
              <a:buChar char="§"/>
            </a:pPr>
            <a:r>
              <a:rPr lang="zh-CN" altLang="en-US" sz="2200" dirty="0">
                <a:solidFill>
                  <a:srgbClr val="000099"/>
                </a:solidFill>
                <a:latin typeface="+mn-ea"/>
              </a:rPr>
              <a:t>卫星</a:t>
            </a:r>
            <a:endParaRPr lang="en-US" altLang="zh-CN" sz="2200" dirty="0">
              <a:solidFill>
                <a:srgbClr val="000099"/>
              </a:solidFill>
              <a:latin typeface="+mn-ea"/>
            </a:endParaRPr>
          </a:p>
          <a:p>
            <a:pPr marL="682625" lvl="1" indent="-225425">
              <a:spcBef>
                <a:spcPct val="20000"/>
              </a:spcBef>
              <a:buClr>
                <a:srgbClr val="000099"/>
              </a:buClr>
              <a:buFont typeface="Arial" pitchFamily="34" charset="0"/>
              <a:buChar char="•"/>
            </a:pPr>
            <a:r>
              <a:rPr lang="zh-CN" altLang="en-US" sz="2200" dirty="0">
                <a:latin typeface="+mn-ea"/>
              </a:rPr>
              <a:t>单个信道</a:t>
            </a:r>
            <a:r>
              <a:rPr lang="en-US" altLang="zh-CN" sz="2200" dirty="0">
                <a:latin typeface="+mn-ea"/>
              </a:rPr>
              <a:t>Kbps</a:t>
            </a:r>
            <a:r>
              <a:rPr lang="zh-CN" altLang="en-US" sz="2200" dirty="0">
                <a:latin typeface="+mn-ea"/>
              </a:rPr>
              <a:t>到</a:t>
            </a:r>
            <a:r>
              <a:rPr lang="en-US" altLang="zh-CN" sz="2200" dirty="0">
                <a:latin typeface="+mn-ea"/>
              </a:rPr>
              <a:t>45Mbps</a:t>
            </a:r>
          </a:p>
          <a:p>
            <a:pPr marL="682625" lvl="1" indent="-225425">
              <a:spcBef>
                <a:spcPct val="20000"/>
              </a:spcBef>
              <a:buClr>
                <a:srgbClr val="000099"/>
              </a:buClr>
              <a:buFont typeface="Arial" pitchFamily="34" charset="0"/>
              <a:buChar char="•"/>
            </a:pPr>
            <a:r>
              <a:rPr lang="zh-CN" altLang="en-US" sz="2200" dirty="0">
                <a:latin typeface="+mn-ea"/>
              </a:rPr>
              <a:t>高达</a:t>
            </a:r>
            <a:r>
              <a:rPr lang="en-US" altLang="zh-CN" sz="2200" dirty="0">
                <a:latin typeface="+mn-ea"/>
              </a:rPr>
              <a:t>270 </a:t>
            </a:r>
            <a:r>
              <a:rPr lang="zh-CN" altLang="en-US" sz="2200" dirty="0">
                <a:latin typeface="+mn-ea"/>
              </a:rPr>
              <a:t>毫秒端到端时延</a:t>
            </a:r>
            <a:endParaRPr lang="en-US" altLang="zh-CN" sz="2200" dirty="0">
              <a:latin typeface="+mn-ea"/>
            </a:endParaRPr>
          </a:p>
          <a:p>
            <a:pPr marL="682625" lvl="1" indent="-225425">
              <a:spcBef>
                <a:spcPct val="20000"/>
              </a:spcBef>
              <a:buClr>
                <a:srgbClr val="000099"/>
              </a:buClr>
              <a:buFont typeface="Arial" pitchFamily="34" charset="0"/>
              <a:buChar char="•"/>
            </a:pPr>
            <a:r>
              <a:rPr lang="zh-CN" altLang="en-US" sz="2200" dirty="0">
                <a:latin typeface="+mn-ea"/>
              </a:rPr>
              <a:t>分为低轨卫星和地球同步轨道卫星</a:t>
            </a:r>
            <a:endParaRPr lang="en-US" altLang="zh-CN" sz="2200" dirty="0">
              <a:latin typeface="+mn-ea"/>
            </a:endParaRPr>
          </a:p>
        </p:txBody>
      </p:sp>
    </p:spTree>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目录</a:t>
            </a:r>
          </a:p>
        </p:txBody>
      </p:sp>
      <p:sp>
        <p:nvSpPr>
          <p:cNvPr id="3" name="内容占位符 2"/>
          <p:cNvSpPr>
            <a:spLocks noGrp="1"/>
          </p:cNvSpPr>
          <p:nvPr>
            <p:ph idx="1"/>
          </p:nvPr>
        </p:nvSpPr>
        <p:spPr/>
        <p:txBody>
          <a:bodyPr/>
          <a:lstStyle/>
          <a:p>
            <a:r>
              <a:rPr lang="en-US" altLang="zh-CN" sz="2800" dirty="0"/>
              <a:t>1.1 </a:t>
            </a:r>
            <a:r>
              <a:rPr lang="zh-CN" altLang="en-US" sz="2800" dirty="0"/>
              <a:t>什么是因特网</a:t>
            </a:r>
            <a:endParaRPr lang="en-US" altLang="zh-CN" sz="2800" dirty="0"/>
          </a:p>
          <a:p>
            <a:r>
              <a:rPr lang="en-US" altLang="zh-CN" sz="2800" dirty="0"/>
              <a:t>1.2 </a:t>
            </a:r>
            <a:r>
              <a:rPr lang="zh-CN" altLang="en-US" sz="2800" dirty="0"/>
              <a:t>网络边缘</a:t>
            </a:r>
            <a:endParaRPr lang="en-US" altLang="zh-CN" sz="2800" dirty="0"/>
          </a:p>
          <a:p>
            <a:pPr lvl="1"/>
            <a:r>
              <a:rPr lang="zh-CN" altLang="en-US" sz="2400" dirty="0"/>
              <a:t>终端系统、接入网络、网络链路</a:t>
            </a:r>
            <a:endParaRPr lang="en-US" altLang="zh-CN" sz="2400" dirty="0"/>
          </a:p>
          <a:p>
            <a:r>
              <a:rPr lang="en-US" altLang="zh-CN" sz="2800" dirty="0">
                <a:solidFill>
                  <a:srgbClr val="C00000"/>
                </a:solidFill>
              </a:rPr>
              <a:t>1.3 </a:t>
            </a:r>
            <a:r>
              <a:rPr lang="zh-CN" altLang="en-US" sz="2800" dirty="0">
                <a:solidFill>
                  <a:srgbClr val="C00000"/>
                </a:solidFill>
              </a:rPr>
              <a:t>网络核心</a:t>
            </a:r>
            <a:endParaRPr lang="en-US" altLang="zh-CN" sz="2800" dirty="0">
              <a:solidFill>
                <a:srgbClr val="C00000"/>
              </a:solidFill>
            </a:endParaRPr>
          </a:p>
          <a:p>
            <a:pPr lvl="1"/>
            <a:r>
              <a:rPr lang="zh-CN" altLang="en-US" sz="2400" dirty="0">
                <a:solidFill>
                  <a:srgbClr val="C00000"/>
                </a:solidFill>
              </a:rPr>
              <a:t>分组交换、电路交换、网络结构</a:t>
            </a:r>
            <a:endParaRPr lang="en-US" altLang="zh-CN" sz="2400" dirty="0">
              <a:solidFill>
                <a:srgbClr val="C00000"/>
              </a:solidFill>
            </a:endParaRPr>
          </a:p>
          <a:p>
            <a:r>
              <a:rPr lang="en-US" altLang="zh-CN" sz="2800" dirty="0"/>
              <a:t>1.4 </a:t>
            </a:r>
            <a:r>
              <a:rPr lang="zh-CN" altLang="en-US" sz="2800" dirty="0"/>
              <a:t>分组交换网中的时延、丢包和吞吐率</a:t>
            </a:r>
            <a:endParaRPr lang="en-US" altLang="zh-CN" sz="2800" dirty="0"/>
          </a:p>
          <a:p>
            <a:r>
              <a:rPr lang="en-US" altLang="zh-CN" sz="2800" dirty="0"/>
              <a:t>1.5 </a:t>
            </a:r>
            <a:r>
              <a:rPr lang="zh-CN" altLang="en-US" sz="2800" dirty="0"/>
              <a:t>协议层次和服务模型</a:t>
            </a:r>
            <a:endParaRPr lang="en-US" altLang="zh-CN" sz="2800" dirty="0"/>
          </a:p>
          <a:p>
            <a:r>
              <a:rPr lang="en-US" altLang="zh-CN" sz="2800" dirty="0"/>
              <a:t>1.6 </a:t>
            </a:r>
            <a:r>
              <a:rPr lang="zh-CN" altLang="en-US" sz="2800" dirty="0"/>
              <a:t>网络攻击和安全</a:t>
            </a:r>
            <a:endParaRPr lang="en-US" altLang="zh-CN" sz="2800" dirty="0"/>
          </a:p>
          <a:p>
            <a:r>
              <a:rPr lang="en-US" altLang="zh-CN" sz="2800" dirty="0"/>
              <a:t>1.7 </a:t>
            </a:r>
            <a:r>
              <a:rPr lang="zh-CN" altLang="en-US" sz="2800" dirty="0"/>
              <a:t>发展历史</a:t>
            </a:r>
          </a:p>
        </p:txBody>
      </p:sp>
      <p:sp>
        <p:nvSpPr>
          <p:cNvPr id="4" name="灯片编号占位符 3"/>
          <p:cNvSpPr>
            <a:spLocks noGrp="1"/>
          </p:cNvSpPr>
          <p:nvPr>
            <p:ph type="sldNum" sz="quarter" idx="12"/>
          </p:nvPr>
        </p:nvSpPr>
        <p:spPr/>
        <p:txBody>
          <a:bodyPr/>
          <a:lstStyle/>
          <a:p>
            <a:fld id="{E3FA5FAF-8A25-4B6E-94B7-5CA30A873E9A}" type="slidenum">
              <a:rPr lang="zh-CN" altLang="en-US" smtClean="0"/>
              <a:pPr/>
              <a:t>26</a:t>
            </a:fld>
            <a:endParaRPr lang="zh-CN" altLang="en-US"/>
          </a:p>
        </p:txBody>
      </p:sp>
    </p:spTree>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网络核心</a:t>
            </a:r>
          </a:p>
        </p:txBody>
      </p:sp>
      <p:sp>
        <p:nvSpPr>
          <p:cNvPr id="4" name="灯片编号占位符 3"/>
          <p:cNvSpPr>
            <a:spLocks noGrp="1"/>
          </p:cNvSpPr>
          <p:nvPr>
            <p:ph type="sldNum" sz="quarter" idx="12"/>
          </p:nvPr>
        </p:nvSpPr>
        <p:spPr/>
        <p:txBody>
          <a:bodyPr/>
          <a:lstStyle/>
          <a:p>
            <a:fld id="{E3FA5FAF-8A25-4B6E-94B7-5CA30A873E9A}" type="slidenum">
              <a:rPr lang="zh-CN" altLang="en-US" smtClean="0"/>
              <a:pPr/>
              <a:t>27</a:t>
            </a:fld>
            <a:endParaRPr lang="zh-CN" altLang="en-US"/>
          </a:p>
        </p:txBody>
      </p:sp>
      <p:sp>
        <p:nvSpPr>
          <p:cNvPr id="5" name="Rectangle 3"/>
          <p:cNvSpPr txBox="1">
            <a:spLocks noChangeArrowheads="1"/>
          </p:cNvSpPr>
          <p:nvPr/>
        </p:nvSpPr>
        <p:spPr bwMode="auto">
          <a:xfrm>
            <a:off x="430212" y="1670050"/>
            <a:ext cx="4501827" cy="4648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1" fontAlgn="base" latinLnBrk="0" hangingPunct="1">
              <a:lnSpc>
                <a:spcPct val="100000"/>
              </a:lnSpc>
              <a:spcBef>
                <a:spcPct val="20000"/>
              </a:spcBef>
              <a:spcAft>
                <a:spcPct val="0"/>
              </a:spcAft>
              <a:buClr>
                <a:schemeClr val="folHlink"/>
              </a:buClr>
              <a:buSzPct val="60000"/>
              <a:buFont typeface="Wingdings" pitchFamily="2" charset="2"/>
              <a:buChar char="n"/>
              <a:tabLst/>
              <a:defRPr/>
            </a:pPr>
            <a:r>
              <a:rPr kumimoji="0" lang="zh-CN" altLang="en-US" sz="2400" b="0" i="0" u="none" strike="noStrike" kern="0" cap="none" spc="0" normalizeH="0" baseline="0" noProof="0" dirty="0">
                <a:ln>
                  <a:noFill/>
                </a:ln>
                <a:solidFill>
                  <a:schemeClr val="tx1"/>
                </a:solidFill>
                <a:effectLst/>
                <a:uLnTx/>
                <a:uFillTx/>
                <a:latin typeface="+mn-ea"/>
                <a:cs typeface="+mn-cs"/>
              </a:rPr>
              <a:t>路由器互连组成</a:t>
            </a:r>
            <a:endParaRPr kumimoji="0" lang="en-US" altLang="zh-CN" sz="2400" b="0" i="0" u="none" strike="noStrike" kern="0" cap="none" spc="0" normalizeH="0" baseline="0" noProof="0" dirty="0">
              <a:ln>
                <a:noFill/>
              </a:ln>
              <a:solidFill>
                <a:schemeClr val="tx1"/>
              </a:solidFill>
              <a:effectLst/>
              <a:uLnTx/>
              <a:uFillTx/>
              <a:latin typeface="+mn-ea"/>
              <a:cs typeface="+mn-cs"/>
            </a:endParaRPr>
          </a:p>
          <a:p>
            <a:pPr marL="342900" marR="0" lvl="0" indent="-342900" algn="l" defTabSz="914400" rtl="0" eaLnBrk="1" fontAlgn="base" latinLnBrk="0" hangingPunct="1">
              <a:lnSpc>
                <a:spcPct val="100000"/>
              </a:lnSpc>
              <a:spcBef>
                <a:spcPct val="20000"/>
              </a:spcBef>
              <a:spcAft>
                <a:spcPct val="0"/>
              </a:spcAft>
              <a:buClr>
                <a:schemeClr val="folHlink"/>
              </a:buClr>
              <a:buSzPct val="60000"/>
              <a:buFont typeface="Wingdings" pitchFamily="2" charset="2"/>
              <a:buChar char="n"/>
              <a:tabLst/>
              <a:defRPr/>
            </a:pPr>
            <a:r>
              <a:rPr kumimoji="0" lang="zh-CN" altLang="en-US" sz="2400" b="0" i="0" u="none" strike="noStrike" kern="0" cap="none" spc="0" normalizeH="0" baseline="0" noProof="0" dirty="0">
                <a:ln>
                  <a:noFill/>
                </a:ln>
                <a:solidFill>
                  <a:srgbClr val="CC0000"/>
                </a:solidFill>
                <a:effectLst/>
                <a:uLnTx/>
                <a:uFillTx/>
                <a:latin typeface="+mn-ea"/>
                <a:cs typeface="+mn-cs"/>
              </a:rPr>
              <a:t>分组交换</a:t>
            </a:r>
            <a:r>
              <a:rPr lang="zh-CN" altLang="en-US" sz="2400" kern="0" dirty="0">
                <a:solidFill>
                  <a:srgbClr val="CC0000"/>
                </a:solidFill>
                <a:latin typeface="+mn-ea"/>
              </a:rPr>
              <a:t>：主机将应用层产生的消息分割为数据包（分组）</a:t>
            </a:r>
            <a:endParaRPr kumimoji="0" lang="en-US" altLang="zh-CN" sz="2400" b="0" i="1" u="none" strike="noStrike" kern="0" cap="none" spc="0" normalizeH="0" baseline="0" noProof="0" dirty="0">
              <a:ln>
                <a:noFill/>
              </a:ln>
              <a:solidFill>
                <a:srgbClr val="CC0000"/>
              </a:solidFill>
              <a:effectLst/>
              <a:uLnTx/>
              <a:uFillTx/>
              <a:latin typeface="+mn-ea"/>
              <a:cs typeface="+mn-cs"/>
            </a:endParaRPr>
          </a:p>
          <a:p>
            <a:pPr marL="742950" marR="0" lvl="1" indent="-285750" algn="l" defTabSz="914400" rtl="0" eaLnBrk="1" fontAlgn="base" latinLnBrk="0" hangingPunct="1">
              <a:lnSpc>
                <a:spcPct val="100000"/>
              </a:lnSpc>
              <a:spcBef>
                <a:spcPct val="20000"/>
              </a:spcBef>
              <a:spcAft>
                <a:spcPct val="0"/>
              </a:spcAft>
              <a:buClr>
                <a:schemeClr val="hlink"/>
              </a:buClr>
              <a:buSzPct val="55000"/>
              <a:buFont typeface="Wingdings" pitchFamily="2" charset="2"/>
              <a:buChar char="n"/>
              <a:tabLst/>
              <a:defRPr/>
            </a:pPr>
            <a:r>
              <a:rPr kumimoji="0" lang="zh-CN" altLang="en-US" sz="2400" b="0" i="0" u="none" strike="noStrike" kern="0" cap="none" spc="0" normalizeH="0" baseline="0" noProof="0" dirty="0">
                <a:ln>
                  <a:noFill/>
                </a:ln>
                <a:solidFill>
                  <a:schemeClr val="tx1"/>
                </a:solidFill>
                <a:effectLst/>
                <a:uLnTx/>
                <a:uFillTx/>
                <a:latin typeface="+mn-ea"/>
              </a:rPr>
              <a:t>将数据包从源到目的地路径上的一个路由器转发到下一个路由器，直至到达终点</a:t>
            </a:r>
            <a:endParaRPr kumimoji="0" lang="en-US" altLang="zh-CN" sz="2400" b="0" i="0" u="none" strike="noStrike" kern="0" cap="none" spc="0" normalizeH="0" baseline="0" noProof="0" dirty="0">
              <a:ln>
                <a:noFill/>
              </a:ln>
              <a:solidFill>
                <a:schemeClr val="tx1"/>
              </a:solidFill>
              <a:effectLst/>
              <a:uLnTx/>
              <a:uFillTx/>
              <a:latin typeface="+mn-ea"/>
            </a:endParaRPr>
          </a:p>
          <a:p>
            <a:pPr marL="742950" marR="0" lvl="1" indent="-285750" algn="l" defTabSz="914400" rtl="0" eaLnBrk="1" fontAlgn="base" latinLnBrk="0" hangingPunct="1">
              <a:lnSpc>
                <a:spcPct val="100000"/>
              </a:lnSpc>
              <a:spcBef>
                <a:spcPct val="20000"/>
              </a:spcBef>
              <a:spcAft>
                <a:spcPct val="0"/>
              </a:spcAft>
              <a:buClr>
                <a:schemeClr val="hlink"/>
              </a:buClr>
              <a:buSzPct val="55000"/>
              <a:buFont typeface="Wingdings" pitchFamily="2" charset="2"/>
              <a:buChar char="n"/>
              <a:tabLst/>
              <a:defRPr/>
            </a:pPr>
            <a:r>
              <a:rPr kumimoji="0" lang="zh-CN" altLang="en-US" sz="2400" b="0" i="0" u="none" strike="noStrike" kern="0" cap="none" spc="0" normalizeH="0" baseline="0" noProof="0" dirty="0">
                <a:ln>
                  <a:noFill/>
                </a:ln>
                <a:solidFill>
                  <a:schemeClr val="tx1"/>
                </a:solidFill>
                <a:effectLst/>
                <a:uLnTx/>
                <a:uFillTx/>
                <a:latin typeface="+mn-ea"/>
              </a:rPr>
              <a:t>每个数据包在链路上使用该链路的全部带宽传输</a:t>
            </a:r>
            <a:endParaRPr kumimoji="0" lang="en-US" altLang="zh-CN" sz="2400" b="0" i="0" u="none" strike="noStrike" kern="0" cap="none" spc="0" normalizeH="0" baseline="0" noProof="0" dirty="0">
              <a:ln>
                <a:noFill/>
              </a:ln>
              <a:solidFill>
                <a:schemeClr val="tx1"/>
              </a:solidFill>
              <a:effectLst/>
              <a:uLnTx/>
              <a:uFillTx/>
              <a:latin typeface="+mn-ea"/>
            </a:endParaRPr>
          </a:p>
        </p:txBody>
      </p:sp>
      <p:sp>
        <p:nvSpPr>
          <p:cNvPr id="6" name="Freeform 637"/>
          <p:cNvSpPr>
            <a:spLocks/>
          </p:cNvSpPr>
          <p:nvPr/>
        </p:nvSpPr>
        <p:spPr bwMode="auto">
          <a:xfrm>
            <a:off x="5202238" y="1712913"/>
            <a:ext cx="1736725" cy="1071562"/>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DDDDDD"/>
          </a:solidFill>
          <a:ln w="9525">
            <a:noFill/>
            <a:round/>
            <a:headEnd/>
            <a:tailEnd/>
          </a:ln>
        </p:spPr>
        <p:txBody>
          <a:bodyPr/>
          <a:lstStyle/>
          <a:p>
            <a:endParaRPr lang="zh-CN" altLang="en-US"/>
          </a:p>
        </p:txBody>
      </p:sp>
      <p:grpSp>
        <p:nvGrpSpPr>
          <p:cNvPr id="7" name="Group 638"/>
          <p:cNvGrpSpPr>
            <a:grpSpLocks/>
          </p:cNvGrpSpPr>
          <p:nvPr/>
        </p:nvGrpSpPr>
        <p:grpSpPr bwMode="auto">
          <a:xfrm>
            <a:off x="5370513" y="3048000"/>
            <a:ext cx="1458912" cy="933450"/>
            <a:chOff x="2889" y="1631"/>
            <a:chExt cx="980" cy="743"/>
          </a:xfrm>
        </p:grpSpPr>
        <p:sp>
          <p:nvSpPr>
            <p:cNvPr id="8" name="Rectangle 639"/>
            <p:cNvSpPr>
              <a:spLocks noChangeArrowheads="1"/>
            </p:cNvSpPr>
            <p:nvPr/>
          </p:nvSpPr>
          <p:spPr bwMode="auto">
            <a:xfrm>
              <a:off x="3046" y="1841"/>
              <a:ext cx="663" cy="533"/>
            </a:xfrm>
            <a:prstGeom prst="rect">
              <a:avLst/>
            </a:prstGeom>
            <a:solidFill>
              <a:srgbClr val="DDDDDD"/>
            </a:solidFill>
            <a:ln w="9525">
              <a:noFill/>
              <a:miter lim="800000"/>
              <a:headEnd/>
              <a:tailEnd/>
            </a:ln>
          </p:spPr>
          <p:txBody>
            <a:bodyPr wrap="none" anchor="ctr"/>
            <a:lstStyle/>
            <a:p>
              <a:endParaRPr lang="zh-CN" altLang="zh-CN"/>
            </a:p>
          </p:txBody>
        </p:sp>
        <p:sp>
          <p:nvSpPr>
            <p:cNvPr id="9" name="AutoShape 640"/>
            <p:cNvSpPr>
              <a:spLocks noChangeArrowheads="1"/>
            </p:cNvSpPr>
            <p:nvPr/>
          </p:nvSpPr>
          <p:spPr bwMode="auto">
            <a:xfrm>
              <a:off x="2889" y="1631"/>
              <a:ext cx="980" cy="253"/>
            </a:xfrm>
            <a:prstGeom prst="triangle">
              <a:avLst>
                <a:gd name="adj" fmla="val 50000"/>
              </a:avLst>
            </a:prstGeom>
            <a:solidFill>
              <a:srgbClr val="DDDDDD"/>
            </a:solidFill>
            <a:ln w="9525">
              <a:noFill/>
              <a:miter lim="800000"/>
              <a:headEnd/>
              <a:tailEnd/>
            </a:ln>
          </p:spPr>
          <p:txBody>
            <a:bodyPr wrap="none" anchor="ctr"/>
            <a:lstStyle/>
            <a:p>
              <a:pPr algn="ctr"/>
              <a:endParaRPr lang="zh-CN" altLang="zh-CN">
                <a:solidFill>
                  <a:srgbClr val="00CCFF"/>
                </a:solidFill>
              </a:endParaRPr>
            </a:p>
          </p:txBody>
        </p:sp>
      </p:grpSp>
      <p:sp>
        <p:nvSpPr>
          <p:cNvPr id="10" name="Freeform 641"/>
          <p:cNvSpPr>
            <a:spLocks/>
          </p:cNvSpPr>
          <p:nvPr/>
        </p:nvSpPr>
        <p:spPr bwMode="auto">
          <a:xfrm>
            <a:off x="5364163" y="4425950"/>
            <a:ext cx="3225800" cy="1665288"/>
          </a:xfrm>
          <a:custGeom>
            <a:avLst/>
            <a:gdLst>
              <a:gd name="T0" fmla="*/ 2147483647 w 2032"/>
              <a:gd name="T1" fmla="*/ 2147483647 h 1049"/>
              <a:gd name="T2" fmla="*/ 2147483647 w 2032"/>
              <a:gd name="T3" fmla="*/ 2147483647 h 1049"/>
              <a:gd name="T4" fmla="*/ 2147483647 w 2032"/>
              <a:gd name="T5" fmla="*/ 2147483647 h 1049"/>
              <a:gd name="T6" fmla="*/ 2147483647 w 2032"/>
              <a:gd name="T7" fmla="*/ 2147483647 h 1049"/>
              <a:gd name="T8" fmla="*/ 2147483647 w 2032"/>
              <a:gd name="T9" fmla="*/ 2147483647 h 1049"/>
              <a:gd name="T10" fmla="*/ 2147483647 w 2032"/>
              <a:gd name="T11" fmla="*/ 2147483647 h 1049"/>
              <a:gd name="T12" fmla="*/ 2147483647 w 2032"/>
              <a:gd name="T13" fmla="*/ 2147483647 h 1049"/>
              <a:gd name="T14" fmla="*/ 2147483647 w 2032"/>
              <a:gd name="T15" fmla="*/ 2147483647 h 1049"/>
              <a:gd name="T16" fmla="*/ 2147483647 w 2032"/>
              <a:gd name="T17" fmla="*/ 2147483647 h 1049"/>
              <a:gd name="T18" fmla="*/ 2147483647 w 2032"/>
              <a:gd name="T19" fmla="*/ 2147483647 h 1049"/>
              <a:gd name="T20" fmla="*/ 2147483647 w 2032"/>
              <a:gd name="T21" fmla="*/ 2147483647 h 1049"/>
              <a:gd name="T22" fmla="*/ 2147483647 w 2032"/>
              <a:gd name="T23" fmla="*/ 2147483647 h 1049"/>
              <a:gd name="T24" fmla="*/ 2147483647 w 2032"/>
              <a:gd name="T25" fmla="*/ 2147483647 h 1049"/>
              <a:gd name="T26" fmla="*/ 2147483647 w 2032"/>
              <a:gd name="T27" fmla="*/ 2147483647 h 1049"/>
              <a:gd name="T28" fmla="*/ 2147483647 w 2032"/>
              <a:gd name="T29" fmla="*/ 2147483647 h 1049"/>
              <a:gd name="T30" fmla="*/ 2147483647 w 2032"/>
              <a:gd name="T31" fmla="*/ 2147483647 h 104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032"/>
              <a:gd name="T49" fmla="*/ 0 h 1049"/>
              <a:gd name="T50" fmla="*/ 2032 w 2032"/>
              <a:gd name="T51" fmla="*/ 1049 h 104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032" h="1049">
                <a:moveTo>
                  <a:pt x="1044" y="26"/>
                </a:moveTo>
                <a:cubicBezTo>
                  <a:pt x="959" y="45"/>
                  <a:pt x="924" y="118"/>
                  <a:pt x="847" y="125"/>
                </a:cubicBezTo>
                <a:cubicBezTo>
                  <a:pt x="770" y="132"/>
                  <a:pt x="697" y="61"/>
                  <a:pt x="580" y="68"/>
                </a:cubicBezTo>
                <a:cubicBezTo>
                  <a:pt x="463" y="75"/>
                  <a:pt x="232" y="119"/>
                  <a:pt x="143" y="170"/>
                </a:cubicBezTo>
                <a:cubicBezTo>
                  <a:pt x="54" y="221"/>
                  <a:pt x="65" y="289"/>
                  <a:pt x="48" y="374"/>
                </a:cubicBezTo>
                <a:cubicBezTo>
                  <a:pt x="31" y="459"/>
                  <a:pt x="0" y="618"/>
                  <a:pt x="41" y="680"/>
                </a:cubicBezTo>
                <a:cubicBezTo>
                  <a:pt x="82" y="742"/>
                  <a:pt x="191" y="709"/>
                  <a:pt x="294" y="744"/>
                </a:cubicBezTo>
                <a:cubicBezTo>
                  <a:pt x="397" y="779"/>
                  <a:pt x="527" y="849"/>
                  <a:pt x="660" y="893"/>
                </a:cubicBezTo>
                <a:cubicBezTo>
                  <a:pt x="793" y="938"/>
                  <a:pt x="944" y="991"/>
                  <a:pt x="1088" y="1014"/>
                </a:cubicBezTo>
                <a:cubicBezTo>
                  <a:pt x="1232" y="1036"/>
                  <a:pt x="1401" y="1049"/>
                  <a:pt x="1525" y="1031"/>
                </a:cubicBezTo>
                <a:cubicBezTo>
                  <a:pt x="1649" y="1012"/>
                  <a:pt x="1749" y="960"/>
                  <a:pt x="1831" y="907"/>
                </a:cubicBezTo>
                <a:cubicBezTo>
                  <a:pt x="1913" y="855"/>
                  <a:pt x="1998" y="824"/>
                  <a:pt x="2015" y="714"/>
                </a:cubicBezTo>
                <a:cubicBezTo>
                  <a:pt x="2032" y="604"/>
                  <a:pt x="1990" y="350"/>
                  <a:pt x="1931" y="251"/>
                </a:cubicBezTo>
                <a:cubicBezTo>
                  <a:pt x="1872" y="151"/>
                  <a:pt x="1754" y="153"/>
                  <a:pt x="1658" y="114"/>
                </a:cubicBezTo>
                <a:cubicBezTo>
                  <a:pt x="1562" y="76"/>
                  <a:pt x="1457" y="30"/>
                  <a:pt x="1355" y="15"/>
                </a:cubicBezTo>
                <a:cubicBezTo>
                  <a:pt x="1253" y="0"/>
                  <a:pt x="1129" y="8"/>
                  <a:pt x="1044" y="26"/>
                </a:cubicBezTo>
                <a:close/>
              </a:path>
            </a:pathLst>
          </a:custGeom>
          <a:solidFill>
            <a:srgbClr val="DDDDDD"/>
          </a:solidFill>
          <a:ln w="9525">
            <a:noFill/>
            <a:round/>
            <a:headEnd/>
            <a:tailEnd/>
          </a:ln>
        </p:spPr>
        <p:txBody>
          <a:bodyPr/>
          <a:lstStyle/>
          <a:p>
            <a:endParaRPr lang="zh-CN" altLang="en-US"/>
          </a:p>
        </p:txBody>
      </p:sp>
      <p:sp>
        <p:nvSpPr>
          <p:cNvPr id="11" name="Line 642"/>
          <p:cNvSpPr>
            <a:spLocks noChangeShapeType="1"/>
          </p:cNvSpPr>
          <p:nvPr/>
        </p:nvSpPr>
        <p:spPr bwMode="auto">
          <a:xfrm rot="16200000">
            <a:off x="7845425" y="5162551"/>
            <a:ext cx="523875" cy="139700"/>
          </a:xfrm>
          <a:prstGeom prst="line">
            <a:avLst/>
          </a:prstGeom>
          <a:noFill/>
          <a:ln w="12700">
            <a:solidFill>
              <a:schemeClr val="bg2"/>
            </a:solidFill>
            <a:round/>
            <a:headEnd/>
            <a:tailEnd/>
          </a:ln>
        </p:spPr>
        <p:txBody>
          <a:bodyPr wrap="none" anchor="ctr"/>
          <a:lstStyle/>
          <a:p>
            <a:endParaRPr lang="zh-CN" altLang="en-US"/>
          </a:p>
        </p:txBody>
      </p:sp>
      <p:sp>
        <p:nvSpPr>
          <p:cNvPr id="12" name="Line 643"/>
          <p:cNvSpPr>
            <a:spLocks noChangeShapeType="1"/>
          </p:cNvSpPr>
          <p:nvPr/>
        </p:nvSpPr>
        <p:spPr bwMode="auto">
          <a:xfrm rot="5400000" flipV="1">
            <a:off x="7991475" y="5443538"/>
            <a:ext cx="3175" cy="85725"/>
          </a:xfrm>
          <a:prstGeom prst="line">
            <a:avLst/>
          </a:prstGeom>
          <a:noFill/>
          <a:ln w="12700">
            <a:solidFill>
              <a:schemeClr val="bg2"/>
            </a:solidFill>
            <a:round/>
            <a:headEnd/>
            <a:tailEnd/>
          </a:ln>
        </p:spPr>
        <p:txBody>
          <a:bodyPr wrap="none" anchor="ctr"/>
          <a:lstStyle/>
          <a:p>
            <a:endParaRPr lang="zh-CN" altLang="en-US"/>
          </a:p>
        </p:txBody>
      </p:sp>
      <p:sp>
        <p:nvSpPr>
          <p:cNvPr id="13" name="Line 644"/>
          <p:cNvSpPr>
            <a:spLocks noChangeShapeType="1"/>
          </p:cNvSpPr>
          <p:nvPr/>
        </p:nvSpPr>
        <p:spPr bwMode="auto">
          <a:xfrm rot="16200000">
            <a:off x="8177213" y="5119688"/>
            <a:ext cx="0" cy="114300"/>
          </a:xfrm>
          <a:prstGeom prst="line">
            <a:avLst/>
          </a:prstGeom>
          <a:noFill/>
          <a:ln w="12700">
            <a:solidFill>
              <a:schemeClr val="bg2"/>
            </a:solidFill>
            <a:round/>
            <a:headEnd/>
            <a:tailEnd/>
          </a:ln>
        </p:spPr>
        <p:txBody>
          <a:bodyPr wrap="none" anchor="ctr"/>
          <a:lstStyle/>
          <a:p>
            <a:endParaRPr lang="zh-CN" altLang="en-US"/>
          </a:p>
        </p:txBody>
      </p:sp>
      <p:sp>
        <p:nvSpPr>
          <p:cNvPr id="14" name="Line 646"/>
          <p:cNvSpPr>
            <a:spLocks noChangeShapeType="1"/>
          </p:cNvSpPr>
          <p:nvPr/>
        </p:nvSpPr>
        <p:spPr bwMode="auto">
          <a:xfrm>
            <a:off x="6100763" y="4776788"/>
            <a:ext cx="212725" cy="98425"/>
          </a:xfrm>
          <a:prstGeom prst="line">
            <a:avLst/>
          </a:prstGeom>
          <a:noFill/>
          <a:ln w="9525">
            <a:solidFill>
              <a:schemeClr val="bg2"/>
            </a:solidFill>
            <a:round/>
            <a:headEnd/>
            <a:tailEnd/>
          </a:ln>
        </p:spPr>
        <p:txBody>
          <a:bodyPr/>
          <a:lstStyle/>
          <a:p>
            <a:endParaRPr lang="zh-CN" altLang="en-US"/>
          </a:p>
        </p:txBody>
      </p:sp>
      <p:sp>
        <p:nvSpPr>
          <p:cNvPr id="15" name="Line 647"/>
          <p:cNvSpPr>
            <a:spLocks noChangeShapeType="1"/>
          </p:cNvSpPr>
          <p:nvPr/>
        </p:nvSpPr>
        <p:spPr bwMode="auto">
          <a:xfrm flipV="1">
            <a:off x="5842000" y="5040313"/>
            <a:ext cx="390525" cy="73025"/>
          </a:xfrm>
          <a:prstGeom prst="line">
            <a:avLst/>
          </a:prstGeom>
          <a:noFill/>
          <a:ln w="9525">
            <a:solidFill>
              <a:schemeClr val="bg2"/>
            </a:solidFill>
            <a:round/>
            <a:headEnd/>
            <a:tailEnd/>
          </a:ln>
        </p:spPr>
        <p:txBody>
          <a:bodyPr/>
          <a:lstStyle/>
          <a:p>
            <a:endParaRPr lang="zh-CN" altLang="en-US"/>
          </a:p>
        </p:txBody>
      </p:sp>
      <p:sp>
        <p:nvSpPr>
          <p:cNvPr id="16" name="Line 650"/>
          <p:cNvSpPr>
            <a:spLocks noChangeShapeType="1"/>
          </p:cNvSpPr>
          <p:nvPr/>
        </p:nvSpPr>
        <p:spPr bwMode="auto">
          <a:xfrm flipH="1">
            <a:off x="6267450" y="5087938"/>
            <a:ext cx="103188" cy="184150"/>
          </a:xfrm>
          <a:prstGeom prst="line">
            <a:avLst/>
          </a:prstGeom>
          <a:noFill/>
          <a:ln w="9525">
            <a:solidFill>
              <a:schemeClr val="bg2"/>
            </a:solidFill>
            <a:round/>
            <a:headEnd/>
            <a:tailEnd/>
          </a:ln>
        </p:spPr>
        <p:txBody>
          <a:bodyPr/>
          <a:lstStyle/>
          <a:p>
            <a:endParaRPr lang="zh-CN" altLang="en-US"/>
          </a:p>
        </p:txBody>
      </p:sp>
      <p:sp>
        <p:nvSpPr>
          <p:cNvPr id="17" name="Line 651"/>
          <p:cNvSpPr>
            <a:spLocks noChangeShapeType="1"/>
          </p:cNvSpPr>
          <p:nvPr/>
        </p:nvSpPr>
        <p:spPr bwMode="auto">
          <a:xfrm flipH="1" flipV="1">
            <a:off x="6548438" y="5100638"/>
            <a:ext cx="114300" cy="173037"/>
          </a:xfrm>
          <a:prstGeom prst="line">
            <a:avLst/>
          </a:prstGeom>
          <a:noFill/>
          <a:ln w="9525">
            <a:solidFill>
              <a:schemeClr val="bg2"/>
            </a:solidFill>
            <a:round/>
            <a:headEnd/>
            <a:tailEnd/>
          </a:ln>
        </p:spPr>
        <p:txBody>
          <a:bodyPr/>
          <a:lstStyle/>
          <a:p>
            <a:endParaRPr lang="zh-CN" altLang="en-US"/>
          </a:p>
        </p:txBody>
      </p:sp>
      <p:sp>
        <p:nvSpPr>
          <p:cNvPr id="18" name="Line 652"/>
          <p:cNvSpPr>
            <a:spLocks noChangeShapeType="1"/>
          </p:cNvSpPr>
          <p:nvPr/>
        </p:nvSpPr>
        <p:spPr bwMode="auto">
          <a:xfrm>
            <a:off x="6743700" y="5056188"/>
            <a:ext cx="503238" cy="269875"/>
          </a:xfrm>
          <a:prstGeom prst="line">
            <a:avLst/>
          </a:prstGeom>
          <a:noFill/>
          <a:ln w="9525">
            <a:solidFill>
              <a:schemeClr val="bg2"/>
            </a:solidFill>
            <a:round/>
            <a:headEnd/>
            <a:tailEnd/>
          </a:ln>
        </p:spPr>
        <p:txBody>
          <a:bodyPr/>
          <a:lstStyle/>
          <a:p>
            <a:endParaRPr lang="zh-CN" altLang="en-US"/>
          </a:p>
        </p:txBody>
      </p:sp>
      <p:sp>
        <p:nvSpPr>
          <p:cNvPr id="19" name="Line 654"/>
          <p:cNvSpPr>
            <a:spLocks noChangeShapeType="1"/>
          </p:cNvSpPr>
          <p:nvPr/>
        </p:nvSpPr>
        <p:spPr bwMode="auto">
          <a:xfrm>
            <a:off x="6046788" y="3582988"/>
            <a:ext cx="234950" cy="74612"/>
          </a:xfrm>
          <a:prstGeom prst="line">
            <a:avLst/>
          </a:prstGeom>
          <a:noFill/>
          <a:ln w="9525">
            <a:solidFill>
              <a:schemeClr val="bg2"/>
            </a:solidFill>
            <a:round/>
            <a:headEnd/>
            <a:tailEnd/>
          </a:ln>
        </p:spPr>
        <p:txBody>
          <a:bodyPr/>
          <a:lstStyle/>
          <a:p>
            <a:endParaRPr lang="zh-CN" altLang="en-US"/>
          </a:p>
        </p:txBody>
      </p:sp>
      <p:sp>
        <p:nvSpPr>
          <p:cNvPr id="20" name="Line 655"/>
          <p:cNvSpPr>
            <a:spLocks noChangeShapeType="1"/>
          </p:cNvSpPr>
          <p:nvPr/>
        </p:nvSpPr>
        <p:spPr bwMode="auto">
          <a:xfrm flipV="1">
            <a:off x="5891213" y="3736975"/>
            <a:ext cx="168275" cy="3175"/>
          </a:xfrm>
          <a:prstGeom prst="line">
            <a:avLst/>
          </a:prstGeom>
          <a:noFill/>
          <a:ln w="9525">
            <a:solidFill>
              <a:schemeClr val="bg2"/>
            </a:solidFill>
            <a:round/>
            <a:headEnd/>
            <a:tailEnd/>
          </a:ln>
        </p:spPr>
        <p:txBody>
          <a:bodyPr/>
          <a:lstStyle/>
          <a:p>
            <a:endParaRPr lang="zh-CN" altLang="en-US"/>
          </a:p>
        </p:txBody>
      </p:sp>
      <p:grpSp>
        <p:nvGrpSpPr>
          <p:cNvPr id="21" name="Group 656"/>
          <p:cNvGrpSpPr>
            <a:grpSpLocks/>
          </p:cNvGrpSpPr>
          <p:nvPr/>
        </p:nvGrpSpPr>
        <p:grpSpPr bwMode="auto">
          <a:xfrm>
            <a:off x="5611813" y="3503613"/>
            <a:ext cx="506412" cy="352425"/>
            <a:chOff x="2967" y="478"/>
            <a:chExt cx="788" cy="625"/>
          </a:xfrm>
        </p:grpSpPr>
        <p:pic>
          <p:nvPicPr>
            <p:cNvPr id="22" name="Picture 657" descr="access_point_stylized_small"/>
            <p:cNvPicPr>
              <a:picLocks noChangeAspect="1" noChangeArrowheads="1"/>
            </p:cNvPicPr>
            <p:nvPr/>
          </p:nvPicPr>
          <p:blipFill>
            <a:blip r:embed="rId2" cstate="print"/>
            <a:srcRect/>
            <a:stretch>
              <a:fillRect/>
            </a:stretch>
          </p:blipFill>
          <p:spPr bwMode="auto">
            <a:xfrm>
              <a:off x="3012" y="559"/>
              <a:ext cx="576" cy="544"/>
            </a:xfrm>
            <a:prstGeom prst="rect">
              <a:avLst/>
            </a:prstGeom>
            <a:noFill/>
            <a:ln w="9525">
              <a:noFill/>
              <a:miter lim="800000"/>
              <a:headEnd/>
              <a:tailEnd/>
            </a:ln>
          </p:spPr>
        </p:pic>
        <p:pic>
          <p:nvPicPr>
            <p:cNvPr id="23" name="Picture 658" descr="antenna_radiation_stylized"/>
            <p:cNvPicPr>
              <a:picLocks noChangeAspect="1" noChangeArrowheads="1"/>
            </p:cNvPicPr>
            <p:nvPr/>
          </p:nvPicPr>
          <p:blipFill>
            <a:blip r:embed="rId3" cstate="print"/>
            <a:srcRect/>
            <a:stretch>
              <a:fillRect/>
            </a:stretch>
          </p:blipFill>
          <p:spPr bwMode="auto">
            <a:xfrm>
              <a:off x="2967" y="478"/>
              <a:ext cx="788" cy="188"/>
            </a:xfrm>
            <a:prstGeom prst="rect">
              <a:avLst/>
            </a:prstGeom>
            <a:noFill/>
            <a:ln w="9525">
              <a:noFill/>
              <a:miter lim="800000"/>
              <a:headEnd/>
              <a:tailEnd/>
            </a:ln>
          </p:spPr>
        </p:pic>
      </p:grpSp>
      <p:sp>
        <p:nvSpPr>
          <p:cNvPr id="24" name="Freeform 659"/>
          <p:cNvSpPr>
            <a:spLocks/>
          </p:cNvSpPr>
          <p:nvPr/>
        </p:nvSpPr>
        <p:spPr bwMode="auto">
          <a:xfrm>
            <a:off x="6919913" y="3476625"/>
            <a:ext cx="1470025" cy="765175"/>
          </a:xfrm>
          <a:custGeom>
            <a:avLst/>
            <a:gdLst>
              <a:gd name="T0" fmla="*/ 2147483647 w 828"/>
              <a:gd name="T1" fmla="*/ 2147483647 h 425"/>
              <a:gd name="T2" fmla="*/ 2147483647 w 828"/>
              <a:gd name="T3" fmla="*/ 2147483647 h 425"/>
              <a:gd name="T4" fmla="*/ 2147483647 w 828"/>
              <a:gd name="T5" fmla="*/ 2147483647 h 425"/>
              <a:gd name="T6" fmla="*/ 2147483647 w 828"/>
              <a:gd name="T7" fmla="*/ 2147483647 h 425"/>
              <a:gd name="T8" fmla="*/ 2147483647 w 828"/>
              <a:gd name="T9" fmla="*/ 2147483647 h 425"/>
              <a:gd name="T10" fmla="*/ 2147483647 w 828"/>
              <a:gd name="T11" fmla="*/ 2147483647 h 425"/>
              <a:gd name="T12" fmla="*/ 2147483647 w 828"/>
              <a:gd name="T13" fmla="*/ 2147483647 h 425"/>
              <a:gd name="T14" fmla="*/ 2147483647 w 828"/>
              <a:gd name="T15" fmla="*/ 2147483647 h 425"/>
              <a:gd name="T16" fmla="*/ 2147483647 w 828"/>
              <a:gd name="T17" fmla="*/ 2147483647 h 425"/>
              <a:gd name="T18" fmla="*/ 2147483647 w 828"/>
              <a:gd name="T19" fmla="*/ 2147483647 h 425"/>
              <a:gd name="T20" fmla="*/ 2147483647 w 828"/>
              <a:gd name="T21" fmla="*/ 2147483647 h 425"/>
              <a:gd name="T22" fmla="*/ 2147483647 w 828"/>
              <a:gd name="T23" fmla="*/ 2147483647 h 42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28"/>
              <a:gd name="T37" fmla="*/ 0 h 425"/>
              <a:gd name="T38" fmla="*/ 828 w 828"/>
              <a:gd name="T39" fmla="*/ 425 h 42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28" h="425">
                <a:moveTo>
                  <a:pt x="382" y="30"/>
                </a:moveTo>
                <a:cubicBezTo>
                  <a:pt x="350" y="29"/>
                  <a:pt x="413" y="30"/>
                  <a:pt x="370" y="30"/>
                </a:cubicBezTo>
                <a:cubicBezTo>
                  <a:pt x="327" y="30"/>
                  <a:pt x="187" y="16"/>
                  <a:pt x="126" y="32"/>
                </a:cubicBezTo>
                <a:cubicBezTo>
                  <a:pt x="65" y="48"/>
                  <a:pt x="12" y="86"/>
                  <a:pt x="6" y="126"/>
                </a:cubicBezTo>
                <a:cubicBezTo>
                  <a:pt x="0" y="166"/>
                  <a:pt x="44" y="231"/>
                  <a:pt x="92" y="274"/>
                </a:cubicBezTo>
                <a:cubicBezTo>
                  <a:pt x="140" y="317"/>
                  <a:pt x="217" y="360"/>
                  <a:pt x="292" y="384"/>
                </a:cubicBezTo>
                <a:cubicBezTo>
                  <a:pt x="367" y="408"/>
                  <a:pt x="472" y="425"/>
                  <a:pt x="540" y="416"/>
                </a:cubicBezTo>
                <a:cubicBezTo>
                  <a:pt x="608" y="407"/>
                  <a:pt x="659" y="371"/>
                  <a:pt x="698" y="330"/>
                </a:cubicBezTo>
                <a:cubicBezTo>
                  <a:pt x="737" y="289"/>
                  <a:pt x="760" y="221"/>
                  <a:pt x="776" y="170"/>
                </a:cubicBezTo>
                <a:cubicBezTo>
                  <a:pt x="792" y="119"/>
                  <a:pt x="828" y="44"/>
                  <a:pt x="792" y="22"/>
                </a:cubicBezTo>
                <a:cubicBezTo>
                  <a:pt x="756" y="0"/>
                  <a:pt x="630" y="37"/>
                  <a:pt x="560" y="38"/>
                </a:cubicBezTo>
                <a:cubicBezTo>
                  <a:pt x="490" y="39"/>
                  <a:pt x="414" y="31"/>
                  <a:pt x="382" y="30"/>
                </a:cubicBezTo>
                <a:close/>
              </a:path>
            </a:pathLst>
          </a:custGeom>
          <a:solidFill>
            <a:srgbClr val="00CCFF"/>
          </a:solidFill>
          <a:ln w="9525">
            <a:noFill/>
            <a:round/>
            <a:headEnd/>
            <a:tailEnd/>
          </a:ln>
        </p:spPr>
        <p:txBody>
          <a:bodyPr/>
          <a:lstStyle/>
          <a:p>
            <a:endParaRPr lang="zh-CN" altLang="en-US"/>
          </a:p>
        </p:txBody>
      </p:sp>
      <p:sp>
        <p:nvSpPr>
          <p:cNvPr id="25" name="Freeform 660"/>
          <p:cNvSpPr>
            <a:spLocks/>
          </p:cNvSpPr>
          <p:nvPr/>
        </p:nvSpPr>
        <p:spPr bwMode="auto">
          <a:xfrm>
            <a:off x="6883400" y="2128838"/>
            <a:ext cx="1730375" cy="1125537"/>
          </a:xfrm>
          <a:custGeom>
            <a:avLst/>
            <a:gdLst>
              <a:gd name="T0" fmla="*/ 2147483647 w 765"/>
              <a:gd name="T1" fmla="*/ 2147483647 h 459"/>
              <a:gd name="T2" fmla="*/ 2147483647 w 765"/>
              <a:gd name="T3" fmla="*/ 2147483647 h 459"/>
              <a:gd name="T4" fmla="*/ 2147483647 w 765"/>
              <a:gd name="T5" fmla="*/ 2147483647 h 459"/>
              <a:gd name="T6" fmla="*/ 2147483647 w 765"/>
              <a:gd name="T7" fmla="*/ 2147483647 h 459"/>
              <a:gd name="T8" fmla="*/ 2147483647 w 765"/>
              <a:gd name="T9" fmla="*/ 2147483647 h 459"/>
              <a:gd name="T10" fmla="*/ 2147483647 w 765"/>
              <a:gd name="T11" fmla="*/ 2147483647 h 459"/>
              <a:gd name="T12" fmla="*/ 2147483647 w 765"/>
              <a:gd name="T13" fmla="*/ 2147483647 h 459"/>
              <a:gd name="T14" fmla="*/ 2147483647 w 765"/>
              <a:gd name="T15" fmla="*/ 2147483647 h 459"/>
              <a:gd name="T16" fmla="*/ 2147483647 w 765"/>
              <a:gd name="T17" fmla="*/ 2147483647 h 459"/>
              <a:gd name="T18" fmla="*/ 2147483647 w 765"/>
              <a:gd name="T19" fmla="*/ 2147483647 h 459"/>
              <a:gd name="T20" fmla="*/ 2147483647 w 765"/>
              <a:gd name="T21" fmla="*/ 2147483647 h 459"/>
              <a:gd name="T22" fmla="*/ 2147483647 w 765"/>
              <a:gd name="T23" fmla="*/ 2147483647 h 4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65"/>
              <a:gd name="T37" fmla="*/ 0 h 459"/>
              <a:gd name="T38" fmla="*/ 765 w 765"/>
              <a:gd name="T39" fmla="*/ 459 h 4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65" h="459">
                <a:moveTo>
                  <a:pt x="424" y="10"/>
                </a:moveTo>
                <a:cubicBezTo>
                  <a:pt x="362" y="16"/>
                  <a:pt x="343" y="55"/>
                  <a:pt x="288" y="70"/>
                </a:cubicBezTo>
                <a:cubicBezTo>
                  <a:pt x="233" y="85"/>
                  <a:pt x="142" y="56"/>
                  <a:pt x="96" y="100"/>
                </a:cubicBezTo>
                <a:cubicBezTo>
                  <a:pt x="50" y="144"/>
                  <a:pt x="0" y="279"/>
                  <a:pt x="14" y="336"/>
                </a:cubicBezTo>
                <a:cubicBezTo>
                  <a:pt x="28" y="393"/>
                  <a:pt x="125" y="429"/>
                  <a:pt x="180" y="444"/>
                </a:cubicBezTo>
                <a:cubicBezTo>
                  <a:pt x="235" y="459"/>
                  <a:pt x="279" y="426"/>
                  <a:pt x="346" y="426"/>
                </a:cubicBezTo>
                <a:cubicBezTo>
                  <a:pt x="413" y="426"/>
                  <a:pt x="525" y="443"/>
                  <a:pt x="584" y="444"/>
                </a:cubicBezTo>
                <a:cubicBezTo>
                  <a:pt x="643" y="445"/>
                  <a:pt x="670" y="446"/>
                  <a:pt x="698" y="434"/>
                </a:cubicBezTo>
                <a:cubicBezTo>
                  <a:pt x="726" y="422"/>
                  <a:pt x="743" y="418"/>
                  <a:pt x="752" y="372"/>
                </a:cubicBezTo>
                <a:cubicBezTo>
                  <a:pt x="761" y="326"/>
                  <a:pt x="765" y="214"/>
                  <a:pt x="750" y="158"/>
                </a:cubicBezTo>
                <a:cubicBezTo>
                  <a:pt x="735" y="102"/>
                  <a:pt x="716" y="58"/>
                  <a:pt x="662" y="34"/>
                </a:cubicBezTo>
                <a:cubicBezTo>
                  <a:pt x="608" y="10"/>
                  <a:pt x="505" y="0"/>
                  <a:pt x="424" y="10"/>
                </a:cubicBezTo>
                <a:close/>
              </a:path>
            </a:pathLst>
          </a:custGeom>
          <a:solidFill>
            <a:srgbClr val="00CCFF"/>
          </a:solidFill>
          <a:ln w="9525">
            <a:noFill/>
            <a:round/>
            <a:headEnd/>
            <a:tailEnd/>
          </a:ln>
        </p:spPr>
        <p:txBody>
          <a:bodyPr/>
          <a:lstStyle/>
          <a:p>
            <a:endParaRPr lang="zh-CN" altLang="en-US"/>
          </a:p>
        </p:txBody>
      </p:sp>
      <p:sp>
        <p:nvSpPr>
          <p:cNvPr id="26" name="Line 661"/>
          <p:cNvSpPr>
            <a:spLocks noChangeShapeType="1"/>
          </p:cNvSpPr>
          <p:nvPr/>
        </p:nvSpPr>
        <p:spPr bwMode="auto">
          <a:xfrm>
            <a:off x="7396163" y="3816350"/>
            <a:ext cx="163512" cy="120650"/>
          </a:xfrm>
          <a:prstGeom prst="line">
            <a:avLst/>
          </a:prstGeom>
          <a:noFill/>
          <a:ln w="9525">
            <a:solidFill>
              <a:srgbClr val="FF0000"/>
            </a:solidFill>
            <a:round/>
            <a:headEnd/>
            <a:tailEnd/>
          </a:ln>
        </p:spPr>
        <p:txBody>
          <a:bodyPr/>
          <a:lstStyle/>
          <a:p>
            <a:endParaRPr lang="zh-CN" altLang="en-US"/>
          </a:p>
        </p:txBody>
      </p:sp>
      <p:sp>
        <p:nvSpPr>
          <p:cNvPr id="27" name="Line 662"/>
          <p:cNvSpPr>
            <a:spLocks noChangeShapeType="1"/>
          </p:cNvSpPr>
          <p:nvPr/>
        </p:nvSpPr>
        <p:spPr bwMode="auto">
          <a:xfrm>
            <a:off x="7493000" y="3736975"/>
            <a:ext cx="279400" cy="0"/>
          </a:xfrm>
          <a:prstGeom prst="line">
            <a:avLst/>
          </a:prstGeom>
          <a:noFill/>
          <a:ln w="9525">
            <a:solidFill>
              <a:srgbClr val="FF0000"/>
            </a:solidFill>
            <a:round/>
            <a:headEnd/>
            <a:tailEnd/>
          </a:ln>
        </p:spPr>
        <p:txBody>
          <a:bodyPr/>
          <a:lstStyle/>
          <a:p>
            <a:endParaRPr lang="zh-CN" altLang="en-US"/>
          </a:p>
        </p:txBody>
      </p:sp>
      <p:sp>
        <p:nvSpPr>
          <p:cNvPr id="28" name="Line 663"/>
          <p:cNvSpPr>
            <a:spLocks noChangeShapeType="1"/>
          </p:cNvSpPr>
          <p:nvPr/>
        </p:nvSpPr>
        <p:spPr bwMode="auto">
          <a:xfrm flipV="1">
            <a:off x="7729538" y="3822700"/>
            <a:ext cx="134937" cy="104775"/>
          </a:xfrm>
          <a:prstGeom prst="line">
            <a:avLst/>
          </a:prstGeom>
          <a:noFill/>
          <a:ln w="9525">
            <a:solidFill>
              <a:srgbClr val="FF0000"/>
            </a:solidFill>
            <a:round/>
            <a:headEnd/>
            <a:tailEnd/>
          </a:ln>
        </p:spPr>
        <p:txBody>
          <a:bodyPr/>
          <a:lstStyle/>
          <a:p>
            <a:endParaRPr lang="zh-CN" altLang="en-US"/>
          </a:p>
        </p:txBody>
      </p:sp>
      <p:sp>
        <p:nvSpPr>
          <p:cNvPr id="29" name="Line 664"/>
          <p:cNvSpPr>
            <a:spLocks noChangeShapeType="1"/>
          </p:cNvSpPr>
          <p:nvPr/>
        </p:nvSpPr>
        <p:spPr bwMode="auto">
          <a:xfrm>
            <a:off x="6723063" y="2590800"/>
            <a:ext cx="509587" cy="3175"/>
          </a:xfrm>
          <a:prstGeom prst="line">
            <a:avLst/>
          </a:prstGeom>
          <a:noFill/>
          <a:ln w="9525">
            <a:solidFill>
              <a:srgbClr val="FF0000"/>
            </a:solidFill>
            <a:round/>
            <a:headEnd/>
            <a:tailEnd/>
          </a:ln>
        </p:spPr>
        <p:txBody>
          <a:bodyPr/>
          <a:lstStyle/>
          <a:p>
            <a:endParaRPr lang="zh-CN" altLang="en-US"/>
          </a:p>
        </p:txBody>
      </p:sp>
      <p:sp>
        <p:nvSpPr>
          <p:cNvPr id="30" name="Line 665"/>
          <p:cNvSpPr>
            <a:spLocks noChangeShapeType="1"/>
          </p:cNvSpPr>
          <p:nvPr/>
        </p:nvSpPr>
        <p:spPr bwMode="auto">
          <a:xfrm>
            <a:off x="7358063" y="4700588"/>
            <a:ext cx="390525" cy="184150"/>
          </a:xfrm>
          <a:prstGeom prst="line">
            <a:avLst/>
          </a:prstGeom>
          <a:noFill/>
          <a:ln w="9525">
            <a:solidFill>
              <a:schemeClr val="bg2"/>
            </a:solidFill>
            <a:round/>
            <a:headEnd/>
            <a:tailEnd/>
          </a:ln>
        </p:spPr>
        <p:txBody>
          <a:bodyPr/>
          <a:lstStyle/>
          <a:p>
            <a:endParaRPr lang="zh-CN" altLang="en-US"/>
          </a:p>
        </p:txBody>
      </p:sp>
      <p:sp>
        <p:nvSpPr>
          <p:cNvPr id="31" name="Line 666"/>
          <p:cNvSpPr>
            <a:spLocks noChangeShapeType="1"/>
          </p:cNvSpPr>
          <p:nvPr/>
        </p:nvSpPr>
        <p:spPr bwMode="auto">
          <a:xfrm flipV="1">
            <a:off x="6737350" y="4687888"/>
            <a:ext cx="322263" cy="198437"/>
          </a:xfrm>
          <a:prstGeom prst="line">
            <a:avLst/>
          </a:prstGeom>
          <a:noFill/>
          <a:ln w="9525">
            <a:solidFill>
              <a:schemeClr val="bg2"/>
            </a:solidFill>
            <a:round/>
            <a:headEnd/>
            <a:tailEnd/>
          </a:ln>
        </p:spPr>
        <p:txBody>
          <a:bodyPr/>
          <a:lstStyle/>
          <a:p>
            <a:endParaRPr lang="zh-CN" altLang="en-US"/>
          </a:p>
        </p:txBody>
      </p:sp>
      <p:sp>
        <p:nvSpPr>
          <p:cNvPr id="32" name="Line 667"/>
          <p:cNvSpPr>
            <a:spLocks noChangeShapeType="1"/>
          </p:cNvSpPr>
          <p:nvPr/>
        </p:nvSpPr>
        <p:spPr bwMode="auto">
          <a:xfrm flipV="1">
            <a:off x="6780213" y="4979988"/>
            <a:ext cx="971550" cy="0"/>
          </a:xfrm>
          <a:prstGeom prst="line">
            <a:avLst/>
          </a:prstGeom>
          <a:noFill/>
          <a:ln w="9525">
            <a:solidFill>
              <a:schemeClr val="bg2"/>
            </a:solidFill>
            <a:round/>
            <a:headEnd/>
            <a:tailEnd/>
          </a:ln>
        </p:spPr>
        <p:txBody>
          <a:bodyPr/>
          <a:lstStyle/>
          <a:p>
            <a:endParaRPr lang="zh-CN" altLang="en-US"/>
          </a:p>
        </p:txBody>
      </p:sp>
      <p:sp>
        <p:nvSpPr>
          <p:cNvPr id="33" name="Line 668"/>
          <p:cNvSpPr>
            <a:spLocks noChangeShapeType="1"/>
          </p:cNvSpPr>
          <p:nvPr/>
        </p:nvSpPr>
        <p:spPr bwMode="auto">
          <a:xfrm flipV="1">
            <a:off x="7577138" y="2495550"/>
            <a:ext cx="123825" cy="87313"/>
          </a:xfrm>
          <a:prstGeom prst="line">
            <a:avLst/>
          </a:prstGeom>
          <a:noFill/>
          <a:ln w="9525">
            <a:solidFill>
              <a:srgbClr val="FF0000"/>
            </a:solidFill>
            <a:round/>
            <a:headEnd/>
            <a:tailEnd/>
          </a:ln>
        </p:spPr>
        <p:txBody>
          <a:bodyPr/>
          <a:lstStyle/>
          <a:p>
            <a:endParaRPr lang="zh-CN" altLang="en-US"/>
          </a:p>
        </p:txBody>
      </p:sp>
      <p:sp>
        <p:nvSpPr>
          <p:cNvPr id="34" name="Line 669"/>
          <p:cNvSpPr>
            <a:spLocks noChangeShapeType="1"/>
          </p:cNvSpPr>
          <p:nvPr/>
        </p:nvSpPr>
        <p:spPr bwMode="auto">
          <a:xfrm>
            <a:off x="7405688" y="2668588"/>
            <a:ext cx="0" cy="82550"/>
          </a:xfrm>
          <a:prstGeom prst="line">
            <a:avLst/>
          </a:prstGeom>
          <a:noFill/>
          <a:ln w="9525">
            <a:solidFill>
              <a:srgbClr val="FF0000"/>
            </a:solidFill>
            <a:round/>
            <a:headEnd/>
            <a:tailEnd/>
          </a:ln>
        </p:spPr>
        <p:txBody>
          <a:bodyPr/>
          <a:lstStyle/>
          <a:p>
            <a:endParaRPr lang="zh-CN" altLang="en-US"/>
          </a:p>
        </p:txBody>
      </p:sp>
      <p:sp>
        <p:nvSpPr>
          <p:cNvPr id="35" name="Line 670"/>
          <p:cNvSpPr>
            <a:spLocks noChangeShapeType="1"/>
          </p:cNvSpPr>
          <p:nvPr/>
        </p:nvSpPr>
        <p:spPr bwMode="auto">
          <a:xfrm flipV="1">
            <a:off x="7580313" y="2562225"/>
            <a:ext cx="263525" cy="288925"/>
          </a:xfrm>
          <a:prstGeom prst="line">
            <a:avLst/>
          </a:prstGeom>
          <a:noFill/>
          <a:ln w="9525">
            <a:solidFill>
              <a:srgbClr val="FF0000"/>
            </a:solidFill>
            <a:round/>
            <a:headEnd/>
            <a:tailEnd/>
          </a:ln>
        </p:spPr>
        <p:txBody>
          <a:bodyPr/>
          <a:lstStyle/>
          <a:p>
            <a:endParaRPr lang="zh-CN" altLang="en-US"/>
          </a:p>
        </p:txBody>
      </p:sp>
      <p:sp>
        <p:nvSpPr>
          <p:cNvPr id="36" name="Line 671"/>
          <p:cNvSpPr>
            <a:spLocks noChangeShapeType="1"/>
          </p:cNvSpPr>
          <p:nvPr/>
        </p:nvSpPr>
        <p:spPr bwMode="auto">
          <a:xfrm>
            <a:off x="7942263" y="2563813"/>
            <a:ext cx="0" cy="196850"/>
          </a:xfrm>
          <a:prstGeom prst="line">
            <a:avLst/>
          </a:prstGeom>
          <a:noFill/>
          <a:ln w="9525">
            <a:solidFill>
              <a:srgbClr val="FF0000"/>
            </a:solidFill>
            <a:round/>
            <a:headEnd/>
            <a:tailEnd/>
          </a:ln>
        </p:spPr>
        <p:txBody>
          <a:bodyPr/>
          <a:lstStyle/>
          <a:p>
            <a:endParaRPr lang="zh-CN" altLang="en-US"/>
          </a:p>
        </p:txBody>
      </p:sp>
      <p:sp>
        <p:nvSpPr>
          <p:cNvPr id="37" name="Line 672"/>
          <p:cNvSpPr>
            <a:spLocks noChangeShapeType="1"/>
          </p:cNvSpPr>
          <p:nvPr/>
        </p:nvSpPr>
        <p:spPr bwMode="auto">
          <a:xfrm>
            <a:off x="7596188" y="2870200"/>
            <a:ext cx="188912" cy="0"/>
          </a:xfrm>
          <a:prstGeom prst="line">
            <a:avLst/>
          </a:prstGeom>
          <a:noFill/>
          <a:ln w="9525">
            <a:solidFill>
              <a:srgbClr val="FF0000"/>
            </a:solidFill>
            <a:round/>
            <a:headEnd/>
            <a:tailEnd/>
          </a:ln>
        </p:spPr>
        <p:txBody>
          <a:bodyPr/>
          <a:lstStyle/>
          <a:p>
            <a:endParaRPr lang="zh-CN" altLang="en-US"/>
          </a:p>
        </p:txBody>
      </p:sp>
      <p:sp>
        <p:nvSpPr>
          <p:cNvPr id="38" name="Line 673"/>
          <p:cNvSpPr>
            <a:spLocks noChangeShapeType="1"/>
          </p:cNvSpPr>
          <p:nvPr/>
        </p:nvSpPr>
        <p:spPr bwMode="auto">
          <a:xfrm>
            <a:off x="8150225" y="2860675"/>
            <a:ext cx="177800" cy="0"/>
          </a:xfrm>
          <a:prstGeom prst="line">
            <a:avLst/>
          </a:prstGeom>
          <a:noFill/>
          <a:ln w="9525">
            <a:solidFill>
              <a:srgbClr val="FF0000"/>
            </a:solidFill>
            <a:round/>
            <a:headEnd/>
            <a:tailEnd/>
          </a:ln>
        </p:spPr>
        <p:txBody>
          <a:bodyPr/>
          <a:lstStyle/>
          <a:p>
            <a:endParaRPr lang="zh-CN" altLang="en-US"/>
          </a:p>
        </p:txBody>
      </p:sp>
      <p:sp>
        <p:nvSpPr>
          <p:cNvPr id="39" name="Line 674"/>
          <p:cNvSpPr>
            <a:spLocks noChangeShapeType="1"/>
          </p:cNvSpPr>
          <p:nvPr/>
        </p:nvSpPr>
        <p:spPr bwMode="auto">
          <a:xfrm flipH="1">
            <a:off x="7299325" y="2936875"/>
            <a:ext cx="98425" cy="704850"/>
          </a:xfrm>
          <a:prstGeom prst="line">
            <a:avLst/>
          </a:prstGeom>
          <a:noFill/>
          <a:ln w="9525">
            <a:solidFill>
              <a:srgbClr val="FF0000"/>
            </a:solidFill>
            <a:round/>
            <a:headEnd/>
            <a:tailEnd/>
          </a:ln>
        </p:spPr>
        <p:txBody>
          <a:bodyPr/>
          <a:lstStyle/>
          <a:p>
            <a:endParaRPr lang="zh-CN" altLang="en-US"/>
          </a:p>
        </p:txBody>
      </p:sp>
      <p:sp>
        <p:nvSpPr>
          <p:cNvPr id="40" name="Line 675"/>
          <p:cNvSpPr>
            <a:spLocks noChangeShapeType="1"/>
          </p:cNvSpPr>
          <p:nvPr/>
        </p:nvSpPr>
        <p:spPr bwMode="auto">
          <a:xfrm flipH="1">
            <a:off x="7888288" y="2936875"/>
            <a:ext cx="111125" cy="727075"/>
          </a:xfrm>
          <a:prstGeom prst="line">
            <a:avLst/>
          </a:prstGeom>
          <a:noFill/>
          <a:ln w="9525">
            <a:solidFill>
              <a:srgbClr val="FF0000"/>
            </a:solidFill>
            <a:round/>
            <a:headEnd/>
            <a:tailEnd/>
          </a:ln>
        </p:spPr>
        <p:txBody>
          <a:bodyPr/>
          <a:lstStyle/>
          <a:p>
            <a:endParaRPr lang="zh-CN" altLang="en-US"/>
          </a:p>
        </p:txBody>
      </p:sp>
      <p:sp>
        <p:nvSpPr>
          <p:cNvPr id="41" name="Line 676"/>
          <p:cNvSpPr>
            <a:spLocks noChangeShapeType="1"/>
          </p:cNvSpPr>
          <p:nvPr/>
        </p:nvSpPr>
        <p:spPr bwMode="auto">
          <a:xfrm flipV="1">
            <a:off x="7272338" y="4078288"/>
            <a:ext cx="227012" cy="436562"/>
          </a:xfrm>
          <a:prstGeom prst="line">
            <a:avLst/>
          </a:prstGeom>
          <a:noFill/>
          <a:ln w="9525">
            <a:solidFill>
              <a:srgbClr val="FF0000"/>
            </a:solidFill>
            <a:round/>
            <a:headEnd/>
            <a:tailEnd/>
          </a:ln>
        </p:spPr>
        <p:txBody>
          <a:bodyPr/>
          <a:lstStyle/>
          <a:p>
            <a:endParaRPr lang="zh-CN" altLang="en-US"/>
          </a:p>
        </p:txBody>
      </p:sp>
      <p:sp>
        <p:nvSpPr>
          <p:cNvPr id="42" name="Line 677"/>
          <p:cNvSpPr>
            <a:spLocks noChangeShapeType="1"/>
          </p:cNvSpPr>
          <p:nvPr/>
        </p:nvSpPr>
        <p:spPr bwMode="auto">
          <a:xfrm>
            <a:off x="8345488" y="2859088"/>
            <a:ext cx="177800" cy="0"/>
          </a:xfrm>
          <a:prstGeom prst="line">
            <a:avLst/>
          </a:prstGeom>
          <a:noFill/>
          <a:ln w="9525">
            <a:solidFill>
              <a:srgbClr val="FF0000"/>
            </a:solidFill>
            <a:prstDash val="dash"/>
            <a:round/>
            <a:headEnd/>
            <a:tailEnd/>
          </a:ln>
        </p:spPr>
        <p:txBody>
          <a:bodyPr/>
          <a:lstStyle/>
          <a:p>
            <a:endParaRPr lang="zh-CN" altLang="en-US"/>
          </a:p>
        </p:txBody>
      </p:sp>
      <p:grpSp>
        <p:nvGrpSpPr>
          <p:cNvPr id="43" name="Group 678"/>
          <p:cNvGrpSpPr>
            <a:grpSpLocks/>
          </p:cNvGrpSpPr>
          <p:nvPr/>
        </p:nvGrpSpPr>
        <p:grpSpPr bwMode="auto">
          <a:xfrm>
            <a:off x="6053138" y="1846263"/>
            <a:ext cx="468312" cy="620712"/>
            <a:chOff x="1653" y="3023"/>
            <a:chExt cx="622" cy="911"/>
          </a:xfrm>
        </p:grpSpPr>
        <p:sp>
          <p:nvSpPr>
            <p:cNvPr id="44" name="Line 270"/>
            <p:cNvSpPr>
              <a:spLocks noChangeShapeType="1"/>
            </p:cNvSpPr>
            <p:nvPr/>
          </p:nvSpPr>
          <p:spPr bwMode="auto">
            <a:xfrm flipH="1">
              <a:off x="1766" y="3287"/>
              <a:ext cx="188" cy="586"/>
            </a:xfrm>
            <a:prstGeom prst="line">
              <a:avLst/>
            </a:prstGeom>
            <a:noFill/>
            <a:ln w="19050">
              <a:solidFill>
                <a:srgbClr val="808080"/>
              </a:solidFill>
              <a:round/>
              <a:headEnd/>
              <a:tailEnd/>
            </a:ln>
          </p:spPr>
          <p:txBody>
            <a:bodyPr wrap="none"/>
            <a:lstStyle/>
            <a:p>
              <a:endParaRPr lang="zh-CN" altLang="en-US"/>
            </a:p>
          </p:txBody>
        </p:sp>
        <p:sp>
          <p:nvSpPr>
            <p:cNvPr id="45" name="Line 271"/>
            <p:cNvSpPr>
              <a:spLocks noChangeShapeType="1"/>
            </p:cNvSpPr>
            <p:nvPr/>
          </p:nvSpPr>
          <p:spPr bwMode="auto">
            <a:xfrm>
              <a:off x="1954" y="3287"/>
              <a:ext cx="188" cy="583"/>
            </a:xfrm>
            <a:prstGeom prst="line">
              <a:avLst/>
            </a:prstGeom>
            <a:noFill/>
            <a:ln w="19050">
              <a:solidFill>
                <a:srgbClr val="808080"/>
              </a:solidFill>
              <a:round/>
              <a:headEnd/>
              <a:tailEnd/>
            </a:ln>
          </p:spPr>
          <p:txBody>
            <a:bodyPr wrap="none"/>
            <a:lstStyle/>
            <a:p>
              <a:endParaRPr lang="zh-CN" altLang="en-US"/>
            </a:p>
          </p:txBody>
        </p:sp>
        <p:sp>
          <p:nvSpPr>
            <p:cNvPr id="46" name="Line 272"/>
            <p:cNvSpPr>
              <a:spLocks noChangeShapeType="1"/>
            </p:cNvSpPr>
            <p:nvPr/>
          </p:nvSpPr>
          <p:spPr bwMode="auto">
            <a:xfrm>
              <a:off x="1766" y="3870"/>
              <a:ext cx="188" cy="64"/>
            </a:xfrm>
            <a:prstGeom prst="line">
              <a:avLst/>
            </a:prstGeom>
            <a:noFill/>
            <a:ln w="19050">
              <a:solidFill>
                <a:srgbClr val="808080"/>
              </a:solidFill>
              <a:round/>
              <a:headEnd/>
              <a:tailEnd/>
            </a:ln>
          </p:spPr>
          <p:txBody>
            <a:bodyPr wrap="none"/>
            <a:lstStyle/>
            <a:p>
              <a:endParaRPr lang="zh-CN" altLang="en-US"/>
            </a:p>
          </p:txBody>
        </p:sp>
        <p:sp>
          <p:nvSpPr>
            <p:cNvPr id="47" name="Line 273"/>
            <p:cNvSpPr>
              <a:spLocks noChangeShapeType="1"/>
            </p:cNvSpPr>
            <p:nvPr/>
          </p:nvSpPr>
          <p:spPr bwMode="auto">
            <a:xfrm flipH="1">
              <a:off x="1954" y="3870"/>
              <a:ext cx="188" cy="64"/>
            </a:xfrm>
            <a:prstGeom prst="line">
              <a:avLst/>
            </a:prstGeom>
            <a:noFill/>
            <a:ln w="19050">
              <a:solidFill>
                <a:srgbClr val="808080"/>
              </a:solidFill>
              <a:round/>
              <a:headEnd/>
              <a:tailEnd/>
            </a:ln>
          </p:spPr>
          <p:txBody>
            <a:bodyPr wrap="none"/>
            <a:lstStyle/>
            <a:p>
              <a:endParaRPr lang="zh-CN" altLang="en-US"/>
            </a:p>
          </p:txBody>
        </p:sp>
        <p:sp>
          <p:nvSpPr>
            <p:cNvPr id="48" name="Line 274"/>
            <p:cNvSpPr>
              <a:spLocks noChangeShapeType="1"/>
            </p:cNvSpPr>
            <p:nvPr/>
          </p:nvSpPr>
          <p:spPr bwMode="auto">
            <a:xfrm>
              <a:off x="1954" y="3300"/>
              <a:ext cx="0" cy="634"/>
            </a:xfrm>
            <a:prstGeom prst="line">
              <a:avLst/>
            </a:prstGeom>
            <a:noFill/>
            <a:ln w="19050">
              <a:solidFill>
                <a:srgbClr val="808080"/>
              </a:solidFill>
              <a:round/>
              <a:headEnd/>
              <a:tailEnd/>
            </a:ln>
          </p:spPr>
          <p:txBody>
            <a:bodyPr wrap="none"/>
            <a:lstStyle/>
            <a:p>
              <a:endParaRPr lang="zh-CN" altLang="en-US"/>
            </a:p>
          </p:txBody>
        </p:sp>
        <p:sp>
          <p:nvSpPr>
            <p:cNvPr id="49" name="Line 275"/>
            <p:cNvSpPr>
              <a:spLocks noChangeShapeType="1"/>
            </p:cNvSpPr>
            <p:nvPr/>
          </p:nvSpPr>
          <p:spPr bwMode="auto">
            <a:xfrm flipV="1">
              <a:off x="1766" y="3810"/>
              <a:ext cx="188" cy="63"/>
            </a:xfrm>
            <a:prstGeom prst="line">
              <a:avLst/>
            </a:prstGeom>
            <a:noFill/>
            <a:ln w="19050">
              <a:solidFill>
                <a:srgbClr val="808080"/>
              </a:solidFill>
              <a:round/>
              <a:headEnd/>
              <a:tailEnd/>
            </a:ln>
          </p:spPr>
          <p:txBody>
            <a:bodyPr wrap="none"/>
            <a:lstStyle/>
            <a:p>
              <a:endParaRPr lang="zh-CN" altLang="en-US"/>
            </a:p>
          </p:txBody>
        </p:sp>
        <p:sp>
          <p:nvSpPr>
            <p:cNvPr id="50" name="Line 276"/>
            <p:cNvSpPr>
              <a:spLocks noChangeShapeType="1"/>
            </p:cNvSpPr>
            <p:nvPr/>
          </p:nvSpPr>
          <p:spPr bwMode="auto">
            <a:xfrm flipH="1" flipV="1">
              <a:off x="1954" y="3810"/>
              <a:ext cx="188" cy="60"/>
            </a:xfrm>
            <a:prstGeom prst="line">
              <a:avLst/>
            </a:prstGeom>
            <a:noFill/>
            <a:ln w="19050">
              <a:solidFill>
                <a:srgbClr val="808080"/>
              </a:solidFill>
              <a:round/>
              <a:headEnd/>
              <a:tailEnd/>
            </a:ln>
          </p:spPr>
          <p:txBody>
            <a:bodyPr wrap="none"/>
            <a:lstStyle/>
            <a:p>
              <a:endParaRPr lang="zh-CN" altLang="en-US"/>
            </a:p>
          </p:txBody>
        </p:sp>
        <p:sp>
          <p:nvSpPr>
            <p:cNvPr id="51" name="Line 277"/>
            <p:cNvSpPr>
              <a:spLocks noChangeShapeType="1"/>
            </p:cNvSpPr>
            <p:nvPr/>
          </p:nvSpPr>
          <p:spPr bwMode="auto">
            <a:xfrm>
              <a:off x="1846" y="3618"/>
              <a:ext cx="108" cy="48"/>
            </a:xfrm>
            <a:prstGeom prst="line">
              <a:avLst/>
            </a:prstGeom>
            <a:noFill/>
            <a:ln w="19050">
              <a:solidFill>
                <a:srgbClr val="808080"/>
              </a:solidFill>
              <a:round/>
              <a:headEnd/>
              <a:tailEnd/>
            </a:ln>
          </p:spPr>
          <p:txBody>
            <a:bodyPr wrap="none"/>
            <a:lstStyle/>
            <a:p>
              <a:endParaRPr lang="zh-CN" altLang="en-US"/>
            </a:p>
          </p:txBody>
        </p:sp>
        <p:sp>
          <p:nvSpPr>
            <p:cNvPr id="52" name="Line 278"/>
            <p:cNvSpPr>
              <a:spLocks noChangeShapeType="1"/>
            </p:cNvSpPr>
            <p:nvPr/>
          </p:nvSpPr>
          <p:spPr bwMode="auto">
            <a:xfrm flipV="1">
              <a:off x="1954" y="3618"/>
              <a:ext cx="114" cy="48"/>
            </a:xfrm>
            <a:prstGeom prst="line">
              <a:avLst/>
            </a:prstGeom>
            <a:noFill/>
            <a:ln w="19050">
              <a:solidFill>
                <a:srgbClr val="808080"/>
              </a:solidFill>
              <a:round/>
              <a:headEnd/>
              <a:tailEnd/>
            </a:ln>
          </p:spPr>
          <p:txBody>
            <a:bodyPr wrap="none"/>
            <a:lstStyle/>
            <a:p>
              <a:endParaRPr lang="zh-CN" altLang="en-US"/>
            </a:p>
          </p:txBody>
        </p:sp>
        <p:sp>
          <p:nvSpPr>
            <p:cNvPr id="53" name="Line 279"/>
            <p:cNvSpPr>
              <a:spLocks noChangeShapeType="1"/>
            </p:cNvSpPr>
            <p:nvPr/>
          </p:nvSpPr>
          <p:spPr bwMode="auto">
            <a:xfrm>
              <a:off x="1810" y="3704"/>
              <a:ext cx="139" cy="65"/>
            </a:xfrm>
            <a:prstGeom prst="line">
              <a:avLst/>
            </a:prstGeom>
            <a:noFill/>
            <a:ln w="19050">
              <a:solidFill>
                <a:srgbClr val="808080"/>
              </a:solidFill>
              <a:round/>
              <a:headEnd/>
              <a:tailEnd/>
            </a:ln>
          </p:spPr>
          <p:txBody>
            <a:bodyPr wrap="none"/>
            <a:lstStyle/>
            <a:p>
              <a:endParaRPr lang="zh-CN" altLang="en-US"/>
            </a:p>
          </p:txBody>
        </p:sp>
        <p:sp>
          <p:nvSpPr>
            <p:cNvPr id="54" name="Line 280"/>
            <p:cNvSpPr>
              <a:spLocks noChangeShapeType="1"/>
            </p:cNvSpPr>
            <p:nvPr/>
          </p:nvSpPr>
          <p:spPr bwMode="auto">
            <a:xfrm flipV="1">
              <a:off x="1954" y="3717"/>
              <a:ext cx="140" cy="57"/>
            </a:xfrm>
            <a:prstGeom prst="line">
              <a:avLst/>
            </a:prstGeom>
            <a:noFill/>
            <a:ln w="19050">
              <a:solidFill>
                <a:srgbClr val="808080"/>
              </a:solidFill>
              <a:round/>
              <a:headEnd/>
              <a:tailEnd/>
            </a:ln>
          </p:spPr>
          <p:txBody>
            <a:bodyPr wrap="none"/>
            <a:lstStyle/>
            <a:p>
              <a:endParaRPr lang="zh-CN" altLang="en-US"/>
            </a:p>
          </p:txBody>
        </p:sp>
        <p:sp>
          <p:nvSpPr>
            <p:cNvPr id="55" name="Line 281"/>
            <p:cNvSpPr>
              <a:spLocks noChangeShapeType="1"/>
            </p:cNvSpPr>
            <p:nvPr/>
          </p:nvSpPr>
          <p:spPr bwMode="auto">
            <a:xfrm flipV="1">
              <a:off x="1954" y="3530"/>
              <a:ext cx="72" cy="24"/>
            </a:xfrm>
            <a:prstGeom prst="line">
              <a:avLst/>
            </a:prstGeom>
            <a:noFill/>
            <a:ln w="19050">
              <a:solidFill>
                <a:srgbClr val="808080"/>
              </a:solidFill>
              <a:round/>
              <a:headEnd/>
              <a:tailEnd/>
            </a:ln>
          </p:spPr>
          <p:txBody>
            <a:bodyPr wrap="none"/>
            <a:lstStyle/>
            <a:p>
              <a:endParaRPr lang="zh-CN" altLang="en-US"/>
            </a:p>
          </p:txBody>
        </p:sp>
        <p:sp>
          <p:nvSpPr>
            <p:cNvPr id="56" name="Line 282"/>
            <p:cNvSpPr>
              <a:spLocks noChangeShapeType="1"/>
            </p:cNvSpPr>
            <p:nvPr/>
          </p:nvSpPr>
          <p:spPr bwMode="auto">
            <a:xfrm flipV="1">
              <a:off x="1954" y="3409"/>
              <a:ext cx="45" cy="18"/>
            </a:xfrm>
            <a:prstGeom prst="line">
              <a:avLst/>
            </a:prstGeom>
            <a:noFill/>
            <a:ln w="19050">
              <a:solidFill>
                <a:srgbClr val="808080"/>
              </a:solidFill>
              <a:round/>
              <a:headEnd/>
              <a:tailEnd/>
            </a:ln>
          </p:spPr>
          <p:txBody>
            <a:bodyPr wrap="none"/>
            <a:lstStyle/>
            <a:p>
              <a:endParaRPr lang="zh-CN" altLang="en-US"/>
            </a:p>
          </p:txBody>
        </p:sp>
        <p:sp>
          <p:nvSpPr>
            <p:cNvPr id="57" name="Line 283"/>
            <p:cNvSpPr>
              <a:spLocks noChangeShapeType="1"/>
            </p:cNvSpPr>
            <p:nvPr/>
          </p:nvSpPr>
          <p:spPr bwMode="auto">
            <a:xfrm>
              <a:off x="1873" y="3522"/>
              <a:ext cx="87" cy="32"/>
            </a:xfrm>
            <a:prstGeom prst="line">
              <a:avLst/>
            </a:prstGeom>
            <a:noFill/>
            <a:ln w="19050">
              <a:solidFill>
                <a:srgbClr val="808080"/>
              </a:solidFill>
              <a:round/>
              <a:headEnd/>
              <a:tailEnd/>
            </a:ln>
          </p:spPr>
          <p:txBody>
            <a:bodyPr wrap="none"/>
            <a:lstStyle/>
            <a:p>
              <a:endParaRPr lang="zh-CN" altLang="en-US"/>
            </a:p>
          </p:txBody>
        </p:sp>
        <p:sp>
          <p:nvSpPr>
            <p:cNvPr id="58" name="Line 284"/>
            <p:cNvSpPr>
              <a:spLocks noChangeShapeType="1"/>
            </p:cNvSpPr>
            <p:nvPr/>
          </p:nvSpPr>
          <p:spPr bwMode="auto">
            <a:xfrm>
              <a:off x="1912" y="3404"/>
              <a:ext cx="50" cy="31"/>
            </a:xfrm>
            <a:prstGeom prst="line">
              <a:avLst/>
            </a:prstGeom>
            <a:noFill/>
            <a:ln w="19050">
              <a:solidFill>
                <a:srgbClr val="808080"/>
              </a:solidFill>
              <a:round/>
              <a:headEnd/>
              <a:tailEnd/>
            </a:ln>
          </p:spPr>
          <p:txBody>
            <a:bodyPr wrap="none"/>
            <a:lstStyle/>
            <a:p>
              <a:endParaRPr lang="zh-CN" altLang="en-US"/>
            </a:p>
          </p:txBody>
        </p:sp>
        <p:sp>
          <p:nvSpPr>
            <p:cNvPr id="59" name="Oval 694"/>
            <p:cNvSpPr>
              <a:spLocks noChangeArrowheads="1"/>
            </p:cNvSpPr>
            <p:nvPr/>
          </p:nvSpPr>
          <p:spPr bwMode="auto">
            <a:xfrm>
              <a:off x="1921" y="3233"/>
              <a:ext cx="63" cy="68"/>
            </a:xfrm>
            <a:prstGeom prst="ellipse">
              <a:avLst/>
            </a:prstGeom>
            <a:solidFill>
              <a:srgbClr val="808080"/>
            </a:solidFill>
            <a:ln w="9525">
              <a:solidFill>
                <a:srgbClr val="808080"/>
              </a:solidFill>
              <a:round/>
              <a:headEnd/>
              <a:tailEnd/>
            </a:ln>
          </p:spPr>
          <p:txBody>
            <a:bodyPr wrap="none" anchor="ctr"/>
            <a:lstStyle/>
            <a:p>
              <a:endParaRPr lang="zh-CN" altLang="zh-CN"/>
            </a:p>
          </p:txBody>
        </p:sp>
        <p:pic>
          <p:nvPicPr>
            <p:cNvPr id="60" name="Picture 695" descr="cell_tower_radiation_gray"/>
            <p:cNvPicPr>
              <a:picLocks noChangeAspect="1" noChangeArrowheads="1"/>
            </p:cNvPicPr>
            <p:nvPr/>
          </p:nvPicPr>
          <p:blipFill>
            <a:blip r:embed="rId4" cstate="print"/>
            <a:srcRect/>
            <a:stretch>
              <a:fillRect/>
            </a:stretch>
          </p:blipFill>
          <p:spPr bwMode="auto">
            <a:xfrm>
              <a:off x="1653" y="3023"/>
              <a:ext cx="622" cy="503"/>
            </a:xfrm>
            <a:prstGeom prst="rect">
              <a:avLst/>
            </a:prstGeom>
            <a:noFill/>
            <a:ln w="9525">
              <a:noFill/>
              <a:miter lim="800000"/>
              <a:headEnd/>
              <a:tailEnd/>
            </a:ln>
          </p:spPr>
        </p:pic>
      </p:grpSp>
      <p:grpSp>
        <p:nvGrpSpPr>
          <p:cNvPr id="61" name="Group 696"/>
          <p:cNvGrpSpPr>
            <a:grpSpLocks/>
          </p:cNvGrpSpPr>
          <p:nvPr/>
        </p:nvGrpSpPr>
        <p:grpSpPr bwMode="auto">
          <a:xfrm>
            <a:off x="6289675" y="2406650"/>
            <a:ext cx="454025" cy="254000"/>
            <a:chOff x="3843" y="1516"/>
            <a:chExt cx="286" cy="160"/>
          </a:xfrm>
        </p:grpSpPr>
        <p:sp>
          <p:nvSpPr>
            <p:cNvPr id="62" name="Line 697"/>
            <p:cNvSpPr>
              <a:spLocks noChangeShapeType="1"/>
            </p:cNvSpPr>
            <p:nvPr/>
          </p:nvSpPr>
          <p:spPr bwMode="auto">
            <a:xfrm>
              <a:off x="3843" y="1516"/>
              <a:ext cx="96" cy="60"/>
            </a:xfrm>
            <a:prstGeom prst="line">
              <a:avLst/>
            </a:prstGeom>
            <a:noFill/>
            <a:ln w="9525">
              <a:solidFill>
                <a:srgbClr val="969696"/>
              </a:solidFill>
              <a:round/>
              <a:headEnd/>
              <a:tailEnd/>
            </a:ln>
          </p:spPr>
          <p:txBody>
            <a:bodyPr/>
            <a:lstStyle/>
            <a:p>
              <a:endParaRPr lang="zh-CN" altLang="en-US"/>
            </a:p>
          </p:txBody>
        </p:sp>
        <p:sp>
          <p:nvSpPr>
            <p:cNvPr id="63" name="Oval 407"/>
            <p:cNvSpPr>
              <a:spLocks noChangeArrowheads="1"/>
            </p:cNvSpPr>
            <p:nvPr/>
          </p:nvSpPr>
          <p:spPr bwMode="auto">
            <a:xfrm>
              <a:off x="3884" y="1616"/>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zh-CN" altLang="zh-CN">
                <a:latin typeface="Times New Roman" pitchFamily="18" charset="0"/>
              </a:endParaRPr>
            </a:p>
          </p:txBody>
        </p:sp>
        <p:sp>
          <p:nvSpPr>
            <p:cNvPr id="64" name="Rectangle 410"/>
            <p:cNvSpPr>
              <a:spLocks noChangeArrowheads="1"/>
            </p:cNvSpPr>
            <p:nvPr/>
          </p:nvSpPr>
          <p:spPr bwMode="auto">
            <a:xfrm>
              <a:off x="3884" y="1610"/>
              <a:ext cx="245" cy="37"/>
            </a:xfrm>
            <a:prstGeom prst="rect">
              <a:avLst/>
            </a:prstGeom>
            <a:gradFill rotWithShape="1">
              <a:gsLst>
                <a:gs pos="0">
                  <a:schemeClr val="folHlink"/>
                </a:gs>
                <a:gs pos="100000">
                  <a:srgbClr val="EAEAEA"/>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65" name="Oval 411"/>
            <p:cNvSpPr>
              <a:spLocks noChangeArrowheads="1"/>
            </p:cNvSpPr>
            <p:nvPr/>
          </p:nvSpPr>
          <p:spPr bwMode="auto">
            <a:xfrm>
              <a:off x="3883" y="1569"/>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zh-CN" altLang="zh-CN">
                <a:latin typeface="Times New Roman" pitchFamily="18" charset="0"/>
              </a:endParaRPr>
            </a:p>
          </p:txBody>
        </p:sp>
        <p:grpSp>
          <p:nvGrpSpPr>
            <p:cNvPr id="66" name="Group 701"/>
            <p:cNvGrpSpPr>
              <a:grpSpLocks/>
            </p:cNvGrpSpPr>
            <p:nvPr/>
          </p:nvGrpSpPr>
          <p:grpSpPr bwMode="auto">
            <a:xfrm>
              <a:off x="3932" y="1587"/>
              <a:ext cx="138" cy="33"/>
              <a:chOff x="2468" y="1332"/>
              <a:chExt cx="310" cy="60"/>
            </a:xfrm>
          </p:grpSpPr>
          <p:sp>
            <p:nvSpPr>
              <p:cNvPr id="69" name="Freeform 702"/>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70" name="Freeform 703"/>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67" name="Line 704"/>
            <p:cNvSpPr>
              <a:spLocks noChangeShapeType="1"/>
            </p:cNvSpPr>
            <p:nvPr/>
          </p:nvSpPr>
          <p:spPr bwMode="auto">
            <a:xfrm>
              <a:off x="3884" y="1602"/>
              <a:ext cx="0" cy="47"/>
            </a:xfrm>
            <a:prstGeom prst="line">
              <a:avLst/>
            </a:prstGeom>
            <a:noFill/>
            <a:ln w="9525">
              <a:solidFill>
                <a:schemeClr val="bg2"/>
              </a:solidFill>
              <a:round/>
              <a:headEnd/>
              <a:tailEnd/>
            </a:ln>
          </p:spPr>
          <p:txBody>
            <a:bodyPr/>
            <a:lstStyle/>
            <a:p>
              <a:endParaRPr lang="zh-CN" altLang="en-US"/>
            </a:p>
          </p:txBody>
        </p:sp>
        <p:sp>
          <p:nvSpPr>
            <p:cNvPr id="68" name="Line 705"/>
            <p:cNvSpPr>
              <a:spLocks noChangeShapeType="1"/>
            </p:cNvSpPr>
            <p:nvPr/>
          </p:nvSpPr>
          <p:spPr bwMode="auto">
            <a:xfrm>
              <a:off x="4127" y="1604"/>
              <a:ext cx="0" cy="46"/>
            </a:xfrm>
            <a:prstGeom prst="line">
              <a:avLst/>
            </a:prstGeom>
            <a:noFill/>
            <a:ln w="9525">
              <a:solidFill>
                <a:schemeClr val="bg2"/>
              </a:solidFill>
              <a:round/>
              <a:headEnd/>
              <a:tailEnd/>
            </a:ln>
          </p:spPr>
          <p:txBody>
            <a:bodyPr/>
            <a:lstStyle/>
            <a:p>
              <a:endParaRPr lang="zh-CN" altLang="en-US"/>
            </a:p>
          </p:txBody>
        </p:sp>
      </p:grpSp>
      <p:grpSp>
        <p:nvGrpSpPr>
          <p:cNvPr id="71" name="Group 706"/>
          <p:cNvGrpSpPr>
            <a:grpSpLocks/>
          </p:cNvGrpSpPr>
          <p:nvPr/>
        </p:nvGrpSpPr>
        <p:grpSpPr bwMode="auto">
          <a:xfrm>
            <a:off x="7202488" y="2493963"/>
            <a:ext cx="390525" cy="174625"/>
            <a:chOff x="4334" y="1470"/>
            <a:chExt cx="246" cy="107"/>
          </a:xfrm>
        </p:grpSpPr>
        <p:sp>
          <p:nvSpPr>
            <p:cNvPr id="72"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zh-CN" altLang="zh-CN">
                <a:latin typeface="Times New Roman" pitchFamily="18" charset="0"/>
              </a:endParaRPr>
            </a:p>
          </p:txBody>
        </p:sp>
        <p:sp>
          <p:nvSpPr>
            <p:cNvPr id="73"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74"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zh-CN" altLang="zh-CN">
                <a:latin typeface="Times New Roman" pitchFamily="18" charset="0"/>
              </a:endParaRPr>
            </a:p>
          </p:txBody>
        </p:sp>
        <p:grpSp>
          <p:nvGrpSpPr>
            <p:cNvPr id="75" name="Group 710"/>
            <p:cNvGrpSpPr>
              <a:grpSpLocks/>
            </p:cNvGrpSpPr>
            <p:nvPr/>
          </p:nvGrpSpPr>
          <p:grpSpPr bwMode="auto">
            <a:xfrm>
              <a:off x="4383" y="1488"/>
              <a:ext cx="138" cy="33"/>
              <a:chOff x="2468" y="1332"/>
              <a:chExt cx="310" cy="60"/>
            </a:xfrm>
          </p:grpSpPr>
          <p:sp>
            <p:nvSpPr>
              <p:cNvPr id="78" name="Freeform 711"/>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79" name="Freeform 712"/>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76" name="Line 713"/>
            <p:cNvSpPr>
              <a:spLocks noChangeShapeType="1"/>
            </p:cNvSpPr>
            <p:nvPr/>
          </p:nvSpPr>
          <p:spPr bwMode="auto">
            <a:xfrm>
              <a:off x="4335" y="1503"/>
              <a:ext cx="0" cy="47"/>
            </a:xfrm>
            <a:prstGeom prst="line">
              <a:avLst/>
            </a:prstGeom>
            <a:noFill/>
            <a:ln w="9525">
              <a:solidFill>
                <a:schemeClr val="bg2"/>
              </a:solidFill>
              <a:round/>
              <a:headEnd/>
              <a:tailEnd/>
            </a:ln>
          </p:spPr>
          <p:txBody>
            <a:bodyPr/>
            <a:lstStyle/>
            <a:p>
              <a:endParaRPr lang="zh-CN" altLang="en-US"/>
            </a:p>
          </p:txBody>
        </p:sp>
        <p:sp>
          <p:nvSpPr>
            <p:cNvPr id="77" name="Line 714"/>
            <p:cNvSpPr>
              <a:spLocks noChangeShapeType="1"/>
            </p:cNvSpPr>
            <p:nvPr/>
          </p:nvSpPr>
          <p:spPr bwMode="auto">
            <a:xfrm>
              <a:off x="4578" y="1505"/>
              <a:ext cx="0" cy="46"/>
            </a:xfrm>
            <a:prstGeom prst="line">
              <a:avLst/>
            </a:prstGeom>
            <a:noFill/>
            <a:ln w="9525">
              <a:solidFill>
                <a:schemeClr val="bg2"/>
              </a:solidFill>
              <a:round/>
              <a:headEnd/>
              <a:tailEnd/>
            </a:ln>
          </p:spPr>
          <p:txBody>
            <a:bodyPr/>
            <a:lstStyle/>
            <a:p>
              <a:endParaRPr lang="zh-CN" altLang="en-US"/>
            </a:p>
          </p:txBody>
        </p:sp>
      </p:grpSp>
      <p:grpSp>
        <p:nvGrpSpPr>
          <p:cNvPr id="80" name="Group 715"/>
          <p:cNvGrpSpPr>
            <a:grpSpLocks/>
          </p:cNvGrpSpPr>
          <p:nvPr/>
        </p:nvGrpSpPr>
        <p:grpSpPr bwMode="auto">
          <a:xfrm>
            <a:off x="7213600" y="2757488"/>
            <a:ext cx="390525" cy="174625"/>
            <a:chOff x="4334" y="1470"/>
            <a:chExt cx="246" cy="107"/>
          </a:xfrm>
        </p:grpSpPr>
        <p:sp>
          <p:nvSpPr>
            <p:cNvPr id="81"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zh-CN" altLang="zh-CN">
                <a:latin typeface="Times New Roman" pitchFamily="18" charset="0"/>
              </a:endParaRPr>
            </a:p>
          </p:txBody>
        </p:sp>
        <p:sp>
          <p:nvSpPr>
            <p:cNvPr id="82"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83"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zh-CN" altLang="zh-CN">
                <a:latin typeface="Times New Roman" pitchFamily="18" charset="0"/>
              </a:endParaRPr>
            </a:p>
          </p:txBody>
        </p:sp>
        <p:grpSp>
          <p:nvGrpSpPr>
            <p:cNvPr id="84" name="Group 719"/>
            <p:cNvGrpSpPr>
              <a:grpSpLocks/>
            </p:cNvGrpSpPr>
            <p:nvPr/>
          </p:nvGrpSpPr>
          <p:grpSpPr bwMode="auto">
            <a:xfrm>
              <a:off x="4383" y="1488"/>
              <a:ext cx="138" cy="33"/>
              <a:chOff x="2468" y="1332"/>
              <a:chExt cx="310" cy="60"/>
            </a:xfrm>
          </p:grpSpPr>
          <p:sp>
            <p:nvSpPr>
              <p:cNvPr id="87" name="Freeform 72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88" name="Freeform 72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85" name="Line 722"/>
            <p:cNvSpPr>
              <a:spLocks noChangeShapeType="1"/>
            </p:cNvSpPr>
            <p:nvPr/>
          </p:nvSpPr>
          <p:spPr bwMode="auto">
            <a:xfrm>
              <a:off x="4335" y="1503"/>
              <a:ext cx="0" cy="47"/>
            </a:xfrm>
            <a:prstGeom prst="line">
              <a:avLst/>
            </a:prstGeom>
            <a:noFill/>
            <a:ln w="9525">
              <a:solidFill>
                <a:schemeClr val="bg2"/>
              </a:solidFill>
              <a:round/>
              <a:headEnd/>
              <a:tailEnd/>
            </a:ln>
          </p:spPr>
          <p:txBody>
            <a:bodyPr/>
            <a:lstStyle/>
            <a:p>
              <a:endParaRPr lang="zh-CN" altLang="en-US"/>
            </a:p>
          </p:txBody>
        </p:sp>
        <p:sp>
          <p:nvSpPr>
            <p:cNvPr id="86" name="Line 723"/>
            <p:cNvSpPr>
              <a:spLocks noChangeShapeType="1"/>
            </p:cNvSpPr>
            <p:nvPr/>
          </p:nvSpPr>
          <p:spPr bwMode="auto">
            <a:xfrm>
              <a:off x="4578" y="1505"/>
              <a:ext cx="0" cy="46"/>
            </a:xfrm>
            <a:prstGeom prst="line">
              <a:avLst/>
            </a:prstGeom>
            <a:noFill/>
            <a:ln w="9525">
              <a:solidFill>
                <a:schemeClr val="bg2"/>
              </a:solidFill>
              <a:round/>
              <a:headEnd/>
              <a:tailEnd/>
            </a:ln>
          </p:spPr>
          <p:txBody>
            <a:bodyPr/>
            <a:lstStyle/>
            <a:p>
              <a:endParaRPr lang="zh-CN" altLang="en-US"/>
            </a:p>
          </p:txBody>
        </p:sp>
      </p:grpSp>
      <p:grpSp>
        <p:nvGrpSpPr>
          <p:cNvPr id="89" name="Group 724"/>
          <p:cNvGrpSpPr>
            <a:grpSpLocks/>
          </p:cNvGrpSpPr>
          <p:nvPr/>
        </p:nvGrpSpPr>
        <p:grpSpPr bwMode="auto">
          <a:xfrm>
            <a:off x="7762875" y="2759075"/>
            <a:ext cx="390525" cy="174625"/>
            <a:chOff x="4334" y="1470"/>
            <a:chExt cx="246" cy="107"/>
          </a:xfrm>
        </p:grpSpPr>
        <p:sp>
          <p:nvSpPr>
            <p:cNvPr id="90"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zh-CN" altLang="zh-CN">
                <a:latin typeface="Times New Roman" pitchFamily="18" charset="0"/>
              </a:endParaRPr>
            </a:p>
          </p:txBody>
        </p:sp>
        <p:sp>
          <p:nvSpPr>
            <p:cNvPr id="91"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92"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zh-CN" altLang="zh-CN">
                <a:latin typeface="Times New Roman" pitchFamily="18" charset="0"/>
              </a:endParaRPr>
            </a:p>
          </p:txBody>
        </p:sp>
        <p:grpSp>
          <p:nvGrpSpPr>
            <p:cNvPr id="93" name="Group 728"/>
            <p:cNvGrpSpPr>
              <a:grpSpLocks/>
            </p:cNvGrpSpPr>
            <p:nvPr/>
          </p:nvGrpSpPr>
          <p:grpSpPr bwMode="auto">
            <a:xfrm>
              <a:off x="4383" y="1488"/>
              <a:ext cx="138" cy="33"/>
              <a:chOff x="2468" y="1332"/>
              <a:chExt cx="310" cy="60"/>
            </a:xfrm>
          </p:grpSpPr>
          <p:sp>
            <p:nvSpPr>
              <p:cNvPr id="96" name="Freeform 72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97" name="Freeform 73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94" name="Line 731"/>
            <p:cNvSpPr>
              <a:spLocks noChangeShapeType="1"/>
            </p:cNvSpPr>
            <p:nvPr/>
          </p:nvSpPr>
          <p:spPr bwMode="auto">
            <a:xfrm>
              <a:off x="4335" y="1503"/>
              <a:ext cx="0" cy="47"/>
            </a:xfrm>
            <a:prstGeom prst="line">
              <a:avLst/>
            </a:prstGeom>
            <a:noFill/>
            <a:ln w="9525">
              <a:solidFill>
                <a:schemeClr val="bg2"/>
              </a:solidFill>
              <a:round/>
              <a:headEnd/>
              <a:tailEnd/>
            </a:ln>
          </p:spPr>
          <p:txBody>
            <a:bodyPr/>
            <a:lstStyle/>
            <a:p>
              <a:endParaRPr lang="zh-CN" altLang="en-US"/>
            </a:p>
          </p:txBody>
        </p:sp>
        <p:sp>
          <p:nvSpPr>
            <p:cNvPr id="95" name="Line 732"/>
            <p:cNvSpPr>
              <a:spLocks noChangeShapeType="1"/>
            </p:cNvSpPr>
            <p:nvPr/>
          </p:nvSpPr>
          <p:spPr bwMode="auto">
            <a:xfrm>
              <a:off x="4578" y="1505"/>
              <a:ext cx="0" cy="46"/>
            </a:xfrm>
            <a:prstGeom prst="line">
              <a:avLst/>
            </a:prstGeom>
            <a:noFill/>
            <a:ln w="9525">
              <a:solidFill>
                <a:schemeClr val="bg2"/>
              </a:solidFill>
              <a:round/>
              <a:headEnd/>
              <a:tailEnd/>
            </a:ln>
          </p:spPr>
          <p:txBody>
            <a:bodyPr/>
            <a:lstStyle/>
            <a:p>
              <a:endParaRPr lang="zh-CN" altLang="en-US"/>
            </a:p>
          </p:txBody>
        </p:sp>
      </p:grpSp>
      <p:grpSp>
        <p:nvGrpSpPr>
          <p:cNvPr id="98" name="Group 733"/>
          <p:cNvGrpSpPr>
            <a:grpSpLocks/>
          </p:cNvGrpSpPr>
          <p:nvPr/>
        </p:nvGrpSpPr>
        <p:grpSpPr bwMode="auto">
          <a:xfrm>
            <a:off x="7689850" y="2393950"/>
            <a:ext cx="390525" cy="174625"/>
            <a:chOff x="4334" y="1470"/>
            <a:chExt cx="246" cy="107"/>
          </a:xfrm>
        </p:grpSpPr>
        <p:sp>
          <p:nvSpPr>
            <p:cNvPr id="99"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zh-CN" altLang="zh-CN">
                <a:latin typeface="Times New Roman" pitchFamily="18" charset="0"/>
              </a:endParaRPr>
            </a:p>
          </p:txBody>
        </p:sp>
        <p:sp>
          <p:nvSpPr>
            <p:cNvPr id="100"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101"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zh-CN" altLang="zh-CN">
                <a:latin typeface="Times New Roman" pitchFamily="18" charset="0"/>
              </a:endParaRPr>
            </a:p>
          </p:txBody>
        </p:sp>
        <p:grpSp>
          <p:nvGrpSpPr>
            <p:cNvPr id="102" name="Group 737"/>
            <p:cNvGrpSpPr>
              <a:grpSpLocks/>
            </p:cNvGrpSpPr>
            <p:nvPr/>
          </p:nvGrpSpPr>
          <p:grpSpPr bwMode="auto">
            <a:xfrm>
              <a:off x="4383" y="1488"/>
              <a:ext cx="138" cy="33"/>
              <a:chOff x="2468" y="1332"/>
              <a:chExt cx="310" cy="60"/>
            </a:xfrm>
          </p:grpSpPr>
          <p:sp>
            <p:nvSpPr>
              <p:cNvPr id="105" name="Freeform 7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106" name="Freeform 7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103" name="Line 740"/>
            <p:cNvSpPr>
              <a:spLocks noChangeShapeType="1"/>
            </p:cNvSpPr>
            <p:nvPr/>
          </p:nvSpPr>
          <p:spPr bwMode="auto">
            <a:xfrm>
              <a:off x="4335" y="1503"/>
              <a:ext cx="0" cy="47"/>
            </a:xfrm>
            <a:prstGeom prst="line">
              <a:avLst/>
            </a:prstGeom>
            <a:noFill/>
            <a:ln w="9525">
              <a:solidFill>
                <a:schemeClr val="bg2"/>
              </a:solidFill>
              <a:round/>
              <a:headEnd/>
              <a:tailEnd/>
            </a:ln>
          </p:spPr>
          <p:txBody>
            <a:bodyPr/>
            <a:lstStyle/>
            <a:p>
              <a:endParaRPr lang="zh-CN" altLang="en-US"/>
            </a:p>
          </p:txBody>
        </p:sp>
        <p:sp>
          <p:nvSpPr>
            <p:cNvPr id="104" name="Line 741"/>
            <p:cNvSpPr>
              <a:spLocks noChangeShapeType="1"/>
            </p:cNvSpPr>
            <p:nvPr/>
          </p:nvSpPr>
          <p:spPr bwMode="auto">
            <a:xfrm>
              <a:off x="4578" y="1505"/>
              <a:ext cx="0" cy="46"/>
            </a:xfrm>
            <a:prstGeom prst="line">
              <a:avLst/>
            </a:prstGeom>
            <a:noFill/>
            <a:ln w="9525">
              <a:solidFill>
                <a:schemeClr val="bg2"/>
              </a:solidFill>
              <a:round/>
              <a:headEnd/>
              <a:tailEnd/>
            </a:ln>
          </p:spPr>
          <p:txBody>
            <a:bodyPr/>
            <a:lstStyle/>
            <a:p>
              <a:endParaRPr lang="zh-CN" altLang="en-US"/>
            </a:p>
          </p:txBody>
        </p:sp>
      </p:grpSp>
      <p:sp>
        <p:nvSpPr>
          <p:cNvPr id="107" name="Line 751"/>
          <p:cNvSpPr>
            <a:spLocks noChangeShapeType="1"/>
          </p:cNvSpPr>
          <p:nvPr/>
        </p:nvSpPr>
        <p:spPr bwMode="auto">
          <a:xfrm>
            <a:off x="6427788" y="3743325"/>
            <a:ext cx="679450" cy="0"/>
          </a:xfrm>
          <a:prstGeom prst="line">
            <a:avLst/>
          </a:prstGeom>
          <a:noFill/>
          <a:ln w="9525">
            <a:solidFill>
              <a:srgbClr val="FF0000"/>
            </a:solidFill>
            <a:round/>
            <a:headEnd/>
            <a:tailEnd/>
          </a:ln>
        </p:spPr>
        <p:txBody>
          <a:bodyPr/>
          <a:lstStyle/>
          <a:p>
            <a:endParaRPr lang="zh-CN" altLang="en-US"/>
          </a:p>
        </p:txBody>
      </p:sp>
      <p:grpSp>
        <p:nvGrpSpPr>
          <p:cNvPr id="108" name="Group 761"/>
          <p:cNvGrpSpPr>
            <a:grpSpLocks/>
          </p:cNvGrpSpPr>
          <p:nvPr/>
        </p:nvGrpSpPr>
        <p:grpSpPr bwMode="auto">
          <a:xfrm>
            <a:off x="7591425" y="4806950"/>
            <a:ext cx="622300" cy="244475"/>
            <a:chOff x="4334" y="1470"/>
            <a:chExt cx="246" cy="107"/>
          </a:xfrm>
        </p:grpSpPr>
        <p:sp>
          <p:nvSpPr>
            <p:cNvPr id="109"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zh-CN" altLang="zh-CN">
                <a:latin typeface="Times New Roman" pitchFamily="18" charset="0"/>
              </a:endParaRPr>
            </a:p>
          </p:txBody>
        </p:sp>
        <p:sp>
          <p:nvSpPr>
            <p:cNvPr id="110"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111"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zh-CN" altLang="zh-CN">
                <a:latin typeface="Times New Roman" pitchFamily="18" charset="0"/>
              </a:endParaRPr>
            </a:p>
          </p:txBody>
        </p:sp>
        <p:grpSp>
          <p:nvGrpSpPr>
            <p:cNvPr id="112" name="Group 765"/>
            <p:cNvGrpSpPr>
              <a:grpSpLocks/>
            </p:cNvGrpSpPr>
            <p:nvPr/>
          </p:nvGrpSpPr>
          <p:grpSpPr bwMode="auto">
            <a:xfrm>
              <a:off x="4383" y="1488"/>
              <a:ext cx="138" cy="33"/>
              <a:chOff x="2468" y="1332"/>
              <a:chExt cx="310" cy="60"/>
            </a:xfrm>
          </p:grpSpPr>
          <p:sp>
            <p:nvSpPr>
              <p:cNvPr id="115" name="Freeform 76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116" name="Freeform 76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113" name="Line 768"/>
            <p:cNvSpPr>
              <a:spLocks noChangeShapeType="1"/>
            </p:cNvSpPr>
            <p:nvPr/>
          </p:nvSpPr>
          <p:spPr bwMode="auto">
            <a:xfrm>
              <a:off x="4335" y="1503"/>
              <a:ext cx="0" cy="47"/>
            </a:xfrm>
            <a:prstGeom prst="line">
              <a:avLst/>
            </a:prstGeom>
            <a:noFill/>
            <a:ln w="9525">
              <a:solidFill>
                <a:schemeClr val="bg2"/>
              </a:solidFill>
              <a:round/>
              <a:headEnd/>
              <a:tailEnd/>
            </a:ln>
          </p:spPr>
          <p:txBody>
            <a:bodyPr/>
            <a:lstStyle/>
            <a:p>
              <a:endParaRPr lang="zh-CN" altLang="en-US"/>
            </a:p>
          </p:txBody>
        </p:sp>
        <p:sp>
          <p:nvSpPr>
            <p:cNvPr id="114" name="Line 769"/>
            <p:cNvSpPr>
              <a:spLocks noChangeShapeType="1"/>
            </p:cNvSpPr>
            <p:nvPr/>
          </p:nvSpPr>
          <p:spPr bwMode="auto">
            <a:xfrm>
              <a:off x="4578" y="1505"/>
              <a:ext cx="0" cy="47"/>
            </a:xfrm>
            <a:prstGeom prst="line">
              <a:avLst/>
            </a:prstGeom>
            <a:noFill/>
            <a:ln w="9525">
              <a:solidFill>
                <a:schemeClr val="bg2"/>
              </a:solidFill>
              <a:round/>
              <a:headEnd/>
              <a:tailEnd/>
            </a:ln>
          </p:spPr>
          <p:txBody>
            <a:bodyPr/>
            <a:lstStyle/>
            <a:p>
              <a:endParaRPr lang="zh-CN" altLang="en-US"/>
            </a:p>
          </p:txBody>
        </p:sp>
      </p:grpSp>
      <p:grpSp>
        <p:nvGrpSpPr>
          <p:cNvPr id="117" name="Group 770"/>
          <p:cNvGrpSpPr>
            <a:grpSpLocks/>
          </p:cNvGrpSpPr>
          <p:nvPr/>
        </p:nvGrpSpPr>
        <p:grpSpPr bwMode="auto">
          <a:xfrm>
            <a:off x="6965950" y="4508500"/>
            <a:ext cx="622300" cy="244475"/>
            <a:chOff x="4334" y="1470"/>
            <a:chExt cx="246" cy="107"/>
          </a:xfrm>
        </p:grpSpPr>
        <p:sp>
          <p:nvSpPr>
            <p:cNvPr id="118"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zh-CN" altLang="zh-CN">
                <a:latin typeface="Times New Roman" pitchFamily="18" charset="0"/>
              </a:endParaRPr>
            </a:p>
          </p:txBody>
        </p:sp>
        <p:sp>
          <p:nvSpPr>
            <p:cNvPr id="119"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120"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zh-CN" altLang="zh-CN">
                <a:latin typeface="Times New Roman" pitchFamily="18" charset="0"/>
              </a:endParaRPr>
            </a:p>
          </p:txBody>
        </p:sp>
        <p:grpSp>
          <p:nvGrpSpPr>
            <p:cNvPr id="121" name="Group 774"/>
            <p:cNvGrpSpPr>
              <a:grpSpLocks/>
            </p:cNvGrpSpPr>
            <p:nvPr/>
          </p:nvGrpSpPr>
          <p:grpSpPr bwMode="auto">
            <a:xfrm>
              <a:off x="4383" y="1488"/>
              <a:ext cx="138" cy="33"/>
              <a:chOff x="2468" y="1332"/>
              <a:chExt cx="310" cy="60"/>
            </a:xfrm>
          </p:grpSpPr>
          <p:sp>
            <p:nvSpPr>
              <p:cNvPr id="124" name="Freeform 775"/>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125" name="Freeform 776"/>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122" name="Line 777"/>
            <p:cNvSpPr>
              <a:spLocks noChangeShapeType="1"/>
            </p:cNvSpPr>
            <p:nvPr/>
          </p:nvSpPr>
          <p:spPr bwMode="auto">
            <a:xfrm>
              <a:off x="4335" y="1503"/>
              <a:ext cx="0" cy="47"/>
            </a:xfrm>
            <a:prstGeom prst="line">
              <a:avLst/>
            </a:prstGeom>
            <a:noFill/>
            <a:ln w="9525">
              <a:solidFill>
                <a:schemeClr val="bg2"/>
              </a:solidFill>
              <a:round/>
              <a:headEnd/>
              <a:tailEnd/>
            </a:ln>
          </p:spPr>
          <p:txBody>
            <a:bodyPr/>
            <a:lstStyle/>
            <a:p>
              <a:endParaRPr lang="zh-CN" altLang="en-US"/>
            </a:p>
          </p:txBody>
        </p:sp>
        <p:sp>
          <p:nvSpPr>
            <p:cNvPr id="123" name="Line 778"/>
            <p:cNvSpPr>
              <a:spLocks noChangeShapeType="1"/>
            </p:cNvSpPr>
            <p:nvPr/>
          </p:nvSpPr>
          <p:spPr bwMode="auto">
            <a:xfrm>
              <a:off x="4578" y="1505"/>
              <a:ext cx="0" cy="47"/>
            </a:xfrm>
            <a:prstGeom prst="line">
              <a:avLst/>
            </a:prstGeom>
            <a:noFill/>
            <a:ln w="9525">
              <a:solidFill>
                <a:schemeClr val="bg2"/>
              </a:solidFill>
              <a:round/>
              <a:headEnd/>
              <a:tailEnd/>
            </a:ln>
          </p:spPr>
          <p:txBody>
            <a:bodyPr/>
            <a:lstStyle/>
            <a:p>
              <a:endParaRPr lang="zh-CN" altLang="en-US"/>
            </a:p>
          </p:txBody>
        </p:sp>
      </p:grpSp>
      <p:grpSp>
        <p:nvGrpSpPr>
          <p:cNvPr id="126" name="Group 779"/>
          <p:cNvGrpSpPr>
            <a:grpSpLocks/>
          </p:cNvGrpSpPr>
          <p:nvPr/>
        </p:nvGrpSpPr>
        <p:grpSpPr bwMode="auto">
          <a:xfrm>
            <a:off x="6242050" y="4851400"/>
            <a:ext cx="622300" cy="244475"/>
            <a:chOff x="4334" y="1470"/>
            <a:chExt cx="246" cy="107"/>
          </a:xfrm>
        </p:grpSpPr>
        <p:sp>
          <p:nvSpPr>
            <p:cNvPr id="127"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zh-CN" altLang="zh-CN">
                <a:latin typeface="Times New Roman" pitchFamily="18" charset="0"/>
              </a:endParaRPr>
            </a:p>
          </p:txBody>
        </p:sp>
        <p:sp>
          <p:nvSpPr>
            <p:cNvPr id="128"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129"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zh-CN" altLang="zh-CN">
                <a:latin typeface="Times New Roman" pitchFamily="18" charset="0"/>
              </a:endParaRPr>
            </a:p>
          </p:txBody>
        </p:sp>
        <p:grpSp>
          <p:nvGrpSpPr>
            <p:cNvPr id="130" name="Group 783"/>
            <p:cNvGrpSpPr>
              <a:grpSpLocks/>
            </p:cNvGrpSpPr>
            <p:nvPr/>
          </p:nvGrpSpPr>
          <p:grpSpPr bwMode="auto">
            <a:xfrm>
              <a:off x="4383" y="1488"/>
              <a:ext cx="138" cy="33"/>
              <a:chOff x="2468" y="1332"/>
              <a:chExt cx="310" cy="60"/>
            </a:xfrm>
          </p:grpSpPr>
          <p:sp>
            <p:nvSpPr>
              <p:cNvPr id="133" name="Freeform 784"/>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134" name="Freeform 785"/>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131" name="Line 786"/>
            <p:cNvSpPr>
              <a:spLocks noChangeShapeType="1"/>
            </p:cNvSpPr>
            <p:nvPr/>
          </p:nvSpPr>
          <p:spPr bwMode="auto">
            <a:xfrm>
              <a:off x="4335" y="1503"/>
              <a:ext cx="0" cy="47"/>
            </a:xfrm>
            <a:prstGeom prst="line">
              <a:avLst/>
            </a:prstGeom>
            <a:noFill/>
            <a:ln w="9525">
              <a:solidFill>
                <a:schemeClr val="bg2"/>
              </a:solidFill>
              <a:round/>
              <a:headEnd/>
              <a:tailEnd/>
            </a:ln>
          </p:spPr>
          <p:txBody>
            <a:bodyPr/>
            <a:lstStyle/>
            <a:p>
              <a:endParaRPr lang="zh-CN" altLang="en-US"/>
            </a:p>
          </p:txBody>
        </p:sp>
        <p:sp>
          <p:nvSpPr>
            <p:cNvPr id="132" name="Line 787"/>
            <p:cNvSpPr>
              <a:spLocks noChangeShapeType="1"/>
            </p:cNvSpPr>
            <p:nvPr/>
          </p:nvSpPr>
          <p:spPr bwMode="auto">
            <a:xfrm>
              <a:off x="4578" y="1505"/>
              <a:ext cx="0" cy="47"/>
            </a:xfrm>
            <a:prstGeom prst="line">
              <a:avLst/>
            </a:prstGeom>
            <a:noFill/>
            <a:ln w="9525">
              <a:solidFill>
                <a:schemeClr val="bg2"/>
              </a:solidFill>
              <a:round/>
              <a:headEnd/>
              <a:tailEnd/>
            </a:ln>
          </p:spPr>
          <p:txBody>
            <a:bodyPr/>
            <a:lstStyle/>
            <a:p>
              <a:endParaRPr lang="zh-CN" altLang="en-US"/>
            </a:p>
          </p:txBody>
        </p:sp>
      </p:grpSp>
      <p:grpSp>
        <p:nvGrpSpPr>
          <p:cNvPr id="135" name="Group 788"/>
          <p:cNvGrpSpPr>
            <a:grpSpLocks/>
          </p:cNvGrpSpPr>
          <p:nvPr/>
        </p:nvGrpSpPr>
        <p:grpSpPr bwMode="auto">
          <a:xfrm>
            <a:off x="6051550" y="3644900"/>
            <a:ext cx="390525" cy="171450"/>
            <a:chOff x="4334" y="1470"/>
            <a:chExt cx="246" cy="107"/>
          </a:xfrm>
        </p:grpSpPr>
        <p:sp>
          <p:nvSpPr>
            <p:cNvPr id="136"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zh-CN" altLang="zh-CN">
                <a:latin typeface="Times New Roman" pitchFamily="18" charset="0"/>
              </a:endParaRPr>
            </a:p>
          </p:txBody>
        </p:sp>
        <p:sp>
          <p:nvSpPr>
            <p:cNvPr id="137"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138"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zh-CN" altLang="zh-CN">
                <a:latin typeface="Times New Roman" pitchFamily="18" charset="0"/>
              </a:endParaRPr>
            </a:p>
          </p:txBody>
        </p:sp>
        <p:grpSp>
          <p:nvGrpSpPr>
            <p:cNvPr id="139" name="Group 792"/>
            <p:cNvGrpSpPr>
              <a:grpSpLocks/>
            </p:cNvGrpSpPr>
            <p:nvPr/>
          </p:nvGrpSpPr>
          <p:grpSpPr bwMode="auto">
            <a:xfrm>
              <a:off x="4383" y="1488"/>
              <a:ext cx="138" cy="33"/>
              <a:chOff x="2468" y="1332"/>
              <a:chExt cx="310" cy="60"/>
            </a:xfrm>
          </p:grpSpPr>
          <p:sp>
            <p:nvSpPr>
              <p:cNvPr id="142" name="Freeform 793"/>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143" name="Freeform 794"/>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140" name="Line 795"/>
            <p:cNvSpPr>
              <a:spLocks noChangeShapeType="1"/>
            </p:cNvSpPr>
            <p:nvPr/>
          </p:nvSpPr>
          <p:spPr bwMode="auto">
            <a:xfrm>
              <a:off x="4335" y="1503"/>
              <a:ext cx="0" cy="50"/>
            </a:xfrm>
            <a:prstGeom prst="line">
              <a:avLst/>
            </a:prstGeom>
            <a:noFill/>
            <a:ln w="9525">
              <a:solidFill>
                <a:schemeClr val="bg2"/>
              </a:solidFill>
              <a:round/>
              <a:headEnd/>
              <a:tailEnd/>
            </a:ln>
          </p:spPr>
          <p:txBody>
            <a:bodyPr/>
            <a:lstStyle/>
            <a:p>
              <a:endParaRPr lang="zh-CN" altLang="en-US"/>
            </a:p>
          </p:txBody>
        </p:sp>
        <p:sp>
          <p:nvSpPr>
            <p:cNvPr id="141" name="Line 796"/>
            <p:cNvSpPr>
              <a:spLocks noChangeShapeType="1"/>
            </p:cNvSpPr>
            <p:nvPr/>
          </p:nvSpPr>
          <p:spPr bwMode="auto">
            <a:xfrm>
              <a:off x="4578" y="1505"/>
              <a:ext cx="0" cy="49"/>
            </a:xfrm>
            <a:prstGeom prst="line">
              <a:avLst/>
            </a:prstGeom>
            <a:noFill/>
            <a:ln w="9525">
              <a:solidFill>
                <a:schemeClr val="bg2"/>
              </a:solidFill>
              <a:round/>
              <a:headEnd/>
              <a:tailEnd/>
            </a:ln>
          </p:spPr>
          <p:txBody>
            <a:bodyPr/>
            <a:lstStyle/>
            <a:p>
              <a:endParaRPr lang="zh-CN" altLang="en-US"/>
            </a:p>
          </p:txBody>
        </p:sp>
      </p:grpSp>
      <p:grpSp>
        <p:nvGrpSpPr>
          <p:cNvPr id="144" name="Group 797"/>
          <p:cNvGrpSpPr>
            <a:grpSpLocks/>
          </p:cNvGrpSpPr>
          <p:nvPr/>
        </p:nvGrpSpPr>
        <p:grpSpPr bwMode="auto">
          <a:xfrm>
            <a:off x="7161213" y="5005388"/>
            <a:ext cx="446087" cy="422275"/>
            <a:chOff x="5072" y="3611"/>
            <a:chExt cx="459" cy="380"/>
          </a:xfrm>
        </p:grpSpPr>
        <p:grpSp>
          <p:nvGrpSpPr>
            <p:cNvPr id="145" name="Group 798"/>
            <p:cNvGrpSpPr>
              <a:grpSpLocks/>
            </p:cNvGrpSpPr>
            <p:nvPr/>
          </p:nvGrpSpPr>
          <p:grpSpPr bwMode="auto">
            <a:xfrm>
              <a:off x="5144" y="3611"/>
              <a:ext cx="387" cy="99"/>
              <a:chOff x="5030" y="2639"/>
              <a:chExt cx="387" cy="99"/>
            </a:xfrm>
          </p:grpSpPr>
          <p:sp>
            <p:nvSpPr>
              <p:cNvPr id="147" name="Freeform 799"/>
              <p:cNvSpPr>
                <a:spLocks/>
              </p:cNvSpPr>
              <p:nvPr/>
            </p:nvSpPr>
            <p:spPr bwMode="auto">
              <a:xfrm>
                <a:off x="5134" y="2657"/>
                <a:ext cx="69" cy="55"/>
              </a:xfrm>
              <a:custGeom>
                <a:avLst/>
                <a:gdLst>
                  <a:gd name="T0" fmla="*/ 0 w 199"/>
                  <a:gd name="T1" fmla="*/ 0 h 232"/>
                  <a:gd name="T2" fmla="*/ 0 w 199"/>
                  <a:gd name="T3" fmla="*/ 0 h 232"/>
                  <a:gd name="T4" fmla="*/ 0 w 199"/>
                  <a:gd name="T5" fmla="*/ 0 h 232"/>
                  <a:gd name="T6" fmla="*/ 0 w 199"/>
                  <a:gd name="T7" fmla="*/ 0 h 232"/>
                  <a:gd name="T8" fmla="*/ 0 w 199"/>
                  <a:gd name="T9" fmla="*/ 0 h 232"/>
                  <a:gd name="T10" fmla="*/ 0 w 199"/>
                  <a:gd name="T11" fmla="*/ 0 h 232"/>
                  <a:gd name="T12" fmla="*/ 0 w 199"/>
                  <a:gd name="T13" fmla="*/ 0 h 232"/>
                  <a:gd name="T14" fmla="*/ 0 w 199"/>
                  <a:gd name="T15" fmla="*/ 0 h 232"/>
                  <a:gd name="T16" fmla="*/ 0 w 199"/>
                  <a:gd name="T17" fmla="*/ 0 h 232"/>
                  <a:gd name="T18" fmla="*/ 0 w 199"/>
                  <a:gd name="T19" fmla="*/ 0 h 232"/>
                  <a:gd name="T20" fmla="*/ 0 w 199"/>
                  <a:gd name="T21" fmla="*/ 0 h 232"/>
                  <a:gd name="T22" fmla="*/ 0 w 199"/>
                  <a:gd name="T23" fmla="*/ 0 h 232"/>
                  <a:gd name="T24" fmla="*/ 0 w 199"/>
                  <a:gd name="T25" fmla="*/ 0 h 232"/>
                  <a:gd name="T26" fmla="*/ 0 w 199"/>
                  <a:gd name="T27" fmla="*/ 0 h 232"/>
                  <a:gd name="T28" fmla="*/ 0 w 199"/>
                  <a:gd name="T29" fmla="*/ 0 h 232"/>
                  <a:gd name="T30" fmla="*/ 0 w 199"/>
                  <a:gd name="T31" fmla="*/ 0 h 232"/>
                  <a:gd name="T32" fmla="*/ 0 w 199"/>
                  <a:gd name="T33" fmla="*/ 0 h 232"/>
                  <a:gd name="T34" fmla="*/ 0 w 199"/>
                  <a:gd name="T35" fmla="*/ 0 h 232"/>
                  <a:gd name="T36" fmla="*/ 0 w 199"/>
                  <a:gd name="T37" fmla="*/ 0 h 232"/>
                  <a:gd name="T38" fmla="*/ 0 w 199"/>
                  <a:gd name="T39" fmla="*/ 0 h 232"/>
                  <a:gd name="T40" fmla="*/ 0 w 199"/>
                  <a:gd name="T41" fmla="*/ 0 h 232"/>
                  <a:gd name="T42" fmla="*/ 0 w 199"/>
                  <a:gd name="T43" fmla="*/ 0 h 232"/>
                  <a:gd name="T44" fmla="*/ 0 w 199"/>
                  <a:gd name="T45" fmla="*/ 0 h 232"/>
                  <a:gd name="T46" fmla="*/ 0 w 199"/>
                  <a:gd name="T47" fmla="*/ 0 h 232"/>
                  <a:gd name="T48" fmla="*/ 0 w 199"/>
                  <a:gd name="T49" fmla="*/ 0 h 232"/>
                  <a:gd name="T50" fmla="*/ 0 w 199"/>
                  <a:gd name="T51" fmla="*/ 0 h 232"/>
                  <a:gd name="T52" fmla="*/ 0 w 199"/>
                  <a:gd name="T53" fmla="*/ 0 h 232"/>
                  <a:gd name="T54" fmla="*/ 0 w 199"/>
                  <a:gd name="T55" fmla="*/ 0 h 232"/>
                  <a:gd name="T56" fmla="*/ 0 w 199"/>
                  <a:gd name="T57" fmla="*/ 0 h 232"/>
                  <a:gd name="T58" fmla="*/ 0 w 199"/>
                  <a:gd name="T59" fmla="*/ 0 h 232"/>
                  <a:gd name="T60" fmla="*/ 0 w 199"/>
                  <a:gd name="T61" fmla="*/ 0 h 232"/>
                  <a:gd name="T62" fmla="*/ 0 w 199"/>
                  <a:gd name="T63" fmla="*/ 0 h 232"/>
                  <a:gd name="T64" fmla="*/ 0 w 199"/>
                  <a:gd name="T65" fmla="*/ 0 h 232"/>
                  <a:gd name="T66" fmla="*/ 0 w 199"/>
                  <a:gd name="T67" fmla="*/ 0 h 232"/>
                  <a:gd name="T68" fmla="*/ 0 w 199"/>
                  <a:gd name="T69" fmla="*/ 0 h 232"/>
                  <a:gd name="T70" fmla="*/ 0 w 199"/>
                  <a:gd name="T71" fmla="*/ 0 h 232"/>
                  <a:gd name="T72" fmla="*/ 0 w 199"/>
                  <a:gd name="T73" fmla="*/ 0 h 232"/>
                  <a:gd name="T74" fmla="*/ 0 w 199"/>
                  <a:gd name="T75" fmla="*/ 0 h 232"/>
                  <a:gd name="T76" fmla="*/ 0 w 199"/>
                  <a:gd name="T77" fmla="*/ 0 h 232"/>
                  <a:gd name="T78" fmla="*/ 0 w 199"/>
                  <a:gd name="T79" fmla="*/ 0 h 232"/>
                  <a:gd name="T80" fmla="*/ 0 w 199"/>
                  <a:gd name="T81" fmla="*/ 0 h 232"/>
                  <a:gd name="T82" fmla="*/ 0 w 199"/>
                  <a:gd name="T83" fmla="*/ 0 h 232"/>
                  <a:gd name="T84" fmla="*/ 0 w 199"/>
                  <a:gd name="T85" fmla="*/ 0 h 232"/>
                  <a:gd name="T86" fmla="*/ 0 w 199"/>
                  <a:gd name="T87" fmla="*/ 0 h 232"/>
                  <a:gd name="T88" fmla="*/ 0 w 199"/>
                  <a:gd name="T89" fmla="*/ 0 h 232"/>
                  <a:gd name="T90" fmla="*/ 0 w 199"/>
                  <a:gd name="T91" fmla="*/ 0 h 232"/>
                  <a:gd name="T92" fmla="*/ 0 w 199"/>
                  <a:gd name="T93" fmla="*/ 0 h 232"/>
                  <a:gd name="T94" fmla="*/ 0 w 199"/>
                  <a:gd name="T95" fmla="*/ 0 h 232"/>
                  <a:gd name="T96" fmla="*/ 0 w 199"/>
                  <a:gd name="T97" fmla="*/ 0 h 23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99"/>
                  <a:gd name="T148" fmla="*/ 0 h 232"/>
                  <a:gd name="T149" fmla="*/ 199 w 199"/>
                  <a:gd name="T150" fmla="*/ 232 h 232"/>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99" h="232">
                    <a:moveTo>
                      <a:pt x="70" y="29"/>
                    </a:moveTo>
                    <a:lnTo>
                      <a:pt x="55" y="39"/>
                    </a:lnTo>
                    <a:lnTo>
                      <a:pt x="42" y="50"/>
                    </a:lnTo>
                    <a:lnTo>
                      <a:pt x="30" y="63"/>
                    </a:lnTo>
                    <a:lnTo>
                      <a:pt x="20" y="77"/>
                    </a:lnTo>
                    <a:lnTo>
                      <a:pt x="12" y="91"/>
                    </a:lnTo>
                    <a:lnTo>
                      <a:pt x="6" y="108"/>
                    </a:lnTo>
                    <a:lnTo>
                      <a:pt x="2" y="125"/>
                    </a:lnTo>
                    <a:lnTo>
                      <a:pt x="0" y="142"/>
                    </a:lnTo>
                    <a:lnTo>
                      <a:pt x="2" y="166"/>
                    </a:lnTo>
                    <a:lnTo>
                      <a:pt x="12" y="186"/>
                    </a:lnTo>
                    <a:lnTo>
                      <a:pt x="26" y="203"/>
                    </a:lnTo>
                    <a:lnTo>
                      <a:pt x="45" y="216"/>
                    </a:lnTo>
                    <a:lnTo>
                      <a:pt x="66" y="226"/>
                    </a:lnTo>
                    <a:lnTo>
                      <a:pt x="88" y="230"/>
                    </a:lnTo>
                    <a:lnTo>
                      <a:pt x="111" y="232"/>
                    </a:lnTo>
                    <a:lnTo>
                      <a:pt x="134" y="228"/>
                    </a:lnTo>
                    <a:lnTo>
                      <a:pt x="138" y="228"/>
                    </a:lnTo>
                    <a:lnTo>
                      <a:pt x="143" y="226"/>
                    </a:lnTo>
                    <a:lnTo>
                      <a:pt x="147" y="222"/>
                    </a:lnTo>
                    <a:lnTo>
                      <a:pt x="148" y="218"/>
                    </a:lnTo>
                    <a:lnTo>
                      <a:pt x="145" y="212"/>
                    </a:lnTo>
                    <a:lnTo>
                      <a:pt x="141" y="207"/>
                    </a:lnTo>
                    <a:lnTo>
                      <a:pt x="135" y="203"/>
                    </a:lnTo>
                    <a:lnTo>
                      <a:pt x="129" y="201"/>
                    </a:lnTo>
                    <a:lnTo>
                      <a:pt x="117" y="197"/>
                    </a:lnTo>
                    <a:lnTo>
                      <a:pt x="105" y="195"/>
                    </a:lnTo>
                    <a:lnTo>
                      <a:pt x="94" y="193"/>
                    </a:lnTo>
                    <a:lnTo>
                      <a:pt x="83" y="190"/>
                    </a:lnTo>
                    <a:lnTo>
                      <a:pt x="73" y="187"/>
                    </a:lnTo>
                    <a:lnTo>
                      <a:pt x="62" y="182"/>
                    </a:lnTo>
                    <a:lnTo>
                      <a:pt x="53" y="176"/>
                    </a:lnTo>
                    <a:lnTo>
                      <a:pt x="43" y="167"/>
                    </a:lnTo>
                    <a:lnTo>
                      <a:pt x="40" y="128"/>
                    </a:lnTo>
                    <a:lnTo>
                      <a:pt x="49" y="96"/>
                    </a:lnTo>
                    <a:lnTo>
                      <a:pt x="68" y="71"/>
                    </a:lnTo>
                    <a:lnTo>
                      <a:pt x="94" y="50"/>
                    </a:lnTo>
                    <a:lnTo>
                      <a:pt x="122" y="34"/>
                    </a:lnTo>
                    <a:lnTo>
                      <a:pt x="151" y="21"/>
                    </a:lnTo>
                    <a:lnTo>
                      <a:pt x="178" y="12"/>
                    </a:lnTo>
                    <a:lnTo>
                      <a:pt x="199" y="4"/>
                    </a:lnTo>
                    <a:lnTo>
                      <a:pt x="186" y="1"/>
                    </a:lnTo>
                    <a:lnTo>
                      <a:pt x="172" y="0"/>
                    </a:lnTo>
                    <a:lnTo>
                      <a:pt x="156" y="2"/>
                    </a:lnTo>
                    <a:lnTo>
                      <a:pt x="138" y="4"/>
                    </a:lnTo>
                    <a:lnTo>
                      <a:pt x="121" y="10"/>
                    </a:lnTo>
                    <a:lnTo>
                      <a:pt x="103" y="16"/>
                    </a:lnTo>
                    <a:lnTo>
                      <a:pt x="86" y="23"/>
                    </a:lnTo>
                    <a:lnTo>
                      <a:pt x="70" y="29"/>
                    </a:lnTo>
                    <a:close/>
                  </a:path>
                </a:pathLst>
              </a:custGeom>
              <a:solidFill>
                <a:srgbClr val="C9E8FF"/>
              </a:solidFill>
              <a:ln w="9525">
                <a:noFill/>
                <a:round/>
                <a:headEnd/>
                <a:tailEnd/>
              </a:ln>
            </p:spPr>
            <p:txBody>
              <a:bodyPr/>
              <a:lstStyle/>
              <a:p>
                <a:endParaRPr lang="zh-CN" altLang="en-US"/>
              </a:p>
            </p:txBody>
          </p:sp>
          <p:sp>
            <p:nvSpPr>
              <p:cNvPr id="148" name="Freeform 800"/>
              <p:cNvSpPr>
                <a:spLocks/>
              </p:cNvSpPr>
              <p:nvPr/>
            </p:nvSpPr>
            <p:spPr bwMode="auto">
              <a:xfrm>
                <a:off x="5252" y="2656"/>
                <a:ext cx="47" cy="42"/>
              </a:xfrm>
              <a:custGeom>
                <a:avLst/>
                <a:gdLst>
                  <a:gd name="T0" fmla="*/ 0 w 128"/>
                  <a:gd name="T1" fmla="*/ 0 h 180"/>
                  <a:gd name="T2" fmla="*/ 0 w 128"/>
                  <a:gd name="T3" fmla="*/ 0 h 180"/>
                  <a:gd name="T4" fmla="*/ 0 w 128"/>
                  <a:gd name="T5" fmla="*/ 0 h 180"/>
                  <a:gd name="T6" fmla="*/ 0 w 128"/>
                  <a:gd name="T7" fmla="*/ 0 h 180"/>
                  <a:gd name="T8" fmla="*/ 0 w 128"/>
                  <a:gd name="T9" fmla="*/ 0 h 180"/>
                  <a:gd name="T10" fmla="*/ 0 w 128"/>
                  <a:gd name="T11" fmla="*/ 0 h 180"/>
                  <a:gd name="T12" fmla="*/ 0 w 128"/>
                  <a:gd name="T13" fmla="*/ 0 h 180"/>
                  <a:gd name="T14" fmla="*/ 0 w 128"/>
                  <a:gd name="T15" fmla="*/ 0 h 180"/>
                  <a:gd name="T16" fmla="*/ 0 w 128"/>
                  <a:gd name="T17" fmla="*/ 0 h 180"/>
                  <a:gd name="T18" fmla="*/ 0 w 128"/>
                  <a:gd name="T19" fmla="*/ 0 h 180"/>
                  <a:gd name="T20" fmla="*/ 0 w 128"/>
                  <a:gd name="T21" fmla="*/ 0 h 180"/>
                  <a:gd name="T22" fmla="*/ 0 w 128"/>
                  <a:gd name="T23" fmla="*/ 0 h 180"/>
                  <a:gd name="T24" fmla="*/ 0 w 128"/>
                  <a:gd name="T25" fmla="*/ 0 h 180"/>
                  <a:gd name="T26" fmla="*/ 0 w 128"/>
                  <a:gd name="T27" fmla="*/ 0 h 180"/>
                  <a:gd name="T28" fmla="*/ 0 w 128"/>
                  <a:gd name="T29" fmla="*/ 0 h 180"/>
                  <a:gd name="T30" fmla="*/ 0 w 128"/>
                  <a:gd name="T31" fmla="*/ 0 h 180"/>
                  <a:gd name="T32" fmla="*/ 0 w 128"/>
                  <a:gd name="T33" fmla="*/ 0 h 180"/>
                  <a:gd name="T34" fmla="*/ 0 w 128"/>
                  <a:gd name="T35" fmla="*/ 0 h 180"/>
                  <a:gd name="T36" fmla="*/ 0 w 128"/>
                  <a:gd name="T37" fmla="*/ 0 h 180"/>
                  <a:gd name="T38" fmla="*/ 0 w 128"/>
                  <a:gd name="T39" fmla="*/ 0 h 180"/>
                  <a:gd name="T40" fmla="*/ 0 w 128"/>
                  <a:gd name="T41" fmla="*/ 0 h 180"/>
                  <a:gd name="T42" fmla="*/ 0 w 128"/>
                  <a:gd name="T43" fmla="*/ 0 h 180"/>
                  <a:gd name="T44" fmla="*/ 0 w 128"/>
                  <a:gd name="T45" fmla="*/ 0 h 180"/>
                  <a:gd name="T46" fmla="*/ 0 w 128"/>
                  <a:gd name="T47" fmla="*/ 0 h 180"/>
                  <a:gd name="T48" fmla="*/ 0 w 128"/>
                  <a:gd name="T49" fmla="*/ 0 h 180"/>
                  <a:gd name="T50" fmla="*/ 0 w 128"/>
                  <a:gd name="T51" fmla="*/ 0 h 180"/>
                  <a:gd name="T52" fmla="*/ 0 w 128"/>
                  <a:gd name="T53" fmla="*/ 0 h 180"/>
                  <a:gd name="T54" fmla="*/ 0 w 128"/>
                  <a:gd name="T55" fmla="*/ 0 h 180"/>
                  <a:gd name="T56" fmla="*/ 0 w 128"/>
                  <a:gd name="T57" fmla="*/ 0 h 180"/>
                  <a:gd name="T58" fmla="*/ 0 w 128"/>
                  <a:gd name="T59" fmla="*/ 0 h 180"/>
                  <a:gd name="T60" fmla="*/ 0 w 128"/>
                  <a:gd name="T61" fmla="*/ 0 h 180"/>
                  <a:gd name="T62" fmla="*/ 0 w 128"/>
                  <a:gd name="T63" fmla="*/ 0 h 180"/>
                  <a:gd name="T64" fmla="*/ 0 w 128"/>
                  <a:gd name="T65" fmla="*/ 0 h 180"/>
                  <a:gd name="T66" fmla="*/ 0 w 128"/>
                  <a:gd name="T67" fmla="*/ 0 h 180"/>
                  <a:gd name="T68" fmla="*/ 0 w 128"/>
                  <a:gd name="T69" fmla="*/ 0 h 180"/>
                  <a:gd name="T70" fmla="*/ 0 w 128"/>
                  <a:gd name="T71" fmla="*/ 0 h 180"/>
                  <a:gd name="T72" fmla="*/ 0 w 128"/>
                  <a:gd name="T73" fmla="*/ 0 h 180"/>
                  <a:gd name="T74" fmla="*/ 0 w 128"/>
                  <a:gd name="T75" fmla="*/ 0 h 180"/>
                  <a:gd name="T76" fmla="*/ 0 w 128"/>
                  <a:gd name="T77" fmla="*/ 0 h 180"/>
                  <a:gd name="T78" fmla="*/ 0 w 128"/>
                  <a:gd name="T79" fmla="*/ 0 h 180"/>
                  <a:gd name="T80" fmla="*/ 0 w 128"/>
                  <a:gd name="T81" fmla="*/ 0 h 18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28"/>
                  <a:gd name="T124" fmla="*/ 0 h 180"/>
                  <a:gd name="T125" fmla="*/ 128 w 128"/>
                  <a:gd name="T126" fmla="*/ 180 h 18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28" h="180">
                    <a:moveTo>
                      <a:pt x="108" y="59"/>
                    </a:moveTo>
                    <a:lnTo>
                      <a:pt x="113" y="77"/>
                    </a:lnTo>
                    <a:lnTo>
                      <a:pt x="111" y="94"/>
                    </a:lnTo>
                    <a:lnTo>
                      <a:pt x="103" y="108"/>
                    </a:lnTo>
                    <a:lnTo>
                      <a:pt x="91" y="121"/>
                    </a:lnTo>
                    <a:lnTo>
                      <a:pt x="77" y="132"/>
                    </a:lnTo>
                    <a:lnTo>
                      <a:pt x="61" y="144"/>
                    </a:lnTo>
                    <a:lnTo>
                      <a:pt x="45" y="154"/>
                    </a:lnTo>
                    <a:lnTo>
                      <a:pt x="30" y="164"/>
                    </a:lnTo>
                    <a:lnTo>
                      <a:pt x="28" y="168"/>
                    </a:lnTo>
                    <a:lnTo>
                      <a:pt x="27" y="170"/>
                    </a:lnTo>
                    <a:lnTo>
                      <a:pt x="27" y="174"/>
                    </a:lnTo>
                    <a:lnTo>
                      <a:pt x="28" y="177"/>
                    </a:lnTo>
                    <a:lnTo>
                      <a:pt x="32" y="179"/>
                    </a:lnTo>
                    <a:lnTo>
                      <a:pt x="35" y="180"/>
                    </a:lnTo>
                    <a:lnTo>
                      <a:pt x="37" y="180"/>
                    </a:lnTo>
                    <a:lnTo>
                      <a:pt x="41" y="179"/>
                    </a:lnTo>
                    <a:lnTo>
                      <a:pt x="60" y="169"/>
                    </a:lnTo>
                    <a:lnTo>
                      <a:pt x="77" y="158"/>
                    </a:lnTo>
                    <a:lnTo>
                      <a:pt x="94" y="145"/>
                    </a:lnTo>
                    <a:lnTo>
                      <a:pt x="109" y="130"/>
                    </a:lnTo>
                    <a:lnTo>
                      <a:pt x="120" y="114"/>
                    </a:lnTo>
                    <a:lnTo>
                      <a:pt x="127" y="95"/>
                    </a:lnTo>
                    <a:lnTo>
                      <a:pt x="128" y="76"/>
                    </a:lnTo>
                    <a:lnTo>
                      <a:pt x="123" y="55"/>
                    </a:lnTo>
                    <a:lnTo>
                      <a:pt x="113" y="39"/>
                    </a:lnTo>
                    <a:lnTo>
                      <a:pt x="97" y="25"/>
                    </a:lnTo>
                    <a:lnTo>
                      <a:pt x="79" y="15"/>
                    </a:lnTo>
                    <a:lnTo>
                      <a:pt x="57" y="7"/>
                    </a:lnTo>
                    <a:lnTo>
                      <a:pt x="36" y="2"/>
                    </a:lnTo>
                    <a:lnTo>
                      <a:pt x="19" y="0"/>
                    </a:lnTo>
                    <a:lnTo>
                      <a:pt x="6" y="0"/>
                    </a:lnTo>
                    <a:lnTo>
                      <a:pt x="0" y="4"/>
                    </a:lnTo>
                    <a:lnTo>
                      <a:pt x="14" y="9"/>
                    </a:lnTo>
                    <a:lnTo>
                      <a:pt x="29" y="14"/>
                    </a:lnTo>
                    <a:lnTo>
                      <a:pt x="46" y="19"/>
                    </a:lnTo>
                    <a:lnTo>
                      <a:pt x="61" y="23"/>
                    </a:lnTo>
                    <a:lnTo>
                      <a:pt x="76" y="29"/>
                    </a:lnTo>
                    <a:lnTo>
                      <a:pt x="89" y="37"/>
                    </a:lnTo>
                    <a:lnTo>
                      <a:pt x="100" y="46"/>
                    </a:lnTo>
                    <a:lnTo>
                      <a:pt x="108" y="59"/>
                    </a:lnTo>
                    <a:close/>
                  </a:path>
                </a:pathLst>
              </a:custGeom>
              <a:solidFill>
                <a:srgbClr val="C9E8FF"/>
              </a:solidFill>
              <a:ln w="9525">
                <a:noFill/>
                <a:round/>
                <a:headEnd/>
                <a:tailEnd/>
              </a:ln>
            </p:spPr>
            <p:txBody>
              <a:bodyPr/>
              <a:lstStyle/>
              <a:p>
                <a:endParaRPr lang="zh-CN" altLang="en-US"/>
              </a:p>
            </p:txBody>
          </p:sp>
          <p:sp>
            <p:nvSpPr>
              <p:cNvPr id="149" name="Freeform 801"/>
              <p:cNvSpPr>
                <a:spLocks/>
              </p:cNvSpPr>
              <p:nvPr/>
            </p:nvSpPr>
            <p:spPr bwMode="auto">
              <a:xfrm>
                <a:off x="5089" y="2646"/>
                <a:ext cx="114" cy="88"/>
              </a:xfrm>
              <a:custGeom>
                <a:avLst/>
                <a:gdLst>
                  <a:gd name="T0" fmla="*/ 0 w 322"/>
                  <a:gd name="T1" fmla="*/ 0 h 378"/>
                  <a:gd name="T2" fmla="*/ 0 w 322"/>
                  <a:gd name="T3" fmla="*/ 0 h 378"/>
                  <a:gd name="T4" fmla="*/ 0 w 322"/>
                  <a:gd name="T5" fmla="*/ 0 h 378"/>
                  <a:gd name="T6" fmla="*/ 0 w 322"/>
                  <a:gd name="T7" fmla="*/ 0 h 378"/>
                  <a:gd name="T8" fmla="*/ 0 w 322"/>
                  <a:gd name="T9" fmla="*/ 0 h 378"/>
                  <a:gd name="T10" fmla="*/ 0 w 322"/>
                  <a:gd name="T11" fmla="*/ 0 h 378"/>
                  <a:gd name="T12" fmla="*/ 0 w 322"/>
                  <a:gd name="T13" fmla="*/ 0 h 378"/>
                  <a:gd name="T14" fmla="*/ 0 w 322"/>
                  <a:gd name="T15" fmla="*/ 0 h 378"/>
                  <a:gd name="T16" fmla="*/ 0 w 322"/>
                  <a:gd name="T17" fmla="*/ 0 h 378"/>
                  <a:gd name="T18" fmla="*/ 0 w 322"/>
                  <a:gd name="T19" fmla="*/ 0 h 378"/>
                  <a:gd name="T20" fmla="*/ 0 w 322"/>
                  <a:gd name="T21" fmla="*/ 0 h 378"/>
                  <a:gd name="T22" fmla="*/ 0 w 322"/>
                  <a:gd name="T23" fmla="*/ 0 h 378"/>
                  <a:gd name="T24" fmla="*/ 0 w 322"/>
                  <a:gd name="T25" fmla="*/ 0 h 378"/>
                  <a:gd name="T26" fmla="*/ 0 w 322"/>
                  <a:gd name="T27" fmla="*/ 0 h 378"/>
                  <a:gd name="T28" fmla="*/ 0 w 322"/>
                  <a:gd name="T29" fmla="*/ 0 h 378"/>
                  <a:gd name="T30" fmla="*/ 0 w 322"/>
                  <a:gd name="T31" fmla="*/ 0 h 378"/>
                  <a:gd name="T32" fmla="*/ 0 w 322"/>
                  <a:gd name="T33" fmla="*/ 0 h 378"/>
                  <a:gd name="T34" fmla="*/ 0 w 322"/>
                  <a:gd name="T35" fmla="*/ 0 h 378"/>
                  <a:gd name="T36" fmla="*/ 0 w 322"/>
                  <a:gd name="T37" fmla="*/ 0 h 378"/>
                  <a:gd name="T38" fmla="*/ 0 w 322"/>
                  <a:gd name="T39" fmla="*/ 0 h 378"/>
                  <a:gd name="T40" fmla="*/ 0 w 322"/>
                  <a:gd name="T41" fmla="*/ 0 h 378"/>
                  <a:gd name="T42" fmla="*/ 0 w 322"/>
                  <a:gd name="T43" fmla="*/ 0 h 378"/>
                  <a:gd name="T44" fmla="*/ 0 w 322"/>
                  <a:gd name="T45" fmla="*/ 0 h 378"/>
                  <a:gd name="T46" fmla="*/ 0 w 322"/>
                  <a:gd name="T47" fmla="*/ 0 h 378"/>
                  <a:gd name="T48" fmla="*/ 0 w 322"/>
                  <a:gd name="T49" fmla="*/ 0 h 378"/>
                  <a:gd name="T50" fmla="*/ 0 w 322"/>
                  <a:gd name="T51" fmla="*/ 0 h 378"/>
                  <a:gd name="T52" fmla="*/ 0 w 322"/>
                  <a:gd name="T53" fmla="*/ 0 h 378"/>
                  <a:gd name="T54" fmla="*/ 0 w 322"/>
                  <a:gd name="T55" fmla="*/ 0 h 378"/>
                  <a:gd name="T56" fmla="*/ 0 w 322"/>
                  <a:gd name="T57" fmla="*/ 0 h 378"/>
                  <a:gd name="T58" fmla="*/ 0 w 322"/>
                  <a:gd name="T59" fmla="*/ 0 h 378"/>
                  <a:gd name="T60" fmla="*/ 0 w 322"/>
                  <a:gd name="T61" fmla="*/ 0 h 378"/>
                  <a:gd name="T62" fmla="*/ 0 w 322"/>
                  <a:gd name="T63" fmla="*/ 0 h 378"/>
                  <a:gd name="T64" fmla="*/ 0 w 322"/>
                  <a:gd name="T65" fmla="*/ 0 h 378"/>
                  <a:gd name="T66" fmla="*/ 0 w 322"/>
                  <a:gd name="T67" fmla="*/ 0 h 378"/>
                  <a:gd name="T68" fmla="*/ 0 w 322"/>
                  <a:gd name="T69" fmla="*/ 0 h 378"/>
                  <a:gd name="T70" fmla="*/ 0 w 322"/>
                  <a:gd name="T71" fmla="*/ 0 h 378"/>
                  <a:gd name="T72" fmla="*/ 0 w 322"/>
                  <a:gd name="T73" fmla="*/ 0 h 378"/>
                  <a:gd name="T74" fmla="*/ 0 w 322"/>
                  <a:gd name="T75" fmla="*/ 0 h 378"/>
                  <a:gd name="T76" fmla="*/ 0 w 322"/>
                  <a:gd name="T77" fmla="*/ 0 h 378"/>
                  <a:gd name="T78" fmla="*/ 0 w 322"/>
                  <a:gd name="T79" fmla="*/ 0 h 378"/>
                  <a:gd name="T80" fmla="*/ 0 w 322"/>
                  <a:gd name="T81" fmla="*/ 0 h 378"/>
                  <a:gd name="T82" fmla="*/ 0 w 322"/>
                  <a:gd name="T83" fmla="*/ 0 h 378"/>
                  <a:gd name="T84" fmla="*/ 0 w 322"/>
                  <a:gd name="T85" fmla="*/ 0 h 378"/>
                  <a:gd name="T86" fmla="*/ 0 w 322"/>
                  <a:gd name="T87" fmla="*/ 0 h 37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22"/>
                  <a:gd name="T133" fmla="*/ 0 h 378"/>
                  <a:gd name="T134" fmla="*/ 322 w 322"/>
                  <a:gd name="T135" fmla="*/ 378 h 378"/>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22" h="378">
                    <a:moveTo>
                      <a:pt x="125" y="49"/>
                    </a:moveTo>
                    <a:lnTo>
                      <a:pt x="100" y="70"/>
                    </a:lnTo>
                    <a:lnTo>
                      <a:pt x="76" y="90"/>
                    </a:lnTo>
                    <a:lnTo>
                      <a:pt x="53" y="115"/>
                    </a:lnTo>
                    <a:lnTo>
                      <a:pt x="34" y="140"/>
                    </a:lnTo>
                    <a:lnTo>
                      <a:pt x="17" y="166"/>
                    </a:lnTo>
                    <a:lnTo>
                      <a:pt x="5" y="195"/>
                    </a:lnTo>
                    <a:lnTo>
                      <a:pt x="0" y="226"/>
                    </a:lnTo>
                    <a:lnTo>
                      <a:pt x="1" y="258"/>
                    </a:lnTo>
                    <a:lnTo>
                      <a:pt x="3" y="266"/>
                    </a:lnTo>
                    <a:lnTo>
                      <a:pt x="5" y="275"/>
                    </a:lnTo>
                    <a:lnTo>
                      <a:pt x="9" y="282"/>
                    </a:lnTo>
                    <a:lnTo>
                      <a:pt x="14" y="290"/>
                    </a:lnTo>
                    <a:lnTo>
                      <a:pt x="19" y="297"/>
                    </a:lnTo>
                    <a:lnTo>
                      <a:pt x="26" y="304"/>
                    </a:lnTo>
                    <a:lnTo>
                      <a:pt x="32" y="310"/>
                    </a:lnTo>
                    <a:lnTo>
                      <a:pt x="41" y="314"/>
                    </a:lnTo>
                    <a:lnTo>
                      <a:pt x="56" y="324"/>
                    </a:lnTo>
                    <a:lnTo>
                      <a:pt x="71" y="332"/>
                    </a:lnTo>
                    <a:lnTo>
                      <a:pt x="86" y="338"/>
                    </a:lnTo>
                    <a:lnTo>
                      <a:pt x="103" y="344"/>
                    </a:lnTo>
                    <a:lnTo>
                      <a:pt x="119" y="350"/>
                    </a:lnTo>
                    <a:lnTo>
                      <a:pt x="136" y="355"/>
                    </a:lnTo>
                    <a:lnTo>
                      <a:pt x="152" y="359"/>
                    </a:lnTo>
                    <a:lnTo>
                      <a:pt x="168" y="363"/>
                    </a:lnTo>
                    <a:lnTo>
                      <a:pt x="186" y="366"/>
                    </a:lnTo>
                    <a:lnTo>
                      <a:pt x="202" y="368"/>
                    </a:lnTo>
                    <a:lnTo>
                      <a:pt x="220" y="371"/>
                    </a:lnTo>
                    <a:lnTo>
                      <a:pt x="238" y="373"/>
                    </a:lnTo>
                    <a:lnTo>
                      <a:pt x="254" y="374"/>
                    </a:lnTo>
                    <a:lnTo>
                      <a:pt x="272" y="375"/>
                    </a:lnTo>
                    <a:lnTo>
                      <a:pt x="289" y="376"/>
                    </a:lnTo>
                    <a:lnTo>
                      <a:pt x="306" y="378"/>
                    </a:lnTo>
                    <a:lnTo>
                      <a:pt x="311" y="378"/>
                    </a:lnTo>
                    <a:lnTo>
                      <a:pt x="316" y="375"/>
                    </a:lnTo>
                    <a:lnTo>
                      <a:pt x="320" y="371"/>
                    </a:lnTo>
                    <a:lnTo>
                      <a:pt x="322" y="366"/>
                    </a:lnTo>
                    <a:lnTo>
                      <a:pt x="322" y="360"/>
                    </a:lnTo>
                    <a:lnTo>
                      <a:pt x="320" y="356"/>
                    </a:lnTo>
                    <a:lnTo>
                      <a:pt x="315" y="352"/>
                    </a:lnTo>
                    <a:lnTo>
                      <a:pt x="309" y="350"/>
                    </a:lnTo>
                    <a:lnTo>
                      <a:pt x="294" y="347"/>
                    </a:lnTo>
                    <a:lnTo>
                      <a:pt x="279" y="344"/>
                    </a:lnTo>
                    <a:lnTo>
                      <a:pt x="263" y="341"/>
                    </a:lnTo>
                    <a:lnTo>
                      <a:pt x="247" y="338"/>
                    </a:lnTo>
                    <a:lnTo>
                      <a:pt x="232" y="336"/>
                    </a:lnTo>
                    <a:lnTo>
                      <a:pt x="216" y="334"/>
                    </a:lnTo>
                    <a:lnTo>
                      <a:pt x="200" y="332"/>
                    </a:lnTo>
                    <a:lnTo>
                      <a:pt x="185" y="328"/>
                    </a:lnTo>
                    <a:lnTo>
                      <a:pt x="170" y="326"/>
                    </a:lnTo>
                    <a:lnTo>
                      <a:pt x="154" y="322"/>
                    </a:lnTo>
                    <a:lnTo>
                      <a:pt x="139" y="318"/>
                    </a:lnTo>
                    <a:lnTo>
                      <a:pt x="124" y="314"/>
                    </a:lnTo>
                    <a:lnTo>
                      <a:pt x="110" y="309"/>
                    </a:lnTo>
                    <a:lnTo>
                      <a:pt x="94" y="303"/>
                    </a:lnTo>
                    <a:lnTo>
                      <a:pt x="80" y="297"/>
                    </a:lnTo>
                    <a:lnTo>
                      <a:pt x="66" y="289"/>
                    </a:lnTo>
                    <a:lnTo>
                      <a:pt x="55" y="281"/>
                    </a:lnTo>
                    <a:lnTo>
                      <a:pt x="45" y="271"/>
                    </a:lnTo>
                    <a:lnTo>
                      <a:pt x="38" y="259"/>
                    </a:lnTo>
                    <a:lnTo>
                      <a:pt x="35" y="245"/>
                    </a:lnTo>
                    <a:lnTo>
                      <a:pt x="34" y="232"/>
                    </a:lnTo>
                    <a:lnTo>
                      <a:pt x="35" y="216"/>
                    </a:lnTo>
                    <a:lnTo>
                      <a:pt x="38" y="200"/>
                    </a:lnTo>
                    <a:lnTo>
                      <a:pt x="43" y="187"/>
                    </a:lnTo>
                    <a:lnTo>
                      <a:pt x="51" y="170"/>
                    </a:lnTo>
                    <a:lnTo>
                      <a:pt x="60" y="152"/>
                    </a:lnTo>
                    <a:lnTo>
                      <a:pt x="71" y="137"/>
                    </a:lnTo>
                    <a:lnTo>
                      <a:pt x="83" y="124"/>
                    </a:lnTo>
                    <a:lnTo>
                      <a:pt x="94" y="110"/>
                    </a:lnTo>
                    <a:lnTo>
                      <a:pt x="107" y="96"/>
                    </a:lnTo>
                    <a:lnTo>
                      <a:pt x="123" y="82"/>
                    </a:lnTo>
                    <a:lnTo>
                      <a:pt x="138" y="69"/>
                    </a:lnTo>
                    <a:lnTo>
                      <a:pt x="153" y="57"/>
                    </a:lnTo>
                    <a:lnTo>
                      <a:pt x="173" y="47"/>
                    </a:lnTo>
                    <a:lnTo>
                      <a:pt x="195" y="38"/>
                    </a:lnTo>
                    <a:lnTo>
                      <a:pt x="218" y="28"/>
                    </a:lnTo>
                    <a:lnTo>
                      <a:pt x="238" y="20"/>
                    </a:lnTo>
                    <a:lnTo>
                      <a:pt x="254" y="13"/>
                    </a:lnTo>
                    <a:lnTo>
                      <a:pt x="264" y="7"/>
                    </a:lnTo>
                    <a:lnTo>
                      <a:pt x="268" y="2"/>
                    </a:lnTo>
                    <a:lnTo>
                      <a:pt x="256" y="0"/>
                    </a:lnTo>
                    <a:lnTo>
                      <a:pt x="240" y="1"/>
                    </a:lnTo>
                    <a:lnTo>
                      <a:pt x="221" y="4"/>
                    </a:lnTo>
                    <a:lnTo>
                      <a:pt x="201" y="10"/>
                    </a:lnTo>
                    <a:lnTo>
                      <a:pt x="180" y="18"/>
                    </a:lnTo>
                    <a:lnTo>
                      <a:pt x="160" y="27"/>
                    </a:lnTo>
                    <a:lnTo>
                      <a:pt x="141" y="38"/>
                    </a:lnTo>
                    <a:lnTo>
                      <a:pt x="125" y="49"/>
                    </a:lnTo>
                    <a:close/>
                  </a:path>
                </a:pathLst>
              </a:custGeom>
              <a:solidFill>
                <a:srgbClr val="C9E8FF"/>
              </a:solidFill>
              <a:ln w="9525">
                <a:noFill/>
                <a:round/>
                <a:headEnd/>
                <a:tailEnd/>
              </a:ln>
            </p:spPr>
            <p:txBody>
              <a:bodyPr/>
              <a:lstStyle/>
              <a:p>
                <a:endParaRPr lang="zh-CN" altLang="en-US"/>
              </a:p>
            </p:txBody>
          </p:sp>
          <p:sp>
            <p:nvSpPr>
              <p:cNvPr id="150" name="Freeform 802"/>
              <p:cNvSpPr>
                <a:spLocks/>
              </p:cNvSpPr>
              <p:nvPr/>
            </p:nvSpPr>
            <p:spPr bwMode="auto">
              <a:xfrm>
                <a:off x="5250" y="2643"/>
                <a:ext cx="99" cy="59"/>
              </a:xfrm>
              <a:custGeom>
                <a:avLst/>
                <a:gdLst>
                  <a:gd name="T0" fmla="*/ 0 w 283"/>
                  <a:gd name="T1" fmla="*/ 0 h 252"/>
                  <a:gd name="T2" fmla="*/ 0 w 283"/>
                  <a:gd name="T3" fmla="*/ 0 h 252"/>
                  <a:gd name="T4" fmla="*/ 0 w 283"/>
                  <a:gd name="T5" fmla="*/ 0 h 252"/>
                  <a:gd name="T6" fmla="*/ 0 w 283"/>
                  <a:gd name="T7" fmla="*/ 0 h 252"/>
                  <a:gd name="T8" fmla="*/ 0 w 283"/>
                  <a:gd name="T9" fmla="*/ 0 h 252"/>
                  <a:gd name="T10" fmla="*/ 0 w 283"/>
                  <a:gd name="T11" fmla="*/ 0 h 252"/>
                  <a:gd name="T12" fmla="*/ 0 w 283"/>
                  <a:gd name="T13" fmla="*/ 0 h 252"/>
                  <a:gd name="T14" fmla="*/ 0 w 283"/>
                  <a:gd name="T15" fmla="*/ 0 h 252"/>
                  <a:gd name="T16" fmla="*/ 0 w 283"/>
                  <a:gd name="T17" fmla="*/ 0 h 252"/>
                  <a:gd name="T18" fmla="*/ 0 w 283"/>
                  <a:gd name="T19" fmla="*/ 0 h 252"/>
                  <a:gd name="T20" fmla="*/ 0 w 283"/>
                  <a:gd name="T21" fmla="*/ 0 h 252"/>
                  <a:gd name="T22" fmla="*/ 0 w 283"/>
                  <a:gd name="T23" fmla="*/ 0 h 252"/>
                  <a:gd name="T24" fmla="*/ 0 w 283"/>
                  <a:gd name="T25" fmla="*/ 0 h 252"/>
                  <a:gd name="T26" fmla="*/ 0 w 283"/>
                  <a:gd name="T27" fmla="*/ 0 h 252"/>
                  <a:gd name="T28" fmla="*/ 0 w 283"/>
                  <a:gd name="T29" fmla="*/ 0 h 252"/>
                  <a:gd name="T30" fmla="*/ 0 w 283"/>
                  <a:gd name="T31" fmla="*/ 0 h 252"/>
                  <a:gd name="T32" fmla="*/ 0 w 283"/>
                  <a:gd name="T33" fmla="*/ 0 h 252"/>
                  <a:gd name="T34" fmla="*/ 0 w 283"/>
                  <a:gd name="T35" fmla="*/ 0 h 252"/>
                  <a:gd name="T36" fmla="*/ 0 w 283"/>
                  <a:gd name="T37" fmla="*/ 0 h 252"/>
                  <a:gd name="T38" fmla="*/ 0 w 283"/>
                  <a:gd name="T39" fmla="*/ 0 h 252"/>
                  <a:gd name="T40" fmla="*/ 0 w 283"/>
                  <a:gd name="T41" fmla="*/ 0 h 252"/>
                  <a:gd name="T42" fmla="*/ 0 w 283"/>
                  <a:gd name="T43" fmla="*/ 0 h 252"/>
                  <a:gd name="T44" fmla="*/ 0 w 283"/>
                  <a:gd name="T45" fmla="*/ 0 h 252"/>
                  <a:gd name="T46" fmla="*/ 0 w 283"/>
                  <a:gd name="T47" fmla="*/ 0 h 252"/>
                  <a:gd name="T48" fmla="*/ 0 w 283"/>
                  <a:gd name="T49" fmla="*/ 0 h 252"/>
                  <a:gd name="T50" fmla="*/ 0 w 283"/>
                  <a:gd name="T51" fmla="*/ 0 h 252"/>
                  <a:gd name="T52" fmla="*/ 0 w 283"/>
                  <a:gd name="T53" fmla="*/ 0 h 252"/>
                  <a:gd name="T54" fmla="*/ 0 w 283"/>
                  <a:gd name="T55" fmla="*/ 0 h 252"/>
                  <a:gd name="T56" fmla="*/ 0 w 283"/>
                  <a:gd name="T57" fmla="*/ 0 h 252"/>
                  <a:gd name="T58" fmla="*/ 0 w 283"/>
                  <a:gd name="T59" fmla="*/ 0 h 252"/>
                  <a:gd name="T60" fmla="*/ 0 w 283"/>
                  <a:gd name="T61" fmla="*/ 0 h 252"/>
                  <a:gd name="T62" fmla="*/ 0 w 283"/>
                  <a:gd name="T63" fmla="*/ 0 h 252"/>
                  <a:gd name="T64" fmla="*/ 0 w 283"/>
                  <a:gd name="T65" fmla="*/ 0 h 252"/>
                  <a:gd name="T66" fmla="*/ 0 w 283"/>
                  <a:gd name="T67" fmla="*/ 0 h 252"/>
                  <a:gd name="T68" fmla="*/ 0 w 283"/>
                  <a:gd name="T69" fmla="*/ 0 h 252"/>
                  <a:gd name="T70" fmla="*/ 0 w 283"/>
                  <a:gd name="T71" fmla="*/ 0 h 252"/>
                  <a:gd name="T72" fmla="*/ 0 w 283"/>
                  <a:gd name="T73" fmla="*/ 0 h 252"/>
                  <a:gd name="T74" fmla="*/ 0 w 283"/>
                  <a:gd name="T75" fmla="*/ 0 h 252"/>
                  <a:gd name="T76" fmla="*/ 0 w 283"/>
                  <a:gd name="T77" fmla="*/ 0 h 252"/>
                  <a:gd name="T78" fmla="*/ 0 w 283"/>
                  <a:gd name="T79" fmla="*/ 0 h 252"/>
                  <a:gd name="T80" fmla="*/ 0 w 283"/>
                  <a:gd name="T81" fmla="*/ 0 h 252"/>
                  <a:gd name="T82" fmla="*/ 0 w 283"/>
                  <a:gd name="T83" fmla="*/ 0 h 252"/>
                  <a:gd name="T84" fmla="*/ 0 w 283"/>
                  <a:gd name="T85" fmla="*/ 0 h 252"/>
                  <a:gd name="T86" fmla="*/ 0 w 283"/>
                  <a:gd name="T87" fmla="*/ 0 h 252"/>
                  <a:gd name="T88" fmla="*/ 0 w 283"/>
                  <a:gd name="T89" fmla="*/ 0 h 252"/>
                  <a:gd name="T90" fmla="*/ 0 w 283"/>
                  <a:gd name="T91" fmla="*/ 0 h 252"/>
                  <a:gd name="T92" fmla="*/ 0 w 283"/>
                  <a:gd name="T93" fmla="*/ 0 h 252"/>
                  <a:gd name="T94" fmla="*/ 0 w 283"/>
                  <a:gd name="T95" fmla="*/ 0 h 252"/>
                  <a:gd name="T96" fmla="*/ 0 w 283"/>
                  <a:gd name="T97" fmla="*/ 0 h 252"/>
                  <a:gd name="T98" fmla="*/ 0 w 283"/>
                  <a:gd name="T99" fmla="*/ 0 h 252"/>
                  <a:gd name="T100" fmla="*/ 0 w 283"/>
                  <a:gd name="T101" fmla="*/ 0 h 252"/>
                  <a:gd name="T102" fmla="*/ 0 w 283"/>
                  <a:gd name="T103" fmla="*/ 0 h 252"/>
                  <a:gd name="T104" fmla="*/ 0 w 283"/>
                  <a:gd name="T105" fmla="*/ 0 h 252"/>
                  <a:gd name="T106" fmla="*/ 0 w 283"/>
                  <a:gd name="T107" fmla="*/ 0 h 252"/>
                  <a:gd name="T108" fmla="*/ 0 w 283"/>
                  <a:gd name="T109" fmla="*/ 0 h 252"/>
                  <a:gd name="T110" fmla="*/ 0 w 283"/>
                  <a:gd name="T111" fmla="*/ 0 h 252"/>
                  <a:gd name="T112" fmla="*/ 0 w 283"/>
                  <a:gd name="T113" fmla="*/ 0 h 252"/>
                  <a:gd name="T114" fmla="*/ 0 w 283"/>
                  <a:gd name="T115" fmla="*/ 0 h 252"/>
                  <a:gd name="T116" fmla="*/ 0 w 283"/>
                  <a:gd name="T117" fmla="*/ 0 h 252"/>
                  <a:gd name="T118" fmla="*/ 0 w 283"/>
                  <a:gd name="T119" fmla="*/ 0 h 252"/>
                  <a:gd name="T120" fmla="*/ 0 w 283"/>
                  <a:gd name="T121" fmla="*/ 0 h 25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83"/>
                  <a:gd name="T184" fmla="*/ 0 h 252"/>
                  <a:gd name="T185" fmla="*/ 283 w 283"/>
                  <a:gd name="T186" fmla="*/ 252 h 252"/>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83" h="252">
                    <a:moveTo>
                      <a:pt x="235" y="77"/>
                    </a:moveTo>
                    <a:lnTo>
                      <a:pt x="248" y="91"/>
                    </a:lnTo>
                    <a:lnTo>
                      <a:pt x="256" y="107"/>
                    </a:lnTo>
                    <a:lnTo>
                      <a:pt x="259" y="124"/>
                    </a:lnTo>
                    <a:lnTo>
                      <a:pt x="259" y="142"/>
                    </a:lnTo>
                    <a:lnTo>
                      <a:pt x="257" y="157"/>
                    </a:lnTo>
                    <a:lnTo>
                      <a:pt x="252" y="170"/>
                    </a:lnTo>
                    <a:lnTo>
                      <a:pt x="244" y="183"/>
                    </a:lnTo>
                    <a:lnTo>
                      <a:pt x="236" y="193"/>
                    </a:lnTo>
                    <a:lnTo>
                      <a:pt x="225" y="204"/>
                    </a:lnTo>
                    <a:lnTo>
                      <a:pt x="215" y="214"/>
                    </a:lnTo>
                    <a:lnTo>
                      <a:pt x="204" y="224"/>
                    </a:lnTo>
                    <a:lnTo>
                      <a:pt x="194" y="234"/>
                    </a:lnTo>
                    <a:lnTo>
                      <a:pt x="191" y="238"/>
                    </a:lnTo>
                    <a:lnTo>
                      <a:pt x="191" y="241"/>
                    </a:lnTo>
                    <a:lnTo>
                      <a:pt x="191" y="245"/>
                    </a:lnTo>
                    <a:lnTo>
                      <a:pt x="194" y="248"/>
                    </a:lnTo>
                    <a:lnTo>
                      <a:pt x="197" y="250"/>
                    </a:lnTo>
                    <a:lnTo>
                      <a:pt x="202" y="252"/>
                    </a:lnTo>
                    <a:lnTo>
                      <a:pt x="205" y="250"/>
                    </a:lnTo>
                    <a:lnTo>
                      <a:pt x="209" y="248"/>
                    </a:lnTo>
                    <a:lnTo>
                      <a:pt x="232" y="233"/>
                    </a:lnTo>
                    <a:lnTo>
                      <a:pt x="252" y="214"/>
                    </a:lnTo>
                    <a:lnTo>
                      <a:pt x="268" y="192"/>
                    </a:lnTo>
                    <a:lnTo>
                      <a:pt x="278" y="167"/>
                    </a:lnTo>
                    <a:lnTo>
                      <a:pt x="283" y="141"/>
                    </a:lnTo>
                    <a:lnTo>
                      <a:pt x="280" y="115"/>
                    </a:lnTo>
                    <a:lnTo>
                      <a:pt x="271" y="91"/>
                    </a:lnTo>
                    <a:lnTo>
                      <a:pt x="252" y="69"/>
                    </a:lnTo>
                    <a:lnTo>
                      <a:pt x="238" y="57"/>
                    </a:lnTo>
                    <a:lnTo>
                      <a:pt x="222" y="48"/>
                    </a:lnTo>
                    <a:lnTo>
                      <a:pt x="204" y="39"/>
                    </a:lnTo>
                    <a:lnTo>
                      <a:pt x="184" y="31"/>
                    </a:lnTo>
                    <a:lnTo>
                      <a:pt x="164" y="23"/>
                    </a:lnTo>
                    <a:lnTo>
                      <a:pt x="144" y="17"/>
                    </a:lnTo>
                    <a:lnTo>
                      <a:pt x="123" y="13"/>
                    </a:lnTo>
                    <a:lnTo>
                      <a:pt x="103" y="8"/>
                    </a:lnTo>
                    <a:lnTo>
                      <a:pt x="83" y="5"/>
                    </a:lnTo>
                    <a:lnTo>
                      <a:pt x="66" y="2"/>
                    </a:lnTo>
                    <a:lnTo>
                      <a:pt x="48" y="0"/>
                    </a:lnTo>
                    <a:lnTo>
                      <a:pt x="34" y="0"/>
                    </a:lnTo>
                    <a:lnTo>
                      <a:pt x="21" y="0"/>
                    </a:lnTo>
                    <a:lnTo>
                      <a:pt x="11" y="0"/>
                    </a:lnTo>
                    <a:lnTo>
                      <a:pt x="4" y="2"/>
                    </a:lnTo>
                    <a:lnTo>
                      <a:pt x="0" y="5"/>
                    </a:lnTo>
                    <a:lnTo>
                      <a:pt x="12" y="7"/>
                    </a:lnTo>
                    <a:lnTo>
                      <a:pt x="24" y="8"/>
                    </a:lnTo>
                    <a:lnTo>
                      <a:pt x="38" y="10"/>
                    </a:lnTo>
                    <a:lnTo>
                      <a:pt x="52" y="13"/>
                    </a:lnTo>
                    <a:lnTo>
                      <a:pt x="66" y="16"/>
                    </a:lnTo>
                    <a:lnTo>
                      <a:pt x="82" y="18"/>
                    </a:lnTo>
                    <a:lnTo>
                      <a:pt x="98" y="22"/>
                    </a:lnTo>
                    <a:lnTo>
                      <a:pt x="114" y="25"/>
                    </a:lnTo>
                    <a:lnTo>
                      <a:pt x="129" y="30"/>
                    </a:lnTo>
                    <a:lnTo>
                      <a:pt x="146" y="34"/>
                    </a:lnTo>
                    <a:lnTo>
                      <a:pt x="162" y="39"/>
                    </a:lnTo>
                    <a:lnTo>
                      <a:pt x="177" y="45"/>
                    </a:lnTo>
                    <a:lnTo>
                      <a:pt x="193" y="52"/>
                    </a:lnTo>
                    <a:lnTo>
                      <a:pt x="208" y="60"/>
                    </a:lnTo>
                    <a:lnTo>
                      <a:pt x="222" y="68"/>
                    </a:lnTo>
                    <a:lnTo>
                      <a:pt x="235" y="77"/>
                    </a:lnTo>
                    <a:close/>
                  </a:path>
                </a:pathLst>
              </a:custGeom>
              <a:solidFill>
                <a:srgbClr val="C9E8FF"/>
              </a:solidFill>
              <a:ln w="9525">
                <a:noFill/>
                <a:round/>
                <a:headEnd/>
                <a:tailEnd/>
              </a:ln>
            </p:spPr>
            <p:txBody>
              <a:bodyPr/>
              <a:lstStyle/>
              <a:p>
                <a:endParaRPr lang="zh-CN" altLang="en-US"/>
              </a:p>
            </p:txBody>
          </p:sp>
          <p:sp>
            <p:nvSpPr>
              <p:cNvPr id="151" name="Freeform 803"/>
              <p:cNvSpPr>
                <a:spLocks/>
              </p:cNvSpPr>
              <p:nvPr/>
            </p:nvSpPr>
            <p:spPr bwMode="auto">
              <a:xfrm>
                <a:off x="5047" y="2671"/>
                <a:ext cx="40" cy="55"/>
              </a:xfrm>
              <a:custGeom>
                <a:avLst/>
                <a:gdLst>
                  <a:gd name="T0" fmla="*/ 0 w 114"/>
                  <a:gd name="T1" fmla="*/ 0 h 238"/>
                  <a:gd name="T2" fmla="*/ 0 w 114"/>
                  <a:gd name="T3" fmla="*/ 0 h 238"/>
                  <a:gd name="T4" fmla="*/ 0 w 114"/>
                  <a:gd name="T5" fmla="*/ 0 h 238"/>
                  <a:gd name="T6" fmla="*/ 0 w 114"/>
                  <a:gd name="T7" fmla="*/ 0 h 238"/>
                  <a:gd name="T8" fmla="*/ 0 w 114"/>
                  <a:gd name="T9" fmla="*/ 0 h 238"/>
                  <a:gd name="T10" fmla="*/ 0 w 114"/>
                  <a:gd name="T11" fmla="*/ 0 h 238"/>
                  <a:gd name="T12" fmla="*/ 0 w 114"/>
                  <a:gd name="T13" fmla="*/ 0 h 238"/>
                  <a:gd name="T14" fmla="*/ 0 w 114"/>
                  <a:gd name="T15" fmla="*/ 0 h 238"/>
                  <a:gd name="T16" fmla="*/ 0 w 114"/>
                  <a:gd name="T17" fmla="*/ 0 h 238"/>
                  <a:gd name="T18" fmla="*/ 0 w 114"/>
                  <a:gd name="T19" fmla="*/ 0 h 238"/>
                  <a:gd name="T20" fmla="*/ 0 w 114"/>
                  <a:gd name="T21" fmla="*/ 0 h 238"/>
                  <a:gd name="T22" fmla="*/ 0 w 114"/>
                  <a:gd name="T23" fmla="*/ 0 h 238"/>
                  <a:gd name="T24" fmla="*/ 0 w 114"/>
                  <a:gd name="T25" fmla="*/ 0 h 238"/>
                  <a:gd name="T26" fmla="*/ 0 w 114"/>
                  <a:gd name="T27" fmla="*/ 0 h 238"/>
                  <a:gd name="T28" fmla="*/ 0 w 114"/>
                  <a:gd name="T29" fmla="*/ 0 h 238"/>
                  <a:gd name="T30" fmla="*/ 0 w 114"/>
                  <a:gd name="T31" fmla="*/ 0 h 238"/>
                  <a:gd name="T32" fmla="*/ 0 w 114"/>
                  <a:gd name="T33" fmla="*/ 0 h 238"/>
                  <a:gd name="T34" fmla="*/ 0 w 114"/>
                  <a:gd name="T35" fmla="*/ 0 h 238"/>
                  <a:gd name="T36" fmla="*/ 0 w 114"/>
                  <a:gd name="T37" fmla="*/ 0 h 238"/>
                  <a:gd name="T38" fmla="*/ 0 w 114"/>
                  <a:gd name="T39" fmla="*/ 0 h 238"/>
                  <a:gd name="T40" fmla="*/ 0 w 114"/>
                  <a:gd name="T41" fmla="*/ 0 h 238"/>
                  <a:gd name="T42" fmla="*/ 0 w 114"/>
                  <a:gd name="T43" fmla="*/ 0 h 238"/>
                  <a:gd name="T44" fmla="*/ 0 w 114"/>
                  <a:gd name="T45" fmla="*/ 0 h 238"/>
                  <a:gd name="T46" fmla="*/ 0 w 114"/>
                  <a:gd name="T47" fmla="*/ 0 h 238"/>
                  <a:gd name="T48" fmla="*/ 0 w 114"/>
                  <a:gd name="T49" fmla="*/ 0 h 238"/>
                  <a:gd name="T50" fmla="*/ 0 w 114"/>
                  <a:gd name="T51" fmla="*/ 0 h 238"/>
                  <a:gd name="T52" fmla="*/ 0 w 114"/>
                  <a:gd name="T53" fmla="*/ 0 h 238"/>
                  <a:gd name="T54" fmla="*/ 0 w 114"/>
                  <a:gd name="T55" fmla="*/ 0 h 238"/>
                  <a:gd name="T56" fmla="*/ 0 w 114"/>
                  <a:gd name="T57" fmla="*/ 0 h 238"/>
                  <a:gd name="T58" fmla="*/ 0 w 114"/>
                  <a:gd name="T59" fmla="*/ 0 h 238"/>
                  <a:gd name="T60" fmla="*/ 0 w 114"/>
                  <a:gd name="T61" fmla="*/ 0 h 238"/>
                  <a:gd name="T62" fmla="*/ 0 w 114"/>
                  <a:gd name="T63" fmla="*/ 0 h 238"/>
                  <a:gd name="T64" fmla="*/ 0 w 114"/>
                  <a:gd name="T65" fmla="*/ 0 h 238"/>
                  <a:gd name="T66" fmla="*/ 0 w 114"/>
                  <a:gd name="T67" fmla="*/ 0 h 238"/>
                  <a:gd name="T68" fmla="*/ 0 w 114"/>
                  <a:gd name="T69" fmla="*/ 0 h 238"/>
                  <a:gd name="T70" fmla="*/ 0 w 114"/>
                  <a:gd name="T71" fmla="*/ 0 h 238"/>
                  <a:gd name="T72" fmla="*/ 0 w 114"/>
                  <a:gd name="T73" fmla="*/ 0 h 238"/>
                  <a:gd name="T74" fmla="*/ 0 w 114"/>
                  <a:gd name="T75" fmla="*/ 0 h 238"/>
                  <a:gd name="T76" fmla="*/ 0 w 114"/>
                  <a:gd name="T77" fmla="*/ 0 h 238"/>
                  <a:gd name="T78" fmla="*/ 0 w 114"/>
                  <a:gd name="T79" fmla="*/ 0 h 238"/>
                  <a:gd name="T80" fmla="*/ 0 w 114"/>
                  <a:gd name="T81" fmla="*/ 0 h 23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4"/>
                  <a:gd name="T124" fmla="*/ 0 h 238"/>
                  <a:gd name="T125" fmla="*/ 114 w 114"/>
                  <a:gd name="T126" fmla="*/ 238 h 23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4" h="238">
                    <a:moveTo>
                      <a:pt x="0" y="130"/>
                    </a:moveTo>
                    <a:lnTo>
                      <a:pt x="0" y="149"/>
                    </a:lnTo>
                    <a:lnTo>
                      <a:pt x="4" y="168"/>
                    </a:lnTo>
                    <a:lnTo>
                      <a:pt x="12" y="185"/>
                    </a:lnTo>
                    <a:lnTo>
                      <a:pt x="24" y="200"/>
                    </a:lnTo>
                    <a:lnTo>
                      <a:pt x="38" y="213"/>
                    </a:lnTo>
                    <a:lnTo>
                      <a:pt x="55" y="224"/>
                    </a:lnTo>
                    <a:lnTo>
                      <a:pt x="73" y="232"/>
                    </a:lnTo>
                    <a:lnTo>
                      <a:pt x="92" y="237"/>
                    </a:lnTo>
                    <a:lnTo>
                      <a:pt x="98" y="238"/>
                    </a:lnTo>
                    <a:lnTo>
                      <a:pt x="104" y="235"/>
                    </a:lnTo>
                    <a:lnTo>
                      <a:pt x="109" y="232"/>
                    </a:lnTo>
                    <a:lnTo>
                      <a:pt x="111" y="227"/>
                    </a:lnTo>
                    <a:lnTo>
                      <a:pt x="111" y="222"/>
                    </a:lnTo>
                    <a:lnTo>
                      <a:pt x="110" y="216"/>
                    </a:lnTo>
                    <a:lnTo>
                      <a:pt x="106" y="211"/>
                    </a:lnTo>
                    <a:lnTo>
                      <a:pt x="100" y="209"/>
                    </a:lnTo>
                    <a:lnTo>
                      <a:pt x="82" y="202"/>
                    </a:lnTo>
                    <a:lnTo>
                      <a:pt x="64" y="193"/>
                    </a:lnTo>
                    <a:lnTo>
                      <a:pt x="50" y="180"/>
                    </a:lnTo>
                    <a:lnTo>
                      <a:pt x="39" y="167"/>
                    </a:lnTo>
                    <a:lnTo>
                      <a:pt x="32" y="149"/>
                    </a:lnTo>
                    <a:lnTo>
                      <a:pt x="29" y="131"/>
                    </a:lnTo>
                    <a:lnTo>
                      <a:pt x="29" y="111"/>
                    </a:lnTo>
                    <a:lnTo>
                      <a:pt x="35" y="91"/>
                    </a:lnTo>
                    <a:lnTo>
                      <a:pt x="42" y="76"/>
                    </a:lnTo>
                    <a:lnTo>
                      <a:pt x="51" y="62"/>
                    </a:lnTo>
                    <a:lnTo>
                      <a:pt x="62" y="49"/>
                    </a:lnTo>
                    <a:lnTo>
                      <a:pt x="73" y="38"/>
                    </a:lnTo>
                    <a:lnTo>
                      <a:pt x="84" y="28"/>
                    </a:lnTo>
                    <a:lnTo>
                      <a:pt x="96" y="18"/>
                    </a:lnTo>
                    <a:lnTo>
                      <a:pt x="106" y="9"/>
                    </a:lnTo>
                    <a:lnTo>
                      <a:pt x="114" y="1"/>
                    </a:lnTo>
                    <a:lnTo>
                      <a:pt x="106" y="0"/>
                    </a:lnTo>
                    <a:lnTo>
                      <a:pt x="93" y="6"/>
                    </a:lnTo>
                    <a:lnTo>
                      <a:pt x="76" y="18"/>
                    </a:lnTo>
                    <a:lnTo>
                      <a:pt x="56" y="36"/>
                    </a:lnTo>
                    <a:lnTo>
                      <a:pt x="37" y="57"/>
                    </a:lnTo>
                    <a:lnTo>
                      <a:pt x="20" y="80"/>
                    </a:lnTo>
                    <a:lnTo>
                      <a:pt x="7" y="106"/>
                    </a:lnTo>
                    <a:lnTo>
                      <a:pt x="0" y="130"/>
                    </a:lnTo>
                    <a:close/>
                  </a:path>
                </a:pathLst>
              </a:custGeom>
              <a:solidFill>
                <a:srgbClr val="C9E8FF"/>
              </a:solidFill>
              <a:ln w="9525">
                <a:noFill/>
                <a:round/>
                <a:headEnd/>
                <a:tailEnd/>
              </a:ln>
            </p:spPr>
            <p:txBody>
              <a:bodyPr/>
              <a:lstStyle/>
              <a:p>
                <a:endParaRPr lang="zh-CN" altLang="en-US"/>
              </a:p>
            </p:txBody>
          </p:sp>
          <p:sp>
            <p:nvSpPr>
              <p:cNvPr id="152" name="Freeform 804"/>
              <p:cNvSpPr>
                <a:spLocks/>
              </p:cNvSpPr>
              <p:nvPr/>
            </p:nvSpPr>
            <p:spPr bwMode="auto">
              <a:xfrm>
                <a:off x="5330" y="2639"/>
                <a:ext cx="87" cy="73"/>
              </a:xfrm>
              <a:custGeom>
                <a:avLst/>
                <a:gdLst>
                  <a:gd name="T0" fmla="*/ 0 w 246"/>
                  <a:gd name="T1" fmla="*/ 0 h 310"/>
                  <a:gd name="T2" fmla="*/ 0 w 246"/>
                  <a:gd name="T3" fmla="*/ 0 h 310"/>
                  <a:gd name="T4" fmla="*/ 0 w 246"/>
                  <a:gd name="T5" fmla="*/ 0 h 310"/>
                  <a:gd name="T6" fmla="*/ 0 w 246"/>
                  <a:gd name="T7" fmla="*/ 0 h 310"/>
                  <a:gd name="T8" fmla="*/ 0 w 246"/>
                  <a:gd name="T9" fmla="*/ 0 h 310"/>
                  <a:gd name="T10" fmla="*/ 0 w 246"/>
                  <a:gd name="T11" fmla="*/ 0 h 310"/>
                  <a:gd name="T12" fmla="*/ 0 w 246"/>
                  <a:gd name="T13" fmla="*/ 0 h 310"/>
                  <a:gd name="T14" fmla="*/ 0 w 246"/>
                  <a:gd name="T15" fmla="*/ 0 h 310"/>
                  <a:gd name="T16" fmla="*/ 0 w 246"/>
                  <a:gd name="T17" fmla="*/ 0 h 310"/>
                  <a:gd name="T18" fmla="*/ 0 w 246"/>
                  <a:gd name="T19" fmla="*/ 0 h 310"/>
                  <a:gd name="T20" fmla="*/ 0 w 246"/>
                  <a:gd name="T21" fmla="*/ 0 h 310"/>
                  <a:gd name="T22" fmla="*/ 0 w 246"/>
                  <a:gd name="T23" fmla="*/ 0 h 310"/>
                  <a:gd name="T24" fmla="*/ 0 w 246"/>
                  <a:gd name="T25" fmla="*/ 0 h 310"/>
                  <a:gd name="T26" fmla="*/ 0 w 246"/>
                  <a:gd name="T27" fmla="*/ 0 h 310"/>
                  <a:gd name="T28" fmla="*/ 0 w 246"/>
                  <a:gd name="T29" fmla="*/ 0 h 310"/>
                  <a:gd name="T30" fmla="*/ 0 w 246"/>
                  <a:gd name="T31" fmla="*/ 0 h 310"/>
                  <a:gd name="T32" fmla="*/ 0 w 246"/>
                  <a:gd name="T33" fmla="*/ 0 h 310"/>
                  <a:gd name="T34" fmla="*/ 0 w 246"/>
                  <a:gd name="T35" fmla="*/ 0 h 310"/>
                  <a:gd name="T36" fmla="*/ 0 w 246"/>
                  <a:gd name="T37" fmla="*/ 0 h 310"/>
                  <a:gd name="T38" fmla="*/ 0 w 246"/>
                  <a:gd name="T39" fmla="*/ 0 h 310"/>
                  <a:gd name="T40" fmla="*/ 0 w 246"/>
                  <a:gd name="T41" fmla="*/ 0 h 310"/>
                  <a:gd name="T42" fmla="*/ 0 w 246"/>
                  <a:gd name="T43" fmla="*/ 0 h 310"/>
                  <a:gd name="T44" fmla="*/ 0 w 246"/>
                  <a:gd name="T45" fmla="*/ 0 h 310"/>
                  <a:gd name="T46" fmla="*/ 0 w 246"/>
                  <a:gd name="T47" fmla="*/ 0 h 310"/>
                  <a:gd name="T48" fmla="*/ 0 w 246"/>
                  <a:gd name="T49" fmla="*/ 0 h 310"/>
                  <a:gd name="T50" fmla="*/ 0 w 246"/>
                  <a:gd name="T51" fmla="*/ 0 h 310"/>
                  <a:gd name="T52" fmla="*/ 0 w 246"/>
                  <a:gd name="T53" fmla="*/ 0 h 310"/>
                  <a:gd name="T54" fmla="*/ 0 w 246"/>
                  <a:gd name="T55" fmla="*/ 0 h 310"/>
                  <a:gd name="T56" fmla="*/ 0 w 246"/>
                  <a:gd name="T57" fmla="*/ 0 h 310"/>
                  <a:gd name="T58" fmla="*/ 0 w 246"/>
                  <a:gd name="T59" fmla="*/ 0 h 310"/>
                  <a:gd name="T60" fmla="*/ 0 w 246"/>
                  <a:gd name="T61" fmla="*/ 0 h 310"/>
                  <a:gd name="T62" fmla="*/ 0 w 246"/>
                  <a:gd name="T63" fmla="*/ 0 h 310"/>
                  <a:gd name="T64" fmla="*/ 0 w 246"/>
                  <a:gd name="T65" fmla="*/ 0 h 310"/>
                  <a:gd name="T66" fmla="*/ 0 w 246"/>
                  <a:gd name="T67" fmla="*/ 0 h 310"/>
                  <a:gd name="T68" fmla="*/ 0 w 246"/>
                  <a:gd name="T69" fmla="*/ 0 h 310"/>
                  <a:gd name="T70" fmla="*/ 0 w 246"/>
                  <a:gd name="T71" fmla="*/ 0 h 310"/>
                  <a:gd name="T72" fmla="*/ 0 w 246"/>
                  <a:gd name="T73" fmla="*/ 0 h 310"/>
                  <a:gd name="T74" fmla="*/ 0 w 246"/>
                  <a:gd name="T75" fmla="*/ 0 h 31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46"/>
                  <a:gd name="T115" fmla="*/ 0 h 310"/>
                  <a:gd name="T116" fmla="*/ 246 w 246"/>
                  <a:gd name="T117" fmla="*/ 310 h 31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46" h="310">
                    <a:moveTo>
                      <a:pt x="199" y="116"/>
                    </a:moveTo>
                    <a:lnTo>
                      <a:pt x="207" y="124"/>
                    </a:lnTo>
                    <a:lnTo>
                      <a:pt x="214" y="133"/>
                    </a:lnTo>
                    <a:lnTo>
                      <a:pt x="219" y="143"/>
                    </a:lnTo>
                    <a:lnTo>
                      <a:pt x="223" y="154"/>
                    </a:lnTo>
                    <a:lnTo>
                      <a:pt x="225" y="164"/>
                    </a:lnTo>
                    <a:lnTo>
                      <a:pt x="225" y="176"/>
                    </a:lnTo>
                    <a:lnTo>
                      <a:pt x="221" y="187"/>
                    </a:lnTo>
                    <a:lnTo>
                      <a:pt x="216" y="197"/>
                    </a:lnTo>
                    <a:lnTo>
                      <a:pt x="208" y="209"/>
                    </a:lnTo>
                    <a:lnTo>
                      <a:pt x="199" y="219"/>
                    </a:lnTo>
                    <a:lnTo>
                      <a:pt x="188" y="228"/>
                    </a:lnTo>
                    <a:lnTo>
                      <a:pt x="177" y="238"/>
                    </a:lnTo>
                    <a:lnTo>
                      <a:pt x="166" y="246"/>
                    </a:lnTo>
                    <a:lnTo>
                      <a:pt x="154" y="255"/>
                    </a:lnTo>
                    <a:lnTo>
                      <a:pt x="143" y="264"/>
                    </a:lnTo>
                    <a:lnTo>
                      <a:pt x="132" y="274"/>
                    </a:lnTo>
                    <a:lnTo>
                      <a:pt x="129" y="278"/>
                    </a:lnTo>
                    <a:lnTo>
                      <a:pt x="126" y="282"/>
                    </a:lnTo>
                    <a:lnTo>
                      <a:pt x="124" y="287"/>
                    </a:lnTo>
                    <a:lnTo>
                      <a:pt x="121" y="292"/>
                    </a:lnTo>
                    <a:lnTo>
                      <a:pt x="120" y="296"/>
                    </a:lnTo>
                    <a:lnTo>
                      <a:pt x="120" y="301"/>
                    </a:lnTo>
                    <a:lnTo>
                      <a:pt x="121" y="305"/>
                    </a:lnTo>
                    <a:lnTo>
                      <a:pt x="125" y="309"/>
                    </a:lnTo>
                    <a:lnTo>
                      <a:pt x="130" y="310"/>
                    </a:lnTo>
                    <a:lnTo>
                      <a:pt x="134" y="310"/>
                    </a:lnTo>
                    <a:lnTo>
                      <a:pt x="139" y="309"/>
                    </a:lnTo>
                    <a:lnTo>
                      <a:pt x="143" y="305"/>
                    </a:lnTo>
                    <a:lnTo>
                      <a:pt x="154" y="293"/>
                    </a:lnTo>
                    <a:lnTo>
                      <a:pt x="167" y="280"/>
                    </a:lnTo>
                    <a:lnTo>
                      <a:pt x="180" y="269"/>
                    </a:lnTo>
                    <a:lnTo>
                      <a:pt x="194" y="257"/>
                    </a:lnTo>
                    <a:lnTo>
                      <a:pt x="207" y="246"/>
                    </a:lnTo>
                    <a:lnTo>
                      <a:pt x="219" y="233"/>
                    </a:lnTo>
                    <a:lnTo>
                      <a:pt x="231" y="219"/>
                    </a:lnTo>
                    <a:lnTo>
                      <a:pt x="239" y="204"/>
                    </a:lnTo>
                    <a:lnTo>
                      <a:pt x="245" y="187"/>
                    </a:lnTo>
                    <a:lnTo>
                      <a:pt x="246" y="170"/>
                    </a:lnTo>
                    <a:lnTo>
                      <a:pt x="242" y="153"/>
                    </a:lnTo>
                    <a:lnTo>
                      <a:pt x="236" y="136"/>
                    </a:lnTo>
                    <a:lnTo>
                      <a:pt x="227" y="120"/>
                    </a:lnTo>
                    <a:lnTo>
                      <a:pt x="215" y="107"/>
                    </a:lnTo>
                    <a:lnTo>
                      <a:pt x="201" y="94"/>
                    </a:lnTo>
                    <a:lnTo>
                      <a:pt x="187" y="82"/>
                    </a:lnTo>
                    <a:lnTo>
                      <a:pt x="177" y="74"/>
                    </a:lnTo>
                    <a:lnTo>
                      <a:pt x="165" y="68"/>
                    </a:lnTo>
                    <a:lnTo>
                      <a:pt x="152" y="60"/>
                    </a:lnTo>
                    <a:lnTo>
                      <a:pt x="139" y="51"/>
                    </a:lnTo>
                    <a:lnTo>
                      <a:pt x="126" y="43"/>
                    </a:lnTo>
                    <a:lnTo>
                      <a:pt x="112" y="35"/>
                    </a:lnTo>
                    <a:lnTo>
                      <a:pt x="98" y="28"/>
                    </a:lnTo>
                    <a:lnTo>
                      <a:pt x="85" y="22"/>
                    </a:lnTo>
                    <a:lnTo>
                      <a:pt x="72" y="16"/>
                    </a:lnTo>
                    <a:lnTo>
                      <a:pt x="59" y="10"/>
                    </a:lnTo>
                    <a:lnTo>
                      <a:pt x="46" y="7"/>
                    </a:lnTo>
                    <a:lnTo>
                      <a:pt x="35" y="3"/>
                    </a:lnTo>
                    <a:lnTo>
                      <a:pt x="24" y="1"/>
                    </a:lnTo>
                    <a:lnTo>
                      <a:pt x="15" y="0"/>
                    </a:lnTo>
                    <a:lnTo>
                      <a:pt x="7" y="1"/>
                    </a:lnTo>
                    <a:lnTo>
                      <a:pt x="0" y="3"/>
                    </a:lnTo>
                    <a:lnTo>
                      <a:pt x="8" y="6"/>
                    </a:lnTo>
                    <a:lnTo>
                      <a:pt x="17" y="9"/>
                    </a:lnTo>
                    <a:lnTo>
                      <a:pt x="28" y="14"/>
                    </a:lnTo>
                    <a:lnTo>
                      <a:pt x="38" y="18"/>
                    </a:lnTo>
                    <a:lnTo>
                      <a:pt x="51" y="24"/>
                    </a:lnTo>
                    <a:lnTo>
                      <a:pt x="64" y="30"/>
                    </a:lnTo>
                    <a:lnTo>
                      <a:pt x="78" y="37"/>
                    </a:lnTo>
                    <a:lnTo>
                      <a:pt x="92" y="43"/>
                    </a:lnTo>
                    <a:lnTo>
                      <a:pt x="106" y="51"/>
                    </a:lnTo>
                    <a:lnTo>
                      <a:pt x="120" y="60"/>
                    </a:lnTo>
                    <a:lnTo>
                      <a:pt x="134" y="69"/>
                    </a:lnTo>
                    <a:lnTo>
                      <a:pt x="148" y="78"/>
                    </a:lnTo>
                    <a:lnTo>
                      <a:pt x="163" y="87"/>
                    </a:lnTo>
                    <a:lnTo>
                      <a:pt x="175" y="96"/>
                    </a:lnTo>
                    <a:lnTo>
                      <a:pt x="187" y="105"/>
                    </a:lnTo>
                    <a:lnTo>
                      <a:pt x="199" y="116"/>
                    </a:lnTo>
                    <a:close/>
                  </a:path>
                </a:pathLst>
              </a:custGeom>
              <a:solidFill>
                <a:srgbClr val="C9E8FF"/>
              </a:solidFill>
              <a:ln w="9525">
                <a:noFill/>
                <a:round/>
                <a:headEnd/>
                <a:tailEnd/>
              </a:ln>
            </p:spPr>
            <p:txBody>
              <a:bodyPr/>
              <a:lstStyle/>
              <a:p>
                <a:endParaRPr lang="zh-CN" altLang="en-US"/>
              </a:p>
            </p:txBody>
          </p:sp>
          <p:sp>
            <p:nvSpPr>
              <p:cNvPr id="153" name="Freeform 805"/>
              <p:cNvSpPr>
                <a:spLocks/>
              </p:cNvSpPr>
              <p:nvPr/>
            </p:nvSpPr>
            <p:spPr bwMode="auto">
              <a:xfrm>
                <a:off x="5115" y="2660"/>
                <a:ext cx="69" cy="55"/>
              </a:xfrm>
              <a:custGeom>
                <a:avLst/>
                <a:gdLst>
                  <a:gd name="T0" fmla="*/ 0 w 198"/>
                  <a:gd name="T1" fmla="*/ 0 h 236"/>
                  <a:gd name="T2" fmla="*/ 0 w 198"/>
                  <a:gd name="T3" fmla="*/ 0 h 236"/>
                  <a:gd name="T4" fmla="*/ 0 w 198"/>
                  <a:gd name="T5" fmla="*/ 0 h 236"/>
                  <a:gd name="T6" fmla="*/ 0 w 198"/>
                  <a:gd name="T7" fmla="*/ 0 h 236"/>
                  <a:gd name="T8" fmla="*/ 0 w 198"/>
                  <a:gd name="T9" fmla="*/ 0 h 236"/>
                  <a:gd name="T10" fmla="*/ 0 w 198"/>
                  <a:gd name="T11" fmla="*/ 0 h 236"/>
                  <a:gd name="T12" fmla="*/ 0 w 198"/>
                  <a:gd name="T13" fmla="*/ 0 h 236"/>
                  <a:gd name="T14" fmla="*/ 0 w 198"/>
                  <a:gd name="T15" fmla="*/ 0 h 236"/>
                  <a:gd name="T16" fmla="*/ 0 w 198"/>
                  <a:gd name="T17" fmla="*/ 0 h 236"/>
                  <a:gd name="T18" fmla="*/ 0 w 198"/>
                  <a:gd name="T19" fmla="*/ 0 h 236"/>
                  <a:gd name="T20" fmla="*/ 0 w 198"/>
                  <a:gd name="T21" fmla="*/ 0 h 236"/>
                  <a:gd name="T22" fmla="*/ 0 w 198"/>
                  <a:gd name="T23" fmla="*/ 0 h 236"/>
                  <a:gd name="T24" fmla="*/ 0 w 198"/>
                  <a:gd name="T25" fmla="*/ 0 h 236"/>
                  <a:gd name="T26" fmla="*/ 0 w 198"/>
                  <a:gd name="T27" fmla="*/ 0 h 236"/>
                  <a:gd name="T28" fmla="*/ 0 w 198"/>
                  <a:gd name="T29" fmla="*/ 0 h 236"/>
                  <a:gd name="T30" fmla="*/ 0 w 198"/>
                  <a:gd name="T31" fmla="*/ 0 h 236"/>
                  <a:gd name="T32" fmla="*/ 0 w 198"/>
                  <a:gd name="T33" fmla="*/ 0 h 236"/>
                  <a:gd name="T34" fmla="*/ 0 w 198"/>
                  <a:gd name="T35" fmla="*/ 0 h 236"/>
                  <a:gd name="T36" fmla="*/ 0 w 198"/>
                  <a:gd name="T37" fmla="*/ 0 h 236"/>
                  <a:gd name="T38" fmla="*/ 0 w 198"/>
                  <a:gd name="T39" fmla="*/ 0 h 236"/>
                  <a:gd name="T40" fmla="*/ 0 w 198"/>
                  <a:gd name="T41" fmla="*/ 0 h 236"/>
                  <a:gd name="T42" fmla="*/ 0 w 198"/>
                  <a:gd name="T43" fmla="*/ 0 h 236"/>
                  <a:gd name="T44" fmla="*/ 0 w 198"/>
                  <a:gd name="T45" fmla="*/ 0 h 236"/>
                  <a:gd name="T46" fmla="*/ 0 w 198"/>
                  <a:gd name="T47" fmla="*/ 0 h 236"/>
                  <a:gd name="T48" fmla="*/ 0 w 198"/>
                  <a:gd name="T49" fmla="*/ 0 h 236"/>
                  <a:gd name="T50" fmla="*/ 0 w 198"/>
                  <a:gd name="T51" fmla="*/ 0 h 236"/>
                  <a:gd name="T52" fmla="*/ 0 w 198"/>
                  <a:gd name="T53" fmla="*/ 0 h 236"/>
                  <a:gd name="T54" fmla="*/ 0 w 198"/>
                  <a:gd name="T55" fmla="*/ 0 h 236"/>
                  <a:gd name="T56" fmla="*/ 0 w 198"/>
                  <a:gd name="T57" fmla="*/ 0 h 236"/>
                  <a:gd name="T58" fmla="*/ 0 w 198"/>
                  <a:gd name="T59" fmla="*/ 0 h 236"/>
                  <a:gd name="T60" fmla="*/ 0 w 198"/>
                  <a:gd name="T61" fmla="*/ 0 h 236"/>
                  <a:gd name="T62" fmla="*/ 0 w 198"/>
                  <a:gd name="T63" fmla="*/ 0 h 236"/>
                  <a:gd name="T64" fmla="*/ 0 w 198"/>
                  <a:gd name="T65" fmla="*/ 0 h 236"/>
                  <a:gd name="T66" fmla="*/ 0 w 198"/>
                  <a:gd name="T67" fmla="*/ 0 h 236"/>
                  <a:gd name="T68" fmla="*/ 0 w 198"/>
                  <a:gd name="T69" fmla="*/ 0 h 236"/>
                  <a:gd name="T70" fmla="*/ 0 w 198"/>
                  <a:gd name="T71" fmla="*/ 0 h 236"/>
                  <a:gd name="T72" fmla="*/ 0 w 198"/>
                  <a:gd name="T73" fmla="*/ 0 h 236"/>
                  <a:gd name="T74" fmla="*/ 0 w 198"/>
                  <a:gd name="T75" fmla="*/ 0 h 236"/>
                  <a:gd name="T76" fmla="*/ 0 w 198"/>
                  <a:gd name="T77" fmla="*/ 0 h 236"/>
                  <a:gd name="T78" fmla="*/ 0 w 198"/>
                  <a:gd name="T79" fmla="*/ 0 h 236"/>
                  <a:gd name="T80" fmla="*/ 0 w 198"/>
                  <a:gd name="T81" fmla="*/ 0 h 236"/>
                  <a:gd name="T82" fmla="*/ 0 w 198"/>
                  <a:gd name="T83" fmla="*/ 0 h 236"/>
                  <a:gd name="T84" fmla="*/ 0 w 198"/>
                  <a:gd name="T85" fmla="*/ 0 h 236"/>
                  <a:gd name="T86" fmla="*/ 0 w 198"/>
                  <a:gd name="T87" fmla="*/ 0 h 236"/>
                  <a:gd name="T88" fmla="*/ 0 w 198"/>
                  <a:gd name="T89" fmla="*/ 0 h 236"/>
                  <a:gd name="T90" fmla="*/ 0 w 198"/>
                  <a:gd name="T91" fmla="*/ 0 h 236"/>
                  <a:gd name="T92" fmla="*/ 0 w 198"/>
                  <a:gd name="T93" fmla="*/ 0 h 236"/>
                  <a:gd name="T94" fmla="*/ 0 w 198"/>
                  <a:gd name="T95" fmla="*/ 0 h 236"/>
                  <a:gd name="T96" fmla="*/ 0 w 198"/>
                  <a:gd name="T97" fmla="*/ 0 h 236"/>
                  <a:gd name="T98" fmla="*/ 0 w 198"/>
                  <a:gd name="T99" fmla="*/ 0 h 236"/>
                  <a:gd name="T100" fmla="*/ 0 w 198"/>
                  <a:gd name="T101" fmla="*/ 0 h 236"/>
                  <a:gd name="T102" fmla="*/ 0 w 198"/>
                  <a:gd name="T103" fmla="*/ 0 h 236"/>
                  <a:gd name="T104" fmla="*/ 0 w 198"/>
                  <a:gd name="T105" fmla="*/ 0 h 236"/>
                  <a:gd name="T106" fmla="*/ 0 w 198"/>
                  <a:gd name="T107" fmla="*/ 0 h 236"/>
                  <a:gd name="T108" fmla="*/ 0 w 198"/>
                  <a:gd name="T109" fmla="*/ 0 h 236"/>
                  <a:gd name="T110" fmla="*/ 0 w 198"/>
                  <a:gd name="T111" fmla="*/ 0 h 236"/>
                  <a:gd name="T112" fmla="*/ 0 w 198"/>
                  <a:gd name="T113" fmla="*/ 0 h 236"/>
                  <a:gd name="T114" fmla="*/ 0 w 198"/>
                  <a:gd name="T115" fmla="*/ 0 h 236"/>
                  <a:gd name="T116" fmla="*/ 0 w 198"/>
                  <a:gd name="T117" fmla="*/ 0 h 236"/>
                  <a:gd name="T118" fmla="*/ 0 w 198"/>
                  <a:gd name="T119" fmla="*/ 0 h 236"/>
                  <a:gd name="T120" fmla="*/ 0 w 198"/>
                  <a:gd name="T121" fmla="*/ 0 h 2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98"/>
                  <a:gd name="T184" fmla="*/ 0 h 236"/>
                  <a:gd name="T185" fmla="*/ 198 w 198"/>
                  <a:gd name="T186" fmla="*/ 236 h 2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98" h="236">
                    <a:moveTo>
                      <a:pt x="73" y="36"/>
                    </a:moveTo>
                    <a:lnTo>
                      <a:pt x="58" y="46"/>
                    </a:lnTo>
                    <a:lnTo>
                      <a:pt x="46" y="58"/>
                    </a:lnTo>
                    <a:lnTo>
                      <a:pt x="33" y="72"/>
                    </a:lnTo>
                    <a:lnTo>
                      <a:pt x="22" y="85"/>
                    </a:lnTo>
                    <a:lnTo>
                      <a:pt x="14" y="100"/>
                    </a:lnTo>
                    <a:lnTo>
                      <a:pt x="7" y="115"/>
                    </a:lnTo>
                    <a:lnTo>
                      <a:pt x="2" y="130"/>
                    </a:lnTo>
                    <a:lnTo>
                      <a:pt x="0" y="146"/>
                    </a:lnTo>
                    <a:lnTo>
                      <a:pt x="2" y="170"/>
                    </a:lnTo>
                    <a:lnTo>
                      <a:pt x="12" y="190"/>
                    </a:lnTo>
                    <a:lnTo>
                      <a:pt x="26" y="207"/>
                    </a:lnTo>
                    <a:lnTo>
                      <a:pt x="43" y="220"/>
                    </a:lnTo>
                    <a:lnTo>
                      <a:pt x="64" y="229"/>
                    </a:lnTo>
                    <a:lnTo>
                      <a:pt x="88" y="235"/>
                    </a:lnTo>
                    <a:lnTo>
                      <a:pt x="110" y="236"/>
                    </a:lnTo>
                    <a:lnTo>
                      <a:pt x="132" y="232"/>
                    </a:lnTo>
                    <a:lnTo>
                      <a:pt x="137" y="232"/>
                    </a:lnTo>
                    <a:lnTo>
                      <a:pt x="142" y="230"/>
                    </a:lnTo>
                    <a:lnTo>
                      <a:pt x="145" y="226"/>
                    </a:lnTo>
                    <a:lnTo>
                      <a:pt x="146" y="221"/>
                    </a:lnTo>
                    <a:lnTo>
                      <a:pt x="145" y="219"/>
                    </a:lnTo>
                    <a:lnTo>
                      <a:pt x="142" y="219"/>
                    </a:lnTo>
                    <a:lnTo>
                      <a:pt x="137" y="217"/>
                    </a:lnTo>
                    <a:lnTo>
                      <a:pt x="131" y="217"/>
                    </a:lnTo>
                    <a:lnTo>
                      <a:pt x="124" y="217"/>
                    </a:lnTo>
                    <a:lnTo>
                      <a:pt x="118" y="217"/>
                    </a:lnTo>
                    <a:lnTo>
                      <a:pt x="112" y="217"/>
                    </a:lnTo>
                    <a:lnTo>
                      <a:pt x="109" y="217"/>
                    </a:lnTo>
                    <a:lnTo>
                      <a:pt x="97" y="216"/>
                    </a:lnTo>
                    <a:lnTo>
                      <a:pt x="87" y="215"/>
                    </a:lnTo>
                    <a:lnTo>
                      <a:pt x="75" y="214"/>
                    </a:lnTo>
                    <a:lnTo>
                      <a:pt x="63" y="211"/>
                    </a:lnTo>
                    <a:lnTo>
                      <a:pt x="51" y="207"/>
                    </a:lnTo>
                    <a:lnTo>
                      <a:pt x="40" y="199"/>
                    </a:lnTo>
                    <a:lnTo>
                      <a:pt x="29" y="189"/>
                    </a:lnTo>
                    <a:lnTo>
                      <a:pt x="17" y="174"/>
                    </a:lnTo>
                    <a:lnTo>
                      <a:pt x="15" y="157"/>
                    </a:lnTo>
                    <a:lnTo>
                      <a:pt x="16" y="141"/>
                    </a:lnTo>
                    <a:lnTo>
                      <a:pt x="21" y="124"/>
                    </a:lnTo>
                    <a:lnTo>
                      <a:pt x="28" y="109"/>
                    </a:lnTo>
                    <a:lnTo>
                      <a:pt x="39" y="96"/>
                    </a:lnTo>
                    <a:lnTo>
                      <a:pt x="50" y="82"/>
                    </a:lnTo>
                    <a:lnTo>
                      <a:pt x="63" y="70"/>
                    </a:lnTo>
                    <a:lnTo>
                      <a:pt x="78" y="59"/>
                    </a:lnTo>
                    <a:lnTo>
                      <a:pt x="94" y="49"/>
                    </a:lnTo>
                    <a:lnTo>
                      <a:pt x="110" y="39"/>
                    </a:lnTo>
                    <a:lnTo>
                      <a:pt x="126" y="31"/>
                    </a:lnTo>
                    <a:lnTo>
                      <a:pt x="142" y="24"/>
                    </a:lnTo>
                    <a:lnTo>
                      <a:pt x="158" y="19"/>
                    </a:lnTo>
                    <a:lnTo>
                      <a:pt x="172" y="13"/>
                    </a:lnTo>
                    <a:lnTo>
                      <a:pt x="186" y="10"/>
                    </a:lnTo>
                    <a:lnTo>
                      <a:pt x="198" y="7"/>
                    </a:lnTo>
                    <a:lnTo>
                      <a:pt x="190" y="3"/>
                    </a:lnTo>
                    <a:lnTo>
                      <a:pt x="177" y="0"/>
                    </a:lnTo>
                    <a:lnTo>
                      <a:pt x="162" y="3"/>
                    </a:lnTo>
                    <a:lnTo>
                      <a:pt x="144" y="6"/>
                    </a:lnTo>
                    <a:lnTo>
                      <a:pt x="124" y="12"/>
                    </a:lnTo>
                    <a:lnTo>
                      <a:pt x="105" y="19"/>
                    </a:lnTo>
                    <a:lnTo>
                      <a:pt x="88" y="28"/>
                    </a:lnTo>
                    <a:lnTo>
                      <a:pt x="73" y="36"/>
                    </a:lnTo>
                    <a:close/>
                  </a:path>
                </a:pathLst>
              </a:custGeom>
              <a:solidFill>
                <a:srgbClr val="000000"/>
              </a:solidFill>
              <a:ln w="9525">
                <a:solidFill>
                  <a:schemeClr val="bg2"/>
                </a:solidFill>
                <a:round/>
                <a:headEnd/>
                <a:tailEnd/>
              </a:ln>
            </p:spPr>
            <p:txBody>
              <a:bodyPr/>
              <a:lstStyle/>
              <a:p>
                <a:endParaRPr lang="zh-CN" altLang="en-US"/>
              </a:p>
            </p:txBody>
          </p:sp>
          <p:sp>
            <p:nvSpPr>
              <p:cNvPr id="154" name="Freeform 806"/>
              <p:cNvSpPr>
                <a:spLocks/>
              </p:cNvSpPr>
              <p:nvPr/>
            </p:nvSpPr>
            <p:spPr bwMode="auto">
              <a:xfrm>
                <a:off x="5233" y="2660"/>
                <a:ext cx="47" cy="42"/>
              </a:xfrm>
              <a:custGeom>
                <a:avLst/>
                <a:gdLst>
                  <a:gd name="T0" fmla="*/ 0 w 128"/>
                  <a:gd name="T1" fmla="*/ 0 h 183"/>
                  <a:gd name="T2" fmla="*/ 0 w 128"/>
                  <a:gd name="T3" fmla="*/ 0 h 183"/>
                  <a:gd name="T4" fmla="*/ 0 w 128"/>
                  <a:gd name="T5" fmla="*/ 0 h 183"/>
                  <a:gd name="T6" fmla="*/ 0 w 128"/>
                  <a:gd name="T7" fmla="*/ 0 h 183"/>
                  <a:gd name="T8" fmla="*/ 0 w 128"/>
                  <a:gd name="T9" fmla="*/ 0 h 183"/>
                  <a:gd name="T10" fmla="*/ 0 w 128"/>
                  <a:gd name="T11" fmla="*/ 0 h 183"/>
                  <a:gd name="T12" fmla="*/ 0 w 128"/>
                  <a:gd name="T13" fmla="*/ 0 h 183"/>
                  <a:gd name="T14" fmla="*/ 0 w 128"/>
                  <a:gd name="T15" fmla="*/ 0 h 183"/>
                  <a:gd name="T16" fmla="*/ 0 w 128"/>
                  <a:gd name="T17" fmla="*/ 0 h 183"/>
                  <a:gd name="T18" fmla="*/ 0 w 128"/>
                  <a:gd name="T19" fmla="*/ 0 h 183"/>
                  <a:gd name="T20" fmla="*/ 0 w 128"/>
                  <a:gd name="T21" fmla="*/ 0 h 183"/>
                  <a:gd name="T22" fmla="*/ 0 w 128"/>
                  <a:gd name="T23" fmla="*/ 0 h 183"/>
                  <a:gd name="T24" fmla="*/ 0 w 128"/>
                  <a:gd name="T25" fmla="*/ 0 h 183"/>
                  <a:gd name="T26" fmla="*/ 0 w 128"/>
                  <a:gd name="T27" fmla="*/ 0 h 183"/>
                  <a:gd name="T28" fmla="*/ 0 w 128"/>
                  <a:gd name="T29" fmla="*/ 0 h 183"/>
                  <a:gd name="T30" fmla="*/ 0 w 128"/>
                  <a:gd name="T31" fmla="*/ 0 h 183"/>
                  <a:gd name="T32" fmla="*/ 0 w 128"/>
                  <a:gd name="T33" fmla="*/ 0 h 183"/>
                  <a:gd name="T34" fmla="*/ 0 w 128"/>
                  <a:gd name="T35" fmla="*/ 0 h 183"/>
                  <a:gd name="T36" fmla="*/ 0 w 128"/>
                  <a:gd name="T37" fmla="*/ 0 h 183"/>
                  <a:gd name="T38" fmla="*/ 0 w 128"/>
                  <a:gd name="T39" fmla="*/ 0 h 183"/>
                  <a:gd name="T40" fmla="*/ 0 w 128"/>
                  <a:gd name="T41" fmla="*/ 0 h 183"/>
                  <a:gd name="T42" fmla="*/ 0 w 128"/>
                  <a:gd name="T43" fmla="*/ 0 h 183"/>
                  <a:gd name="T44" fmla="*/ 0 w 128"/>
                  <a:gd name="T45" fmla="*/ 0 h 183"/>
                  <a:gd name="T46" fmla="*/ 0 w 128"/>
                  <a:gd name="T47" fmla="*/ 0 h 183"/>
                  <a:gd name="T48" fmla="*/ 0 w 128"/>
                  <a:gd name="T49" fmla="*/ 0 h 183"/>
                  <a:gd name="T50" fmla="*/ 0 w 128"/>
                  <a:gd name="T51" fmla="*/ 0 h 183"/>
                  <a:gd name="T52" fmla="*/ 0 w 128"/>
                  <a:gd name="T53" fmla="*/ 0 h 183"/>
                  <a:gd name="T54" fmla="*/ 0 w 128"/>
                  <a:gd name="T55" fmla="*/ 0 h 183"/>
                  <a:gd name="T56" fmla="*/ 0 w 128"/>
                  <a:gd name="T57" fmla="*/ 0 h 183"/>
                  <a:gd name="T58" fmla="*/ 0 w 128"/>
                  <a:gd name="T59" fmla="*/ 0 h 183"/>
                  <a:gd name="T60" fmla="*/ 0 w 128"/>
                  <a:gd name="T61" fmla="*/ 0 h 183"/>
                  <a:gd name="T62" fmla="*/ 0 w 128"/>
                  <a:gd name="T63" fmla="*/ 0 h 183"/>
                  <a:gd name="T64" fmla="*/ 0 w 128"/>
                  <a:gd name="T65" fmla="*/ 0 h 183"/>
                  <a:gd name="T66" fmla="*/ 0 w 128"/>
                  <a:gd name="T67" fmla="*/ 0 h 183"/>
                  <a:gd name="T68" fmla="*/ 0 w 128"/>
                  <a:gd name="T69" fmla="*/ 0 h 183"/>
                  <a:gd name="T70" fmla="*/ 0 w 128"/>
                  <a:gd name="T71" fmla="*/ 0 h 183"/>
                  <a:gd name="T72" fmla="*/ 0 w 128"/>
                  <a:gd name="T73" fmla="*/ 0 h 183"/>
                  <a:gd name="T74" fmla="*/ 0 w 128"/>
                  <a:gd name="T75" fmla="*/ 0 h 183"/>
                  <a:gd name="T76" fmla="*/ 0 w 128"/>
                  <a:gd name="T77" fmla="*/ 0 h 183"/>
                  <a:gd name="T78" fmla="*/ 0 w 128"/>
                  <a:gd name="T79" fmla="*/ 0 h 183"/>
                  <a:gd name="T80" fmla="*/ 0 w 128"/>
                  <a:gd name="T81" fmla="*/ 0 h 18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28"/>
                  <a:gd name="T124" fmla="*/ 0 h 183"/>
                  <a:gd name="T125" fmla="*/ 128 w 128"/>
                  <a:gd name="T126" fmla="*/ 183 h 183"/>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28" h="183">
                    <a:moveTo>
                      <a:pt x="108" y="61"/>
                    </a:moveTo>
                    <a:lnTo>
                      <a:pt x="111" y="80"/>
                    </a:lnTo>
                    <a:lnTo>
                      <a:pt x="109" y="97"/>
                    </a:lnTo>
                    <a:lnTo>
                      <a:pt x="101" y="110"/>
                    </a:lnTo>
                    <a:lnTo>
                      <a:pt x="89" y="123"/>
                    </a:lnTo>
                    <a:lnTo>
                      <a:pt x="75" y="134"/>
                    </a:lnTo>
                    <a:lnTo>
                      <a:pt x="60" y="145"/>
                    </a:lnTo>
                    <a:lnTo>
                      <a:pt x="43" y="156"/>
                    </a:lnTo>
                    <a:lnTo>
                      <a:pt x="29" y="167"/>
                    </a:lnTo>
                    <a:lnTo>
                      <a:pt x="27" y="170"/>
                    </a:lnTo>
                    <a:lnTo>
                      <a:pt x="26" y="172"/>
                    </a:lnTo>
                    <a:lnTo>
                      <a:pt x="26" y="176"/>
                    </a:lnTo>
                    <a:lnTo>
                      <a:pt x="28" y="179"/>
                    </a:lnTo>
                    <a:lnTo>
                      <a:pt x="30" y="182"/>
                    </a:lnTo>
                    <a:lnTo>
                      <a:pt x="34" y="183"/>
                    </a:lnTo>
                    <a:lnTo>
                      <a:pt x="37" y="183"/>
                    </a:lnTo>
                    <a:lnTo>
                      <a:pt x="41" y="182"/>
                    </a:lnTo>
                    <a:lnTo>
                      <a:pt x="58" y="171"/>
                    </a:lnTo>
                    <a:lnTo>
                      <a:pt x="76" y="160"/>
                    </a:lnTo>
                    <a:lnTo>
                      <a:pt x="92" y="147"/>
                    </a:lnTo>
                    <a:lnTo>
                      <a:pt x="108" y="132"/>
                    </a:lnTo>
                    <a:lnTo>
                      <a:pt x="118" y="116"/>
                    </a:lnTo>
                    <a:lnTo>
                      <a:pt x="125" y="98"/>
                    </a:lnTo>
                    <a:lnTo>
                      <a:pt x="128" y="78"/>
                    </a:lnTo>
                    <a:lnTo>
                      <a:pt x="123" y="58"/>
                    </a:lnTo>
                    <a:lnTo>
                      <a:pt x="112" y="41"/>
                    </a:lnTo>
                    <a:lnTo>
                      <a:pt x="98" y="28"/>
                    </a:lnTo>
                    <a:lnTo>
                      <a:pt x="80" y="16"/>
                    </a:lnTo>
                    <a:lnTo>
                      <a:pt x="61" y="8"/>
                    </a:lnTo>
                    <a:lnTo>
                      <a:pt x="41" y="2"/>
                    </a:lnTo>
                    <a:lnTo>
                      <a:pt x="23" y="0"/>
                    </a:lnTo>
                    <a:lnTo>
                      <a:pt x="9" y="1"/>
                    </a:lnTo>
                    <a:lnTo>
                      <a:pt x="0" y="6"/>
                    </a:lnTo>
                    <a:lnTo>
                      <a:pt x="16" y="10"/>
                    </a:lnTo>
                    <a:lnTo>
                      <a:pt x="33" y="14"/>
                    </a:lnTo>
                    <a:lnTo>
                      <a:pt x="48" y="17"/>
                    </a:lnTo>
                    <a:lnTo>
                      <a:pt x="63" y="22"/>
                    </a:lnTo>
                    <a:lnTo>
                      <a:pt x="77" y="28"/>
                    </a:lnTo>
                    <a:lnTo>
                      <a:pt x="90" y="36"/>
                    </a:lnTo>
                    <a:lnTo>
                      <a:pt x="101" y="46"/>
                    </a:lnTo>
                    <a:lnTo>
                      <a:pt x="108" y="61"/>
                    </a:lnTo>
                    <a:close/>
                  </a:path>
                </a:pathLst>
              </a:custGeom>
              <a:solidFill>
                <a:srgbClr val="000000"/>
              </a:solidFill>
              <a:ln w="9525">
                <a:solidFill>
                  <a:schemeClr val="bg2"/>
                </a:solidFill>
                <a:round/>
                <a:headEnd/>
                <a:tailEnd/>
              </a:ln>
            </p:spPr>
            <p:txBody>
              <a:bodyPr/>
              <a:lstStyle/>
              <a:p>
                <a:endParaRPr lang="zh-CN" altLang="en-US"/>
              </a:p>
            </p:txBody>
          </p:sp>
          <p:sp>
            <p:nvSpPr>
              <p:cNvPr id="155" name="Freeform 807"/>
              <p:cNvSpPr>
                <a:spLocks/>
              </p:cNvSpPr>
              <p:nvPr/>
            </p:nvSpPr>
            <p:spPr bwMode="auto">
              <a:xfrm>
                <a:off x="5070" y="2650"/>
                <a:ext cx="112" cy="88"/>
              </a:xfrm>
              <a:custGeom>
                <a:avLst/>
                <a:gdLst>
                  <a:gd name="T0" fmla="*/ 0 w 323"/>
                  <a:gd name="T1" fmla="*/ 0 h 379"/>
                  <a:gd name="T2" fmla="*/ 0 w 323"/>
                  <a:gd name="T3" fmla="*/ 0 h 379"/>
                  <a:gd name="T4" fmla="*/ 0 w 323"/>
                  <a:gd name="T5" fmla="*/ 0 h 379"/>
                  <a:gd name="T6" fmla="*/ 0 w 323"/>
                  <a:gd name="T7" fmla="*/ 0 h 379"/>
                  <a:gd name="T8" fmla="*/ 0 w 323"/>
                  <a:gd name="T9" fmla="*/ 0 h 379"/>
                  <a:gd name="T10" fmla="*/ 0 w 323"/>
                  <a:gd name="T11" fmla="*/ 0 h 379"/>
                  <a:gd name="T12" fmla="*/ 0 w 323"/>
                  <a:gd name="T13" fmla="*/ 0 h 379"/>
                  <a:gd name="T14" fmla="*/ 0 w 323"/>
                  <a:gd name="T15" fmla="*/ 0 h 379"/>
                  <a:gd name="T16" fmla="*/ 0 w 323"/>
                  <a:gd name="T17" fmla="*/ 0 h 379"/>
                  <a:gd name="T18" fmla="*/ 0 w 323"/>
                  <a:gd name="T19" fmla="*/ 0 h 379"/>
                  <a:gd name="T20" fmla="*/ 0 w 323"/>
                  <a:gd name="T21" fmla="*/ 0 h 379"/>
                  <a:gd name="T22" fmla="*/ 0 w 323"/>
                  <a:gd name="T23" fmla="*/ 0 h 379"/>
                  <a:gd name="T24" fmla="*/ 0 w 323"/>
                  <a:gd name="T25" fmla="*/ 0 h 379"/>
                  <a:gd name="T26" fmla="*/ 0 w 323"/>
                  <a:gd name="T27" fmla="*/ 0 h 379"/>
                  <a:gd name="T28" fmla="*/ 0 w 323"/>
                  <a:gd name="T29" fmla="*/ 0 h 379"/>
                  <a:gd name="T30" fmla="*/ 0 w 323"/>
                  <a:gd name="T31" fmla="*/ 0 h 379"/>
                  <a:gd name="T32" fmla="*/ 0 w 323"/>
                  <a:gd name="T33" fmla="*/ 0 h 379"/>
                  <a:gd name="T34" fmla="*/ 0 w 323"/>
                  <a:gd name="T35" fmla="*/ 0 h 379"/>
                  <a:gd name="T36" fmla="*/ 0 w 323"/>
                  <a:gd name="T37" fmla="*/ 0 h 379"/>
                  <a:gd name="T38" fmla="*/ 0 w 323"/>
                  <a:gd name="T39" fmla="*/ 0 h 379"/>
                  <a:gd name="T40" fmla="*/ 0 w 323"/>
                  <a:gd name="T41" fmla="*/ 0 h 379"/>
                  <a:gd name="T42" fmla="*/ 0 w 323"/>
                  <a:gd name="T43" fmla="*/ 0 h 379"/>
                  <a:gd name="T44" fmla="*/ 0 w 323"/>
                  <a:gd name="T45" fmla="*/ 0 h 379"/>
                  <a:gd name="T46" fmla="*/ 0 w 323"/>
                  <a:gd name="T47" fmla="*/ 0 h 379"/>
                  <a:gd name="T48" fmla="*/ 0 w 323"/>
                  <a:gd name="T49" fmla="*/ 0 h 379"/>
                  <a:gd name="T50" fmla="*/ 0 w 323"/>
                  <a:gd name="T51" fmla="*/ 0 h 379"/>
                  <a:gd name="T52" fmla="*/ 0 w 323"/>
                  <a:gd name="T53" fmla="*/ 0 h 379"/>
                  <a:gd name="T54" fmla="*/ 0 w 323"/>
                  <a:gd name="T55" fmla="*/ 0 h 379"/>
                  <a:gd name="T56" fmla="*/ 0 w 323"/>
                  <a:gd name="T57" fmla="*/ 0 h 379"/>
                  <a:gd name="T58" fmla="*/ 0 w 323"/>
                  <a:gd name="T59" fmla="*/ 0 h 379"/>
                  <a:gd name="T60" fmla="*/ 0 w 323"/>
                  <a:gd name="T61" fmla="*/ 0 h 379"/>
                  <a:gd name="T62" fmla="*/ 0 w 323"/>
                  <a:gd name="T63" fmla="*/ 0 h 379"/>
                  <a:gd name="T64" fmla="*/ 0 w 323"/>
                  <a:gd name="T65" fmla="*/ 0 h 379"/>
                  <a:gd name="T66" fmla="*/ 0 w 323"/>
                  <a:gd name="T67" fmla="*/ 0 h 379"/>
                  <a:gd name="T68" fmla="*/ 0 w 323"/>
                  <a:gd name="T69" fmla="*/ 0 h 379"/>
                  <a:gd name="T70" fmla="*/ 0 w 323"/>
                  <a:gd name="T71" fmla="*/ 0 h 379"/>
                  <a:gd name="T72" fmla="*/ 0 w 323"/>
                  <a:gd name="T73" fmla="*/ 0 h 379"/>
                  <a:gd name="T74" fmla="*/ 0 w 323"/>
                  <a:gd name="T75" fmla="*/ 0 h 379"/>
                  <a:gd name="T76" fmla="*/ 0 w 323"/>
                  <a:gd name="T77" fmla="*/ 0 h 379"/>
                  <a:gd name="T78" fmla="*/ 0 w 323"/>
                  <a:gd name="T79" fmla="*/ 0 h 379"/>
                  <a:gd name="T80" fmla="*/ 0 w 323"/>
                  <a:gd name="T81" fmla="*/ 0 h 379"/>
                  <a:gd name="T82" fmla="*/ 0 w 323"/>
                  <a:gd name="T83" fmla="*/ 0 h 379"/>
                  <a:gd name="T84" fmla="*/ 0 w 323"/>
                  <a:gd name="T85" fmla="*/ 0 h 379"/>
                  <a:gd name="T86" fmla="*/ 0 w 323"/>
                  <a:gd name="T87" fmla="*/ 0 h 379"/>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23"/>
                  <a:gd name="T133" fmla="*/ 0 h 379"/>
                  <a:gd name="T134" fmla="*/ 323 w 323"/>
                  <a:gd name="T135" fmla="*/ 379 h 379"/>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23" h="379">
                    <a:moveTo>
                      <a:pt x="126" y="50"/>
                    </a:moveTo>
                    <a:lnTo>
                      <a:pt x="101" y="70"/>
                    </a:lnTo>
                    <a:lnTo>
                      <a:pt x="76" y="92"/>
                    </a:lnTo>
                    <a:lnTo>
                      <a:pt x="54" y="115"/>
                    </a:lnTo>
                    <a:lnTo>
                      <a:pt x="34" y="140"/>
                    </a:lnTo>
                    <a:lnTo>
                      <a:pt x="18" y="167"/>
                    </a:lnTo>
                    <a:lnTo>
                      <a:pt x="6" y="196"/>
                    </a:lnTo>
                    <a:lnTo>
                      <a:pt x="0" y="227"/>
                    </a:lnTo>
                    <a:lnTo>
                      <a:pt x="1" y="259"/>
                    </a:lnTo>
                    <a:lnTo>
                      <a:pt x="4" y="267"/>
                    </a:lnTo>
                    <a:lnTo>
                      <a:pt x="7" y="277"/>
                    </a:lnTo>
                    <a:lnTo>
                      <a:pt x="11" y="283"/>
                    </a:lnTo>
                    <a:lnTo>
                      <a:pt x="15" y="291"/>
                    </a:lnTo>
                    <a:lnTo>
                      <a:pt x="21" y="298"/>
                    </a:lnTo>
                    <a:lnTo>
                      <a:pt x="27" y="305"/>
                    </a:lnTo>
                    <a:lnTo>
                      <a:pt x="34" y="311"/>
                    </a:lnTo>
                    <a:lnTo>
                      <a:pt x="41" y="316"/>
                    </a:lnTo>
                    <a:lnTo>
                      <a:pt x="57" y="325"/>
                    </a:lnTo>
                    <a:lnTo>
                      <a:pt x="72" y="333"/>
                    </a:lnTo>
                    <a:lnTo>
                      <a:pt x="87" y="340"/>
                    </a:lnTo>
                    <a:lnTo>
                      <a:pt x="103" y="345"/>
                    </a:lnTo>
                    <a:lnTo>
                      <a:pt x="120" y="351"/>
                    </a:lnTo>
                    <a:lnTo>
                      <a:pt x="136" y="356"/>
                    </a:lnTo>
                    <a:lnTo>
                      <a:pt x="153" y="360"/>
                    </a:lnTo>
                    <a:lnTo>
                      <a:pt x="169" y="364"/>
                    </a:lnTo>
                    <a:lnTo>
                      <a:pt x="187" y="367"/>
                    </a:lnTo>
                    <a:lnTo>
                      <a:pt x="204" y="370"/>
                    </a:lnTo>
                    <a:lnTo>
                      <a:pt x="221" y="372"/>
                    </a:lnTo>
                    <a:lnTo>
                      <a:pt x="238" y="374"/>
                    </a:lnTo>
                    <a:lnTo>
                      <a:pt x="256" y="375"/>
                    </a:lnTo>
                    <a:lnTo>
                      <a:pt x="273" y="376"/>
                    </a:lnTo>
                    <a:lnTo>
                      <a:pt x="290" y="378"/>
                    </a:lnTo>
                    <a:lnTo>
                      <a:pt x="307" y="379"/>
                    </a:lnTo>
                    <a:lnTo>
                      <a:pt x="312" y="379"/>
                    </a:lnTo>
                    <a:lnTo>
                      <a:pt x="317" y="375"/>
                    </a:lnTo>
                    <a:lnTo>
                      <a:pt x="320" y="372"/>
                    </a:lnTo>
                    <a:lnTo>
                      <a:pt x="323" y="366"/>
                    </a:lnTo>
                    <a:lnTo>
                      <a:pt x="323" y="360"/>
                    </a:lnTo>
                    <a:lnTo>
                      <a:pt x="320" y="356"/>
                    </a:lnTo>
                    <a:lnTo>
                      <a:pt x="316" y="352"/>
                    </a:lnTo>
                    <a:lnTo>
                      <a:pt x="311" y="351"/>
                    </a:lnTo>
                    <a:lnTo>
                      <a:pt x="295" y="351"/>
                    </a:lnTo>
                    <a:lnTo>
                      <a:pt x="279" y="351"/>
                    </a:lnTo>
                    <a:lnTo>
                      <a:pt x="263" y="350"/>
                    </a:lnTo>
                    <a:lnTo>
                      <a:pt x="248" y="349"/>
                    </a:lnTo>
                    <a:lnTo>
                      <a:pt x="231" y="348"/>
                    </a:lnTo>
                    <a:lnTo>
                      <a:pt x="215" y="345"/>
                    </a:lnTo>
                    <a:lnTo>
                      <a:pt x="200" y="343"/>
                    </a:lnTo>
                    <a:lnTo>
                      <a:pt x="183" y="341"/>
                    </a:lnTo>
                    <a:lnTo>
                      <a:pt x="168" y="337"/>
                    </a:lnTo>
                    <a:lnTo>
                      <a:pt x="151" y="334"/>
                    </a:lnTo>
                    <a:lnTo>
                      <a:pt x="136" y="329"/>
                    </a:lnTo>
                    <a:lnTo>
                      <a:pt x="121" y="325"/>
                    </a:lnTo>
                    <a:lnTo>
                      <a:pt x="106" y="320"/>
                    </a:lnTo>
                    <a:lnTo>
                      <a:pt x="92" y="313"/>
                    </a:lnTo>
                    <a:lnTo>
                      <a:pt x="76" y="306"/>
                    </a:lnTo>
                    <a:lnTo>
                      <a:pt x="62" y="300"/>
                    </a:lnTo>
                    <a:lnTo>
                      <a:pt x="51" y="291"/>
                    </a:lnTo>
                    <a:lnTo>
                      <a:pt x="41" y="280"/>
                    </a:lnTo>
                    <a:lnTo>
                      <a:pt x="35" y="269"/>
                    </a:lnTo>
                    <a:lnTo>
                      <a:pt x="31" y="255"/>
                    </a:lnTo>
                    <a:lnTo>
                      <a:pt x="31" y="239"/>
                    </a:lnTo>
                    <a:lnTo>
                      <a:pt x="33" y="218"/>
                    </a:lnTo>
                    <a:lnTo>
                      <a:pt x="38" y="197"/>
                    </a:lnTo>
                    <a:lnTo>
                      <a:pt x="42" y="182"/>
                    </a:lnTo>
                    <a:lnTo>
                      <a:pt x="51" y="165"/>
                    </a:lnTo>
                    <a:lnTo>
                      <a:pt x="60" y="150"/>
                    </a:lnTo>
                    <a:lnTo>
                      <a:pt x="68" y="136"/>
                    </a:lnTo>
                    <a:lnTo>
                      <a:pt x="79" y="124"/>
                    </a:lnTo>
                    <a:lnTo>
                      <a:pt x="89" y="111"/>
                    </a:lnTo>
                    <a:lnTo>
                      <a:pt x="101" y="100"/>
                    </a:lnTo>
                    <a:lnTo>
                      <a:pt x="114" y="88"/>
                    </a:lnTo>
                    <a:lnTo>
                      <a:pt x="129" y="76"/>
                    </a:lnTo>
                    <a:lnTo>
                      <a:pt x="144" y="64"/>
                    </a:lnTo>
                    <a:lnTo>
                      <a:pt x="162" y="53"/>
                    </a:lnTo>
                    <a:lnTo>
                      <a:pt x="181" y="41"/>
                    </a:lnTo>
                    <a:lnTo>
                      <a:pt x="201" y="31"/>
                    </a:lnTo>
                    <a:lnTo>
                      <a:pt x="219" y="22"/>
                    </a:lnTo>
                    <a:lnTo>
                      <a:pt x="237" y="14"/>
                    </a:lnTo>
                    <a:lnTo>
                      <a:pt x="253" y="7"/>
                    </a:lnTo>
                    <a:lnTo>
                      <a:pt x="268" y="1"/>
                    </a:lnTo>
                    <a:lnTo>
                      <a:pt x="255" y="0"/>
                    </a:lnTo>
                    <a:lnTo>
                      <a:pt x="238" y="1"/>
                    </a:lnTo>
                    <a:lnTo>
                      <a:pt x="221" y="5"/>
                    </a:lnTo>
                    <a:lnTo>
                      <a:pt x="201" y="11"/>
                    </a:lnTo>
                    <a:lnTo>
                      <a:pt x="181" y="19"/>
                    </a:lnTo>
                    <a:lnTo>
                      <a:pt x="161" y="28"/>
                    </a:lnTo>
                    <a:lnTo>
                      <a:pt x="142" y="39"/>
                    </a:lnTo>
                    <a:lnTo>
                      <a:pt x="126" y="50"/>
                    </a:lnTo>
                    <a:close/>
                  </a:path>
                </a:pathLst>
              </a:custGeom>
              <a:solidFill>
                <a:srgbClr val="000000"/>
              </a:solidFill>
              <a:ln w="9525">
                <a:solidFill>
                  <a:schemeClr val="bg2"/>
                </a:solidFill>
                <a:round/>
                <a:headEnd/>
                <a:tailEnd/>
              </a:ln>
            </p:spPr>
            <p:txBody>
              <a:bodyPr/>
              <a:lstStyle/>
              <a:p>
                <a:endParaRPr lang="zh-CN" altLang="en-US"/>
              </a:p>
            </p:txBody>
          </p:sp>
          <p:sp>
            <p:nvSpPr>
              <p:cNvPr id="156" name="Freeform 808"/>
              <p:cNvSpPr>
                <a:spLocks/>
              </p:cNvSpPr>
              <p:nvPr/>
            </p:nvSpPr>
            <p:spPr bwMode="auto">
              <a:xfrm>
                <a:off x="5229" y="2647"/>
                <a:ext cx="99" cy="59"/>
              </a:xfrm>
              <a:custGeom>
                <a:avLst/>
                <a:gdLst>
                  <a:gd name="T0" fmla="*/ 0 w 282"/>
                  <a:gd name="T1" fmla="*/ 0 h 253"/>
                  <a:gd name="T2" fmla="*/ 0 w 282"/>
                  <a:gd name="T3" fmla="*/ 0 h 253"/>
                  <a:gd name="T4" fmla="*/ 0 w 282"/>
                  <a:gd name="T5" fmla="*/ 0 h 253"/>
                  <a:gd name="T6" fmla="*/ 0 w 282"/>
                  <a:gd name="T7" fmla="*/ 0 h 253"/>
                  <a:gd name="T8" fmla="*/ 0 w 282"/>
                  <a:gd name="T9" fmla="*/ 0 h 253"/>
                  <a:gd name="T10" fmla="*/ 0 w 282"/>
                  <a:gd name="T11" fmla="*/ 0 h 253"/>
                  <a:gd name="T12" fmla="*/ 0 w 282"/>
                  <a:gd name="T13" fmla="*/ 0 h 253"/>
                  <a:gd name="T14" fmla="*/ 0 w 282"/>
                  <a:gd name="T15" fmla="*/ 0 h 253"/>
                  <a:gd name="T16" fmla="*/ 0 w 282"/>
                  <a:gd name="T17" fmla="*/ 0 h 253"/>
                  <a:gd name="T18" fmla="*/ 0 w 282"/>
                  <a:gd name="T19" fmla="*/ 0 h 253"/>
                  <a:gd name="T20" fmla="*/ 0 w 282"/>
                  <a:gd name="T21" fmla="*/ 0 h 253"/>
                  <a:gd name="T22" fmla="*/ 0 w 282"/>
                  <a:gd name="T23" fmla="*/ 0 h 253"/>
                  <a:gd name="T24" fmla="*/ 0 w 282"/>
                  <a:gd name="T25" fmla="*/ 0 h 253"/>
                  <a:gd name="T26" fmla="*/ 0 w 282"/>
                  <a:gd name="T27" fmla="*/ 0 h 253"/>
                  <a:gd name="T28" fmla="*/ 0 w 282"/>
                  <a:gd name="T29" fmla="*/ 0 h 253"/>
                  <a:gd name="T30" fmla="*/ 0 w 282"/>
                  <a:gd name="T31" fmla="*/ 0 h 253"/>
                  <a:gd name="T32" fmla="*/ 0 w 282"/>
                  <a:gd name="T33" fmla="*/ 0 h 253"/>
                  <a:gd name="T34" fmla="*/ 0 w 282"/>
                  <a:gd name="T35" fmla="*/ 0 h 253"/>
                  <a:gd name="T36" fmla="*/ 0 w 282"/>
                  <a:gd name="T37" fmla="*/ 0 h 253"/>
                  <a:gd name="T38" fmla="*/ 0 w 282"/>
                  <a:gd name="T39" fmla="*/ 0 h 253"/>
                  <a:gd name="T40" fmla="*/ 0 w 282"/>
                  <a:gd name="T41" fmla="*/ 0 h 253"/>
                  <a:gd name="T42" fmla="*/ 0 w 282"/>
                  <a:gd name="T43" fmla="*/ 0 h 253"/>
                  <a:gd name="T44" fmla="*/ 0 w 282"/>
                  <a:gd name="T45" fmla="*/ 0 h 253"/>
                  <a:gd name="T46" fmla="*/ 0 w 282"/>
                  <a:gd name="T47" fmla="*/ 0 h 253"/>
                  <a:gd name="T48" fmla="*/ 0 w 282"/>
                  <a:gd name="T49" fmla="*/ 0 h 253"/>
                  <a:gd name="T50" fmla="*/ 0 w 282"/>
                  <a:gd name="T51" fmla="*/ 0 h 253"/>
                  <a:gd name="T52" fmla="*/ 0 w 282"/>
                  <a:gd name="T53" fmla="*/ 0 h 253"/>
                  <a:gd name="T54" fmla="*/ 0 w 282"/>
                  <a:gd name="T55" fmla="*/ 0 h 253"/>
                  <a:gd name="T56" fmla="*/ 0 w 282"/>
                  <a:gd name="T57" fmla="*/ 0 h 253"/>
                  <a:gd name="T58" fmla="*/ 0 w 282"/>
                  <a:gd name="T59" fmla="*/ 0 h 253"/>
                  <a:gd name="T60" fmla="*/ 0 w 282"/>
                  <a:gd name="T61" fmla="*/ 0 h 253"/>
                  <a:gd name="T62" fmla="*/ 0 w 282"/>
                  <a:gd name="T63" fmla="*/ 0 h 253"/>
                  <a:gd name="T64" fmla="*/ 0 w 282"/>
                  <a:gd name="T65" fmla="*/ 0 h 253"/>
                  <a:gd name="T66" fmla="*/ 0 w 282"/>
                  <a:gd name="T67" fmla="*/ 0 h 253"/>
                  <a:gd name="T68" fmla="*/ 0 w 282"/>
                  <a:gd name="T69" fmla="*/ 0 h 253"/>
                  <a:gd name="T70" fmla="*/ 0 w 282"/>
                  <a:gd name="T71" fmla="*/ 0 h 253"/>
                  <a:gd name="T72" fmla="*/ 0 w 282"/>
                  <a:gd name="T73" fmla="*/ 0 h 253"/>
                  <a:gd name="T74" fmla="*/ 0 w 282"/>
                  <a:gd name="T75" fmla="*/ 0 h 253"/>
                  <a:gd name="T76" fmla="*/ 0 w 282"/>
                  <a:gd name="T77" fmla="*/ 0 h 253"/>
                  <a:gd name="T78" fmla="*/ 0 w 282"/>
                  <a:gd name="T79" fmla="*/ 0 h 253"/>
                  <a:gd name="T80" fmla="*/ 0 w 282"/>
                  <a:gd name="T81" fmla="*/ 0 h 253"/>
                  <a:gd name="T82" fmla="*/ 0 w 282"/>
                  <a:gd name="T83" fmla="*/ 0 h 253"/>
                  <a:gd name="T84" fmla="*/ 0 w 282"/>
                  <a:gd name="T85" fmla="*/ 0 h 253"/>
                  <a:gd name="T86" fmla="*/ 0 w 282"/>
                  <a:gd name="T87" fmla="*/ 0 h 253"/>
                  <a:gd name="T88" fmla="*/ 0 w 282"/>
                  <a:gd name="T89" fmla="*/ 0 h 253"/>
                  <a:gd name="T90" fmla="*/ 0 w 282"/>
                  <a:gd name="T91" fmla="*/ 0 h 253"/>
                  <a:gd name="T92" fmla="*/ 0 w 282"/>
                  <a:gd name="T93" fmla="*/ 0 h 253"/>
                  <a:gd name="T94" fmla="*/ 0 w 282"/>
                  <a:gd name="T95" fmla="*/ 0 h 253"/>
                  <a:gd name="T96" fmla="*/ 0 w 282"/>
                  <a:gd name="T97" fmla="*/ 0 h 253"/>
                  <a:gd name="T98" fmla="*/ 0 w 282"/>
                  <a:gd name="T99" fmla="*/ 0 h 253"/>
                  <a:gd name="T100" fmla="*/ 0 w 282"/>
                  <a:gd name="T101" fmla="*/ 0 h 253"/>
                  <a:gd name="T102" fmla="*/ 0 w 282"/>
                  <a:gd name="T103" fmla="*/ 0 h 253"/>
                  <a:gd name="T104" fmla="*/ 0 w 282"/>
                  <a:gd name="T105" fmla="*/ 0 h 253"/>
                  <a:gd name="T106" fmla="*/ 0 w 282"/>
                  <a:gd name="T107" fmla="*/ 0 h 253"/>
                  <a:gd name="T108" fmla="*/ 0 w 282"/>
                  <a:gd name="T109" fmla="*/ 0 h 253"/>
                  <a:gd name="T110" fmla="*/ 0 w 282"/>
                  <a:gd name="T111" fmla="*/ 0 h 253"/>
                  <a:gd name="T112" fmla="*/ 0 w 282"/>
                  <a:gd name="T113" fmla="*/ 0 h 253"/>
                  <a:gd name="T114" fmla="*/ 0 w 282"/>
                  <a:gd name="T115" fmla="*/ 0 h 253"/>
                  <a:gd name="T116" fmla="*/ 0 w 282"/>
                  <a:gd name="T117" fmla="*/ 0 h 253"/>
                  <a:gd name="T118" fmla="*/ 0 w 282"/>
                  <a:gd name="T119" fmla="*/ 0 h 253"/>
                  <a:gd name="T120" fmla="*/ 0 w 282"/>
                  <a:gd name="T121" fmla="*/ 0 h 253"/>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82"/>
                  <a:gd name="T184" fmla="*/ 0 h 253"/>
                  <a:gd name="T185" fmla="*/ 282 w 282"/>
                  <a:gd name="T186" fmla="*/ 253 h 253"/>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82" h="253">
                    <a:moveTo>
                      <a:pt x="235" y="78"/>
                    </a:moveTo>
                    <a:lnTo>
                      <a:pt x="248" y="92"/>
                    </a:lnTo>
                    <a:lnTo>
                      <a:pt x="255" y="108"/>
                    </a:lnTo>
                    <a:lnTo>
                      <a:pt x="259" y="125"/>
                    </a:lnTo>
                    <a:lnTo>
                      <a:pt x="259" y="144"/>
                    </a:lnTo>
                    <a:lnTo>
                      <a:pt x="257" y="159"/>
                    </a:lnTo>
                    <a:lnTo>
                      <a:pt x="252" y="171"/>
                    </a:lnTo>
                    <a:lnTo>
                      <a:pt x="244" y="184"/>
                    </a:lnTo>
                    <a:lnTo>
                      <a:pt x="236" y="194"/>
                    </a:lnTo>
                    <a:lnTo>
                      <a:pt x="225" y="206"/>
                    </a:lnTo>
                    <a:lnTo>
                      <a:pt x="215" y="215"/>
                    </a:lnTo>
                    <a:lnTo>
                      <a:pt x="204" y="225"/>
                    </a:lnTo>
                    <a:lnTo>
                      <a:pt x="194" y="236"/>
                    </a:lnTo>
                    <a:lnTo>
                      <a:pt x="191" y="239"/>
                    </a:lnTo>
                    <a:lnTo>
                      <a:pt x="190" y="242"/>
                    </a:lnTo>
                    <a:lnTo>
                      <a:pt x="191" y="246"/>
                    </a:lnTo>
                    <a:lnTo>
                      <a:pt x="194" y="249"/>
                    </a:lnTo>
                    <a:lnTo>
                      <a:pt x="197" y="252"/>
                    </a:lnTo>
                    <a:lnTo>
                      <a:pt x="201" y="253"/>
                    </a:lnTo>
                    <a:lnTo>
                      <a:pt x="205" y="252"/>
                    </a:lnTo>
                    <a:lnTo>
                      <a:pt x="209" y="249"/>
                    </a:lnTo>
                    <a:lnTo>
                      <a:pt x="232" y="234"/>
                    </a:lnTo>
                    <a:lnTo>
                      <a:pt x="251" y="215"/>
                    </a:lnTo>
                    <a:lnTo>
                      <a:pt x="267" y="192"/>
                    </a:lnTo>
                    <a:lnTo>
                      <a:pt x="278" y="168"/>
                    </a:lnTo>
                    <a:lnTo>
                      <a:pt x="282" y="141"/>
                    </a:lnTo>
                    <a:lnTo>
                      <a:pt x="279" y="116"/>
                    </a:lnTo>
                    <a:lnTo>
                      <a:pt x="270" y="92"/>
                    </a:lnTo>
                    <a:lnTo>
                      <a:pt x="251" y="70"/>
                    </a:lnTo>
                    <a:lnTo>
                      <a:pt x="237" y="59"/>
                    </a:lnTo>
                    <a:lnTo>
                      <a:pt x="221" y="48"/>
                    </a:lnTo>
                    <a:lnTo>
                      <a:pt x="202" y="39"/>
                    </a:lnTo>
                    <a:lnTo>
                      <a:pt x="183" y="31"/>
                    </a:lnTo>
                    <a:lnTo>
                      <a:pt x="163" y="24"/>
                    </a:lnTo>
                    <a:lnTo>
                      <a:pt x="142" y="18"/>
                    </a:lnTo>
                    <a:lnTo>
                      <a:pt x="122" y="13"/>
                    </a:lnTo>
                    <a:lnTo>
                      <a:pt x="101" y="8"/>
                    </a:lnTo>
                    <a:lnTo>
                      <a:pt x="82" y="5"/>
                    </a:lnTo>
                    <a:lnTo>
                      <a:pt x="63" y="2"/>
                    </a:lnTo>
                    <a:lnTo>
                      <a:pt x="47" y="0"/>
                    </a:lnTo>
                    <a:lnTo>
                      <a:pt x="32" y="0"/>
                    </a:lnTo>
                    <a:lnTo>
                      <a:pt x="19" y="0"/>
                    </a:lnTo>
                    <a:lnTo>
                      <a:pt x="10" y="1"/>
                    </a:lnTo>
                    <a:lnTo>
                      <a:pt x="4" y="4"/>
                    </a:lnTo>
                    <a:lnTo>
                      <a:pt x="0" y="6"/>
                    </a:lnTo>
                    <a:lnTo>
                      <a:pt x="12" y="8"/>
                    </a:lnTo>
                    <a:lnTo>
                      <a:pt x="25" y="9"/>
                    </a:lnTo>
                    <a:lnTo>
                      <a:pt x="38" y="12"/>
                    </a:lnTo>
                    <a:lnTo>
                      <a:pt x="52" y="14"/>
                    </a:lnTo>
                    <a:lnTo>
                      <a:pt x="67" y="16"/>
                    </a:lnTo>
                    <a:lnTo>
                      <a:pt x="82" y="18"/>
                    </a:lnTo>
                    <a:lnTo>
                      <a:pt x="97" y="22"/>
                    </a:lnTo>
                    <a:lnTo>
                      <a:pt x="114" y="25"/>
                    </a:lnTo>
                    <a:lnTo>
                      <a:pt x="129" y="30"/>
                    </a:lnTo>
                    <a:lnTo>
                      <a:pt x="146" y="35"/>
                    </a:lnTo>
                    <a:lnTo>
                      <a:pt x="162" y="40"/>
                    </a:lnTo>
                    <a:lnTo>
                      <a:pt x="177" y="46"/>
                    </a:lnTo>
                    <a:lnTo>
                      <a:pt x="192" y="53"/>
                    </a:lnTo>
                    <a:lnTo>
                      <a:pt x="208" y="60"/>
                    </a:lnTo>
                    <a:lnTo>
                      <a:pt x="222" y="69"/>
                    </a:lnTo>
                    <a:lnTo>
                      <a:pt x="235" y="78"/>
                    </a:lnTo>
                    <a:close/>
                  </a:path>
                </a:pathLst>
              </a:custGeom>
              <a:solidFill>
                <a:srgbClr val="000000"/>
              </a:solidFill>
              <a:ln w="9525">
                <a:solidFill>
                  <a:schemeClr val="bg2"/>
                </a:solidFill>
                <a:round/>
                <a:headEnd/>
                <a:tailEnd/>
              </a:ln>
            </p:spPr>
            <p:txBody>
              <a:bodyPr/>
              <a:lstStyle/>
              <a:p>
                <a:endParaRPr lang="zh-CN" altLang="en-US"/>
              </a:p>
            </p:txBody>
          </p:sp>
          <p:sp>
            <p:nvSpPr>
              <p:cNvPr id="157" name="Freeform 809"/>
              <p:cNvSpPr>
                <a:spLocks/>
              </p:cNvSpPr>
              <p:nvPr/>
            </p:nvSpPr>
            <p:spPr bwMode="auto">
              <a:xfrm>
                <a:off x="5030" y="2680"/>
                <a:ext cx="40" cy="54"/>
              </a:xfrm>
              <a:custGeom>
                <a:avLst/>
                <a:gdLst>
                  <a:gd name="T0" fmla="*/ 0 w 115"/>
                  <a:gd name="T1" fmla="*/ 0 h 236"/>
                  <a:gd name="T2" fmla="*/ 0 w 115"/>
                  <a:gd name="T3" fmla="*/ 0 h 236"/>
                  <a:gd name="T4" fmla="*/ 0 w 115"/>
                  <a:gd name="T5" fmla="*/ 0 h 236"/>
                  <a:gd name="T6" fmla="*/ 0 w 115"/>
                  <a:gd name="T7" fmla="*/ 0 h 236"/>
                  <a:gd name="T8" fmla="*/ 0 w 115"/>
                  <a:gd name="T9" fmla="*/ 0 h 236"/>
                  <a:gd name="T10" fmla="*/ 0 w 115"/>
                  <a:gd name="T11" fmla="*/ 0 h 236"/>
                  <a:gd name="T12" fmla="*/ 0 w 115"/>
                  <a:gd name="T13" fmla="*/ 0 h 236"/>
                  <a:gd name="T14" fmla="*/ 0 w 115"/>
                  <a:gd name="T15" fmla="*/ 0 h 236"/>
                  <a:gd name="T16" fmla="*/ 0 w 115"/>
                  <a:gd name="T17" fmla="*/ 0 h 236"/>
                  <a:gd name="T18" fmla="*/ 0 w 115"/>
                  <a:gd name="T19" fmla="*/ 0 h 236"/>
                  <a:gd name="T20" fmla="*/ 0 w 115"/>
                  <a:gd name="T21" fmla="*/ 0 h 236"/>
                  <a:gd name="T22" fmla="*/ 0 w 115"/>
                  <a:gd name="T23" fmla="*/ 0 h 236"/>
                  <a:gd name="T24" fmla="*/ 0 w 115"/>
                  <a:gd name="T25" fmla="*/ 0 h 236"/>
                  <a:gd name="T26" fmla="*/ 0 w 115"/>
                  <a:gd name="T27" fmla="*/ 0 h 236"/>
                  <a:gd name="T28" fmla="*/ 0 w 115"/>
                  <a:gd name="T29" fmla="*/ 0 h 236"/>
                  <a:gd name="T30" fmla="*/ 0 w 115"/>
                  <a:gd name="T31" fmla="*/ 0 h 236"/>
                  <a:gd name="T32" fmla="*/ 0 w 115"/>
                  <a:gd name="T33" fmla="*/ 0 h 236"/>
                  <a:gd name="T34" fmla="*/ 0 w 115"/>
                  <a:gd name="T35" fmla="*/ 0 h 236"/>
                  <a:gd name="T36" fmla="*/ 0 w 115"/>
                  <a:gd name="T37" fmla="*/ 0 h 236"/>
                  <a:gd name="T38" fmla="*/ 0 w 115"/>
                  <a:gd name="T39" fmla="*/ 0 h 236"/>
                  <a:gd name="T40" fmla="*/ 0 w 115"/>
                  <a:gd name="T41" fmla="*/ 0 h 236"/>
                  <a:gd name="T42" fmla="*/ 0 w 115"/>
                  <a:gd name="T43" fmla="*/ 0 h 236"/>
                  <a:gd name="T44" fmla="*/ 0 w 115"/>
                  <a:gd name="T45" fmla="*/ 0 h 236"/>
                  <a:gd name="T46" fmla="*/ 0 w 115"/>
                  <a:gd name="T47" fmla="*/ 0 h 236"/>
                  <a:gd name="T48" fmla="*/ 0 w 115"/>
                  <a:gd name="T49" fmla="*/ 0 h 236"/>
                  <a:gd name="T50" fmla="*/ 0 w 115"/>
                  <a:gd name="T51" fmla="*/ 0 h 236"/>
                  <a:gd name="T52" fmla="*/ 0 w 115"/>
                  <a:gd name="T53" fmla="*/ 0 h 236"/>
                  <a:gd name="T54" fmla="*/ 0 w 115"/>
                  <a:gd name="T55" fmla="*/ 0 h 236"/>
                  <a:gd name="T56" fmla="*/ 0 w 115"/>
                  <a:gd name="T57" fmla="*/ 0 h 236"/>
                  <a:gd name="T58" fmla="*/ 0 w 115"/>
                  <a:gd name="T59" fmla="*/ 0 h 236"/>
                  <a:gd name="T60" fmla="*/ 0 w 115"/>
                  <a:gd name="T61" fmla="*/ 0 h 236"/>
                  <a:gd name="T62" fmla="*/ 0 w 115"/>
                  <a:gd name="T63" fmla="*/ 0 h 236"/>
                  <a:gd name="T64" fmla="*/ 0 w 115"/>
                  <a:gd name="T65" fmla="*/ 0 h 236"/>
                  <a:gd name="T66" fmla="*/ 0 w 115"/>
                  <a:gd name="T67" fmla="*/ 0 h 236"/>
                  <a:gd name="T68" fmla="*/ 0 w 115"/>
                  <a:gd name="T69" fmla="*/ 0 h 236"/>
                  <a:gd name="T70" fmla="*/ 0 w 115"/>
                  <a:gd name="T71" fmla="*/ 0 h 236"/>
                  <a:gd name="T72" fmla="*/ 0 w 115"/>
                  <a:gd name="T73" fmla="*/ 0 h 236"/>
                  <a:gd name="T74" fmla="*/ 0 w 115"/>
                  <a:gd name="T75" fmla="*/ 0 h 236"/>
                  <a:gd name="T76" fmla="*/ 0 w 115"/>
                  <a:gd name="T77" fmla="*/ 0 h 236"/>
                  <a:gd name="T78" fmla="*/ 0 w 115"/>
                  <a:gd name="T79" fmla="*/ 0 h 236"/>
                  <a:gd name="T80" fmla="*/ 0 w 115"/>
                  <a:gd name="T81" fmla="*/ 0 h 2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5"/>
                  <a:gd name="T124" fmla="*/ 0 h 236"/>
                  <a:gd name="T125" fmla="*/ 115 w 115"/>
                  <a:gd name="T126" fmla="*/ 236 h 2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5" h="236">
                    <a:moveTo>
                      <a:pt x="0" y="128"/>
                    </a:moveTo>
                    <a:lnTo>
                      <a:pt x="0" y="148"/>
                    </a:lnTo>
                    <a:lnTo>
                      <a:pt x="5" y="166"/>
                    </a:lnTo>
                    <a:lnTo>
                      <a:pt x="13" y="184"/>
                    </a:lnTo>
                    <a:lnTo>
                      <a:pt x="24" y="198"/>
                    </a:lnTo>
                    <a:lnTo>
                      <a:pt x="39" y="211"/>
                    </a:lnTo>
                    <a:lnTo>
                      <a:pt x="55" y="223"/>
                    </a:lnTo>
                    <a:lnTo>
                      <a:pt x="74" y="231"/>
                    </a:lnTo>
                    <a:lnTo>
                      <a:pt x="92" y="235"/>
                    </a:lnTo>
                    <a:lnTo>
                      <a:pt x="98" y="236"/>
                    </a:lnTo>
                    <a:lnTo>
                      <a:pt x="104" y="234"/>
                    </a:lnTo>
                    <a:lnTo>
                      <a:pt x="109" y="231"/>
                    </a:lnTo>
                    <a:lnTo>
                      <a:pt x="111" y="226"/>
                    </a:lnTo>
                    <a:lnTo>
                      <a:pt x="111" y="220"/>
                    </a:lnTo>
                    <a:lnTo>
                      <a:pt x="110" y="215"/>
                    </a:lnTo>
                    <a:lnTo>
                      <a:pt x="107" y="210"/>
                    </a:lnTo>
                    <a:lnTo>
                      <a:pt x="101" y="208"/>
                    </a:lnTo>
                    <a:lnTo>
                      <a:pt x="82" y="201"/>
                    </a:lnTo>
                    <a:lnTo>
                      <a:pt x="64" y="192"/>
                    </a:lnTo>
                    <a:lnTo>
                      <a:pt x="50" y="179"/>
                    </a:lnTo>
                    <a:lnTo>
                      <a:pt x="40" y="165"/>
                    </a:lnTo>
                    <a:lnTo>
                      <a:pt x="33" y="148"/>
                    </a:lnTo>
                    <a:lnTo>
                      <a:pt x="29" y="130"/>
                    </a:lnTo>
                    <a:lnTo>
                      <a:pt x="29" y="110"/>
                    </a:lnTo>
                    <a:lnTo>
                      <a:pt x="35" y="89"/>
                    </a:lnTo>
                    <a:lnTo>
                      <a:pt x="43" y="74"/>
                    </a:lnTo>
                    <a:lnTo>
                      <a:pt x="56" y="60"/>
                    </a:lnTo>
                    <a:lnTo>
                      <a:pt x="70" y="46"/>
                    </a:lnTo>
                    <a:lnTo>
                      <a:pt x="85" y="33"/>
                    </a:lnTo>
                    <a:lnTo>
                      <a:pt x="98" y="23"/>
                    </a:lnTo>
                    <a:lnTo>
                      <a:pt x="109" y="12"/>
                    </a:lnTo>
                    <a:lnTo>
                      <a:pt x="115" y="6"/>
                    </a:lnTo>
                    <a:lnTo>
                      <a:pt x="115" y="0"/>
                    </a:lnTo>
                    <a:lnTo>
                      <a:pt x="102" y="4"/>
                    </a:lnTo>
                    <a:lnTo>
                      <a:pt x="85" y="12"/>
                    </a:lnTo>
                    <a:lnTo>
                      <a:pt x="68" y="26"/>
                    </a:lnTo>
                    <a:lnTo>
                      <a:pt x="49" y="42"/>
                    </a:lnTo>
                    <a:lnTo>
                      <a:pt x="32" y="61"/>
                    </a:lnTo>
                    <a:lnTo>
                      <a:pt x="17" y="82"/>
                    </a:lnTo>
                    <a:lnTo>
                      <a:pt x="6" y="105"/>
                    </a:lnTo>
                    <a:lnTo>
                      <a:pt x="0" y="128"/>
                    </a:lnTo>
                    <a:close/>
                  </a:path>
                </a:pathLst>
              </a:custGeom>
              <a:solidFill>
                <a:srgbClr val="000000"/>
              </a:solidFill>
              <a:ln w="9525">
                <a:solidFill>
                  <a:schemeClr val="bg2"/>
                </a:solidFill>
                <a:round/>
                <a:headEnd/>
                <a:tailEnd/>
              </a:ln>
            </p:spPr>
            <p:txBody>
              <a:bodyPr/>
              <a:lstStyle/>
              <a:p>
                <a:endParaRPr lang="zh-CN" altLang="en-US"/>
              </a:p>
            </p:txBody>
          </p:sp>
          <p:sp>
            <p:nvSpPr>
              <p:cNvPr id="158" name="Freeform 810"/>
              <p:cNvSpPr>
                <a:spLocks/>
              </p:cNvSpPr>
              <p:nvPr/>
            </p:nvSpPr>
            <p:spPr bwMode="auto">
              <a:xfrm>
                <a:off x="5311" y="2643"/>
                <a:ext cx="87" cy="73"/>
              </a:xfrm>
              <a:custGeom>
                <a:avLst/>
                <a:gdLst>
                  <a:gd name="T0" fmla="*/ 0 w 245"/>
                  <a:gd name="T1" fmla="*/ 0 h 310"/>
                  <a:gd name="T2" fmla="*/ 0 w 245"/>
                  <a:gd name="T3" fmla="*/ 0 h 310"/>
                  <a:gd name="T4" fmla="*/ 0 w 245"/>
                  <a:gd name="T5" fmla="*/ 0 h 310"/>
                  <a:gd name="T6" fmla="*/ 0 w 245"/>
                  <a:gd name="T7" fmla="*/ 0 h 310"/>
                  <a:gd name="T8" fmla="*/ 0 w 245"/>
                  <a:gd name="T9" fmla="*/ 0 h 310"/>
                  <a:gd name="T10" fmla="*/ 0 w 245"/>
                  <a:gd name="T11" fmla="*/ 0 h 310"/>
                  <a:gd name="T12" fmla="*/ 0 w 245"/>
                  <a:gd name="T13" fmla="*/ 0 h 310"/>
                  <a:gd name="T14" fmla="*/ 0 w 245"/>
                  <a:gd name="T15" fmla="*/ 0 h 310"/>
                  <a:gd name="T16" fmla="*/ 0 w 245"/>
                  <a:gd name="T17" fmla="*/ 0 h 310"/>
                  <a:gd name="T18" fmla="*/ 0 w 245"/>
                  <a:gd name="T19" fmla="*/ 0 h 310"/>
                  <a:gd name="T20" fmla="*/ 0 w 245"/>
                  <a:gd name="T21" fmla="*/ 0 h 310"/>
                  <a:gd name="T22" fmla="*/ 0 w 245"/>
                  <a:gd name="T23" fmla="*/ 0 h 310"/>
                  <a:gd name="T24" fmla="*/ 0 w 245"/>
                  <a:gd name="T25" fmla="*/ 0 h 310"/>
                  <a:gd name="T26" fmla="*/ 0 w 245"/>
                  <a:gd name="T27" fmla="*/ 0 h 310"/>
                  <a:gd name="T28" fmla="*/ 0 w 245"/>
                  <a:gd name="T29" fmla="*/ 0 h 310"/>
                  <a:gd name="T30" fmla="*/ 0 w 245"/>
                  <a:gd name="T31" fmla="*/ 0 h 310"/>
                  <a:gd name="T32" fmla="*/ 0 w 245"/>
                  <a:gd name="T33" fmla="*/ 0 h 310"/>
                  <a:gd name="T34" fmla="*/ 0 w 245"/>
                  <a:gd name="T35" fmla="*/ 0 h 310"/>
                  <a:gd name="T36" fmla="*/ 0 w 245"/>
                  <a:gd name="T37" fmla="*/ 0 h 310"/>
                  <a:gd name="T38" fmla="*/ 0 w 245"/>
                  <a:gd name="T39" fmla="*/ 0 h 310"/>
                  <a:gd name="T40" fmla="*/ 0 w 245"/>
                  <a:gd name="T41" fmla="*/ 0 h 310"/>
                  <a:gd name="T42" fmla="*/ 0 w 245"/>
                  <a:gd name="T43" fmla="*/ 0 h 310"/>
                  <a:gd name="T44" fmla="*/ 0 w 245"/>
                  <a:gd name="T45" fmla="*/ 0 h 310"/>
                  <a:gd name="T46" fmla="*/ 0 w 245"/>
                  <a:gd name="T47" fmla="*/ 0 h 310"/>
                  <a:gd name="T48" fmla="*/ 0 w 245"/>
                  <a:gd name="T49" fmla="*/ 0 h 310"/>
                  <a:gd name="T50" fmla="*/ 0 w 245"/>
                  <a:gd name="T51" fmla="*/ 0 h 310"/>
                  <a:gd name="T52" fmla="*/ 0 w 245"/>
                  <a:gd name="T53" fmla="*/ 0 h 310"/>
                  <a:gd name="T54" fmla="*/ 0 w 245"/>
                  <a:gd name="T55" fmla="*/ 0 h 310"/>
                  <a:gd name="T56" fmla="*/ 0 w 245"/>
                  <a:gd name="T57" fmla="*/ 0 h 310"/>
                  <a:gd name="T58" fmla="*/ 0 w 245"/>
                  <a:gd name="T59" fmla="*/ 0 h 310"/>
                  <a:gd name="T60" fmla="*/ 0 w 245"/>
                  <a:gd name="T61" fmla="*/ 0 h 310"/>
                  <a:gd name="T62" fmla="*/ 0 w 245"/>
                  <a:gd name="T63" fmla="*/ 0 h 310"/>
                  <a:gd name="T64" fmla="*/ 0 w 245"/>
                  <a:gd name="T65" fmla="*/ 0 h 310"/>
                  <a:gd name="T66" fmla="*/ 0 w 245"/>
                  <a:gd name="T67" fmla="*/ 0 h 310"/>
                  <a:gd name="T68" fmla="*/ 0 w 245"/>
                  <a:gd name="T69" fmla="*/ 0 h 310"/>
                  <a:gd name="T70" fmla="*/ 0 w 245"/>
                  <a:gd name="T71" fmla="*/ 0 h 310"/>
                  <a:gd name="T72" fmla="*/ 0 w 245"/>
                  <a:gd name="T73" fmla="*/ 0 h 310"/>
                  <a:gd name="T74" fmla="*/ 0 w 245"/>
                  <a:gd name="T75" fmla="*/ 0 h 31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45"/>
                  <a:gd name="T115" fmla="*/ 0 h 310"/>
                  <a:gd name="T116" fmla="*/ 245 w 245"/>
                  <a:gd name="T117" fmla="*/ 310 h 31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45" h="310">
                    <a:moveTo>
                      <a:pt x="200" y="116"/>
                    </a:moveTo>
                    <a:lnTo>
                      <a:pt x="208" y="124"/>
                    </a:lnTo>
                    <a:lnTo>
                      <a:pt x="214" y="133"/>
                    </a:lnTo>
                    <a:lnTo>
                      <a:pt x="220" y="144"/>
                    </a:lnTo>
                    <a:lnTo>
                      <a:pt x="223" y="154"/>
                    </a:lnTo>
                    <a:lnTo>
                      <a:pt x="226" y="164"/>
                    </a:lnTo>
                    <a:lnTo>
                      <a:pt x="224" y="176"/>
                    </a:lnTo>
                    <a:lnTo>
                      <a:pt x="222" y="187"/>
                    </a:lnTo>
                    <a:lnTo>
                      <a:pt x="216" y="198"/>
                    </a:lnTo>
                    <a:lnTo>
                      <a:pt x="208" y="209"/>
                    </a:lnTo>
                    <a:lnTo>
                      <a:pt x="199" y="219"/>
                    </a:lnTo>
                    <a:lnTo>
                      <a:pt x="188" y="229"/>
                    </a:lnTo>
                    <a:lnTo>
                      <a:pt x="177" y="238"/>
                    </a:lnTo>
                    <a:lnTo>
                      <a:pt x="166" y="246"/>
                    </a:lnTo>
                    <a:lnTo>
                      <a:pt x="154" y="255"/>
                    </a:lnTo>
                    <a:lnTo>
                      <a:pt x="142" y="264"/>
                    </a:lnTo>
                    <a:lnTo>
                      <a:pt x="132" y="275"/>
                    </a:lnTo>
                    <a:lnTo>
                      <a:pt x="128" y="278"/>
                    </a:lnTo>
                    <a:lnTo>
                      <a:pt x="126" y="283"/>
                    </a:lnTo>
                    <a:lnTo>
                      <a:pt x="124" y="287"/>
                    </a:lnTo>
                    <a:lnTo>
                      <a:pt x="121" y="292"/>
                    </a:lnTo>
                    <a:lnTo>
                      <a:pt x="120" y="296"/>
                    </a:lnTo>
                    <a:lnTo>
                      <a:pt x="120" y="301"/>
                    </a:lnTo>
                    <a:lnTo>
                      <a:pt x="122" y="306"/>
                    </a:lnTo>
                    <a:lnTo>
                      <a:pt x="126" y="309"/>
                    </a:lnTo>
                    <a:lnTo>
                      <a:pt x="131" y="310"/>
                    </a:lnTo>
                    <a:lnTo>
                      <a:pt x="135" y="310"/>
                    </a:lnTo>
                    <a:lnTo>
                      <a:pt x="139" y="309"/>
                    </a:lnTo>
                    <a:lnTo>
                      <a:pt x="142" y="306"/>
                    </a:lnTo>
                    <a:lnTo>
                      <a:pt x="154" y="292"/>
                    </a:lnTo>
                    <a:lnTo>
                      <a:pt x="167" y="280"/>
                    </a:lnTo>
                    <a:lnTo>
                      <a:pt x="180" y="269"/>
                    </a:lnTo>
                    <a:lnTo>
                      <a:pt x="194" y="257"/>
                    </a:lnTo>
                    <a:lnTo>
                      <a:pt x="207" y="246"/>
                    </a:lnTo>
                    <a:lnTo>
                      <a:pt x="220" y="233"/>
                    </a:lnTo>
                    <a:lnTo>
                      <a:pt x="230" y="219"/>
                    </a:lnTo>
                    <a:lnTo>
                      <a:pt x="238" y="204"/>
                    </a:lnTo>
                    <a:lnTo>
                      <a:pt x="244" y="186"/>
                    </a:lnTo>
                    <a:lnTo>
                      <a:pt x="245" y="169"/>
                    </a:lnTo>
                    <a:lnTo>
                      <a:pt x="243" y="152"/>
                    </a:lnTo>
                    <a:lnTo>
                      <a:pt x="237" y="134"/>
                    </a:lnTo>
                    <a:lnTo>
                      <a:pt x="228" y="119"/>
                    </a:lnTo>
                    <a:lnTo>
                      <a:pt x="217" y="105"/>
                    </a:lnTo>
                    <a:lnTo>
                      <a:pt x="203" y="93"/>
                    </a:lnTo>
                    <a:lnTo>
                      <a:pt x="188" y="83"/>
                    </a:lnTo>
                    <a:lnTo>
                      <a:pt x="176" y="76"/>
                    </a:lnTo>
                    <a:lnTo>
                      <a:pt x="163" y="69"/>
                    </a:lnTo>
                    <a:lnTo>
                      <a:pt x="151" y="61"/>
                    </a:lnTo>
                    <a:lnTo>
                      <a:pt x="136" y="54"/>
                    </a:lnTo>
                    <a:lnTo>
                      <a:pt x="122" y="46"/>
                    </a:lnTo>
                    <a:lnTo>
                      <a:pt x="107" y="39"/>
                    </a:lnTo>
                    <a:lnTo>
                      <a:pt x="93" y="31"/>
                    </a:lnTo>
                    <a:lnTo>
                      <a:pt x="79" y="24"/>
                    </a:lnTo>
                    <a:lnTo>
                      <a:pt x="66" y="18"/>
                    </a:lnTo>
                    <a:lnTo>
                      <a:pt x="53" y="13"/>
                    </a:lnTo>
                    <a:lnTo>
                      <a:pt x="40" y="8"/>
                    </a:lnTo>
                    <a:lnTo>
                      <a:pt x="30" y="5"/>
                    </a:lnTo>
                    <a:lnTo>
                      <a:pt x="20" y="1"/>
                    </a:lnTo>
                    <a:lnTo>
                      <a:pt x="12" y="0"/>
                    </a:lnTo>
                    <a:lnTo>
                      <a:pt x="5" y="0"/>
                    </a:lnTo>
                    <a:lnTo>
                      <a:pt x="0" y="2"/>
                    </a:lnTo>
                    <a:lnTo>
                      <a:pt x="11" y="8"/>
                    </a:lnTo>
                    <a:lnTo>
                      <a:pt x="23" y="14"/>
                    </a:lnTo>
                    <a:lnTo>
                      <a:pt x="36" y="20"/>
                    </a:lnTo>
                    <a:lnTo>
                      <a:pt x="47" y="25"/>
                    </a:lnTo>
                    <a:lnTo>
                      <a:pt x="60" y="31"/>
                    </a:lnTo>
                    <a:lnTo>
                      <a:pt x="73" y="37"/>
                    </a:lnTo>
                    <a:lnTo>
                      <a:pt x="86" y="44"/>
                    </a:lnTo>
                    <a:lnTo>
                      <a:pt x="99" y="51"/>
                    </a:lnTo>
                    <a:lnTo>
                      <a:pt x="113" y="57"/>
                    </a:lnTo>
                    <a:lnTo>
                      <a:pt x="126" y="64"/>
                    </a:lnTo>
                    <a:lnTo>
                      <a:pt x="139" y="71"/>
                    </a:lnTo>
                    <a:lnTo>
                      <a:pt x="152" y="79"/>
                    </a:lnTo>
                    <a:lnTo>
                      <a:pt x="165" y="88"/>
                    </a:lnTo>
                    <a:lnTo>
                      <a:pt x="176" y="96"/>
                    </a:lnTo>
                    <a:lnTo>
                      <a:pt x="188" y="106"/>
                    </a:lnTo>
                    <a:lnTo>
                      <a:pt x="200" y="116"/>
                    </a:lnTo>
                    <a:close/>
                  </a:path>
                </a:pathLst>
              </a:custGeom>
              <a:solidFill>
                <a:srgbClr val="000000"/>
              </a:solidFill>
              <a:ln w="9525">
                <a:solidFill>
                  <a:schemeClr val="bg2"/>
                </a:solidFill>
                <a:round/>
                <a:headEnd/>
                <a:tailEnd/>
              </a:ln>
            </p:spPr>
            <p:txBody>
              <a:bodyPr/>
              <a:lstStyle/>
              <a:p>
                <a:endParaRPr lang="zh-CN" altLang="en-US"/>
              </a:p>
            </p:txBody>
          </p:sp>
        </p:grpSp>
        <p:pic>
          <p:nvPicPr>
            <p:cNvPr id="146" name="Picture 811" descr="access_point_stylized_gray_small"/>
            <p:cNvPicPr>
              <a:picLocks noChangeAspect="1" noChangeArrowheads="1"/>
            </p:cNvPicPr>
            <p:nvPr/>
          </p:nvPicPr>
          <p:blipFill>
            <a:blip r:embed="rId5" cstate="print"/>
            <a:srcRect/>
            <a:stretch>
              <a:fillRect/>
            </a:stretch>
          </p:blipFill>
          <p:spPr bwMode="auto">
            <a:xfrm>
              <a:off x="5072" y="3642"/>
              <a:ext cx="430" cy="349"/>
            </a:xfrm>
            <a:prstGeom prst="rect">
              <a:avLst/>
            </a:prstGeom>
            <a:noFill/>
            <a:ln w="9525">
              <a:noFill/>
              <a:miter lim="800000"/>
              <a:headEnd/>
              <a:tailEnd/>
            </a:ln>
          </p:spPr>
        </p:pic>
      </p:grpSp>
      <p:grpSp>
        <p:nvGrpSpPr>
          <p:cNvPr id="159" name="Group 812"/>
          <p:cNvGrpSpPr>
            <a:grpSpLocks/>
          </p:cNvGrpSpPr>
          <p:nvPr/>
        </p:nvGrpSpPr>
        <p:grpSpPr bwMode="auto">
          <a:xfrm>
            <a:off x="5638800" y="3509963"/>
            <a:ext cx="398463" cy="358775"/>
            <a:chOff x="5072" y="3611"/>
            <a:chExt cx="459" cy="380"/>
          </a:xfrm>
        </p:grpSpPr>
        <p:grpSp>
          <p:nvGrpSpPr>
            <p:cNvPr id="160" name="Group 813"/>
            <p:cNvGrpSpPr>
              <a:grpSpLocks/>
            </p:cNvGrpSpPr>
            <p:nvPr/>
          </p:nvGrpSpPr>
          <p:grpSpPr bwMode="auto">
            <a:xfrm>
              <a:off x="5144" y="3611"/>
              <a:ext cx="387" cy="99"/>
              <a:chOff x="5030" y="2639"/>
              <a:chExt cx="387" cy="99"/>
            </a:xfrm>
          </p:grpSpPr>
          <p:sp>
            <p:nvSpPr>
              <p:cNvPr id="162" name="Freeform 814"/>
              <p:cNvSpPr>
                <a:spLocks/>
              </p:cNvSpPr>
              <p:nvPr/>
            </p:nvSpPr>
            <p:spPr bwMode="auto">
              <a:xfrm>
                <a:off x="5134" y="2657"/>
                <a:ext cx="69" cy="55"/>
              </a:xfrm>
              <a:custGeom>
                <a:avLst/>
                <a:gdLst>
                  <a:gd name="T0" fmla="*/ 0 w 199"/>
                  <a:gd name="T1" fmla="*/ 0 h 232"/>
                  <a:gd name="T2" fmla="*/ 0 w 199"/>
                  <a:gd name="T3" fmla="*/ 0 h 232"/>
                  <a:gd name="T4" fmla="*/ 0 w 199"/>
                  <a:gd name="T5" fmla="*/ 0 h 232"/>
                  <a:gd name="T6" fmla="*/ 0 w 199"/>
                  <a:gd name="T7" fmla="*/ 0 h 232"/>
                  <a:gd name="T8" fmla="*/ 0 w 199"/>
                  <a:gd name="T9" fmla="*/ 0 h 232"/>
                  <a:gd name="T10" fmla="*/ 0 w 199"/>
                  <a:gd name="T11" fmla="*/ 0 h 232"/>
                  <a:gd name="T12" fmla="*/ 0 w 199"/>
                  <a:gd name="T13" fmla="*/ 0 h 232"/>
                  <a:gd name="T14" fmla="*/ 0 w 199"/>
                  <a:gd name="T15" fmla="*/ 0 h 232"/>
                  <a:gd name="T16" fmla="*/ 0 w 199"/>
                  <a:gd name="T17" fmla="*/ 0 h 232"/>
                  <a:gd name="T18" fmla="*/ 0 w 199"/>
                  <a:gd name="T19" fmla="*/ 0 h 232"/>
                  <a:gd name="T20" fmla="*/ 0 w 199"/>
                  <a:gd name="T21" fmla="*/ 0 h 232"/>
                  <a:gd name="T22" fmla="*/ 0 w 199"/>
                  <a:gd name="T23" fmla="*/ 0 h 232"/>
                  <a:gd name="T24" fmla="*/ 0 w 199"/>
                  <a:gd name="T25" fmla="*/ 0 h 232"/>
                  <a:gd name="T26" fmla="*/ 0 w 199"/>
                  <a:gd name="T27" fmla="*/ 0 h 232"/>
                  <a:gd name="T28" fmla="*/ 0 w 199"/>
                  <a:gd name="T29" fmla="*/ 0 h 232"/>
                  <a:gd name="T30" fmla="*/ 0 w 199"/>
                  <a:gd name="T31" fmla="*/ 0 h 232"/>
                  <a:gd name="T32" fmla="*/ 0 w 199"/>
                  <a:gd name="T33" fmla="*/ 0 h 232"/>
                  <a:gd name="T34" fmla="*/ 0 w 199"/>
                  <a:gd name="T35" fmla="*/ 0 h 232"/>
                  <a:gd name="T36" fmla="*/ 0 w 199"/>
                  <a:gd name="T37" fmla="*/ 0 h 232"/>
                  <a:gd name="T38" fmla="*/ 0 w 199"/>
                  <a:gd name="T39" fmla="*/ 0 h 232"/>
                  <a:gd name="T40" fmla="*/ 0 w 199"/>
                  <a:gd name="T41" fmla="*/ 0 h 232"/>
                  <a:gd name="T42" fmla="*/ 0 w 199"/>
                  <a:gd name="T43" fmla="*/ 0 h 232"/>
                  <a:gd name="T44" fmla="*/ 0 w 199"/>
                  <a:gd name="T45" fmla="*/ 0 h 232"/>
                  <a:gd name="T46" fmla="*/ 0 w 199"/>
                  <a:gd name="T47" fmla="*/ 0 h 232"/>
                  <a:gd name="T48" fmla="*/ 0 w 199"/>
                  <a:gd name="T49" fmla="*/ 0 h 232"/>
                  <a:gd name="T50" fmla="*/ 0 w 199"/>
                  <a:gd name="T51" fmla="*/ 0 h 232"/>
                  <a:gd name="T52" fmla="*/ 0 w 199"/>
                  <a:gd name="T53" fmla="*/ 0 h 232"/>
                  <a:gd name="T54" fmla="*/ 0 w 199"/>
                  <a:gd name="T55" fmla="*/ 0 h 232"/>
                  <a:gd name="T56" fmla="*/ 0 w 199"/>
                  <a:gd name="T57" fmla="*/ 0 h 232"/>
                  <a:gd name="T58" fmla="*/ 0 w 199"/>
                  <a:gd name="T59" fmla="*/ 0 h 232"/>
                  <a:gd name="T60" fmla="*/ 0 w 199"/>
                  <a:gd name="T61" fmla="*/ 0 h 232"/>
                  <a:gd name="T62" fmla="*/ 0 w 199"/>
                  <a:gd name="T63" fmla="*/ 0 h 232"/>
                  <a:gd name="T64" fmla="*/ 0 w 199"/>
                  <a:gd name="T65" fmla="*/ 0 h 232"/>
                  <a:gd name="T66" fmla="*/ 0 w 199"/>
                  <a:gd name="T67" fmla="*/ 0 h 232"/>
                  <a:gd name="T68" fmla="*/ 0 w 199"/>
                  <a:gd name="T69" fmla="*/ 0 h 232"/>
                  <a:gd name="T70" fmla="*/ 0 w 199"/>
                  <a:gd name="T71" fmla="*/ 0 h 232"/>
                  <a:gd name="T72" fmla="*/ 0 w 199"/>
                  <a:gd name="T73" fmla="*/ 0 h 232"/>
                  <a:gd name="T74" fmla="*/ 0 w 199"/>
                  <a:gd name="T75" fmla="*/ 0 h 232"/>
                  <a:gd name="T76" fmla="*/ 0 w 199"/>
                  <a:gd name="T77" fmla="*/ 0 h 232"/>
                  <a:gd name="T78" fmla="*/ 0 w 199"/>
                  <a:gd name="T79" fmla="*/ 0 h 232"/>
                  <a:gd name="T80" fmla="*/ 0 w 199"/>
                  <a:gd name="T81" fmla="*/ 0 h 232"/>
                  <a:gd name="T82" fmla="*/ 0 w 199"/>
                  <a:gd name="T83" fmla="*/ 0 h 232"/>
                  <a:gd name="T84" fmla="*/ 0 w 199"/>
                  <a:gd name="T85" fmla="*/ 0 h 232"/>
                  <a:gd name="T86" fmla="*/ 0 w 199"/>
                  <a:gd name="T87" fmla="*/ 0 h 232"/>
                  <a:gd name="T88" fmla="*/ 0 w 199"/>
                  <a:gd name="T89" fmla="*/ 0 h 232"/>
                  <a:gd name="T90" fmla="*/ 0 w 199"/>
                  <a:gd name="T91" fmla="*/ 0 h 232"/>
                  <a:gd name="T92" fmla="*/ 0 w 199"/>
                  <a:gd name="T93" fmla="*/ 0 h 232"/>
                  <a:gd name="T94" fmla="*/ 0 w 199"/>
                  <a:gd name="T95" fmla="*/ 0 h 232"/>
                  <a:gd name="T96" fmla="*/ 0 w 199"/>
                  <a:gd name="T97" fmla="*/ 0 h 23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99"/>
                  <a:gd name="T148" fmla="*/ 0 h 232"/>
                  <a:gd name="T149" fmla="*/ 199 w 199"/>
                  <a:gd name="T150" fmla="*/ 232 h 232"/>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99" h="232">
                    <a:moveTo>
                      <a:pt x="70" y="29"/>
                    </a:moveTo>
                    <a:lnTo>
                      <a:pt x="55" y="39"/>
                    </a:lnTo>
                    <a:lnTo>
                      <a:pt x="42" y="50"/>
                    </a:lnTo>
                    <a:lnTo>
                      <a:pt x="30" y="63"/>
                    </a:lnTo>
                    <a:lnTo>
                      <a:pt x="20" y="77"/>
                    </a:lnTo>
                    <a:lnTo>
                      <a:pt x="12" y="91"/>
                    </a:lnTo>
                    <a:lnTo>
                      <a:pt x="6" y="108"/>
                    </a:lnTo>
                    <a:lnTo>
                      <a:pt x="2" y="125"/>
                    </a:lnTo>
                    <a:lnTo>
                      <a:pt x="0" y="142"/>
                    </a:lnTo>
                    <a:lnTo>
                      <a:pt x="2" y="166"/>
                    </a:lnTo>
                    <a:lnTo>
                      <a:pt x="12" y="186"/>
                    </a:lnTo>
                    <a:lnTo>
                      <a:pt x="26" y="203"/>
                    </a:lnTo>
                    <a:lnTo>
                      <a:pt x="45" y="216"/>
                    </a:lnTo>
                    <a:lnTo>
                      <a:pt x="66" y="226"/>
                    </a:lnTo>
                    <a:lnTo>
                      <a:pt x="88" y="230"/>
                    </a:lnTo>
                    <a:lnTo>
                      <a:pt x="111" y="232"/>
                    </a:lnTo>
                    <a:lnTo>
                      <a:pt x="134" y="228"/>
                    </a:lnTo>
                    <a:lnTo>
                      <a:pt x="138" y="228"/>
                    </a:lnTo>
                    <a:lnTo>
                      <a:pt x="143" y="226"/>
                    </a:lnTo>
                    <a:lnTo>
                      <a:pt x="147" y="222"/>
                    </a:lnTo>
                    <a:lnTo>
                      <a:pt x="148" y="218"/>
                    </a:lnTo>
                    <a:lnTo>
                      <a:pt x="145" y="212"/>
                    </a:lnTo>
                    <a:lnTo>
                      <a:pt x="141" y="207"/>
                    </a:lnTo>
                    <a:lnTo>
                      <a:pt x="135" y="203"/>
                    </a:lnTo>
                    <a:lnTo>
                      <a:pt x="129" y="201"/>
                    </a:lnTo>
                    <a:lnTo>
                      <a:pt x="117" y="197"/>
                    </a:lnTo>
                    <a:lnTo>
                      <a:pt x="105" y="195"/>
                    </a:lnTo>
                    <a:lnTo>
                      <a:pt x="94" y="193"/>
                    </a:lnTo>
                    <a:lnTo>
                      <a:pt x="83" y="190"/>
                    </a:lnTo>
                    <a:lnTo>
                      <a:pt x="73" y="187"/>
                    </a:lnTo>
                    <a:lnTo>
                      <a:pt x="62" y="182"/>
                    </a:lnTo>
                    <a:lnTo>
                      <a:pt x="53" y="176"/>
                    </a:lnTo>
                    <a:lnTo>
                      <a:pt x="43" y="167"/>
                    </a:lnTo>
                    <a:lnTo>
                      <a:pt x="40" y="128"/>
                    </a:lnTo>
                    <a:lnTo>
                      <a:pt x="49" y="96"/>
                    </a:lnTo>
                    <a:lnTo>
                      <a:pt x="68" y="71"/>
                    </a:lnTo>
                    <a:lnTo>
                      <a:pt x="94" y="50"/>
                    </a:lnTo>
                    <a:lnTo>
                      <a:pt x="122" y="34"/>
                    </a:lnTo>
                    <a:lnTo>
                      <a:pt x="151" y="21"/>
                    </a:lnTo>
                    <a:lnTo>
                      <a:pt x="178" y="12"/>
                    </a:lnTo>
                    <a:lnTo>
                      <a:pt x="199" y="4"/>
                    </a:lnTo>
                    <a:lnTo>
                      <a:pt x="186" y="1"/>
                    </a:lnTo>
                    <a:lnTo>
                      <a:pt x="172" y="0"/>
                    </a:lnTo>
                    <a:lnTo>
                      <a:pt x="156" y="2"/>
                    </a:lnTo>
                    <a:lnTo>
                      <a:pt x="138" y="4"/>
                    </a:lnTo>
                    <a:lnTo>
                      <a:pt x="121" y="10"/>
                    </a:lnTo>
                    <a:lnTo>
                      <a:pt x="103" y="16"/>
                    </a:lnTo>
                    <a:lnTo>
                      <a:pt x="86" y="23"/>
                    </a:lnTo>
                    <a:lnTo>
                      <a:pt x="70" y="29"/>
                    </a:lnTo>
                    <a:close/>
                  </a:path>
                </a:pathLst>
              </a:custGeom>
              <a:solidFill>
                <a:srgbClr val="C9E8FF"/>
              </a:solidFill>
              <a:ln w="9525">
                <a:noFill/>
                <a:round/>
                <a:headEnd/>
                <a:tailEnd/>
              </a:ln>
            </p:spPr>
            <p:txBody>
              <a:bodyPr/>
              <a:lstStyle/>
              <a:p>
                <a:endParaRPr lang="zh-CN" altLang="en-US"/>
              </a:p>
            </p:txBody>
          </p:sp>
          <p:sp>
            <p:nvSpPr>
              <p:cNvPr id="163" name="Freeform 815"/>
              <p:cNvSpPr>
                <a:spLocks/>
              </p:cNvSpPr>
              <p:nvPr/>
            </p:nvSpPr>
            <p:spPr bwMode="auto">
              <a:xfrm>
                <a:off x="5252" y="2656"/>
                <a:ext cx="47" cy="42"/>
              </a:xfrm>
              <a:custGeom>
                <a:avLst/>
                <a:gdLst>
                  <a:gd name="T0" fmla="*/ 0 w 128"/>
                  <a:gd name="T1" fmla="*/ 0 h 180"/>
                  <a:gd name="T2" fmla="*/ 0 w 128"/>
                  <a:gd name="T3" fmla="*/ 0 h 180"/>
                  <a:gd name="T4" fmla="*/ 0 w 128"/>
                  <a:gd name="T5" fmla="*/ 0 h 180"/>
                  <a:gd name="T6" fmla="*/ 0 w 128"/>
                  <a:gd name="T7" fmla="*/ 0 h 180"/>
                  <a:gd name="T8" fmla="*/ 0 w 128"/>
                  <a:gd name="T9" fmla="*/ 0 h 180"/>
                  <a:gd name="T10" fmla="*/ 0 w 128"/>
                  <a:gd name="T11" fmla="*/ 0 h 180"/>
                  <a:gd name="T12" fmla="*/ 0 w 128"/>
                  <a:gd name="T13" fmla="*/ 0 h 180"/>
                  <a:gd name="T14" fmla="*/ 0 w 128"/>
                  <a:gd name="T15" fmla="*/ 0 h 180"/>
                  <a:gd name="T16" fmla="*/ 0 w 128"/>
                  <a:gd name="T17" fmla="*/ 0 h 180"/>
                  <a:gd name="T18" fmla="*/ 0 w 128"/>
                  <a:gd name="T19" fmla="*/ 0 h 180"/>
                  <a:gd name="T20" fmla="*/ 0 w 128"/>
                  <a:gd name="T21" fmla="*/ 0 h 180"/>
                  <a:gd name="T22" fmla="*/ 0 w 128"/>
                  <a:gd name="T23" fmla="*/ 0 h 180"/>
                  <a:gd name="T24" fmla="*/ 0 w 128"/>
                  <a:gd name="T25" fmla="*/ 0 h 180"/>
                  <a:gd name="T26" fmla="*/ 0 w 128"/>
                  <a:gd name="T27" fmla="*/ 0 h 180"/>
                  <a:gd name="T28" fmla="*/ 0 w 128"/>
                  <a:gd name="T29" fmla="*/ 0 h 180"/>
                  <a:gd name="T30" fmla="*/ 0 w 128"/>
                  <a:gd name="T31" fmla="*/ 0 h 180"/>
                  <a:gd name="T32" fmla="*/ 0 w 128"/>
                  <a:gd name="T33" fmla="*/ 0 h 180"/>
                  <a:gd name="T34" fmla="*/ 0 w 128"/>
                  <a:gd name="T35" fmla="*/ 0 h 180"/>
                  <a:gd name="T36" fmla="*/ 0 w 128"/>
                  <a:gd name="T37" fmla="*/ 0 h 180"/>
                  <a:gd name="T38" fmla="*/ 0 w 128"/>
                  <a:gd name="T39" fmla="*/ 0 h 180"/>
                  <a:gd name="T40" fmla="*/ 0 w 128"/>
                  <a:gd name="T41" fmla="*/ 0 h 180"/>
                  <a:gd name="T42" fmla="*/ 0 w 128"/>
                  <a:gd name="T43" fmla="*/ 0 h 180"/>
                  <a:gd name="T44" fmla="*/ 0 w 128"/>
                  <a:gd name="T45" fmla="*/ 0 h 180"/>
                  <a:gd name="T46" fmla="*/ 0 w 128"/>
                  <a:gd name="T47" fmla="*/ 0 h 180"/>
                  <a:gd name="T48" fmla="*/ 0 w 128"/>
                  <a:gd name="T49" fmla="*/ 0 h 180"/>
                  <a:gd name="T50" fmla="*/ 0 w 128"/>
                  <a:gd name="T51" fmla="*/ 0 h 180"/>
                  <a:gd name="T52" fmla="*/ 0 w 128"/>
                  <a:gd name="T53" fmla="*/ 0 h 180"/>
                  <a:gd name="T54" fmla="*/ 0 w 128"/>
                  <a:gd name="T55" fmla="*/ 0 h 180"/>
                  <a:gd name="T56" fmla="*/ 0 w 128"/>
                  <a:gd name="T57" fmla="*/ 0 h 180"/>
                  <a:gd name="T58" fmla="*/ 0 w 128"/>
                  <a:gd name="T59" fmla="*/ 0 h 180"/>
                  <a:gd name="T60" fmla="*/ 0 w 128"/>
                  <a:gd name="T61" fmla="*/ 0 h 180"/>
                  <a:gd name="T62" fmla="*/ 0 w 128"/>
                  <a:gd name="T63" fmla="*/ 0 h 180"/>
                  <a:gd name="T64" fmla="*/ 0 w 128"/>
                  <a:gd name="T65" fmla="*/ 0 h 180"/>
                  <a:gd name="T66" fmla="*/ 0 w 128"/>
                  <a:gd name="T67" fmla="*/ 0 h 180"/>
                  <a:gd name="T68" fmla="*/ 0 w 128"/>
                  <a:gd name="T69" fmla="*/ 0 h 180"/>
                  <a:gd name="T70" fmla="*/ 0 w 128"/>
                  <a:gd name="T71" fmla="*/ 0 h 180"/>
                  <a:gd name="T72" fmla="*/ 0 w 128"/>
                  <a:gd name="T73" fmla="*/ 0 h 180"/>
                  <a:gd name="T74" fmla="*/ 0 w 128"/>
                  <a:gd name="T75" fmla="*/ 0 h 180"/>
                  <a:gd name="T76" fmla="*/ 0 w 128"/>
                  <a:gd name="T77" fmla="*/ 0 h 180"/>
                  <a:gd name="T78" fmla="*/ 0 w 128"/>
                  <a:gd name="T79" fmla="*/ 0 h 180"/>
                  <a:gd name="T80" fmla="*/ 0 w 128"/>
                  <a:gd name="T81" fmla="*/ 0 h 18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28"/>
                  <a:gd name="T124" fmla="*/ 0 h 180"/>
                  <a:gd name="T125" fmla="*/ 128 w 128"/>
                  <a:gd name="T126" fmla="*/ 180 h 18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28" h="180">
                    <a:moveTo>
                      <a:pt x="108" y="59"/>
                    </a:moveTo>
                    <a:lnTo>
                      <a:pt x="113" y="77"/>
                    </a:lnTo>
                    <a:lnTo>
                      <a:pt x="111" y="94"/>
                    </a:lnTo>
                    <a:lnTo>
                      <a:pt x="103" y="108"/>
                    </a:lnTo>
                    <a:lnTo>
                      <a:pt x="91" y="121"/>
                    </a:lnTo>
                    <a:lnTo>
                      <a:pt x="77" y="132"/>
                    </a:lnTo>
                    <a:lnTo>
                      <a:pt x="61" y="144"/>
                    </a:lnTo>
                    <a:lnTo>
                      <a:pt x="45" y="154"/>
                    </a:lnTo>
                    <a:lnTo>
                      <a:pt x="30" y="164"/>
                    </a:lnTo>
                    <a:lnTo>
                      <a:pt x="28" y="168"/>
                    </a:lnTo>
                    <a:lnTo>
                      <a:pt x="27" y="170"/>
                    </a:lnTo>
                    <a:lnTo>
                      <a:pt x="27" y="174"/>
                    </a:lnTo>
                    <a:lnTo>
                      <a:pt x="28" y="177"/>
                    </a:lnTo>
                    <a:lnTo>
                      <a:pt x="32" y="179"/>
                    </a:lnTo>
                    <a:lnTo>
                      <a:pt x="35" y="180"/>
                    </a:lnTo>
                    <a:lnTo>
                      <a:pt x="37" y="180"/>
                    </a:lnTo>
                    <a:lnTo>
                      <a:pt x="41" y="179"/>
                    </a:lnTo>
                    <a:lnTo>
                      <a:pt x="60" y="169"/>
                    </a:lnTo>
                    <a:lnTo>
                      <a:pt x="77" y="158"/>
                    </a:lnTo>
                    <a:lnTo>
                      <a:pt x="94" y="145"/>
                    </a:lnTo>
                    <a:lnTo>
                      <a:pt x="109" y="130"/>
                    </a:lnTo>
                    <a:lnTo>
                      <a:pt x="120" y="114"/>
                    </a:lnTo>
                    <a:lnTo>
                      <a:pt x="127" y="95"/>
                    </a:lnTo>
                    <a:lnTo>
                      <a:pt x="128" y="76"/>
                    </a:lnTo>
                    <a:lnTo>
                      <a:pt x="123" y="55"/>
                    </a:lnTo>
                    <a:lnTo>
                      <a:pt x="113" y="39"/>
                    </a:lnTo>
                    <a:lnTo>
                      <a:pt x="97" y="25"/>
                    </a:lnTo>
                    <a:lnTo>
                      <a:pt x="79" y="15"/>
                    </a:lnTo>
                    <a:lnTo>
                      <a:pt x="57" y="7"/>
                    </a:lnTo>
                    <a:lnTo>
                      <a:pt x="36" y="2"/>
                    </a:lnTo>
                    <a:lnTo>
                      <a:pt x="19" y="0"/>
                    </a:lnTo>
                    <a:lnTo>
                      <a:pt x="6" y="0"/>
                    </a:lnTo>
                    <a:lnTo>
                      <a:pt x="0" y="4"/>
                    </a:lnTo>
                    <a:lnTo>
                      <a:pt x="14" y="9"/>
                    </a:lnTo>
                    <a:lnTo>
                      <a:pt x="29" y="14"/>
                    </a:lnTo>
                    <a:lnTo>
                      <a:pt x="46" y="19"/>
                    </a:lnTo>
                    <a:lnTo>
                      <a:pt x="61" y="23"/>
                    </a:lnTo>
                    <a:lnTo>
                      <a:pt x="76" y="29"/>
                    </a:lnTo>
                    <a:lnTo>
                      <a:pt x="89" y="37"/>
                    </a:lnTo>
                    <a:lnTo>
                      <a:pt x="100" y="46"/>
                    </a:lnTo>
                    <a:lnTo>
                      <a:pt x="108" y="59"/>
                    </a:lnTo>
                    <a:close/>
                  </a:path>
                </a:pathLst>
              </a:custGeom>
              <a:solidFill>
                <a:srgbClr val="C9E8FF"/>
              </a:solidFill>
              <a:ln w="9525">
                <a:noFill/>
                <a:round/>
                <a:headEnd/>
                <a:tailEnd/>
              </a:ln>
            </p:spPr>
            <p:txBody>
              <a:bodyPr/>
              <a:lstStyle/>
              <a:p>
                <a:endParaRPr lang="zh-CN" altLang="en-US"/>
              </a:p>
            </p:txBody>
          </p:sp>
          <p:sp>
            <p:nvSpPr>
              <p:cNvPr id="164" name="Freeform 816"/>
              <p:cNvSpPr>
                <a:spLocks/>
              </p:cNvSpPr>
              <p:nvPr/>
            </p:nvSpPr>
            <p:spPr bwMode="auto">
              <a:xfrm>
                <a:off x="5089" y="2646"/>
                <a:ext cx="114" cy="88"/>
              </a:xfrm>
              <a:custGeom>
                <a:avLst/>
                <a:gdLst>
                  <a:gd name="T0" fmla="*/ 0 w 322"/>
                  <a:gd name="T1" fmla="*/ 0 h 378"/>
                  <a:gd name="T2" fmla="*/ 0 w 322"/>
                  <a:gd name="T3" fmla="*/ 0 h 378"/>
                  <a:gd name="T4" fmla="*/ 0 w 322"/>
                  <a:gd name="T5" fmla="*/ 0 h 378"/>
                  <a:gd name="T6" fmla="*/ 0 w 322"/>
                  <a:gd name="T7" fmla="*/ 0 h 378"/>
                  <a:gd name="T8" fmla="*/ 0 w 322"/>
                  <a:gd name="T9" fmla="*/ 0 h 378"/>
                  <a:gd name="T10" fmla="*/ 0 w 322"/>
                  <a:gd name="T11" fmla="*/ 0 h 378"/>
                  <a:gd name="T12" fmla="*/ 0 w 322"/>
                  <a:gd name="T13" fmla="*/ 0 h 378"/>
                  <a:gd name="T14" fmla="*/ 0 w 322"/>
                  <a:gd name="T15" fmla="*/ 0 h 378"/>
                  <a:gd name="T16" fmla="*/ 0 w 322"/>
                  <a:gd name="T17" fmla="*/ 0 h 378"/>
                  <a:gd name="T18" fmla="*/ 0 w 322"/>
                  <a:gd name="T19" fmla="*/ 0 h 378"/>
                  <a:gd name="T20" fmla="*/ 0 w 322"/>
                  <a:gd name="T21" fmla="*/ 0 h 378"/>
                  <a:gd name="T22" fmla="*/ 0 w 322"/>
                  <a:gd name="T23" fmla="*/ 0 h 378"/>
                  <a:gd name="T24" fmla="*/ 0 w 322"/>
                  <a:gd name="T25" fmla="*/ 0 h 378"/>
                  <a:gd name="T26" fmla="*/ 0 w 322"/>
                  <a:gd name="T27" fmla="*/ 0 h 378"/>
                  <a:gd name="T28" fmla="*/ 0 w 322"/>
                  <a:gd name="T29" fmla="*/ 0 h 378"/>
                  <a:gd name="T30" fmla="*/ 0 w 322"/>
                  <a:gd name="T31" fmla="*/ 0 h 378"/>
                  <a:gd name="T32" fmla="*/ 0 w 322"/>
                  <a:gd name="T33" fmla="*/ 0 h 378"/>
                  <a:gd name="T34" fmla="*/ 0 w 322"/>
                  <a:gd name="T35" fmla="*/ 0 h 378"/>
                  <a:gd name="T36" fmla="*/ 0 w 322"/>
                  <a:gd name="T37" fmla="*/ 0 h 378"/>
                  <a:gd name="T38" fmla="*/ 0 w 322"/>
                  <a:gd name="T39" fmla="*/ 0 h 378"/>
                  <a:gd name="T40" fmla="*/ 0 w 322"/>
                  <a:gd name="T41" fmla="*/ 0 h 378"/>
                  <a:gd name="T42" fmla="*/ 0 w 322"/>
                  <a:gd name="T43" fmla="*/ 0 h 378"/>
                  <a:gd name="T44" fmla="*/ 0 w 322"/>
                  <a:gd name="T45" fmla="*/ 0 h 378"/>
                  <a:gd name="T46" fmla="*/ 0 w 322"/>
                  <a:gd name="T47" fmla="*/ 0 h 378"/>
                  <a:gd name="T48" fmla="*/ 0 w 322"/>
                  <a:gd name="T49" fmla="*/ 0 h 378"/>
                  <a:gd name="T50" fmla="*/ 0 w 322"/>
                  <a:gd name="T51" fmla="*/ 0 h 378"/>
                  <a:gd name="T52" fmla="*/ 0 w 322"/>
                  <a:gd name="T53" fmla="*/ 0 h 378"/>
                  <a:gd name="T54" fmla="*/ 0 w 322"/>
                  <a:gd name="T55" fmla="*/ 0 h 378"/>
                  <a:gd name="T56" fmla="*/ 0 w 322"/>
                  <a:gd name="T57" fmla="*/ 0 h 378"/>
                  <a:gd name="T58" fmla="*/ 0 w 322"/>
                  <a:gd name="T59" fmla="*/ 0 h 378"/>
                  <a:gd name="T60" fmla="*/ 0 w 322"/>
                  <a:gd name="T61" fmla="*/ 0 h 378"/>
                  <a:gd name="T62" fmla="*/ 0 w 322"/>
                  <a:gd name="T63" fmla="*/ 0 h 378"/>
                  <a:gd name="T64" fmla="*/ 0 w 322"/>
                  <a:gd name="T65" fmla="*/ 0 h 378"/>
                  <a:gd name="T66" fmla="*/ 0 w 322"/>
                  <a:gd name="T67" fmla="*/ 0 h 378"/>
                  <a:gd name="T68" fmla="*/ 0 w 322"/>
                  <a:gd name="T69" fmla="*/ 0 h 378"/>
                  <a:gd name="T70" fmla="*/ 0 w 322"/>
                  <a:gd name="T71" fmla="*/ 0 h 378"/>
                  <a:gd name="T72" fmla="*/ 0 w 322"/>
                  <a:gd name="T73" fmla="*/ 0 h 378"/>
                  <a:gd name="T74" fmla="*/ 0 w 322"/>
                  <a:gd name="T75" fmla="*/ 0 h 378"/>
                  <a:gd name="T76" fmla="*/ 0 w 322"/>
                  <a:gd name="T77" fmla="*/ 0 h 378"/>
                  <a:gd name="T78" fmla="*/ 0 w 322"/>
                  <a:gd name="T79" fmla="*/ 0 h 378"/>
                  <a:gd name="T80" fmla="*/ 0 w 322"/>
                  <a:gd name="T81" fmla="*/ 0 h 378"/>
                  <a:gd name="T82" fmla="*/ 0 w 322"/>
                  <a:gd name="T83" fmla="*/ 0 h 378"/>
                  <a:gd name="T84" fmla="*/ 0 w 322"/>
                  <a:gd name="T85" fmla="*/ 0 h 378"/>
                  <a:gd name="T86" fmla="*/ 0 w 322"/>
                  <a:gd name="T87" fmla="*/ 0 h 37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22"/>
                  <a:gd name="T133" fmla="*/ 0 h 378"/>
                  <a:gd name="T134" fmla="*/ 322 w 322"/>
                  <a:gd name="T135" fmla="*/ 378 h 378"/>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22" h="378">
                    <a:moveTo>
                      <a:pt x="125" y="49"/>
                    </a:moveTo>
                    <a:lnTo>
                      <a:pt x="100" y="70"/>
                    </a:lnTo>
                    <a:lnTo>
                      <a:pt x="76" y="90"/>
                    </a:lnTo>
                    <a:lnTo>
                      <a:pt x="53" y="115"/>
                    </a:lnTo>
                    <a:lnTo>
                      <a:pt x="34" y="140"/>
                    </a:lnTo>
                    <a:lnTo>
                      <a:pt x="17" y="166"/>
                    </a:lnTo>
                    <a:lnTo>
                      <a:pt x="5" y="195"/>
                    </a:lnTo>
                    <a:lnTo>
                      <a:pt x="0" y="226"/>
                    </a:lnTo>
                    <a:lnTo>
                      <a:pt x="1" y="258"/>
                    </a:lnTo>
                    <a:lnTo>
                      <a:pt x="3" y="266"/>
                    </a:lnTo>
                    <a:lnTo>
                      <a:pt x="5" y="275"/>
                    </a:lnTo>
                    <a:lnTo>
                      <a:pt x="9" y="282"/>
                    </a:lnTo>
                    <a:lnTo>
                      <a:pt x="14" y="290"/>
                    </a:lnTo>
                    <a:lnTo>
                      <a:pt x="19" y="297"/>
                    </a:lnTo>
                    <a:lnTo>
                      <a:pt x="26" y="304"/>
                    </a:lnTo>
                    <a:lnTo>
                      <a:pt x="32" y="310"/>
                    </a:lnTo>
                    <a:lnTo>
                      <a:pt x="41" y="314"/>
                    </a:lnTo>
                    <a:lnTo>
                      <a:pt x="56" y="324"/>
                    </a:lnTo>
                    <a:lnTo>
                      <a:pt x="71" y="332"/>
                    </a:lnTo>
                    <a:lnTo>
                      <a:pt x="86" y="338"/>
                    </a:lnTo>
                    <a:lnTo>
                      <a:pt x="103" y="344"/>
                    </a:lnTo>
                    <a:lnTo>
                      <a:pt x="119" y="350"/>
                    </a:lnTo>
                    <a:lnTo>
                      <a:pt x="136" y="355"/>
                    </a:lnTo>
                    <a:lnTo>
                      <a:pt x="152" y="359"/>
                    </a:lnTo>
                    <a:lnTo>
                      <a:pt x="168" y="363"/>
                    </a:lnTo>
                    <a:lnTo>
                      <a:pt x="186" y="366"/>
                    </a:lnTo>
                    <a:lnTo>
                      <a:pt x="202" y="368"/>
                    </a:lnTo>
                    <a:lnTo>
                      <a:pt x="220" y="371"/>
                    </a:lnTo>
                    <a:lnTo>
                      <a:pt x="238" y="373"/>
                    </a:lnTo>
                    <a:lnTo>
                      <a:pt x="254" y="374"/>
                    </a:lnTo>
                    <a:lnTo>
                      <a:pt x="272" y="375"/>
                    </a:lnTo>
                    <a:lnTo>
                      <a:pt x="289" y="376"/>
                    </a:lnTo>
                    <a:lnTo>
                      <a:pt x="306" y="378"/>
                    </a:lnTo>
                    <a:lnTo>
                      <a:pt x="311" y="378"/>
                    </a:lnTo>
                    <a:lnTo>
                      <a:pt x="316" y="375"/>
                    </a:lnTo>
                    <a:lnTo>
                      <a:pt x="320" y="371"/>
                    </a:lnTo>
                    <a:lnTo>
                      <a:pt x="322" y="366"/>
                    </a:lnTo>
                    <a:lnTo>
                      <a:pt x="322" y="360"/>
                    </a:lnTo>
                    <a:lnTo>
                      <a:pt x="320" y="356"/>
                    </a:lnTo>
                    <a:lnTo>
                      <a:pt x="315" y="352"/>
                    </a:lnTo>
                    <a:lnTo>
                      <a:pt x="309" y="350"/>
                    </a:lnTo>
                    <a:lnTo>
                      <a:pt x="294" y="347"/>
                    </a:lnTo>
                    <a:lnTo>
                      <a:pt x="279" y="344"/>
                    </a:lnTo>
                    <a:lnTo>
                      <a:pt x="263" y="341"/>
                    </a:lnTo>
                    <a:lnTo>
                      <a:pt x="247" y="338"/>
                    </a:lnTo>
                    <a:lnTo>
                      <a:pt x="232" y="336"/>
                    </a:lnTo>
                    <a:lnTo>
                      <a:pt x="216" y="334"/>
                    </a:lnTo>
                    <a:lnTo>
                      <a:pt x="200" y="332"/>
                    </a:lnTo>
                    <a:lnTo>
                      <a:pt x="185" y="328"/>
                    </a:lnTo>
                    <a:lnTo>
                      <a:pt x="170" y="326"/>
                    </a:lnTo>
                    <a:lnTo>
                      <a:pt x="154" y="322"/>
                    </a:lnTo>
                    <a:lnTo>
                      <a:pt x="139" y="318"/>
                    </a:lnTo>
                    <a:lnTo>
                      <a:pt x="124" y="314"/>
                    </a:lnTo>
                    <a:lnTo>
                      <a:pt x="110" y="309"/>
                    </a:lnTo>
                    <a:lnTo>
                      <a:pt x="94" y="303"/>
                    </a:lnTo>
                    <a:lnTo>
                      <a:pt x="80" y="297"/>
                    </a:lnTo>
                    <a:lnTo>
                      <a:pt x="66" y="289"/>
                    </a:lnTo>
                    <a:lnTo>
                      <a:pt x="55" y="281"/>
                    </a:lnTo>
                    <a:lnTo>
                      <a:pt x="45" y="271"/>
                    </a:lnTo>
                    <a:lnTo>
                      <a:pt x="38" y="259"/>
                    </a:lnTo>
                    <a:lnTo>
                      <a:pt x="35" y="245"/>
                    </a:lnTo>
                    <a:lnTo>
                      <a:pt x="34" y="232"/>
                    </a:lnTo>
                    <a:lnTo>
                      <a:pt x="35" y="216"/>
                    </a:lnTo>
                    <a:lnTo>
                      <a:pt x="38" y="200"/>
                    </a:lnTo>
                    <a:lnTo>
                      <a:pt x="43" y="187"/>
                    </a:lnTo>
                    <a:lnTo>
                      <a:pt x="51" y="170"/>
                    </a:lnTo>
                    <a:lnTo>
                      <a:pt x="60" y="152"/>
                    </a:lnTo>
                    <a:lnTo>
                      <a:pt x="71" y="137"/>
                    </a:lnTo>
                    <a:lnTo>
                      <a:pt x="83" y="124"/>
                    </a:lnTo>
                    <a:lnTo>
                      <a:pt x="94" y="110"/>
                    </a:lnTo>
                    <a:lnTo>
                      <a:pt x="107" y="96"/>
                    </a:lnTo>
                    <a:lnTo>
                      <a:pt x="123" y="82"/>
                    </a:lnTo>
                    <a:lnTo>
                      <a:pt x="138" y="69"/>
                    </a:lnTo>
                    <a:lnTo>
                      <a:pt x="153" y="57"/>
                    </a:lnTo>
                    <a:lnTo>
                      <a:pt x="173" y="47"/>
                    </a:lnTo>
                    <a:lnTo>
                      <a:pt x="195" y="38"/>
                    </a:lnTo>
                    <a:lnTo>
                      <a:pt x="218" y="28"/>
                    </a:lnTo>
                    <a:lnTo>
                      <a:pt x="238" y="20"/>
                    </a:lnTo>
                    <a:lnTo>
                      <a:pt x="254" y="13"/>
                    </a:lnTo>
                    <a:lnTo>
                      <a:pt x="264" y="7"/>
                    </a:lnTo>
                    <a:lnTo>
                      <a:pt x="268" y="2"/>
                    </a:lnTo>
                    <a:lnTo>
                      <a:pt x="256" y="0"/>
                    </a:lnTo>
                    <a:lnTo>
                      <a:pt x="240" y="1"/>
                    </a:lnTo>
                    <a:lnTo>
                      <a:pt x="221" y="4"/>
                    </a:lnTo>
                    <a:lnTo>
                      <a:pt x="201" y="10"/>
                    </a:lnTo>
                    <a:lnTo>
                      <a:pt x="180" y="18"/>
                    </a:lnTo>
                    <a:lnTo>
                      <a:pt x="160" y="27"/>
                    </a:lnTo>
                    <a:lnTo>
                      <a:pt x="141" y="38"/>
                    </a:lnTo>
                    <a:lnTo>
                      <a:pt x="125" y="49"/>
                    </a:lnTo>
                    <a:close/>
                  </a:path>
                </a:pathLst>
              </a:custGeom>
              <a:solidFill>
                <a:srgbClr val="C9E8FF"/>
              </a:solidFill>
              <a:ln w="9525">
                <a:noFill/>
                <a:round/>
                <a:headEnd/>
                <a:tailEnd/>
              </a:ln>
            </p:spPr>
            <p:txBody>
              <a:bodyPr/>
              <a:lstStyle/>
              <a:p>
                <a:endParaRPr lang="zh-CN" altLang="en-US"/>
              </a:p>
            </p:txBody>
          </p:sp>
          <p:sp>
            <p:nvSpPr>
              <p:cNvPr id="165" name="Freeform 817"/>
              <p:cNvSpPr>
                <a:spLocks/>
              </p:cNvSpPr>
              <p:nvPr/>
            </p:nvSpPr>
            <p:spPr bwMode="auto">
              <a:xfrm>
                <a:off x="5250" y="2643"/>
                <a:ext cx="99" cy="59"/>
              </a:xfrm>
              <a:custGeom>
                <a:avLst/>
                <a:gdLst>
                  <a:gd name="T0" fmla="*/ 0 w 283"/>
                  <a:gd name="T1" fmla="*/ 0 h 252"/>
                  <a:gd name="T2" fmla="*/ 0 w 283"/>
                  <a:gd name="T3" fmla="*/ 0 h 252"/>
                  <a:gd name="T4" fmla="*/ 0 w 283"/>
                  <a:gd name="T5" fmla="*/ 0 h 252"/>
                  <a:gd name="T6" fmla="*/ 0 w 283"/>
                  <a:gd name="T7" fmla="*/ 0 h 252"/>
                  <a:gd name="T8" fmla="*/ 0 w 283"/>
                  <a:gd name="T9" fmla="*/ 0 h 252"/>
                  <a:gd name="T10" fmla="*/ 0 w 283"/>
                  <a:gd name="T11" fmla="*/ 0 h 252"/>
                  <a:gd name="T12" fmla="*/ 0 w 283"/>
                  <a:gd name="T13" fmla="*/ 0 h 252"/>
                  <a:gd name="T14" fmla="*/ 0 w 283"/>
                  <a:gd name="T15" fmla="*/ 0 h 252"/>
                  <a:gd name="T16" fmla="*/ 0 w 283"/>
                  <a:gd name="T17" fmla="*/ 0 h 252"/>
                  <a:gd name="T18" fmla="*/ 0 w 283"/>
                  <a:gd name="T19" fmla="*/ 0 h 252"/>
                  <a:gd name="T20" fmla="*/ 0 w 283"/>
                  <a:gd name="T21" fmla="*/ 0 h 252"/>
                  <a:gd name="T22" fmla="*/ 0 w 283"/>
                  <a:gd name="T23" fmla="*/ 0 h 252"/>
                  <a:gd name="T24" fmla="*/ 0 w 283"/>
                  <a:gd name="T25" fmla="*/ 0 h 252"/>
                  <a:gd name="T26" fmla="*/ 0 w 283"/>
                  <a:gd name="T27" fmla="*/ 0 h 252"/>
                  <a:gd name="T28" fmla="*/ 0 w 283"/>
                  <a:gd name="T29" fmla="*/ 0 h 252"/>
                  <a:gd name="T30" fmla="*/ 0 w 283"/>
                  <a:gd name="T31" fmla="*/ 0 h 252"/>
                  <a:gd name="T32" fmla="*/ 0 w 283"/>
                  <a:gd name="T33" fmla="*/ 0 h 252"/>
                  <a:gd name="T34" fmla="*/ 0 w 283"/>
                  <a:gd name="T35" fmla="*/ 0 h 252"/>
                  <a:gd name="T36" fmla="*/ 0 w 283"/>
                  <a:gd name="T37" fmla="*/ 0 h 252"/>
                  <a:gd name="T38" fmla="*/ 0 w 283"/>
                  <a:gd name="T39" fmla="*/ 0 h 252"/>
                  <a:gd name="T40" fmla="*/ 0 w 283"/>
                  <a:gd name="T41" fmla="*/ 0 h 252"/>
                  <a:gd name="T42" fmla="*/ 0 w 283"/>
                  <a:gd name="T43" fmla="*/ 0 h 252"/>
                  <a:gd name="T44" fmla="*/ 0 w 283"/>
                  <a:gd name="T45" fmla="*/ 0 h 252"/>
                  <a:gd name="T46" fmla="*/ 0 w 283"/>
                  <a:gd name="T47" fmla="*/ 0 h 252"/>
                  <a:gd name="T48" fmla="*/ 0 w 283"/>
                  <a:gd name="T49" fmla="*/ 0 h 252"/>
                  <a:gd name="T50" fmla="*/ 0 w 283"/>
                  <a:gd name="T51" fmla="*/ 0 h 252"/>
                  <a:gd name="T52" fmla="*/ 0 w 283"/>
                  <a:gd name="T53" fmla="*/ 0 h 252"/>
                  <a:gd name="T54" fmla="*/ 0 w 283"/>
                  <a:gd name="T55" fmla="*/ 0 h 252"/>
                  <a:gd name="T56" fmla="*/ 0 w 283"/>
                  <a:gd name="T57" fmla="*/ 0 h 252"/>
                  <a:gd name="T58" fmla="*/ 0 w 283"/>
                  <a:gd name="T59" fmla="*/ 0 h 252"/>
                  <a:gd name="T60" fmla="*/ 0 w 283"/>
                  <a:gd name="T61" fmla="*/ 0 h 252"/>
                  <a:gd name="T62" fmla="*/ 0 w 283"/>
                  <a:gd name="T63" fmla="*/ 0 h 252"/>
                  <a:gd name="T64" fmla="*/ 0 w 283"/>
                  <a:gd name="T65" fmla="*/ 0 h 252"/>
                  <a:gd name="T66" fmla="*/ 0 w 283"/>
                  <a:gd name="T67" fmla="*/ 0 h 252"/>
                  <a:gd name="T68" fmla="*/ 0 w 283"/>
                  <a:gd name="T69" fmla="*/ 0 h 252"/>
                  <a:gd name="T70" fmla="*/ 0 w 283"/>
                  <a:gd name="T71" fmla="*/ 0 h 252"/>
                  <a:gd name="T72" fmla="*/ 0 w 283"/>
                  <a:gd name="T73" fmla="*/ 0 h 252"/>
                  <a:gd name="T74" fmla="*/ 0 w 283"/>
                  <a:gd name="T75" fmla="*/ 0 h 252"/>
                  <a:gd name="T76" fmla="*/ 0 w 283"/>
                  <a:gd name="T77" fmla="*/ 0 h 252"/>
                  <a:gd name="T78" fmla="*/ 0 w 283"/>
                  <a:gd name="T79" fmla="*/ 0 h 252"/>
                  <a:gd name="T80" fmla="*/ 0 w 283"/>
                  <a:gd name="T81" fmla="*/ 0 h 252"/>
                  <a:gd name="T82" fmla="*/ 0 w 283"/>
                  <a:gd name="T83" fmla="*/ 0 h 252"/>
                  <a:gd name="T84" fmla="*/ 0 w 283"/>
                  <a:gd name="T85" fmla="*/ 0 h 252"/>
                  <a:gd name="T86" fmla="*/ 0 w 283"/>
                  <a:gd name="T87" fmla="*/ 0 h 252"/>
                  <a:gd name="T88" fmla="*/ 0 w 283"/>
                  <a:gd name="T89" fmla="*/ 0 h 252"/>
                  <a:gd name="T90" fmla="*/ 0 w 283"/>
                  <a:gd name="T91" fmla="*/ 0 h 252"/>
                  <a:gd name="T92" fmla="*/ 0 w 283"/>
                  <a:gd name="T93" fmla="*/ 0 h 252"/>
                  <a:gd name="T94" fmla="*/ 0 w 283"/>
                  <a:gd name="T95" fmla="*/ 0 h 252"/>
                  <a:gd name="T96" fmla="*/ 0 w 283"/>
                  <a:gd name="T97" fmla="*/ 0 h 252"/>
                  <a:gd name="T98" fmla="*/ 0 w 283"/>
                  <a:gd name="T99" fmla="*/ 0 h 252"/>
                  <a:gd name="T100" fmla="*/ 0 w 283"/>
                  <a:gd name="T101" fmla="*/ 0 h 252"/>
                  <a:gd name="T102" fmla="*/ 0 w 283"/>
                  <a:gd name="T103" fmla="*/ 0 h 252"/>
                  <a:gd name="T104" fmla="*/ 0 w 283"/>
                  <a:gd name="T105" fmla="*/ 0 h 252"/>
                  <a:gd name="T106" fmla="*/ 0 w 283"/>
                  <a:gd name="T107" fmla="*/ 0 h 252"/>
                  <a:gd name="T108" fmla="*/ 0 w 283"/>
                  <a:gd name="T109" fmla="*/ 0 h 252"/>
                  <a:gd name="T110" fmla="*/ 0 w 283"/>
                  <a:gd name="T111" fmla="*/ 0 h 252"/>
                  <a:gd name="T112" fmla="*/ 0 w 283"/>
                  <a:gd name="T113" fmla="*/ 0 h 252"/>
                  <a:gd name="T114" fmla="*/ 0 w 283"/>
                  <a:gd name="T115" fmla="*/ 0 h 252"/>
                  <a:gd name="T116" fmla="*/ 0 w 283"/>
                  <a:gd name="T117" fmla="*/ 0 h 252"/>
                  <a:gd name="T118" fmla="*/ 0 w 283"/>
                  <a:gd name="T119" fmla="*/ 0 h 252"/>
                  <a:gd name="T120" fmla="*/ 0 w 283"/>
                  <a:gd name="T121" fmla="*/ 0 h 25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83"/>
                  <a:gd name="T184" fmla="*/ 0 h 252"/>
                  <a:gd name="T185" fmla="*/ 283 w 283"/>
                  <a:gd name="T186" fmla="*/ 252 h 252"/>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83" h="252">
                    <a:moveTo>
                      <a:pt x="235" y="77"/>
                    </a:moveTo>
                    <a:lnTo>
                      <a:pt x="248" y="91"/>
                    </a:lnTo>
                    <a:lnTo>
                      <a:pt x="256" y="107"/>
                    </a:lnTo>
                    <a:lnTo>
                      <a:pt x="259" y="124"/>
                    </a:lnTo>
                    <a:lnTo>
                      <a:pt x="259" y="142"/>
                    </a:lnTo>
                    <a:lnTo>
                      <a:pt x="257" y="157"/>
                    </a:lnTo>
                    <a:lnTo>
                      <a:pt x="252" y="170"/>
                    </a:lnTo>
                    <a:lnTo>
                      <a:pt x="244" y="183"/>
                    </a:lnTo>
                    <a:lnTo>
                      <a:pt x="236" y="193"/>
                    </a:lnTo>
                    <a:lnTo>
                      <a:pt x="225" y="204"/>
                    </a:lnTo>
                    <a:lnTo>
                      <a:pt x="215" y="214"/>
                    </a:lnTo>
                    <a:lnTo>
                      <a:pt x="204" y="224"/>
                    </a:lnTo>
                    <a:lnTo>
                      <a:pt x="194" y="234"/>
                    </a:lnTo>
                    <a:lnTo>
                      <a:pt x="191" y="238"/>
                    </a:lnTo>
                    <a:lnTo>
                      <a:pt x="191" y="241"/>
                    </a:lnTo>
                    <a:lnTo>
                      <a:pt x="191" y="245"/>
                    </a:lnTo>
                    <a:lnTo>
                      <a:pt x="194" y="248"/>
                    </a:lnTo>
                    <a:lnTo>
                      <a:pt x="197" y="250"/>
                    </a:lnTo>
                    <a:lnTo>
                      <a:pt x="202" y="252"/>
                    </a:lnTo>
                    <a:lnTo>
                      <a:pt x="205" y="250"/>
                    </a:lnTo>
                    <a:lnTo>
                      <a:pt x="209" y="248"/>
                    </a:lnTo>
                    <a:lnTo>
                      <a:pt x="232" y="233"/>
                    </a:lnTo>
                    <a:lnTo>
                      <a:pt x="252" y="214"/>
                    </a:lnTo>
                    <a:lnTo>
                      <a:pt x="268" y="192"/>
                    </a:lnTo>
                    <a:lnTo>
                      <a:pt x="278" y="167"/>
                    </a:lnTo>
                    <a:lnTo>
                      <a:pt x="283" y="141"/>
                    </a:lnTo>
                    <a:lnTo>
                      <a:pt x="280" y="115"/>
                    </a:lnTo>
                    <a:lnTo>
                      <a:pt x="271" y="91"/>
                    </a:lnTo>
                    <a:lnTo>
                      <a:pt x="252" y="69"/>
                    </a:lnTo>
                    <a:lnTo>
                      <a:pt x="238" y="57"/>
                    </a:lnTo>
                    <a:lnTo>
                      <a:pt x="222" y="48"/>
                    </a:lnTo>
                    <a:lnTo>
                      <a:pt x="204" y="39"/>
                    </a:lnTo>
                    <a:lnTo>
                      <a:pt x="184" y="31"/>
                    </a:lnTo>
                    <a:lnTo>
                      <a:pt x="164" y="23"/>
                    </a:lnTo>
                    <a:lnTo>
                      <a:pt x="144" y="17"/>
                    </a:lnTo>
                    <a:lnTo>
                      <a:pt x="123" y="13"/>
                    </a:lnTo>
                    <a:lnTo>
                      <a:pt x="103" y="8"/>
                    </a:lnTo>
                    <a:lnTo>
                      <a:pt x="83" y="5"/>
                    </a:lnTo>
                    <a:lnTo>
                      <a:pt x="66" y="2"/>
                    </a:lnTo>
                    <a:lnTo>
                      <a:pt x="48" y="0"/>
                    </a:lnTo>
                    <a:lnTo>
                      <a:pt x="34" y="0"/>
                    </a:lnTo>
                    <a:lnTo>
                      <a:pt x="21" y="0"/>
                    </a:lnTo>
                    <a:lnTo>
                      <a:pt x="11" y="0"/>
                    </a:lnTo>
                    <a:lnTo>
                      <a:pt x="4" y="2"/>
                    </a:lnTo>
                    <a:lnTo>
                      <a:pt x="0" y="5"/>
                    </a:lnTo>
                    <a:lnTo>
                      <a:pt x="12" y="7"/>
                    </a:lnTo>
                    <a:lnTo>
                      <a:pt x="24" y="8"/>
                    </a:lnTo>
                    <a:lnTo>
                      <a:pt x="38" y="10"/>
                    </a:lnTo>
                    <a:lnTo>
                      <a:pt x="52" y="13"/>
                    </a:lnTo>
                    <a:lnTo>
                      <a:pt x="66" y="16"/>
                    </a:lnTo>
                    <a:lnTo>
                      <a:pt x="82" y="18"/>
                    </a:lnTo>
                    <a:lnTo>
                      <a:pt x="98" y="22"/>
                    </a:lnTo>
                    <a:lnTo>
                      <a:pt x="114" y="25"/>
                    </a:lnTo>
                    <a:lnTo>
                      <a:pt x="129" y="30"/>
                    </a:lnTo>
                    <a:lnTo>
                      <a:pt x="146" y="34"/>
                    </a:lnTo>
                    <a:lnTo>
                      <a:pt x="162" y="39"/>
                    </a:lnTo>
                    <a:lnTo>
                      <a:pt x="177" y="45"/>
                    </a:lnTo>
                    <a:lnTo>
                      <a:pt x="193" y="52"/>
                    </a:lnTo>
                    <a:lnTo>
                      <a:pt x="208" y="60"/>
                    </a:lnTo>
                    <a:lnTo>
                      <a:pt x="222" y="68"/>
                    </a:lnTo>
                    <a:lnTo>
                      <a:pt x="235" y="77"/>
                    </a:lnTo>
                    <a:close/>
                  </a:path>
                </a:pathLst>
              </a:custGeom>
              <a:solidFill>
                <a:srgbClr val="C9E8FF"/>
              </a:solidFill>
              <a:ln w="9525">
                <a:noFill/>
                <a:round/>
                <a:headEnd/>
                <a:tailEnd/>
              </a:ln>
            </p:spPr>
            <p:txBody>
              <a:bodyPr/>
              <a:lstStyle/>
              <a:p>
                <a:endParaRPr lang="zh-CN" altLang="en-US"/>
              </a:p>
            </p:txBody>
          </p:sp>
          <p:sp>
            <p:nvSpPr>
              <p:cNvPr id="166" name="Freeform 818"/>
              <p:cNvSpPr>
                <a:spLocks/>
              </p:cNvSpPr>
              <p:nvPr/>
            </p:nvSpPr>
            <p:spPr bwMode="auto">
              <a:xfrm>
                <a:off x="5047" y="2671"/>
                <a:ext cx="40" cy="55"/>
              </a:xfrm>
              <a:custGeom>
                <a:avLst/>
                <a:gdLst>
                  <a:gd name="T0" fmla="*/ 0 w 114"/>
                  <a:gd name="T1" fmla="*/ 0 h 238"/>
                  <a:gd name="T2" fmla="*/ 0 w 114"/>
                  <a:gd name="T3" fmla="*/ 0 h 238"/>
                  <a:gd name="T4" fmla="*/ 0 w 114"/>
                  <a:gd name="T5" fmla="*/ 0 h 238"/>
                  <a:gd name="T6" fmla="*/ 0 w 114"/>
                  <a:gd name="T7" fmla="*/ 0 h 238"/>
                  <a:gd name="T8" fmla="*/ 0 w 114"/>
                  <a:gd name="T9" fmla="*/ 0 h 238"/>
                  <a:gd name="T10" fmla="*/ 0 w 114"/>
                  <a:gd name="T11" fmla="*/ 0 h 238"/>
                  <a:gd name="T12" fmla="*/ 0 w 114"/>
                  <a:gd name="T13" fmla="*/ 0 h 238"/>
                  <a:gd name="T14" fmla="*/ 0 w 114"/>
                  <a:gd name="T15" fmla="*/ 0 h 238"/>
                  <a:gd name="T16" fmla="*/ 0 w 114"/>
                  <a:gd name="T17" fmla="*/ 0 h 238"/>
                  <a:gd name="T18" fmla="*/ 0 w 114"/>
                  <a:gd name="T19" fmla="*/ 0 h 238"/>
                  <a:gd name="T20" fmla="*/ 0 w 114"/>
                  <a:gd name="T21" fmla="*/ 0 h 238"/>
                  <a:gd name="T22" fmla="*/ 0 w 114"/>
                  <a:gd name="T23" fmla="*/ 0 h 238"/>
                  <a:gd name="T24" fmla="*/ 0 w 114"/>
                  <a:gd name="T25" fmla="*/ 0 h 238"/>
                  <a:gd name="T26" fmla="*/ 0 w 114"/>
                  <a:gd name="T27" fmla="*/ 0 h 238"/>
                  <a:gd name="T28" fmla="*/ 0 w 114"/>
                  <a:gd name="T29" fmla="*/ 0 h 238"/>
                  <a:gd name="T30" fmla="*/ 0 w 114"/>
                  <a:gd name="T31" fmla="*/ 0 h 238"/>
                  <a:gd name="T32" fmla="*/ 0 w 114"/>
                  <a:gd name="T33" fmla="*/ 0 h 238"/>
                  <a:gd name="T34" fmla="*/ 0 w 114"/>
                  <a:gd name="T35" fmla="*/ 0 h 238"/>
                  <a:gd name="T36" fmla="*/ 0 w 114"/>
                  <a:gd name="T37" fmla="*/ 0 h 238"/>
                  <a:gd name="T38" fmla="*/ 0 w 114"/>
                  <a:gd name="T39" fmla="*/ 0 h 238"/>
                  <a:gd name="T40" fmla="*/ 0 w 114"/>
                  <a:gd name="T41" fmla="*/ 0 h 238"/>
                  <a:gd name="T42" fmla="*/ 0 w 114"/>
                  <a:gd name="T43" fmla="*/ 0 h 238"/>
                  <a:gd name="T44" fmla="*/ 0 w 114"/>
                  <a:gd name="T45" fmla="*/ 0 h 238"/>
                  <a:gd name="T46" fmla="*/ 0 w 114"/>
                  <a:gd name="T47" fmla="*/ 0 h 238"/>
                  <a:gd name="T48" fmla="*/ 0 w 114"/>
                  <a:gd name="T49" fmla="*/ 0 h 238"/>
                  <a:gd name="T50" fmla="*/ 0 w 114"/>
                  <a:gd name="T51" fmla="*/ 0 h 238"/>
                  <a:gd name="T52" fmla="*/ 0 w 114"/>
                  <a:gd name="T53" fmla="*/ 0 h 238"/>
                  <a:gd name="T54" fmla="*/ 0 w 114"/>
                  <a:gd name="T55" fmla="*/ 0 h 238"/>
                  <a:gd name="T56" fmla="*/ 0 w 114"/>
                  <a:gd name="T57" fmla="*/ 0 h 238"/>
                  <a:gd name="T58" fmla="*/ 0 w 114"/>
                  <a:gd name="T59" fmla="*/ 0 h 238"/>
                  <a:gd name="T60" fmla="*/ 0 w 114"/>
                  <a:gd name="T61" fmla="*/ 0 h 238"/>
                  <a:gd name="T62" fmla="*/ 0 w 114"/>
                  <a:gd name="T63" fmla="*/ 0 h 238"/>
                  <a:gd name="T64" fmla="*/ 0 w 114"/>
                  <a:gd name="T65" fmla="*/ 0 h 238"/>
                  <a:gd name="T66" fmla="*/ 0 w 114"/>
                  <a:gd name="T67" fmla="*/ 0 h 238"/>
                  <a:gd name="T68" fmla="*/ 0 w 114"/>
                  <a:gd name="T69" fmla="*/ 0 h 238"/>
                  <a:gd name="T70" fmla="*/ 0 w 114"/>
                  <a:gd name="T71" fmla="*/ 0 h 238"/>
                  <a:gd name="T72" fmla="*/ 0 w 114"/>
                  <a:gd name="T73" fmla="*/ 0 h 238"/>
                  <a:gd name="T74" fmla="*/ 0 w 114"/>
                  <a:gd name="T75" fmla="*/ 0 h 238"/>
                  <a:gd name="T76" fmla="*/ 0 w 114"/>
                  <a:gd name="T77" fmla="*/ 0 h 238"/>
                  <a:gd name="T78" fmla="*/ 0 w 114"/>
                  <a:gd name="T79" fmla="*/ 0 h 238"/>
                  <a:gd name="T80" fmla="*/ 0 w 114"/>
                  <a:gd name="T81" fmla="*/ 0 h 23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4"/>
                  <a:gd name="T124" fmla="*/ 0 h 238"/>
                  <a:gd name="T125" fmla="*/ 114 w 114"/>
                  <a:gd name="T126" fmla="*/ 238 h 23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4" h="238">
                    <a:moveTo>
                      <a:pt x="0" y="130"/>
                    </a:moveTo>
                    <a:lnTo>
                      <a:pt x="0" y="149"/>
                    </a:lnTo>
                    <a:lnTo>
                      <a:pt x="4" y="168"/>
                    </a:lnTo>
                    <a:lnTo>
                      <a:pt x="12" y="185"/>
                    </a:lnTo>
                    <a:lnTo>
                      <a:pt x="24" y="200"/>
                    </a:lnTo>
                    <a:lnTo>
                      <a:pt x="38" y="213"/>
                    </a:lnTo>
                    <a:lnTo>
                      <a:pt x="55" y="224"/>
                    </a:lnTo>
                    <a:lnTo>
                      <a:pt x="73" y="232"/>
                    </a:lnTo>
                    <a:lnTo>
                      <a:pt x="92" y="237"/>
                    </a:lnTo>
                    <a:lnTo>
                      <a:pt x="98" y="238"/>
                    </a:lnTo>
                    <a:lnTo>
                      <a:pt x="104" y="235"/>
                    </a:lnTo>
                    <a:lnTo>
                      <a:pt x="109" y="232"/>
                    </a:lnTo>
                    <a:lnTo>
                      <a:pt x="111" y="227"/>
                    </a:lnTo>
                    <a:lnTo>
                      <a:pt x="111" y="222"/>
                    </a:lnTo>
                    <a:lnTo>
                      <a:pt x="110" y="216"/>
                    </a:lnTo>
                    <a:lnTo>
                      <a:pt x="106" y="211"/>
                    </a:lnTo>
                    <a:lnTo>
                      <a:pt x="100" y="209"/>
                    </a:lnTo>
                    <a:lnTo>
                      <a:pt x="82" y="202"/>
                    </a:lnTo>
                    <a:lnTo>
                      <a:pt x="64" y="193"/>
                    </a:lnTo>
                    <a:lnTo>
                      <a:pt x="50" y="180"/>
                    </a:lnTo>
                    <a:lnTo>
                      <a:pt x="39" y="167"/>
                    </a:lnTo>
                    <a:lnTo>
                      <a:pt x="32" y="149"/>
                    </a:lnTo>
                    <a:lnTo>
                      <a:pt x="29" y="131"/>
                    </a:lnTo>
                    <a:lnTo>
                      <a:pt x="29" y="111"/>
                    </a:lnTo>
                    <a:lnTo>
                      <a:pt x="35" y="91"/>
                    </a:lnTo>
                    <a:lnTo>
                      <a:pt x="42" y="76"/>
                    </a:lnTo>
                    <a:lnTo>
                      <a:pt x="51" y="62"/>
                    </a:lnTo>
                    <a:lnTo>
                      <a:pt x="62" y="49"/>
                    </a:lnTo>
                    <a:lnTo>
                      <a:pt x="73" y="38"/>
                    </a:lnTo>
                    <a:lnTo>
                      <a:pt x="84" y="28"/>
                    </a:lnTo>
                    <a:lnTo>
                      <a:pt x="96" y="18"/>
                    </a:lnTo>
                    <a:lnTo>
                      <a:pt x="106" y="9"/>
                    </a:lnTo>
                    <a:lnTo>
                      <a:pt x="114" y="1"/>
                    </a:lnTo>
                    <a:lnTo>
                      <a:pt x="106" y="0"/>
                    </a:lnTo>
                    <a:lnTo>
                      <a:pt x="93" y="6"/>
                    </a:lnTo>
                    <a:lnTo>
                      <a:pt x="76" y="18"/>
                    </a:lnTo>
                    <a:lnTo>
                      <a:pt x="56" y="36"/>
                    </a:lnTo>
                    <a:lnTo>
                      <a:pt x="37" y="57"/>
                    </a:lnTo>
                    <a:lnTo>
                      <a:pt x="20" y="80"/>
                    </a:lnTo>
                    <a:lnTo>
                      <a:pt x="7" y="106"/>
                    </a:lnTo>
                    <a:lnTo>
                      <a:pt x="0" y="130"/>
                    </a:lnTo>
                    <a:close/>
                  </a:path>
                </a:pathLst>
              </a:custGeom>
              <a:solidFill>
                <a:srgbClr val="C9E8FF"/>
              </a:solidFill>
              <a:ln w="9525">
                <a:noFill/>
                <a:round/>
                <a:headEnd/>
                <a:tailEnd/>
              </a:ln>
            </p:spPr>
            <p:txBody>
              <a:bodyPr/>
              <a:lstStyle/>
              <a:p>
                <a:endParaRPr lang="zh-CN" altLang="en-US"/>
              </a:p>
            </p:txBody>
          </p:sp>
          <p:sp>
            <p:nvSpPr>
              <p:cNvPr id="167" name="Freeform 819"/>
              <p:cNvSpPr>
                <a:spLocks/>
              </p:cNvSpPr>
              <p:nvPr/>
            </p:nvSpPr>
            <p:spPr bwMode="auto">
              <a:xfrm>
                <a:off x="5330" y="2639"/>
                <a:ext cx="87" cy="73"/>
              </a:xfrm>
              <a:custGeom>
                <a:avLst/>
                <a:gdLst>
                  <a:gd name="T0" fmla="*/ 0 w 246"/>
                  <a:gd name="T1" fmla="*/ 0 h 310"/>
                  <a:gd name="T2" fmla="*/ 0 w 246"/>
                  <a:gd name="T3" fmla="*/ 0 h 310"/>
                  <a:gd name="T4" fmla="*/ 0 w 246"/>
                  <a:gd name="T5" fmla="*/ 0 h 310"/>
                  <a:gd name="T6" fmla="*/ 0 w 246"/>
                  <a:gd name="T7" fmla="*/ 0 h 310"/>
                  <a:gd name="T8" fmla="*/ 0 w 246"/>
                  <a:gd name="T9" fmla="*/ 0 h 310"/>
                  <a:gd name="T10" fmla="*/ 0 w 246"/>
                  <a:gd name="T11" fmla="*/ 0 h 310"/>
                  <a:gd name="T12" fmla="*/ 0 w 246"/>
                  <a:gd name="T13" fmla="*/ 0 h 310"/>
                  <a:gd name="T14" fmla="*/ 0 w 246"/>
                  <a:gd name="T15" fmla="*/ 0 h 310"/>
                  <a:gd name="T16" fmla="*/ 0 w 246"/>
                  <a:gd name="T17" fmla="*/ 0 h 310"/>
                  <a:gd name="T18" fmla="*/ 0 w 246"/>
                  <a:gd name="T19" fmla="*/ 0 h 310"/>
                  <a:gd name="T20" fmla="*/ 0 w 246"/>
                  <a:gd name="T21" fmla="*/ 0 h 310"/>
                  <a:gd name="T22" fmla="*/ 0 w 246"/>
                  <a:gd name="T23" fmla="*/ 0 h 310"/>
                  <a:gd name="T24" fmla="*/ 0 w 246"/>
                  <a:gd name="T25" fmla="*/ 0 h 310"/>
                  <a:gd name="T26" fmla="*/ 0 w 246"/>
                  <a:gd name="T27" fmla="*/ 0 h 310"/>
                  <a:gd name="T28" fmla="*/ 0 w 246"/>
                  <a:gd name="T29" fmla="*/ 0 h 310"/>
                  <a:gd name="T30" fmla="*/ 0 w 246"/>
                  <a:gd name="T31" fmla="*/ 0 h 310"/>
                  <a:gd name="T32" fmla="*/ 0 w 246"/>
                  <a:gd name="T33" fmla="*/ 0 h 310"/>
                  <a:gd name="T34" fmla="*/ 0 w 246"/>
                  <a:gd name="T35" fmla="*/ 0 h 310"/>
                  <a:gd name="T36" fmla="*/ 0 w 246"/>
                  <a:gd name="T37" fmla="*/ 0 h 310"/>
                  <a:gd name="T38" fmla="*/ 0 w 246"/>
                  <a:gd name="T39" fmla="*/ 0 h 310"/>
                  <a:gd name="T40" fmla="*/ 0 w 246"/>
                  <a:gd name="T41" fmla="*/ 0 h 310"/>
                  <a:gd name="T42" fmla="*/ 0 w 246"/>
                  <a:gd name="T43" fmla="*/ 0 h 310"/>
                  <a:gd name="T44" fmla="*/ 0 w 246"/>
                  <a:gd name="T45" fmla="*/ 0 h 310"/>
                  <a:gd name="T46" fmla="*/ 0 w 246"/>
                  <a:gd name="T47" fmla="*/ 0 h 310"/>
                  <a:gd name="T48" fmla="*/ 0 w 246"/>
                  <a:gd name="T49" fmla="*/ 0 h 310"/>
                  <a:gd name="T50" fmla="*/ 0 w 246"/>
                  <a:gd name="T51" fmla="*/ 0 h 310"/>
                  <a:gd name="T52" fmla="*/ 0 w 246"/>
                  <a:gd name="T53" fmla="*/ 0 h 310"/>
                  <a:gd name="T54" fmla="*/ 0 w 246"/>
                  <a:gd name="T55" fmla="*/ 0 h 310"/>
                  <a:gd name="T56" fmla="*/ 0 w 246"/>
                  <a:gd name="T57" fmla="*/ 0 h 310"/>
                  <a:gd name="T58" fmla="*/ 0 w 246"/>
                  <a:gd name="T59" fmla="*/ 0 h 310"/>
                  <a:gd name="T60" fmla="*/ 0 w 246"/>
                  <a:gd name="T61" fmla="*/ 0 h 310"/>
                  <a:gd name="T62" fmla="*/ 0 w 246"/>
                  <a:gd name="T63" fmla="*/ 0 h 310"/>
                  <a:gd name="T64" fmla="*/ 0 w 246"/>
                  <a:gd name="T65" fmla="*/ 0 h 310"/>
                  <a:gd name="T66" fmla="*/ 0 w 246"/>
                  <a:gd name="T67" fmla="*/ 0 h 310"/>
                  <a:gd name="T68" fmla="*/ 0 w 246"/>
                  <a:gd name="T69" fmla="*/ 0 h 310"/>
                  <a:gd name="T70" fmla="*/ 0 w 246"/>
                  <a:gd name="T71" fmla="*/ 0 h 310"/>
                  <a:gd name="T72" fmla="*/ 0 w 246"/>
                  <a:gd name="T73" fmla="*/ 0 h 310"/>
                  <a:gd name="T74" fmla="*/ 0 w 246"/>
                  <a:gd name="T75" fmla="*/ 0 h 31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46"/>
                  <a:gd name="T115" fmla="*/ 0 h 310"/>
                  <a:gd name="T116" fmla="*/ 246 w 246"/>
                  <a:gd name="T117" fmla="*/ 310 h 31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46" h="310">
                    <a:moveTo>
                      <a:pt x="199" y="116"/>
                    </a:moveTo>
                    <a:lnTo>
                      <a:pt x="207" y="124"/>
                    </a:lnTo>
                    <a:lnTo>
                      <a:pt x="214" y="133"/>
                    </a:lnTo>
                    <a:lnTo>
                      <a:pt x="219" y="143"/>
                    </a:lnTo>
                    <a:lnTo>
                      <a:pt x="223" y="154"/>
                    </a:lnTo>
                    <a:lnTo>
                      <a:pt x="225" y="164"/>
                    </a:lnTo>
                    <a:lnTo>
                      <a:pt x="225" y="176"/>
                    </a:lnTo>
                    <a:lnTo>
                      <a:pt x="221" y="187"/>
                    </a:lnTo>
                    <a:lnTo>
                      <a:pt x="216" y="197"/>
                    </a:lnTo>
                    <a:lnTo>
                      <a:pt x="208" y="209"/>
                    </a:lnTo>
                    <a:lnTo>
                      <a:pt x="199" y="219"/>
                    </a:lnTo>
                    <a:lnTo>
                      <a:pt x="188" y="228"/>
                    </a:lnTo>
                    <a:lnTo>
                      <a:pt x="177" y="238"/>
                    </a:lnTo>
                    <a:lnTo>
                      <a:pt x="166" y="246"/>
                    </a:lnTo>
                    <a:lnTo>
                      <a:pt x="154" y="255"/>
                    </a:lnTo>
                    <a:lnTo>
                      <a:pt x="143" y="264"/>
                    </a:lnTo>
                    <a:lnTo>
                      <a:pt x="132" y="274"/>
                    </a:lnTo>
                    <a:lnTo>
                      <a:pt x="129" y="278"/>
                    </a:lnTo>
                    <a:lnTo>
                      <a:pt x="126" y="282"/>
                    </a:lnTo>
                    <a:lnTo>
                      <a:pt x="124" y="287"/>
                    </a:lnTo>
                    <a:lnTo>
                      <a:pt x="121" y="292"/>
                    </a:lnTo>
                    <a:lnTo>
                      <a:pt x="120" y="296"/>
                    </a:lnTo>
                    <a:lnTo>
                      <a:pt x="120" y="301"/>
                    </a:lnTo>
                    <a:lnTo>
                      <a:pt x="121" y="305"/>
                    </a:lnTo>
                    <a:lnTo>
                      <a:pt x="125" y="309"/>
                    </a:lnTo>
                    <a:lnTo>
                      <a:pt x="130" y="310"/>
                    </a:lnTo>
                    <a:lnTo>
                      <a:pt x="134" y="310"/>
                    </a:lnTo>
                    <a:lnTo>
                      <a:pt x="139" y="309"/>
                    </a:lnTo>
                    <a:lnTo>
                      <a:pt x="143" y="305"/>
                    </a:lnTo>
                    <a:lnTo>
                      <a:pt x="154" y="293"/>
                    </a:lnTo>
                    <a:lnTo>
                      <a:pt x="167" y="280"/>
                    </a:lnTo>
                    <a:lnTo>
                      <a:pt x="180" y="269"/>
                    </a:lnTo>
                    <a:lnTo>
                      <a:pt x="194" y="257"/>
                    </a:lnTo>
                    <a:lnTo>
                      <a:pt x="207" y="246"/>
                    </a:lnTo>
                    <a:lnTo>
                      <a:pt x="219" y="233"/>
                    </a:lnTo>
                    <a:lnTo>
                      <a:pt x="231" y="219"/>
                    </a:lnTo>
                    <a:lnTo>
                      <a:pt x="239" y="204"/>
                    </a:lnTo>
                    <a:lnTo>
                      <a:pt x="245" y="187"/>
                    </a:lnTo>
                    <a:lnTo>
                      <a:pt x="246" y="170"/>
                    </a:lnTo>
                    <a:lnTo>
                      <a:pt x="242" y="153"/>
                    </a:lnTo>
                    <a:lnTo>
                      <a:pt x="236" y="136"/>
                    </a:lnTo>
                    <a:lnTo>
                      <a:pt x="227" y="120"/>
                    </a:lnTo>
                    <a:lnTo>
                      <a:pt x="215" y="107"/>
                    </a:lnTo>
                    <a:lnTo>
                      <a:pt x="201" y="94"/>
                    </a:lnTo>
                    <a:lnTo>
                      <a:pt x="187" y="82"/>
                    </a:lnTo>
                    <a:lnTo>
                      <a:pt x="177" y="74"/>
                    </a:lnTo>
                    <a:lnTo>
                      <a:pt x="165" y="68"/>
                    </a:lnTo>
                    <a:lnTo>
                      <a:pt x="152" y="60"/>
                    </a:lnTo>
                    <a:lnTo>
                      <a:pt x="139" y="51"/>
                    </a:lnTo>
                    <a:lnTo>
                      <a:pt x="126" y="43"/>
                    </a:lnTo>
                    <a:lnTo>
                      <a:pt x="112" y="35"/>
                    </a:lnTo>
                    <a:lnTo>
                      <a:pt x="98" y="28"/>
                    </a:lnTo>
                    <a:lnTo>
                      <a:pt x="85" y="22"/>
                    </a:lnTo>
                    <a:lnTo>
                      <a:pt x="72" y="16"/>
                    </a:lnTo>
                    <a:lnTo>
                      <a:pt x="59" y="10"/>
                    </a:lnTo>
                    <a:lnTo>
                      <a:pt x="46" y="7"/>
                    </a:lnTo>
                    <a:lnTo>
                      <a:pt x="35" y="3"/>
                    </a:lnTo>
                    <a:lnTo>
                      <a:pt x="24" y="1"/>
                    </a:lnTo>
                    <a:lnTo>
                      <a:pt x="15" y="0"/>
                    </a:lnTo>
                    <a:lnTo>
                      <a:pt x="7" y="1"/>
                    </a:lnTo>
                    <a:lnTo>
                      <a:pt x="0" y="3"/>
                    </a:lnTo>
                    <a:lnTo>
                      <a:pt x="8" y="6"/>
                    </a:lnTo>
                    <a:lnTo>
                      <a:pt x="17" y="9"/>
                    </a:lnTo>
                    <a:lnTo>
                      <a:pt x="28" y="14"/>
                    </a:lnTo>
                    <a:lnTo>
                      <a:pt x="38" y="18"/>
                    </a:lnTo>
                    <a:lnTo>
                      <a:pt x="51" y="24"/>
                    </a:lnTo>
                    <a:lnTo>
                      <a:pt x="64" y="30"/>
                    </a:lnTo>
                    <a:lnTo>
                      <a:pt x="78" y="37"/>
                    </a:lnTo>
                    <a:lnTo>
                      <a:pt x="92" y="43"/>
                    </a:lnTo>
                    <a:lnTo>
                      <a:pt x="106" y="51"/>
                    </a:lnTo>
                    <a:lnTo>
                      <a:pt x="120" y="60"/>
                    </a:lnTo>
                    <a:lnTo>
                      <a:pt x="134" y="69"/>
                    </a:lnTo>
                    <a:lnTo>
                      <a:pt x="148" y="78"/>
                    </a:lnTo>
                    <a:lnTo>
                      <a:pt x="163" y="87"/>
                    </a:lnTo>
                    <a:lnTo>
                      <a:pt x="175" y="96"/>
                    </a:lnTo>
                    <a:lnTo>
                      <a:pt x="187" y="105"/>
                    </a:lnTo>
                    <a:lnTo>
                      <a:pt x="199" y="116"/>
                    </a:lnTo>
                    <a:close/>
                  </a:path>
                </a:pathLst>
              </a:custGeom>
              <a:solidFill>
                <a:srgbClr val="C9E8FF"/>
              </a:solidFill>
              <a:ln w="9525">
                <a:noFill/>
                <a:round/>
                <a:headEnd/>
                <a:tailEnd/>
              </a:ln>
            </p:spPr>
            <p:txBody>
              <a:bodyPr/>
              <a:lstStyle/>
              <a:p>
                <a:endParaRPr lang="zh-CN" altLang="en-US"/>
              </a:p>
            </p:txBody>
          </p:sp>
          <p:sp>
            <p:nvSpPr>
              <p:cNvPr id="168" name="Freeform 820"/>
              <p:cNvSpPr>
                <a:spLocks/>
              </p:cNvSpPr>
              <p:nvPr/>
            </p:nvSpPr>
            <p:spPr bwMode="auto">
              <a:xfrm>
                <a:off x="5115" y="2660"/>
                <a:ext cx="69" cy="55"/>
              </a:xfrm>
              <a:custGeom>
                <a:avLst/>
                <a:gdLst>
                  <a:gd name="T0" fmla="*/ 0 w 198"/>
                  <a:gd name="T1" fmla="*/ 0 h 236"/>
                  <a:gd name="T2" fmla="*/ 0 w 198"/>
                  <a:gd name="T3" fmla="*/ 0 h 236"/>
                  <a:gd name="T4" fmla="*/ 0 w 198"/>
                  <a:gd name="T5" fmla="*/ 0 h 236"/>
                  <a:gd name="T6" fmla="*/ 0 w 198"/>
                  <a:gd name="T7" fmla="*/ 0 h 236"/>
                  <a:gd name="T8" fmla="*/ 0 w 198"/>
                  <a:gd name="T9" fmla="*/ 0 h 236"/>
                  <a:gd name="T10" fmla="*/ 0 w 198"/>
                  <a:gd name="T11" fmla="*/ 0 h 236"/>
                  <a:gd name="T12" fmla="*/ 0 w 198"/>
                  <a:gd name="T13" fmla="*/ 0 h 236"/>
                  <a:gd name="T14" fmla="*/ 0 w 198"/>
                  <a:gd name="T15" fmla="*/ 0 h 236"/>
                  <a:gd name="T16" fmla="*/ 0 w 198"/>
                  <a:gd name="T17" fmla="*/ 0 h 236"/>
                  <a:gd name="T18" fmla="*/ 0 w 198"/>
                  <a:gd name="T19" fmla="*/ 0 h 236"/>
                  <a:gd name="T20" fmla="*/ 0 w 198"/>
                  <a:gd name="T21" fmla="*/ 0 h 236"/>
                  <a:gd name="T22" fmla="*/ 0 w 198"/>
                  <a:gd name="T23" fmla="*/ 0 h 236"/>
                  <a:gd name="T24" fmla="*/ 0 w 198"/>
                  <a:gd name="T25" fmla="*/ 0 h 236"/>
                  <a:gd name="T26" fmla="*/ 0 w 198"/>
                  <a:gd name="T27" fmla="*/ 0 h 236"/>
                  <a:gd name="T28" fmla="*/ 0 w 198"/>
                  <a:gd name="T29" fmla="*/ 0 h 236"/>
                  <a:gd name="T30" fmla="*/ 0 w 198"/>
                  <a:gd name="T31" fmla="*/ 0 h 236"/>
                  <a:gd name="T32" fmla="*/ 0 w 198"/>
                  <a:gd name="T33" fmla="*/ 0 h 236"/>
                  <a:gd name="T34" fmla="*/ 0 w 198"/>
                  <a:gd name="T35" fmla="*/ 0 h 236"/>
                  <a:gd name="T36" fmla="*/ 0 w 198"/>
                  <a:gd name="T37" fmla="*/ 0 h 236"/>
                  <a:gd name="T38" fmla="*/ 0 w 198"/>
                  <a:gd name="T39" fmla="*/ 0 h 236"/>
                  <a:gd name="T40" fmla="*/ 0 w 198"/>
                  <a:gd name="T41" fmla="*/ 0 h 236"/>
                  <a:gd name="T42" fmla="*/ 0 w 198"/>
                  <a:gd name="T43" fmla="*/ 0 h 236"/>
                  <a:gd name="T44" fmla="*/ 0 w 198"/>
                  <a:gd name="T45" fmla="*/ 0 h 236"/>
                  <a:gd name="T46" fmla="*/ 0 w 198"/>
                  <a:gd name="T47" fmla="*/ 0 h 236"/>
                  <a:gd name="T48" fmla="*/ 0 w 198"/>
                  <a:gd name="T49" fmla="*/ 0 h 236"/>
                  <a:gd name="T50" fmla="*/ 0 w 198"/>
                  <a:gd name="T51" fmla="*/ 0 h 236"/>
                  <a:gd name="T52" fmla="*/ 0 w 198"/>
                  <a:gd name="T53" fmla="*/ 0 h 236"/>
                  <a:gd name="T54" fmla="*/ 0 w 198"/>
                  <a:gd name="T55" fmla="*/ 0 h 236"/>
                  <a:gd name="T56" fmla="*/ 0 w 198"/>
                  <a:gd name="T57" fmla="*/ 0 h 236"/>
                  <a:gd name="T58" fmla="*/ 0 w 198"/>
                  <a:gd name="T59" fmla="*/ 0 h 236"/>
                  <a:gd name="T60" fmla="*/ 0 w 198"/>
                  <a:gd name="T61" fmla="*/ 0 h 236"/>
                  <a:gd name="T62" fmla="*/ 0 w 198"/>
                  <a:gd name="T63" fmla="*/ 0 h 236"/>
                  <a:gd name="T64" fmla="*/ 0 w 198"/>
                  <a:gd name="T65" fmla="*/ 0 h 236"/>
                  <a:gd name="T66" fmla="*/ 0 w 198"/>
                  <a:gd name="T67" fmla="*/ 0 h 236"/>
                  <a:gd name="T68" fmla="*/ 0 w 198"/>
                  <a:gd name="T69" fmla="*/ 0 h 236"/>
                  <a:gd name="T70" fmla="*/ 0 w 198"/>
                  <a:gd name="T71" fmla="*/ 0 h 236"/>
                  <a:gd name="T72" fmla="*/ 0 w 198"/>
                  <a:gd name="T73" fmla="*/ 0 h 236"/>
                  <a:gd name="T74" fmla="*/ 0 w 198"/>
                  <a:gd name="T75" fmla="*/ 0 h 236"/>
                  <a:gd name="T76" fmla="*/ 0 w 198"/>
                  <a:gd name="T77" fmla="*/ 0 h 236"/>
                  <a:gd name="T78" fmla="*/ 0 w 198"/>
                  <a:gd name="T79" fmla="*/ 0 h 236"/>
                  <a:gd name="T80" fmla="*/ 0 w 198"/>
                  <a:gd name="T81" fmla="*/ 0 h 236"/>
                  <a:gd name="T82" fmla="*/ 0 w 198"/>
                  <a:gd name="T83" fmla="*/ 0 h 236"/>
                  <a:gd name="T84" fmla="*/ 0 w 198"/>
                  <a:gd name="T85" fmla="*/ 0 h 236"/>
                  <a:gd name="T86" fmla="*/ 0 w 198"/>
                  <a:gd name="T87" fmla="*/ 0 h 236"/>
                  <a:gd name="T88" fmla="*/ 0 w 198"/>
                  <a:gd name="T89" fmla="*/ 0 h 236"/>
                  <a:gd name="T90" fmla="*/ 0 w 198"/>
                  <a:gd name="T91" fmla="*/ 0 h 236"/>
                  <a:gd name="T92" fmla="*/ 0 w 198"/>
                  <a:gd name="T93" fmla="*/ 0 h 236"/>
                  <a:gd name="T94" fmla="*/ 0 w 198"/>
                  <a:gd name="T95" fmla="*/ 0 h 236"/>
                  <a:gd name="T96" fmla="*/ 0 w 198"/>
                  <a:gd name="T97" fmla="*/ 0 h 236"/>
                  <a:gd name="T98" fmla="*/ 0 w 198"/>
                  <a:gd name="T99" fmla="*/ 0 h 236"/>
                  <a:gd name="T100" fmla="*/ 0 w 198"/>
                  <a:gd name="T101" fmla="*/ 0 h 236"/>
                  <a:gd name="T102" fmla="*/ 0 w 198"/>
                  <a:gd name="T103" fmla="*/ 0 h 236"/>
                  <a:gd name="T104" fmla="*/ 0 w 198"/>
                  <a:gd name="T105" fmla="*/ 0 h 236"/>
                  <a:gd name="T106" fmla="*/ 0 w 198"/>
                  <a:gd name="T107" fmla="*/ 0 h 236"/>
                  <a:gd name="T108" fmla="*/ 0 w 198"/>
                  <a:gd name="T109" fmla="*/ 0 h 236"/>
                  <a:gd name="T110" fmla="*/ 0 w 198"/>
                  <a:gd name="T111" fmla="*/ 0 h 236"/>
                  <a:gd name="T112" fmla="*/ 0 w 198"/>
                  <a:gd name="T113" fmla="*/ 0 h 236"/>
                  <a:gd name="T114" fmla="*/ 0 w 198"/>
                  <a:gd name="T115" fmla="*/ 0 h 236"/>
                  <a:gd name="T116" fmla="*/ 0 w 198"/>
                  <a:gd name="T117" fmla="*/ 0 h 236"/>
                  <a:gd name="T118" fmla="*/ 0 w 198"/>
                  <a:gd name="T119" fmla="*/ 0 h 236"/>
                  <a:gd name="T120" fmla="*/ 0 w 198"/>
                  <a:gd name="T121" fmla="*/ 0 h 2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98"/>
                  <a:gd name="T184" fmla="*/ 0 h 236"/>
                  <a:gd name="T185" fmla="*/ 198 w 198"/>
                  <a:gd name="T186" fmla="*/ 236 h 2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98" h="236">
                    <a:moveTo>
                      <a:pt x="73" y="36"/>
                    </a:moveTo>
                    <a:lnTo>
                      <a:pt x="58" y="46"/>
                    </a:lnTo>
                    <a:lnTo>
                      <a:pt x="46" y="58"/>
                    </a:lnTo>
                    <a:lnTo>
                      <a:pt x="33" y="72"/>
                    </a:lnTo>
                    <a:lnTo>
                      <a:pt x="22" y="85"/>
                    </a:lnTo>
                    <a:lnTo>
                      <a:pt x="14" y="100"/>
                    </a:lnTo>
                    <a:lnTo>
                      <a:pt x="7" y="115"/>
                    </a:lnTo>
                    <a:lnTo>
                      <a:pt x="2" y="130"/>
                    </a:lnTo>
                    <a:lnTo>
                      <a:pt x="0" y="146"/>
                    </a:lnTo>
                    <a:lnTo>
                      <a:pt x="2" y="170"/>
                    </a:lnTo>
                    <a:lnTo>
                      <a:pt x="12" y="190"/>
                    </a:lnTo>
                    <a:lnTo>
                      <a:pt x="26" y="207"/>
                    </a:lnTo>
                    <a:lnTo>
                      <a:pt x="43" y="220"/>
                    </a:lnTo>
                    <a:lnTo>
                      <a:pt x="64" y="229"/>
                    </a:lnTo>
                    <a:lnTo>
                      <a:pt x="88" y="235"/>
                    </a:lnTo>
                    <a:lnTo>
                      <a:pt x="110" y="236"/>
                    </a:lnTo>
                    <a:lnTo>
                      <a:pt x="132" y="232"/>
                    </a:lnTo>
                    <a:lnTo>
                      <a:pt x="137" y="232"/>
                    </a:lnTo>
                    <a:lnTo>
                      <a:pt x="142" y="230"/>
                    </a:lnTo>
                    <a:lnTo>
                      <a:pt x="145" y="226"/>
                    </a:lnTo>
                    <a:lnTo>
                      <a:pt x="146" y="221"/>
                    </a:lnTo>
                    <a:lnTo>
                      <a:pt x="145" y="219"/>
                    </a:lnTo>
                    <a:lnTo>
                      <a:pt x="142" y="219"/>
                    </a:lnTo>
                    <a:lnTo>
                      <a:pt x="137" y="217"/>
                    </a:lnTo>
                    <a:lnTo>
                      <a:pt x="131" y="217"/>
                    </a:lnTo>
                    <a:lnTo>
                      <a:pt x="124" y="217"/>
                    </a:lnTo>
                    <a:lnTo>
                      <a:pt x="118" y="217"/>
                    </a:lnTo>
                    <a:lnTo>
                      <a:pt x="112" y="217"/>
                    </a:lnTo>
                    <a:lnTo>
                      <a:pt x="109" y="217"/>
                    </a:lnTo>
                    <a:lnTo>
                      <a:pt x="97" y="216"/>
                    </a:lnTo>
                    <a:lnTo>
                      <a:pt x="87" y="215"/>
                    </a:lnTo>
                    <a:lnTo>
                      <a:pt x="75" y="214"/>
                    </a:lnTo>
                    <a:lnTo>
                      <a:pt x="63" y="211"/>
                    </a:lnTo>
                    <a:lnTo>
                      <a:pt x="51" y="207"/>
                    </a:lnTo>
                    <a:lnTo>
                      <a:pt x="40" y="199"/>
                    </a:lnTo>
                    <a:lnTo>
                      <a:pt x="29" y="189"/>
                    </a:lnTo>
                    <a:lnTo>
                      <a:pt x="17" y="174"/>
                    </a:lnTo>
                    <a:lnTo>
                      <a:pt x="15" y="157"/>
                    </a:lnTo>
                    <a:lnTo>
                      <a:pt x="16" y="141"/>
                    </a:lnTo>
                    <a:lnTo>
                      <a:pt x="21" y="124"/>
                    </a:lnTo>
                    <a:lnTo>
                      <a:pt x="28" y="109"/>
                    </a:lnTo>
                    <a:lnTo>
                      <a:pt x="39" y="96"/>
                    </a:lnTo>
                    <a:lnTo>
                      <a:pt x="50" y="82"/>
                    </a:lnTo>
                    <a:lnTo>
                      <a:pt x="63" y="70"/>
                    </a:lnTo>
                    <a:lnTo>
                      <a:pt x="78" y="59"/>
                    </a:lnTo>
                    <a:lnTo>
                      <a:pt x="94" y="49"/>
                    </a:lnTo>
                    <a:lnTo>
                      <a:pt x="110" y="39"/>
                    </a:lnTo>
                    <a:lnTo>
                      <a:pt x="126" y="31"/>
                    </a:lnTo>
                    <a:lnTo>
                      <a:pt x="142" y="24"/>
                    </a:lnTo>
                    <a:lnTo>
                      <a:pt x="158" y="19"/>
                    </a:lnTo>
                    <a:lnTo>
                      <a:pt x="172" y="13"/>
                    </a:lnTo>
                    <a:lnTo>
                      <a:pt x="186" y="10"/>
                    </a:lnTo>
                    <a:lnTo>
                      <a:pt x="198" y="7"/>
                    </a:lnTo>
                    <a:lnTo>
                      <a:pt x="190" y="3"/>
                    </a:lnTo>
                    <a:lnTo>
                      <a:pt x="177" y="0"/>
                    </a:lnTo>
                    <a:lnTo>
                      <a:pt x="162" y="3"/>
                    </a:lnTo>
                    <a:lnTo>
                      <a:pt x="144" y="6"/>
                    </a:lnTo>
                    <a:lnTo>
                      <a:pt x="124" y="12"/>
                    </a:lnTo>
                    <a:lnTo>
                      <a:pt x="105" y="19"/>
                    </a:lnTo>
                    <a:lnTo>
                      <a:pt x="88" y="28"/>
                    </a:lnTo>
                    <a:lnTo>
                      <a:pt x="73" y="36"/>
                    </a:lnTo>
                    <a:close/>
                  </a:path>
                </a:pathLst>
              </a:custGeom>
              <a:solidFill>
                <a:srgbClr val="000000"/>
              </a:solidFill>
              <a:ln w="9525">
                <a:solidFill>
                  <a:schemeClr val="bg2"/>
                </a:solidFill>
                <a:round/>
                <a:headEnd/>
                <a:tailEnd/>
              </a:ln>
            </p:spPr>
            <p:txBody>
              <a:bodyPr/>
              <a:lstStyle/>
              <a:p>
                <a:endParaRPr lang="zh-CN" altLang="en-US"/>
              </a:p>
            </p:txBody>
          </p:sp>
          <p:sp>
            <p:nvSpPr>
              <p:cNvPr id="169" name="Freeform 821"/>
              <p:cNvSpPr>
                <a:spLocks/>
              </p:cNvSpPr>
              <p:nvPr/>
            </p:nvSpPr>
            <p:spPr bwMode="auto">
              <a:xfrm>
                <a:off x="5233" y="2660"/>
                <a:ext cx="47" cy="42"/>
              </a:xfrm>
              <a:custGeom>
                <a:avLst/>
                <a:gdLst>
                  <a:gd name="T0" fmla="*/ 0 w 128"/>
                  <a:gd name="T1" fmla="*/ 0 h 183"/>
                  <a:gd name="T2" fmla="*/ 0 w 128"/>
                  <a:gd name="T3" fmla="*/ 0 h 183"/>
                  <a:gd name="T4" fmla="*/ 0 w 128"/>
                  <a:gd name="T5" fmla="*/ 0 h 183"/>
                  <a:gd name="T6" fmla="*/ 0 w 128"/>
                  <a:gd name="T7" fmla="*/ 0 h 183"/>
                  <a:gd name="T8" fmla="*/ 0 w 128"/>
                  <a:gd name="T9" fmla="*/ 0 h 183"/>
                  <a:gd name="T10" fmla="*/ 0 w 128"/>
                  <a:gd name="T11" fmla="*/ 0 h 183"/>
                  <a:gd name="T12" fmla="*/ 0 w 128"/>
                  <a:gd name="T13" fmla="*/ 0 h 183"/>
                  <a:gd name="T14" fmla="*/ 0 w 128"/>
                  <a:gd name="T15" fmla="*/ 0 h 183"/>
                  <a:gd name="T16" fmla="*/ 0 w 128"/>
                  <a:gd name="T17" fmla="*/ 0 h 183"/>
                  <a:gd name="T18" fmla="*/ 0 w 128"/>
                  <a:gd name="T19" fmla="*/ 0 h 183"/>
                  <a:gd name="T20" fmla="*/ 0 w 128"/>
                  <a:gd name="T21" fmla="*/ 0 h 183"/>
                  <a:gd name="T22" fmla="*/ 0 w 128"/>
                  <a:gd name="T23" fmla="*/ 0 h 183"/>
                  <a:gd name="T24" fmla="*/ 0 w 128"/>
                  <a:gd name="T25" fmla="*/ 0 h 183"/>
                  <a:gd name="T26" fmla="*/ 0 w 128"/>
                  <a:gd name="T27" fmla="*/ 0 h 183"/>
                  <a:gd name="T28" fmla="*/ 0 w 128"/>
                  <a:gd name="T29" fmla="*/ 0 h 183"/>
                  <a:gd name="T30" fmla="*/ 0 w 128"/>
                  <a:gd name="T31" fmla="*/ 0 h 183"/>
                  <a:gd name="T32" fmla="*/ 0 w 128"/>
                  <a:gd name="T33" fmla="*/ 0 h 183"/>
                  <a:gd name="T34" fmla="*/ 0 w 128"/>
                  <a:gd name="T35" fmla="*/ 0 h 183"/>
                  <a:gd name="T36" fmla="*/ 0 w 128"/>
                  <a:gd name="T37" fmla="*/ 0 h 183"/>
                  <a:gd name="T38" fmla="*/ 0 w 128"/>
                  <a:gd name="T39" fmla="*/ 0 h 183"/>
                  <a:gd name="T40" fmla="*/ 0 w 128"/>
                  <a:gd name="T41" fmla="*/ 0 h 183"/>
                  <a:gd name="T42" fmla="*/ 0 w 128"/>
                  <a:gd name="T43" fmla="*/ 0 h 183"/>
                  <a:gd name="T44" fmla="*/ 0 w 128"/>
                  <a:gd name="T45" fmla="*/ 0 h 183"/>
                  <a:gd name="T46" fmla="*/ 0 w 128"/>
                  <a:gd name="T47" fmla="*/ 0 h 183"/>
                  <a:gd name="T48" fmla="*/ 0 w 128"/>
                  <a:gd name="T49" fmla="*/ 0 h 183"/>
                  <a:gd name="T50" fmla="*/ 0 w 128"/>
                  <a:gd name="T51" fmla="*/ 0 h 183"/>
                  <a:gd name="T52" fmla="*/ 0 w 128"/>
                  <a:gd name="T53" fmla="*/ 0 h 183"/>
                  <a:gd name="T54" fmla="*/ 0 w 128"/>
                  <a:gd name="T55" fmla="*/ 0 h 183"/>
                  <a:gd name="T56" fmla="*/ 0 w 128"/>
                  <a:gd name="T57" fmla="*/ 0 h 183"/>
                  <a:gd name="T58" fmla="*/ 0 w 128"/>
                  <a:gd name="T59" fmla="*/ 0 h 183"/>
                  <a:gd name="T60" fmla="*/ 0 w 128"/>
                  <a:gd name="T61" fmla="*/ 0 h 183"/>
                  <a:gd name="T62" fmla="*/ 0 w 128"/>
                  <a:gd name="T63" fmla="*/ 0 h 183"/>
                  <a:gd name="T64" fmla="*/ 0 w 128"/>
                  <a:gd name="T65" fmla="*/ 0 h 183"/>
                  <a:gd name="T66" fmla="*/ 0 w 128"/>
                  <a:gd name="T67" fmla="*/ 0 h 183"/>
                  <a:gd name="T68" fmla="*/ 0 w 128"/>
                  <a:gd name="T69" fmla="*/ 0 h 183"/>
                  <a:gd name="T70" fmla="*/ 0 w 128"/>
                  <a:gd name="T71" fmla="*/ 0 h 183"/>
                  <a:gd name="T72" fmla="*/ 0 w 128"/>
                  <a:gd name="T73" fmla="*/ 0 h 183"/>
                  <a:gd name="T74" fmla="*/ 0 w 128"/>
                  <a:gd name="T75" fmla="*/ 0 h 183"/>
                  <a:gd name="T76" fmla="*/ 0 w 128"/>
                  <a:gd name="T77" fmla="*/ 0 h 183"/>
                  <a:gd name="T78" fmla="*/ 0 w 128"/>
                  <a:gd name="T79" fmla="*/ 0 h 183"/>
                  <a:gd name="T80" fmla="*/ 0 w 128"/>
                  <a:gd name="T81" fmla="*/ 0 h 18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28"/>
                  <a:gd name="T124" fmla="*/ 0 h 183"/>
                  <a:gd name="T125" fmla="*/ 128 w 128"/>
                  <a:gd name="T126" fmla="*/ 183 h 183"/>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28" h="183">
                    <a:moveTo>
                      <a:pt x="108" y="61"/>
                    </a:moveTo>
                    <a:lnTo>
                      <a:pt x="111" y="80"/>
                    </a:lnTo>
                    <a:lnTo>
                      <a:pt x="109" y="97"/>
                    </a:lnTo>
                    <a:lnTo>
                      <a:pt x="101" y="110"/>
                    </a:lnTo>
                    <a:lnTo>
                      <a:pt x="89" y="123"/>
                    </a:lnTo>
                    <a:lnTo>
                      <a:pt x="75" y="134"/>
                    </a:lnTo>
                    <a:lnTo>
                      <a:pt x="60" y="145"/>
                    </a:lnTo>
                    <a:lnTo>
                      <a:pt x="43" y="156"/>
                    </a:lnTo>
                    <a:lnTo>
                      <a:pt x="29" y="167"/>
                    </a:lnTo>
                    <a:lnTo>
                      <a:pt x="27" y="170"/>
                    </a:lnTo>
                    <a:lnTo>
                      <a:pt x="26" y="172"/>
                    </a:lnTo>
                    <a:lnTo>
                      <a:pt x="26" y="176"/>
                    </a:lnTo>
                    <a:lnTo>
                      <a:pt x="28" y="179"/>
                    </a:lnTo>
                    <a:lnTo>
                      <a:pt x="30" y="182"/>
                    </a:lnTo>
                    <a:lnTo>
                      <a:pt x="34" y="183"/>
                    </a:lnTo>
                    <a:lnTo>
                      <a:pt x="37" y="183"/>
                    </a:lnTo>
                    <a:lnTo>
                      <a:pt x="41" y="182"/>
                    </a:lnTo>
                    <a:lnTo>
                      <a:pt x="58" y="171"/>
                    </a:lnTo>
                    <a:lnTo>
                      <a:pt x="76" y="160"/>
                    </a:lnTo>
                    <a:lnTo>
                      <a:pt x="92" y="147"/>
                    </a:lnTo>
                    <a:lnTo>
                      <a:pt x="108" y="132"/>
                    </a:lnTo>
                    <a:lnTo>
                      <a:pt x="118" y="116"/>
                    </a:lnTo>
                    <a:lnTo>
                      <a:pt x="125" y="98"/>
                    </a:lnTo>
                    <a:lnTo>
                      <a:pt x="128" y="78"/>
                    </a:lnTo>
                    <a:lnTo>
                      <a:pt x="123" y="58"/>
                    </a:lnTo>
                    <a:lnTo>
                      <a:pt x="112" y="41"/>
                    </a:lnTo>
                    <a:lnTo>
                      <a:pt x="98" y="28"/>
                    </a:lnTo>
                    <a:lnTo>
                      <a:pt x="80" y="16"/>
                    </a:lnTo>
                    <a:lnTo>
                      <a:pt x="61" y="8"/>
                    </a:lnTo>
                    <a:lnTo>
                      <a:pt x="41" y="2"/>
                    </a:lnTo>
                    <a:lnTo>
                      <a:pt x="23" y="0"/>
                    </a:lnTo>
                    <a:lnTo>
                      <a:pt x="9" y="1"/>
                    </a:lnTo>
                    <a:lnTo>
                      <a:pt x="0" y="6"/>
                    </a:lnTo>
                    <a:lnTo>
                      <a:pt x="16" y="10"/>
                    </a:lnTo>
                    <a:lnTo>
                      <a:pt x="33" y="14"/>
                    </a:lnTo>
                    <a:lnTo>
                      <a:pt x="48" y="17"/>
                    </a:lnTo>
                    <a:lnTo>
                      <a:pt x="63" y="22"/>
                    </a:lnTo>
                    <a:lnTo>
                      <a:pt x="77" y="28"/>
                    </a:lnTo>
                    <a:lnTo>
                      <a:pt x="90" y="36"/>
                    </a:lnTo>
                    <a:lnTo>
                      <a:pt x="101" y="46"/>
                    </a:lnTo>
                    <a:lnTo>
                      <a:pt x="108" y="61"/>
                    </a:lnTo>
                    <a:close/>
                  </a:path>
                </a:pathLst>
              </a:custGeom>
              <a:solidFill>
                <a:srgbClr val="000000"/>
              </a:solidFill>
              <a:ln w="9525">
                <a:solidFill>
                  <a:schemeClr val="bg2"/>
                </a:solidFill>
                <a:round/>
                <a:headEnd/>
                <a:tailEnd/>
              </a:ln>
            </p:spPr>
            <p:txBody>
              <a:bodyPr/>
              <a:lstStyle/>
              <a:p>
                <a:endParaRPr lang="zh-CN" altLang="en-US"/>
              </a:p>
            </p:txBody>
          </p:sp>
          <p:sp>
            <p:nvSpPr>
              <p:cNvPr id="170" name="Freeform 822"/>
              <p:cNvSpPr>
                <a:spLocks/>
              </p:cNvSpPr>
              <p:nvPr/>
            </p:nvSpPr>
            <p:spPr bwMode="auto">
              <a:xfrm>
                <a:off x="5070" y="2650"/>
                <a:ext cx="112" cy="88"/>
              </a:xfrm>
              <a:custGeom>
                <a:avLst/>
                <a:gdLst>
                  <a:gd name="T0" fmla="*/ 0 w 323"/>
                  <a:gd name="T1" fmla="*/ 0 h 379"/>
                  <a:gd name="T2" fmla="*/ 0 w 323"/>
                  <a:gd name="T3" fmla="*/ 0 h 379"/>
                  <a:gd name="T4" fmla="*/ 0 w 323"/>
                  <a:gd name="T5" fmla="*/ 0 h 379"/>
                  <a:gd name="T6" fmla="*/ 0 w 323"/>
                  <a:gd name="T7" fmla="*/ 0 h 379"/>
                  <a:gd name="T8" fmla="*/ 0 w 323"/>
                  <a:gd name="T9" fmla="*/ 0 h 379"/>
                  <a:gd name="T10" fmla="*/ 0 w 323"/>
                  <a:gd name="T11" fmla="*/ 0 h 379"/>
                  <a:gd name="T12" fmla="*/ 0 w 323"/>
                  <a:gd name="T13" fmla="*/ 0 h 379"/>
                  <a:gd name="T14" fmla="*/ 0 w 323"/>
                  <a:gd name="T15" fmla="*/ 0 h 379"/>
                  <a:gd name="T16" fmla="*/ 0 w 323"/>
                  <a:gd name="T17" fmla="*/ 0 h 379"/>
                  <a:gd name="T18" fmla="*/ 0 w 323"/>
                  <a:gd name="T19" fmla="*/ 0 h 379"/>
                  <a:gd name="T20" fmla="*/ 0 w 323"/>
                  <a:gd name="T21" fmla="*/ 0 h 379"/>
                  <a:gd name="T22" fmla="*/ 0 w 323"/>
                  <a:gd name="T23" fmla="*/ 0 h 379"/>
                  <a:gd name="T24" fmla="*/ 0 w 323"/>
                  <a:gd name="T25" fmla="*/ 0 h 379"/>
                  <a:gd name="T26" fmla="*/ 0 w 323"/>
                  <a:gd name="T27" fmla="*/ 0 h 379"/>
                  <a:gd name="T28" fmla="*/ 0 w 323"/>
                  <a:gd name="T29" fmla="*/ 0 h 379"/>
                  <a:gd name="T30" fmla="*/ 0 w 323"/>
                  <a:gd name="T31" fmla="*/ 0 h 379"/>
                  <a:gd name="T32" fmla="*/ 0 w 323"/>
                  <a:gd name="T33" fmla="*/ 0 h 379"/>
                  <a:gd name="T34" fmla="*/ 0 w 323"/>
                  <a:gd name="T35" fmla="*/ 0 h 379"/>
                  <a:gd name="T36" fmla="*/ 0 w 323"/>
                  <a:gd name="T37" fmla="*/ 0 h 379"/>
                  <a:gd name="T38" fmla="*/ 0 w 323"/>
                  <a:gd name="T39" fmla="*/ 0 h 379"/>
                  <a:gd name="T40" fmla="*/ 0 w 323"/>
                  <a:gd name="T41" fmla="*/ 0 h 379"/>
                  <a:gd name="T42" fmla="*/ 0 w 323"/>
                  <a:gd name="T43" fmla="*/ 0 h 379"/>
                  <a:gd name="T44" fmla="*/ 0 w 323"/>
                  <a:gd name="T45" fmla="*/ 0 h 379"/>
                  <a:gd name="T46" fmla="*/ 0 w 323"/>
                  <a:gd name="T47" fmla="*/ 0 h 379"/>
                  <a:gd name="T48" fmla="*/ 0 w 323"/>
                  <a:gd name="T49" fmla="*/ 0 h 379"/>
                  <a:gd name="T50" fmla="*/ 0 w 323"/>
                  <a:gd name="T51" fmla="*/ 0 h 379"/>
                  <a:gd name="T52" fmla="*/ 0 w 323"/>
                  <a:gd name="T53" fmla="*/ 0 h 379"/>
                  <a:gd name="T54" fmla="*/ 0 w 323"/>
                  <a:gd name="T55" fmla="*/ 0 h 379"/>
                  <a:gd name="T56" fmla="*/ 0 w 323"/>
                  <a:gd name="T57" fmla="*/ 0 h 379"/>
                  <a:gd name="T58" fmla="*/ 0 w 323"/>
                  <a:gd name="T59" fmla="*/ 0 h 379"/>
                  <a:gd name="T60" fmla="*/ 0 w 323"/>
                  <a:gd name="T61" fmla="*/ 0 h 379"/>
                  <a:gd name="T62" fmla="*/ 0 w 323"/>
                  <a:gd name="T63" fmla="*/ 0 h 379"/>
                  <a:gd name="T64" fmla="*/ 0 w 323"/>
                  <a:gd name="T65" fmla="*/ 0 h 379"/>
                  <a:gd name="T66" fmla="*/ 0 w 323"/>
                  <a:gd name="T67" fmla="*/ 0 h 379"/>
                  <a:gd name="T68" fmla="*/ 0 w 323"/>
                  <a:gd name="T69" fmla="*/ 0 h 379"/>
                  <a:gd name="T70" fmla="*/ 0 w 323"/>
                  <a:gd name="T71" fmla="*/ 0 h 379"/>
                  <a:gd name="T72" fmla="*/ 0 w 323"/>
                  <a:gd name="T73" fmla="*/ 0 h 379"/>
                  <a:gd name="T74" fmla="*/ 0 w 323"/>
                  <a:gd name="T75" fmla="*/ 0 h 379"/>
                  <a:gd name="T76" fmla="*/ 0 w 323"/>
                  <a:gd name="T77" fmla="*/ 0 h 379"/>
                  <a:gd name="T78" fmla="*/ 0 w 323"/>
                  <a:gd name="T79" fmla="*/ 0 h 379"/>
                  <a:gd name="T80" fmla="*/ 0 w 323"/>
                  <a:gd name="T81" fmla="*/ 0 h 379"/>
                  <a:gd name="T82" fmla="*/ 0 w 323"/>
                  <a:gd name="T83" fmla="*/ 0 h 379"/>
                  <a:gd name="T84" fmla="*/ 0 w 323"/>
                  <a:gd name="T85" fmla="*/ 0 h 379"/>
                  <a:gd name="T86" fmla="*/ 0 w 323"/>
                  <a:gd name="T87" fmla="*/ 0 h 379"/>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23"/>
                  <a:gd name="T133" fmla="*/ 0 h 379"/>
                  <a:gd name="T134" fmla="*/ 323 w 323"/>
                  <a:gd name="T135" fmla="*/ 379 h 379"/>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23" h="379">
                    <a:moveTo>
                      <a:pt x="126" y="50"/>
                    </a:moveTo>
                    <a:lnTo>
                      <a:pt x="101" y="70"/>
                    </a:lnTo>
                    <a:lnTo>
                      <a:pt x="76" y="92"/>
                    </a:lnTo>
                    <a:lnTo>
                      <a:pt x="54" y="115"/>
                    </a:lnTo>
                    <a:lnTo>
                      <a:pt x="34" y="140"/>
                    </a:lnTo>
                    <a:lnTo>
                      <a:pt x="18" y="167"/>
                    </a:lnTo>
                    <a:lnTo>
                      <a:pt x="6" y="196"/>
                    </a:lnTo>
                    <a:lnTo>
                      <a:pt x="0" y="227"/>
                    </a:lnTo>
                    <a:lnTo>
                      <a:pt x="1" y="259"/>
                    </a:lnTo>
                    <a:lnTo>
                      <a:pt x="4" y="267"/>
                    </a:lnTo>
                    <a:lnTo>
                      <a:pt x="7" y="277"/>
                    </a:lnTo>
                    <a:lnTo>
                      <a:pt x="11" y="283"/>
                    </a:lnTo>
                    <a:lnTo>
                      <a:pt x="15" y="291"/>
                    </a:lnTo>
                    <a:lnTo>
                      <a:pt x="21" y="298"/>
                    </a:lnTo>
                    <a:lnTo>
                      <a:pt x="27" y="305"/>
                    </a:lnTo>
                    <a:lnTo>
                      <a:pt x="34" y="311"/>
                    </a:lnTo>
                    <a:lnTo>
                      <a:pt x="41" y="316"/>
                    </a:lnTo>
                    <a:lnTo>
                      <a:pt x="57" y="325"/>
                    </a:lnTo>
                    <a:lnTo>
                      <a:pt x="72" y="333"/>
                    </a:lnTo>
                    <a:lnTo>
                      <a:pt x="87" y="340"/>
                    </a:lnTo>
                    <a:lnTo>
                      <a:pt x="103" y="345"/>
                    </a:lnTo>
                    <a:lnTo>
                      <a:pt x="120" y="351"/>
                    </a:lnTo>
                    <a:lnTo>
                      <a:pt x="136" y="356"/>
                    </a:lnTo>
                    <a:lnTo>
                      <a:pt x="153" y="360"/>
                    </a:lnTo>
                    <a:lnTo>
                      <a:pt x="169" y="364"/>
                    </a:lnTo>
                    <a:lnTo>
                      <a:pt x="187" y="367"/>
                    </a:lnTo>
                    <a:lnTo>
                      <a:pt x="204" y="370"/>
                    </a:lnTo>
                    <a:lnTo>
                      <a:pt x="221" y="372"/>
                    </a:lnTo>
                    <a:lnTo>
                      <a:pt x="238" y="374"/>
                    </a:lnTo>
                    <a:lnTo>
                      <a:pt x="256" y="375"/>
                    </a:lnTo>
                    <a:lnTo>
                      <a:pt x="273" y="376"/>
                    </a:lnTo>
                    <a:lnTo>
                      <a:pt x="290" y="378"/>
                    </a:lnTo>
                    <a:lnTo>
                      <a:pt x="307" y="379"/>
                    </a:lnTo>
                    <a:lnTo>
                      <a:pt x="312" y="379"/>
                    </a:lnTo>
                    <a:lnTo>
                      <a:pt x="317" y="375"/>
                    </a:lnTo>
                    <a:lnTo>
                      <a:pt x="320" y="372"/>
                    </a:lnTo>
                    <a:lnTo>
                      <a:pt x="323" y="366"/>
                    </a:lnTo>
                    <a:lnTo>
                      <a:pt x="323" y="360"/>
                    </a:lnTo>
                    <a:lnTo>
                      <a:pt x="320" y="356"/>
                    </a:lnTo>
                    <a:lnTo>
                      <a:pt x="316" y="352"/>
                    </a:lnTo>
                    <a:lnTo>
                      <a:pt x="311" y="351"/>
                    </a:lnTo>
                    <a:lnTo>
                      <a:pt x="295" y="351"/>
                    </a:lnTo>
                    <a:lnTo>
                      <a:pt x="279" y="351"/>
                    </a:lnTo>
                    <a:lnTo>
                      <a:pt x="263" y="350"/>
                    </a:lnTo>
                    <a:lnTo>
                      <a:pt x="248" y="349"/>
                    </a:lnTo>
                    <a:lnTo>
                      <a:pt x="231" y="348"/>
                    </a:lnTo>
                    <a:lnTo>
                      <a:pt x="215" y="345"/>
                    </a:lnTo>
                    <a:lnTo>
                      <a:pt x="200" y="343"/>
                    </a:lnTo>
                    <a:lnTo>
                      <a:pt x="183" y="341"/>
                    </a:lnTo>
                    <a:lnTo>
                      <a:pt x="168" y="337"/>
                    </a:lnTo>
                    <a:lnTo>
                      <a:pt x="151" y="334"/>
                    </a:lnTo>
                    <a:lnTo>
                      <a:pt x="136" y="329"/>
                    </a:lnTo>
                    <a:lnTo>
                      <a:pt x="121" y="325"/>
                    </a:lnTo>
                    <a:lnTo>
                      <a:pt x="106" y="320"/>
                    </a:lnTo>
                    <a:lnTo>
                      <a:pt x="92" y="313"/>
                    </a:lnTo>
                    <a:lnTo>
                      <a:pt x="76" y="306"/>
                    </a:lnTo>
                    <a:lnTo>
                      <a:pt x="62" y="300"/>
                    </a:lnTo>
                    <a:lnTo>
                      <a:pt x="51" y="291"/>
                    </a:lnTo>
                    <a:lnTo>
                      <a:pt x="41" y="280"/>
                    </a:lnTo>
                    <a:lnTo>
                      <a:pt x="35" y="269"/>
                    </a:lnTo>
                    <a:lnTo>
                      <a:pt x="31" y="255"/>
                    </a:lnTo>
                    <a:lnTo>
                      <a:pt x="31" y="239"/>
                    </a:lnTo>
                    <a:lnTo>
                      <a:pt x="33" y="218"/>
                    </a:lnTo>
                    <a:lnTo>
                      <a:pt x="38" y="197"/>
                    </a:lnTo>
                    <a:lnTo>
                      <a:pt x="42" y="182"/>
                    </a:lnTo>
                    <a:lnTo>
                      <a:pt x="51" y="165"/>
                    </a:lnTo>
                    <a:lnTo>
                      <a:pt x="60" y="150"/>
                    </a:lnTo>
                    <a:lnTo>
                      <a:pt x="68" y="136"/>
                    </a:lnTo>
                    <a:lnTo>
                      <a:pt x="79" y="124"/>
                    </a:lnTo>
                    <a:lnTo>
                      <a:pt x="89" y="111"/>
                    </a:lnTo>
                    <a:lnTo>
                      <a:pt x="101" y="100"/>
                    </a:lnTo>
                    <a:lnTo>
                      <a:pt x="114" y="88"/>
                    </a:lnTo>
                    <a:lnTo>
                      <a:pt x="129" y="76"/>
                    </a:lnTo>
                    <a:lnTo>
                      <a:pt x="144" y="64"/>
                    </a:lnTo>
                    <a:lnTo>
                      <a:pt x="162" y="53"/>
                    </a:lnTo>
                    <a:lnTo>
                      <a:pt x="181" y="41"/>
                    </a:lnTo>
                    <a:lnTo>
                      <a:pt x="201" y="31"/>
                    </a:lnTo>
                    <a:lnTo>
                      <a:pt x="219" y="22"/>
                    </a:lnTo>
                    <a:lnTo>
                      <a:pt x="237" y="14"/>
                    </a:lnTo>
                    <a:lnTo>
                      <a:pt x="253" y="7"/>
                    </a:lnTo>
                    <a:lnTo>
                      <a:pt x="268" y="1"/>
                    </a:lnTo>
                    <a:lnTo>
                      <a:pt x="255" y="0"/>
                    </a:lnTo>
                    <a:lnTo>
                      <a:pt x="238" y="1"/>
                    </a:lnTo>
                    <a:lnTo>
                      <a:pt x="221" y="5"/>
                    </a:lnTo>
                    <a:lnTo>
                      <a:pt x="201" y="11"/>
                    </a:lnTo>
                    <a:lnTo>
                      <a:pt x="181" y="19"/>
                    </a:lnTo>
                    <a:lnTo>
                      <a:pt x="161" y="28"/>
                    </a:lnTo>
                    <a:lnTo>
                      <a:pt x="142" y="39"/>
                    </a:lnTo>
                    <a:lnTo>
                      <a:pt x="126" y="50"/>
                    </a:lnTo>
                    <a:close/>
                  </a:path>
                </a:pathLst>
              </a:custGeom>
              <a:solidFill>
                <a:srgbClr val="000000"/>
              </a:solidFill>
              <a:ln w="9525">
                <a:solidFill>
                  <a:schemeClr val="bg2"/>
                </a:solidFill>
                <a:round/>
                <a:headEnd/>
                <a:tailEnd/>
              </a:ln>
            </p:spPr>
            <p:txBody>
              <a:bodyPr/>
              <a:lstStyle/>
              <a:p>
                <a:endParaRPr lang="zh-CN" altLang="en-US"/>
              </a:p>
            </p:txBody>
          </p:sp>
          <p:sp>
            <p:nvSpPr>
              <p:cNvPr id="171" name="Freeform 823"/>
              <p:cNvSpPr>
                <a:spLocks/>
              </p:cNvSpPr>
              <p:nvPr/>
            </p:nvSpPr>
            <p:spPr bwMode="auto">
              <a:xfrm>
                <a:off x="5229" y="2647"/>
                <a:ext cx="99" cy="59"/>
              </a:xfrm>
              <a:custGeom>
                <a:avLst/>
                <a:gdLst>
                  <a:gd name="T0" fmla="*/ 0 w 282"/>
                  <a:gd name="T1" fmla="*/ 0 h 253"/>
                  <a:gd name="T2" fmla="*/ 0 w 282"/>
                  <a:gd name="T3" fmla="*/ 0 h 253"/>
                  <a:gd name="T4" fmla="*/ 0 w 282"/>
                  <a:gd name="T5" fmla="*/ 0 h 253"/>
                  <a:gd name="T6" fmla="*/ 0 w 282"/>
                  <a:gd name="T7" fmla="*/ 0 h 253"/>
                  <a:gd name="T8" fmla="*/ 0 w 282"/>
                  <a:gd name="T9" fmla="*/ 0 h 253"/>
                  <a:gd name="T10" fmla="*/ 0 w 282"/>
                  <a:gd name="T11" fmla="*/ 0 h 253"/>
                  <a:gd name="T12" fmla="*/ 0 w 282"/>
                  <a:gd name="T13" fmla="*/ 0 h 253"/>
                  <a:gd name="T14" fmla="*/ 0 w 282"/>
                  <a:gd name="T15" fmla="*/ 0 h 253"/>
                  <a:gd name="T16" fmla="*/ 0 w 282"/>
                  <a:gd name="T17" fmla="*/ 0 h 253"/>
                  <a:gd name="T18" fmla="*/ 0 w 282"/>
                  <a:gd name="T19" fmla="*/ 0 h 253"/>
                  <a:gd name="T20" fmla="*/ 0 w 282"/>
                  <a:gd name="T21" fmla="*/ 0 h 253"/>
                  <a:gd name="T22" fmla="*/ 0 w 282"/>
                  <a:gd name="T23" fmla="*/ 0 h 253"/>
                  <a:gd name="T24" fmla="*/ 0 w 282"/>
                  <a:gd name="T25" fmla="*/ 0 h 253"/>
                  <a:gd name="T26" fmla="*/ 0 w 282"/>
                  <a:gd name="T27" fmla="*/ 0 h 253"/>
                  <a:gd name="T28" fmla="*/ 0 w 282"/>
                  <a:gd name="T29" fmla="*/ 0 h 253"/>
                  <a:gd name="T30" fmla="*/ 0 w 282"/>
                  <a:gd name="T31" fmla="*/ 0 h 253"/>
                  <a:gd name="T32" fmla="*/ 0 w 282"/>
                  <a:gd name="T33" fmla="*/ 0 h 253"/>
                  <a:gd name="T34" fmla="*/ 0 w 282"/>
                  <a:gd name="T35" fmla="*/ 0 h 253"/>
                  <a:gd name="T36" fmla="*/ 0 w 282"/>
                  <a:gd name="T37" fmla="*/ 0 h 253"/>
                  <a:gd name="T38" fmla="*/ 0 w 282"/>
                  <a:gd name="T39" fmla="*/ 0 h 253"/>
                  <a:gd name="T40" fmla="*/ 0 w 282"/>
                  <a:gd name="T41" fmla="*/ 0 h 253"/>
                  <a:gd name="T42" fmla="*/ 0 w 282"/>
                  <a:gd name="T43" fmla="*/ 0 h 253"/>
                  <a:gd name="T44" fmla="*/ 0 w 282"/>
                  <a:gd name="T45" fmla="*/ 0 h 253"/>
                  <a:gd name="T46" fmla="*/ 0 w 282"/>
                  <a:gd name="T47" fmla="*/ 0 h 253"/>
                  <a:gd name="T48" fmla="*/ 0 w 282"/>
                  <a:gd name="T49" fmla="*/ 0 h 253"/>
                  <a:gd name="T50" fmla="*/ 0 w 282"/>
                  <a:gd name="T51" fmla="*/ 0 h 253"/>
                  <a:gd name="T52" fmla="*/ 0 w 282"/>
                  <a:gd name="T53" fmla="*/ 0 h 253"/>
                  <a:gd name="T54" fmla="*/ 0 w 282"/>
                  <a:gd name="T55" fmla="*/ 0 h 253"/>
                  <a:gd name="T56" fmla="*/ 0 w 282"/>
                  <a:gd name="T57" fmla="*/ 0 h 253"/>
                  <a:gd name="T58" fmla="*/ 0 w 282"/>
                  <a:gd name="T59" fmla="*/ 0 h 253"/>
                  <a:gd name="T60" fmla="*/ 0 w 282"/>
                  <a:gd name="T61" fmla="*/ 0 h 253"/>
                  <a:gd name="T62" fmla="*/ 0 w 282"/>
                  <a:gd name="T63" fmla="*/ 0 h 253"/>
                  <a:gd name="T64" fmla="*/ 0 w 282"/>
                  <a:gd name="T65" fmla="*/ 0 h 253"/>
                  <a:gd name="T66" fmla="*/ 0 w 282"/>
                  <a:gd name="T67" fmla="*/ 0 h 253"/>
                  <a:gd name="T68" fmla="*/ 0 w 282"/>
                  <a:gd name="T69" fmla="*/ 0 h 253"/>
                  <a:gd name="T70" fmla="*/ 0 w 282"/>
                  <a:gd name="T71" fmla="*/ 0 h 253"/>
                  <a:gd name="T72" fmla="*/ 0 w 282"/>
                  <a:gd name="T73" fmla="*/ 0 h 253"/>
                  <a:gd name="T74" fmla="*/ 0 w 282"/>
                  <a:gd name="T75" fmla="*/ 0 h 253"/>
                  <a:gd name="T76" fmla="*/ 0 w 282"/>
                  <a:gd name="T77" fmla="*/ 0 h 253"/>
                  <a:gd name="T78" fmla="*/ 0 w 282"/>
                  <a:gd name="T79" fmla="*/ 0 h 253"/>
                  <a:gd name="T80" fmla="*/ 0 w 282"/>
                  <a:gd name="T81" fmla="*/ 0 h 253"/>
                  <a:gd name="T82" fmla="*/ 0 w 282"/>
                  <a:gd name="T83" fmla="*/ 0 h 253"/>
                  <a:gd name="T84" fmla="*/ 0 w 282"/>
                  <a:gd name="T85" fmla="*/ 0 h 253"/>
                  <a:gd name="T86" fmla="*/ 0 w 282"/>
                  <a:gd name="T87" fmla="*/ 0 h 253"/>
                  <a:gd name="T88" fmla="*/ 0 w 282"/>
                  <a:gd name="T89" fmla="*/ 0 h 253"/>
                  <a:gd name="T90" fmla="*/ 0 w 282"/>
                  <a:gd name="T91" fmla="*/ 0 h 253"/>
                  <a:gd name="T92" fmla="*/ 0 w 282"/>
                  <a:gd name="T93" fmla="*/ 0 h 253"/>
                  <a:gd name="T94" fmla="*/ 0 w 282"/>
                  <a:gd name="T95" fmla="*/ 0 h 253"/>
                  <a:gd name="T96" fmla="*/ 0 w 282"/>
                  <a:gd name="T97" fmla="*/ 0 h 253"/>
                  <a:gd name="T98" fmla="*/ 0 w 282"/>
                  <a:gd name="T99" fmla="*/ 0 h 253"/>
                  <a:gd name="T100" fmla="*/ 0 w 282"/>
                  <a:gd name="T101" fmla="*/ 0 h 253"/>
                  <a:gd name="T102" fmla="*/ 0 w 282"/>
                  <a:gd name="T103" fmla="*/ 0 h 253"/>
                  <a:gd name="T104" fmla="*/ 0 w 282"/>
                  <a:gd name="T105" fmla="*/ 0 h 253"/>
                  <a:gd name="T106" fmla="*/ 0 w 282"/>
                  <a:gd name="T107" fmla="*/ 0 h 253"/>
                  <a:gd name="T108" fmla="*/ 0 w 282"/>
                  <a:gd name="T109" fmla="*/ 0 h 253"/>
                  <a:gd name="T110" fmla="*/ 0 w 282"/>
                  <a:gd name="T111" fmla="*/ 0 h 253"/>
                  <a:gd name="T112" fmla="*/ 0 w 282"/>
                  <a:gd name="T113" fmla="*/ 0 h 253"/>
                  <a:gd name="T114" fmla="*/ 0 w 282"/>
                  <a:gd name="T115" fmla="*/ 0 h 253"/>
                  <a:gd name="T116" fmla="*/ 0 w 282"/>
                  <a:gd name="T117" fmla="*/ 0 h 253"/>
                  <a:gd name="T118" fmla="*/ 0 w 282"/>
                  <a:gd name="T119" fmla="*/ 0 h 253"/>
                  <a:gd name="T120" fmla="*/ 0 w 282"/>
                  <a:gd name="T121" fmla="*/ 0 h 253"/>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82"/>
                  <a:gd name="T184" fmla="*/ 0 h 253"/>
                  <a:gd name="T185" fmla="*/ 282 w 282"/>
                  <a:gd name="T186" fmla="*/ 253 h 253"/>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82" h="253">
                    <a:moveTo>
                      <a:pt x="235" y="78"/>
                    </a:moveTo>
                    <a:lnTo>
                      <a:pt x="248" y="92"/>
                    </a:lnTo>
                    <a:lnTo>
                      <a:pt x="255" y="108"/>
                    </a:lnTo>
                    <a:lnTo>
                      <a:pt x="259" y="125"/>
                    </a:lnTo>
                    <a:lnTo>
                      <a:pt x="259" y="144"/>
                    </a:lnTo>
                    <a:lnTo>
                      <a:pt x="257" y="159"/>
                    </a:lnTo>
                    <a:lnTo>
                      <a:pt x="252" y="171"/>
                    </a:lnTo>
                    <a:lnTo>
                      <a:pt x="244" y="184"/>
                    </a:lnTo>
                    <a:lnTo>
                      <a:pt x="236" y="194"/>
                    </a:lnTo>
                    <a:lnTo>
                      <a:pt x="225" y="206"/>
                    </a:lnTo>
                    <a:lnTo>
                      <a:pt x="215" y="215"/>
                    </a:lnTo>
                    <a:lnTo>
                      <a:pt x="204" y="225"/>
                    </a:lnTo>
                    <a:lnTo>
                      <a:pt x="194" y="236"/>
                    </a:lnTo>
                    <a:lnTo>
                      <a:pt x="191" y="239"/>
                    </a:lnTo>
                    <a:lnTo>
                      <a:pt x="190" y="242"/>
                    </a:lnTo>
                    <a:lnTo>
                      <a:pt x="191" y="246"/>
                    </a:lnTo>
                    <a:lnTo>
                      <a:pt x="194" y="249"/>
                    </a:lnTo>
                    <a:lnTo>
                      <a:pt x="197" y="252"/>
                    </a:lnTo>
                    <a:lnTo>
                      <a:pt x="201" y="253"/>
                    </a:lnTo>
                    <a:lnTo>
                      <a:pt x="205" y="252"/>
                    </a:lnTo>
                    <a:lnTo>
                      <a:pt x="209" y="249"/>
                    </a:lnTo>
                    <a:lnTo>
                      <a:pt x="232" y="234"/>
                    </a:lnTo>
                    <a:lnTo>
                      <a:pt x="251" y="215"/>
                    </a:lnTo>
                    <a:lnTo>
                      <a:pt x="267" y="192"/>
                    </a:lnTo>
                    <a:lnTo>
                      <a:pt x="278" y="168"/>
                    </a:lnTo>
                    <a:lnTo>
                      <a:pt x="282" y="141"/>
                    </a:lnTo>
                    <a:lnTo>
                      <a:pt x="279" y="116"/>
                    </a:lnTo>
                    <a:lnTo>
                      <a:pt x="270" y="92"/>
                    </a:lnTo>
                    <a:lnTo>
                      <a:pt x="251" y="70"/>
                    </a:lnTo>
                    <a:lnTo>
                      <a:pt x="237" y="59"/>
                    </a:lnTo>
                    <a:lnTo>
                      <a:pt x="221" y="48"/>
                    </a:lnTo>
                    <a:lnTo>
                      <a:pt x="202" y="39"/>
                    </a:lnTo>
                    <a:lnTo>
                      <a:pt x="183" y="31"/>
                    </a:lnTo>
                    <a:lnTo>
                      <a:pt x="163" y="24"/>
                    </a:lnTo>
                    <a:lnTo>
                      <a:pt x="142" y="18"/>
                    </a:lnTo>
                    <a:lnTo>
                      <a:pt x="122" y="13"/>
                    </a:lnTo>
                    <a:lnTo>
                      <a:pt x="101" y="8"/>
                    </a:lnTo>
                    <a:lnTo>
                      <a:pt x="82" y="5"/>
                    </a:lnTo>
                    <a:lnTo>
                      <a:pt x="63" y="2"/>
                    </a:lnTo>
                    <a:lnTo>
                      <a:pt x="47" y="0"/>
                    </a:lnTo>
                    <a:lnTo>
                      <a:pt x="32" y="0"/>
                    </a:lnTo>
                    <a:lnTo>
                      <a:pt x="19" y="0"/>
                    </a:lnTo>
                    <a:lnTo>
                      <a:pt x="10" y="1"/>
                    </a:lnTo>
                    <a:lnTo>
                      <a:pt x="4" y="4"/>
                    </a:lnTo>
                    <a:lnTo>
                      <a:pt x="0" y="6"/>
                    </a:lnTo>
                    <a:lnTo>
                      <a:pt x="12" y="8"/>
                    </a:lnTo>
                    <a:lnTo>
                      <a:pt x="25" y="9"/>
                    </a:lnTo>
                    <a:lnTo>
                      <a:pt x="38" y="12"/>
                    </a:lnTo>
                    <a:lnTo>
                      <a:pt x="52" y="14"/>
                    </a:lnTo>
                    <a:lnTo>
                      <a:pt x="67" y="16"/>
                    </a:lnTo>
                    <a:lnTo>
                      <a:pt x="82" y="18"/>
                    </a:lnTo>
                    <a:lnTo>
                      <a:pt x="97" y="22"/>
                    </a:lnTo>
                    <a:lnTo>
                      <a:pt x="114" y="25"/>
                    </a:lnTo>
                    <a:lnTo>
                      <a:pt x="129" y="30"/>
                    </a:lnTo>
                    <a:lnTo>
                      <a:pt x="146" y="35"/>
                    </a:lnTo>
                    <a:lnTo>
                      <a:pt x="162" y="40"/>
                    </a:lnTo>
                    <a:lnTo>
                      <a:pt x="177" y="46"/>
                    </a:lnTo>
                    <a:lnTo>
                      <a:pt x="192" y="53"/>
                    </a:lnTo>
                    <a:lnTo>
                      <a:pt x="208" y="60"/>
                    </a:lnTo>
                    <a:lnTo>
                      <a:pt x="222" y="69"/>
                    </a:lnTo>
                    <a:lnTo>
                      <a:pt x="235" y="78"/>
                    </a:lnTo>
                    <a:close/>
                  </a:path>
                </a:pathLst>
              </a:custGeom>
              <a:solidFill>
                <a:srgbClr val="000000"/>
              </a:solidFill>
              <a:ln w="9525">
                <a:solidFill>
                  <a:schemeClr val="bg2"/>
                </a:solidFill>
                <a:round/>
                <a:headEnd/>
                <a:tailEnd/>
              </a:ln>
            </p:spPr>
            <p:txBody>
              <a:bodyPr/>
              <a:lstStyle/>
              <a:p>
                <a:endParaRPr lang="zh-CN" altLang="en-US"/>
              </a:p>
            </p:txBody>
          </p:sp>
          <p:sp>
            <p:nvSpPr>
              <p:cNvPr id="172" name="Freeform 824"/>
              <p:cNvSpPr>
                <a:spLocks/>
              </p:cNvSpPr>
              <p:nvPr/>
            </p:nvSpPr>
            <p:spPr bwMode="auto">
              <a:xfrm>
                <a:off x="5030" y="2680"/>
                <a:ext cx="40" cy="54"/>
              </a:xfrm>
              <a:custGeom>
                <a:avLst/>
                <a:gdLst>
                  <a:gd name="T0" fmla="*/ 0 w 115"/>
                  <a:gd name="T1" fmla="*/ 0 h 236"/>
                  <a:gd name="T2" fmla="*/ 0 w 115"/>
                  <a:gd name="T3" fmla="*/ 0 h 236"/>
                  <a:gd name="T4" fmla="*/ 0 w 115"/>
                  <a:gd name="T5" fmla="*/ 0 h 236"/>
                  <a:gd name="T6" fmla="*/ 0 w 115"/>
                  <a:gd name="T7" fmla="*/ 0 h 236"/>
                  <a:gd name="T8" fmla="*/ 0 w 115"/>
                  <a:gd name="T9" fmla="*/ 0 h 236"/>
                  <a:gd name="T10" fmla="*/ 0 w 115"/>
                  <a:gd name="T11" fmla="*/ 0 h 236"/>
                  <a:gd name="T12" fmla="*/ 0 w 115"/>
                  <a:gd name="T13" fmla="*/ 0 h 236"/>
                  <a:gd name="T14" fmla="*/ 0 w 115"/>
                  <a:gd name="T15" fmla="*/ 0 h 236"/>
                  <a:gd name="T16" fmla="*/ 0 w 115"/>
                  <a:gd name="T17" fmla="*/ 0 h 236"/>
                  <a:gd name="T18" fmla="*/ 0 w 115"/>
                  <a:gd name="T19" fmla="*/ 0 h 236"/>
                  <a:gd name="T20" fmla="*/ 0 w 115"/>
                  <a:gd name="T21" fmla="*/ 0 h 236"/>
                  <a:gd name="T22" fmla="*/ 0 w 115"/>
                  <a:gd name="T23" fmla="*/ 0 h 236"/>
                  <a:gd name="T24" fmla="*/ 0 w 115"/>
                  <a:gd name="T25" fmla="*/ 0 h 236"/>
                  <a:gd name="T26" fmla="*/ 0 w 115"/>
                  <a:gd name="T27" fmla="*/ 0 h 236"/>
                  <a:gd name="T28" fmla="*/ 0 w 115"/>
                  <a:gd name="T29" fmla="*/ 0 h 236"/>
                  <a:gd name="T30" fmla="*/ 0 w 115"/>
                  <a:gd name="T31" fmla="*/ 0 h 236"/>
                  <a:gd name="T32" fmla="*/ 0 w 115"/>
                  <a:gd name="T33" fmla="*/ 0 h 236"/>
                  <a:gd name="T34" fmla="*/ 0 w 115"/>
                  <a:gd name="T35" fmla="*/ 0 h 236"/>
                  <a:gd name="T36" fmla="*/ 0 w 115"/>
                  <a:gd name="T37" fmla="*/ 0 h 236"/>
                  <a:gd name="T38" fmla="*/ 0 w 115"/>
                  <a:gd name="T39" fmla="*/ 0 h 236"/>
                  <a:gd name="T40" fmla="*/ 0 w 115"/>
                  <a:gd name="T41" fmla="*/ 0 h 236"/>
                  <a:gd name="T42" fmla="*/ 0 w 115"/>
                  <a:gd name="T43" fmla="*/ 0 h 236"/>
                  <a:gd name="T44" fmla="*/ 0 w 115"/>
                  <a:gd name="T45" fmla="*/ 0 h 236"/>
                  <a:gd name="T46" fmla="*/ 0 w 115"/>
                  <a:gd name="T47" fmla="*/ 0 h 236"/>
                  <a:gd name="T48" fmla="*/ 0 w 115"/>
                  <a:gd name="T49" fmla="*/ 0 h 236"/>
                  <a:gd name="T50" fmla="*/ 0 w 115"/>
                  <a:gd name="T51" fmla="*/ 0 h 236"/>
                  <a:gd name="T52" fmla="*/ 0 w 115"/>
                  <a:gd name="T53" fmla="*/ 0 h 236"/>
                  <a:gd name="T54" fmla="*/ 0 w 115"/>
                  <a:gd name="T55" fmla="*/ 0 h 236"/>
                  <a:gd name="T56" fmla="*/ 0 w 115"/>
                  <a:gd name="T57" fmla="*/ 0 h 236"/>
                  <a:gd name="T58" fmla="*/ 0 w 115"/>
                  <a:gd name="T59" fmla="*/ 0 h 236"/>
                  <a:gd name="T60" fmla="*/ 0 w 115"/>
                  <a:gd name="T61" fmla="*/ 0 h 236"/>
                  <a:gd name="T62" fmla="*/ 0 w 115"/>
                  <a:gd name="T63" fmla="*/ 0 h 236"/>
                  <a:gd name="T64" fmla="*/ 0 w 115"/>
                  <a:gd name="T65" fmla="*/ 0 h 236"/>
                  <a:gd name="T66" fmla="*/ 0 w 115"/>
                  <a:gd name="T67" fmla="*/ 0 h 236"/>
                  <a:gd name="T68" fmla="*/ 0 w 115"/>
                  <a:gd name="T69" fmla="*/ 0 h 236"/>
                  <a:gd name="T70" fmla="*/ 0 w 115"/>
                  <a:gd name="T71" fmla="*/ 0 h 236"/>
                  <a:gd name="T72" fmla="*/ 0 w 115"/>
                  <a:gd name="T73" fmla="*/ 0 h 236"/>
                  <a:gd name="T74" fmla="*/ 0 w 115"/>
                  <a:gd name="T75" fmla="*/ 0 h 236"/>
                  <a:gd name="T76" fmla="*/ 0 w 115"/>
                  <a:gd name="T77" fmla="*/ 0 h 236"/>
                  <a:gd name="T78" fmla="*/ 0 w 115"/>
                  <a:gd name="T79" fmla="*/ 0 h 236"/>
                  <a:gd name="T80" fmla="*/ 0 w 115"/>
                  <a:gd name="T81" fmla="*/ 0 h 2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5"/>
                  <a:gd name="T124" fmla="*/ 0 h 236"/>
                  <a:gd name="T125" fmla="*/ 115 w 115"/>
                  <a:gd name="T126" fmla="*/ 236 h 2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5" h="236">
                    <a:moveTo>
                      <a:pt x="0" y="128"/>
                    </a:moveTo>
                    <a:lnTo>
                      <a:pt x="0" y="148"/>
                    </a:lnTo>
                    <a:lnTo>
                      <a:pt x="5" y="166"/>
                    </a:lnTo>
                    <a:lnTo>
                      <a:pt x="13" y="184"/>
                    </a:lnTo>
                    <a:lnTo>
                      <a:pt x="24" y="198"/>
                    </a:lnTo>
                    <a:lnTo>
                      <a:pt x="39" y="211"/>
                    </a:lnTo>
                    <a:lnTo>
                      <a:pt x="55" y="223"/>
                    </a:lnTo>
                    <a:lnTo>
                      <a:pt x="74" y="231"/>
                    </a:lnTo>
                    <a:lnTo>
                      <a:pt x="92" y="235"/>
                    </a:lnTo>
                    <a:lnTo>
                      <a:pt x="98" y="236"/>
                    </a:lnTo>
                    <a:lnTo>
                      <a:pt x="104" y="234"/>
                    </a:lnTo>
                    <a:lnTo>
                      <a:pt x="109" y="231"/>
                    </a:lnTo>
                    <a:lnTo>
                      <a:pt x="111" y="226"/>
                    </a:lnTo>
                    <a:lnTo>
                      <a:pt x="111" y="220"/>
                    </a:lnTo>
                    <a:lnTo>
                      <a:pt x="110" y="215"/>
                    </a:lnTo>
                    <a:lnTo>
                      <a:pt x="107" y="210"/>
                    </a:lnTo>
                    <a:lnTo>
                      <a:pt x="101" y="208"/>
                    </a:lnTo>
                    <a:lnTo>
                      <a:pt x="82" y="201"/>
                    </a:lnTo>
                    <a:lnTo>
                      <a:pt x="64" y="192"/>
                    </a:lnTo>
                    <a:lnTo>
                      <a:pt x="50" y="179"/>
                    </a:lnTo>
                    <a:lnTo>
                      <a:pt x="40" y="165"/>
                    </a:lnTo>
                    <a:lnTo>
                      <a:pt x="33" y="148"/>
                    </a:lnTo>
                    <a:lnTo>
                      <a:pt x="29" y="130"/>
                    </a:lnTo>
                    <a:lnTo>
                      <a:pt x="29" y="110"/>
                    </a:lnTo>
                    <a:lnTo>
                      <a:pt x="35" y="89"/>
                    </a:lnTo>
                    <a:lnTo>
                      <a:pt x="43" y="74"/>
                    </a:lnTo>
                    <a:lnTo>
                      <a:pt x="56" y="60"/>
                    </a:lnTo>
                    <a:lnTo>
                      <a:pt x="70" y="46"/>
                    </a:lnTo>
                    <a:lnTo>
                      <a:pt x="85" y="33"/>
                    </a:lnTo>
                    <a:lnTo>
                      <a:pt x="98" y="23"/>
                    </a:lnTo>
                    <a:lnTo>
                      <a:pt x="109" y="12"/>
                    </a:lnTo>
                    <a:lnTo>
                      <a:pt x="115" y="6"/>
                    </a:lnTo>
                    <a:lnTo>
                      <a:pt x="115" y="0"/>
                    </a:lnTo>
                    <a:lnTo>
                      <a:pt x="102" y="4"/>
                    </a:lnTo>
                    <a:lnTo>
                      <a:pt x="85" y="12"/>
                    </a:lnTo>
                    <a:lnTo>
                      <a:pt x="68" y="26"/>
                    </a:lnTo>
                    <a:lnTo>
                      <a:pt x="49" y="42"/>
                    </a:lnTo>
                    <a:lnTo>
                      <a:pt x="32" y="61"/>
                    </a:lnTo>
                    <a:lnTo>
                      <a:pt x="17" y="82"/>
                    </a:lnTo>
                    <a:lnTo>
                      <a:pt x="6" y="105"/>
                    </a:lnTo>
                    <a:lnTo>
                      <a:pt x="0" y="128"/>
                    </a:lnTo>
                    <a:close/>
                  </a:path>
                </a:pathLst>
              </a:custGeom>
              <a:solidFill>
                <a:srgbClr val="000000"/>
              </a:solidFill>
              <a:ln w="9525">
                <a:solidFill>
                  <a:schemeClr val="bg2"/>
                </a:solidFill>
                <a:round/>
                <a:headEnd/>
                <a:tailEnd/>
              </a:ln>
            </p:spPr>
            <p:txBody>
              <a:bodyPr/>
              <a:lstStyle/>
              <a:p>
                <a:endParaRPr lang="zh-CN" altLang="en-US"/>
              </a:p>
            </p:txBody>
          </p:sp>
          <p:sp>
            <p:nvSpPr>
              <p:cNvPr id="173" name="Freeform 825"/>
              <p:cNvSpPr>
                <a:spLocks/>
              </p:cNvSpPr>
              <p:nvPr/>
            </p:nvSpPr>
            <p:spPr bwMode="auto">
              <a:xfrm>
                <a:off x="5311" y="2643"/>
                <a:ext cx="87" cy="73"/>
              </a:xfrm>
              <a:custGeom>
                <a:avLst/>
                <a:gdLst>
                  <a:gd name="T0" fmla="*/ 0 w 245"/>
                  <a:gd name="T1" fmla="*/ 0 h 310"/>
                  <a:gd name="T2" fmla="*/ 0 w 245"/>
                  <a:gd name="T3" fmla="*/ 0 h 310"/>
                  <a:gd name="T4" fmla="*/ 0 w 245"/>
                  <a:gd name="T5" fmla="*/ 0 h 310"/>
                  <a:gd name="T6" fmla="*/ 0 w 245"/>
                  <a:gd name="T7" fmla="*/ 0 h 310"/>
                  <a:gd name="T8" fmla="*/ 0 w 245"/>
                  <a:gd name="T9" fmla="*/ 0 h 310"/>
                  <a:gd name="T10" fmla="*/ 0 w 245"/>
                  <a:gd name="T11" fmla="*/ 0 h 310"/>
                  <a:gd name="T12" fmla="*/ 0 w 245"/>
                  <a:gd name="T13" fmla="*/ 0 h 310"/>
                  <a:gd name="T14" fmla="*/ 0 w 245"/>
                  <a:gd name="T15" fmla="*/ 0 h 310"/>
                  <a:gd name="T16" fmla="*/ 0 w 245"/>
                  <a:gd name="T17" fmla="*/ 0 h 310"/>
                  <a:gd name="T18" fmla="*/ 0 w 245"/>
                  <a:gd name="T19" fmla="*/ 0 h 310"/>
                  <a:gd name="T20" fmla="*/ 0 w 245"/>
                  <a:gd name="T21" fmla="*/ 0 h 310"/>
                  <a:gd name="T22" fmla="*/ 0 w 245"/>
                  <a:gd name="T23" fmla="*/ 0 h 310"/>
                  <a:gd name="T24" fmla="*/ 0 w 245"/>
                  <a:gd name="T25" fmla="*/ 0 h 310"/>
                  <a:gd name="T26" fmla="*/ 0 w 245"/>
                  <a:gd name="T27" fmla="*/ 0 h 310"/>
                  <a:gd name="T28" fmla="*/ 0 w 245"/>
                  <a:gd name="T29" fmla="*/ 0 h 310"/>
                  <a:gd name="T30" fmla="*/ 0 w 245"/>
                  <a:gd name="T31" fmla="*/ 0 h 310"/>
                  <a:gd name="T32" fmla="*/ 0 w 245"/>
                  <a:gd name="T33" fmla="*/ 0 h 310"/>
                  <a:gd name="T34" fmla="*/ 0 w 245"/>
                  <a:gd name="T35" fmla="*/ 0 h 310"/>
                  <a:gd name="T36" fmla="*/ 0 w 245"/>
                  <a:gd name="T37" fmla="*/ 0 h 310"/>
                  <a:gd name="T38" fmla="*/ 0 w 245"/>
                  <a:gd name="T39" fmla="*/ 0 h 310"/>
                  <a:gd name="T40" fmla="*/ 0 w 245"/>
                  <a:gd name="T41" fmla="*/ 0 h 310"/>
                  <a:gd name="T42" fmla="*/ 0 w 245"/>
                  <a:gd name="T43" fmla="*/ 0 h 310"/>
                  <a:gd name="T44" fmla="*/ 0 w 245"/>
                  <a:gd name="T45" fmla="*/ 0 h 310"/>
                  <a:gd name="T46" fmla="*/ 0 w 245"/>
                  <a:gd name="T47" fmla="*/ 0 h 310"/>
                  <a:gd name="T48" fmla="*/ 0 w 245"/>
                  <a:gd name="T49" fmla="*/ 0 h 310"/>
                  <a:gd name="T50" fmla="*/ 0 w 245"/>
                  <a:gd name="T51" fmla="*/ 0 h 310"/>
                  <a:gd name="T52" fmla="*/ 0 w 245"/>
                  <a:gd name="T53" fmla="*/ 0 h 310"/>
                  <a:gd name="T54" fmla="*/ 0 w 245"/>
                  <a:gd name="T55" fmla="*/ 0 h 310"/>
                  <a:gd name="T56" fmla="*/ 0 w 245"/>
                  <a:gd name="T57" fmla="*/ 0 h 310"/>
                  <a:gd name="T58" fmla="*/ 0 w 245"/>
                  <a:gd name="T59" fmla="*/ 0 h 310"/>
                  <a:gd name="T60" fmla="*/ 0 w 245"/>
                  <a:gd name="T61" fmla="*/ 0 h 310"/>
                  <a:gd name="T62" fmla="*/ 0 w 245"/>
                  <a:gd name="T63" fmla="*/ 0 h 310"/>
                  <a:gd name="T64" fmla="*/ 0 w 245"/>
                  <a:gd name="T65" fmla="*/ 0 h 310"/>
                  <a:gd name="T66" fmla="*/ 0 w 245"/>
                  <a:gd name="T67" fmla="*/ 0 h 310"/>
                  <a:gd name="T68" fmla="*/ 0 w 245"/>
                  <a:gd name="T69" fmla="*/ 0 h 310"/>
                  <a:gd name="T70" fmla="*/ 0 w 245"/>
                  <a:gd name="T71" fmla="*/ 0 h 310"/>
                  <a:gd name="T72" fmla="*/ 0 w 245"/>
                  <a:gd name="T73" fmla="*/ 0 h 310"/>
                  <a:gd name="T74" fmla="*/ 0 w 245"/>
                  <a:gd name="T75" fmla="*/ 0 h 31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45"/>
                  <a:gd name="T115" fmla="*/ 0 h 310"/>
                  <a:gd name="T116" fmla="*/ 245 w 245"/>
                  <a:gd name="T117" fmla="*/ 310 h 31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45" h="310">
                    <a:moveTo>
                      <a:pt x="200" y="116"/>
                    </a:moveTo>
                    <a:lnTo>
                      <a:pt x="208" y="124"/>
                    </a:lnTo>
                    <a:lnTo>
                      <a:pt x="214" y="133"/>
                    </a:lnTo>
                    <a:lnTo>
                      <a:pt x="220" y="144"/>
                    </a:lnTo>
                    <a:lnTo>
                      <a:pt x="223" y="154"/>
                    </a:lnTo>
                    <a:lnTo>
                      <a:pt x="226" y="164"/>
                    </a:lnTo>
                    <a:lnTo>
                      <a:pt x="224" y="176"/>
                    </a:lnTo>
                    <a:lnTo>
                      <a:pt x="222" y="187"/>
                    </a:lnTo>
                    <a:lnTo>
                      <a:pt x="216" y="198"/>
                    </a:lnTo>
                    <a:lnTo>
                      <a:pt x="208" y="209"/>
                    </a:lnTo>
                    <a:lnTo>
                      <a:pt x="199" y="219"/>
                    </a:lnTo>
                    <a:lnTo>
                      <a:pt x="188" y="229"/>
                    </a:lnTo>
                    <a:lnTo>
                      <a:pt x="177" y="238"/>
                    </a:lnTo>
                    <a:lnTo>
                      <a:pt x="166" y="246"/>
                    </a:lnTo>
                    <a:lnTo>
                      <a:pt x="154" y="255"/>
                    </a:lnTo>
                    <a:lnTo>
                      <a:pt x="142" y="264"/>
                    </a:lnTo>
                    <a:lnTo>
                      <a:pt x="132" y="275"/>
                    </a:lnTo>
                    <a:lnTo>
                      <a:pt x="128" y="278"/>
                    </a:lnTo>
                    <a:lnTo>
                      <a:pt x="126" y="283"/>
                    </a:lnTo>
                    <a:lnTo>
                      <a:pt x="124" y="287"/>
                    </a:lnTo>
                    <a:lnTo>
                      <a:pt x="121" y="292"/>
                    </a:lnTo>
                    <a:lnTo>
                      <a:pt x="120" y="296"/>
                    </a:lnTo>
                    <a:lnTo>
                      <a:pt x="120" y="301"/>
                    </a:lnTo>
                    <a:lnTo>
                      <a:pt x="122" y="306"/>
                    </a:lnTo>
                    <a:lnTo>
                      <a:pt x="126" y="309"/>
                    </a:lnTo>
                    <a:lnTo>
                      <a:pt x="131" y="310"/>
                    </a:lnTo>
                    <a:lnTo>
                      <a:pt x="135" y="310"/>
                    </a:lnTo>
                    <a:lnTo>
                      <a:pt x="139" y="309"/>
                    </a:lnTo>
                    <a:lnTo>
                      <a:pt x="142" y="306"/>
                    </a:lnTo>
                    <a:lnTo>
                      <a:pt x="154" y="292"/>
                    </a:lnTo>
                    <a:lnTo>
                      <a:pt x="167" y="280"/>
                    </a:lnTo>
                    <a:lnTo>
                      <a:pt x="180" y="269"/>
                    </a:lnTo>
                    <a:lnTo>
                      <a:pt x="194" y="257"/>
                    </a:lnTo>
                    <a:lnTo>
                      <a:pt x="207" y="246"/>
                    </a:lnTo>
                    <a:lnTo>
                      <a:pt x="220" y="233"/>
                    </a:lnTo>
                    <a:lnTo>
                      <a:pt x="230" y="219"/>
                    </a:lnTo>
                    <a:lnTo>
                      <a:pt x="238" y="204"/>
                    </a:lnTo>
                    <a:lnTo>
                      <a:pt x="244" y="186"/>
                    </a:lnTo>
                    <a:lnTo>
                      <a:pt x="245" y="169"/>
                    </a:lnTo>
                    <a:lnTo>
                      <a:pt x="243" y="152"/>
                    </a:lnTo>
                    <a:lnTo>
                      <a:pt x="237" y="134"/>
                    </a:lnTo>
                    <a:lnTo>
                      <a:pt x="228" y="119"/>
                    </a:lnTo>
                    <a:lnTo>
                      <a:pt x="217" y="105"/>
                    </a:lnTo>
                    <a:lnTo>
                      <a:pt x="203" y="93"/>
                    </a:lnTo>
                    <a:lnTo>
                      <a:pt x="188" y="83"/>
                    </a:lnTo>
                    <a:lnTo>
                      <a:pt x="176" y="76"/>
                    </a:lnTo>
                    <a:lnTo>
                      <a:pt x="163" y="69"/>
                    </a:lnTo>
                    <a:lnTo>
                      <a:pt x="151" y="61"/>
                    </a:lnTo>
                    <a:lnTo>
                      <a:pt x="136" y="54"/>
                    </a:lnTo>
                    <a:lnTo>
                      <a:pt x="122" y="46"/>
                    </a:lnTo>
                    <a:lnTo>
                      <a:pt x="107" y="39"/>
                    </a:lnTo>
                    <a:lnTo>
                      <a:pt x="93" y="31"/>
                    </a:lnTo>
                    <a:lnTo>
                      <a:pt x="79" y="24"/>
                    </a:lnTo>
                    <a:lnTo>
                      <a:pt x="66" y="18"/>
                    </a:lnTo>
                    <a:lnTo>
                      <a:pt x="53" y="13"/>
                    </a:lnTo>
                    <a:lnTo>
                      <a:pt x="40" y="8"/>
                    </a:lnTo>
                    <a:lnTo>
                      <a:pt x="30" y="5"/>
                    </a:lnTo>
                    <a:lnTo>
                      <a:pt x="20" y="1"/>
                    </a:lnTo>
                    <a:lnTo>
                      <a:pt x="12" y="0"/>
                    </a:lnTo>
                    <a:lnTo>
                      <a:pt x="5" y="0"/>
                    </a:lnTo>
                    <a:lnTo>
                      <a:pt x="0" y="2"/>
                    </a:lnTo>
                    <a:lnTo>
                      <a:pt x="11" y="8"/>
                    </a:lnTo>
                    <a:lnTo>
                      <a:pt x="23" y="14"/>
                    </a:lnTo>
                    <a:lnTo>
                      <a:pt x="36" y="20"/>
                    </a:lnTo>
                    <a:lnTo>
                      <a:pt x="47" y="25"/>
                    </a:lnTo>
                    <a:lnTo>
                      <a:pt x="60" y="31"/>
                    </a:lnTo>
                    <a:lnTo>
                      <a:pt x="73" y="37"/>
                    </a:lnTo>
                    <a:lnTo>
                      <a:pt x="86" y="44"/>
                    </a:lnTo>
                    <a:lnTo>
                      <a:pt x="99" y="51"/>
                    </a:lnTo>
                    <a:lnTo>
                      <a:pt x="113" y="57"/>
                    </a:lnTo>
                    <a:lnTo>
                      <a:pt x="126" y="64"/>
                    </a:lnTo>
                    <a:lnTo>
                      <a:pt x="139" y="71"/>
                    </a:lnTo>
                    <a:lnTo>
                      <a:pt x="152" y="79"/>
                    </a:lnTo>
                    <a:lnTo>
                      <a:pt x="165" y="88"/>
                    </a:lnTo>
                    <a:lnTo>
                      <a:pt x="176" y="96"/>
                    </a:lnTo>
                    <a:lnTo>
                      <a:pt x="188" y="106"/>
                    </a:lnTo>
                    <a:lnTo>
                      <a:pt x="200" y="116"/>
                    </a:lnTo>
                    <a:close/>
                  </a:path>
                </a:pathLst>
              </a:custGeom>
              <a:solidFill>
                <a:srgbClr val="000000"/>
              </a:solidFill>
              <a:ln w="9525">
                <a:solidFill>
                  <a:schemeClr val="bg2"/>
                </a:solidFill>
                <a:round/>
                <a:headEnd/>
                <a:tailEnd/>
              </a:ln>
            </p:spPr>
            <p:txBody>
              <a:bodyPr/>
              <a:lstStyle/>
              <a:p>
                <a:endParaRPr lang="zh-CN" altLang="en-US"/>
              </a:p>
            </p:txBody>
          </p:sp>
        </p:grpSp>
        <p:pic>
          <p:nvPicPr>
            <p:cNvPr id="161" name="Picture 826" descr="access_point_stylized_gray_small"/>
            <p:cNvPicPr>
              <a:picLocks noChangeAspect="1" noChangeArrowheads="1"/>
            </p:cNvPicPr>
            <p:nvPr/>
          </p:nvPicPr>
          <p:blipFill>
            <a:blip r:embed="rId5" cstate="print"/>
            <a:srcRect/>
            <a:stretch>
              <a:fillRect/>
            </a:stretch>
          </p:blipFill>
          <p:spPr bwMode="auto">
            <a:xfrm>
              <a:off x="5072" y="3642"/>
              <a:ext cx="430" cy="349"/>
            </a:xfrm>
            <a:prstGeom prst="rect">
              <a:avLst/>
            </a:prstGeom>
            <a:noFill/>
            <a:ln w="9525">
              <a:noFill/>
              <a:miter lim="800000"/>
              <a:headEnd/>
              <a:tailEnd/>
            </a:ln>
          </p:spPr>
        </p:pic>
      </p:grpSp>
      <p:sp>
        <p:nvSpPr>
          <p:cNvPr id="174" name="Line 827"/>
          <p:cNvSpPr>
            <a:spLocks noChangeShapeType="1"/>
          </p:cNvSpPr>
          <p:nvPr/>
        </p:nvSpPr>
        <p:spPr bwMode="auto">
          <a:xfrm rot="5400000" flipV="1">
            <a:off x="7991475" y="5440363"/>
            <a:ext cx="3175" cy="85725"/>
          </a:xfrm>
          <a:prstGeom prst="line">
            <a:avLst/>
          </a:prstGeom>
          <a:noFill/>
          <a:ln w="12700">
            <a:solidFill>
              <a:schemeClr val="bg2"/>
            </a:solidFill>
            <a:round/>
            <a:headEnd/>
            <a:tailEnd/>
          </a:ln>
        </p:spPr>
        <p:txBody>
          <a:bodyPr wrap="none" anchor="ctr"/>
          <a:lstStyle/>
          <a:p>
            <a:endParaRPr lang="zh-CN" altLang="en-US"/>
          </a:p>
        </p:txBody>
      </p:sp>
      <p:grpSp>
        <p:nvGrpSpPr>
          <p:cNvPr id="175" name="Group 828"/>
          <p:cNvGrpSpPr>
            <a:grpSpLocks/>
          </p:cNvGrpSpPr>
          <p:nvPr/>
        </p:nvGrpSpPr>
        <p:grpSpPr bwMode="auto">
          <a:xfrm>
            <a:off x="5254625" y="2038350"/>
            <a:ext cx="504825" cy="401638"/>
            <a:chOff x="2896" y="396"/>
            <a:chExt cx="1848" cy="1887"/>
          </a:xfrm>
        </p:grpSpPr>
        <p:pic>
          <p:nvPicPr>
            <p:cNvPr id="176" name="Picture 829" descr="laptop_keyboard"/>
            <p:cNvPicPr>
              <a:picLocks noChangeAspect="1" noChangeArrowheads="1"/>
            </p:cNvPicPr>
            <p:nvPr/>
          </p:nvPicPr>
          <p:blipFill>
            <a:blip r:embed="rId6" cstate="print"/>
            <a:srcRect/>
            <a:stretch>
              <a:fillRect/>
            </a:stretch>
          </p:blipFill>
          <p:spPr bwMode="auto">
            <a:xfrm rot="109064" flipH="1">
              <a:off x="2966" y="1553"/>
              <a:ext cx="1526" cy="730"/>
            </a:xfrm>
            <a:prstGeom prst="rect">
              <a:avLst/>
            </a:prstGeom>
            <a:noFill/>
            <a:ln w="9525">
              <a:noFill/>
              <a:miter lim="800000"/>
              <a:headEnd/>
              <a:tailEnd/>
            </a:ln>
          </p:spPr>
        </p:pic>
        <p:sp>
          <p:nvSpPr>
            <p:cNvPr id="177" name="Freeform 830"/>
            <p:cNvSpPr>
              <a:spLocks/>
            </p:cNvSpPr>
            <p:nvPr/>
          </p:nvSpPr>
          <p:spPr bwMode="auto">
            <a:xfrm>
              <a:off x="3472" y="844"/>
              <a:ext cx="1228" cy="953"/>
            </a:xfrm>
            <a:custGeom>
              <a:avLst/>
              <a:gdLst>
                <a:gd name="T0" fmla="*/ 0 w 2982"/>
                <a:gd name="T1" fmla="*/ 0 h 2442"/>
                <a:gd name="T2" fmla="*/ 0 w 2982"/>
                <a:gd name="T3" fmla="*/ 0 h 2442"/>
                <a:gd name="T4" fmla="*/ 0 w 2982"/>
                <a:gd name="T5" fmla="*/ 0 h 2442"/>
                <a:gd name="T6" fmla="*/ 0 w 2982"/>
                <a:gd name="T7" fmla="*/ 0 h 2442"/>
                <a:gd name="T8" fmla="*/ 0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178" name="Picture 831" descr="screen"/>
            <p:cNvPicPr>
              <a:picLocks noChangeAspect="1" noChangeArrowheads="1"/>
            </p:cNvPicPr>
            <p:nvPr/>
          </p:nvPicPr>
          <p:blipFill>
            <a:blip r:embed="rId7" cstate="print"/>
            <a:srcRect/>
            <a:stretch>
              <a:fillRect/>
            </a:stretch>
          </p:blipFill>
          <p:spPr bwMode="auto">
            <a:xfrm>
              <a:off x="3532" y="868"/>
              <a:ext cx="1117" cy="868"/>
            </a:xfrm>
            <a:prstGeom prst="rect">
              <a:avLst/>
            </a:prstGeom>
            <a:noFill/>
            <a:ln w="9525">
              <a:noFill/>
              <a:miter lim="800000"/>
              <a:headEnd/>
              <a:tailEnd/>
            </a:ln>
          </p:spPr>
        </p:pic>
        <p:sp>
          <p:nvSpPr>
            <p:cNvPr id="179" name="Freeform 832"/>
            <p:cNvSpPr>
              <a:spLocks/>
            </p:cNvSpPr>
            <p:nvPr/>
          </p:nvSpPr>
          <p:spPr bwMode="auto">
            <a:xfrm>
              <a:off x="3695" y="816"/>
              <a:ext cx="1042" cy="177"/>
            </a:xfrm>
            <a:custGeom>
              <a:avLst/>
              <a:gdLst>
                <a:gd name="T0" fmla="*/ 0 w 2528"/>
                <a:gd name="T1" fmla="*/ 0 h 455"/>
                <a:gd name="T2" fmla="*/ 0 w 2528"/>
                <a:gd name="T3" fmla="*/ 0 h 455"/>
                <a:gd name="T4" fmla="*/ 0 w 2528"/>
                <a:gd name="T5" fmla="*/ 0 h 455"/>
                <a:gd name="T6" fmla="*/ 0 w 2528"/>
                <a:gd name="T7" fmla="*/ 0 h 455"/>
                <a:gd name="T8" fmla="*/ 0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chemeClr val="bg2"/>
                </a:gs>
                <a:gs pos="100000">
                  <a:srgbClr val="EAEAEA"/>
                </a:gs>
              </a:gsLst>
              <a:lin ang="0" scaled="1"/>
            </a:gradFill>
            <a:ln w="9525">
              <a:noFill/>
              <a:round/>
              <a:headEnd/>
              <a:tailEnd/>
            </a:ln>
          </p:spPr>
          <p:txBody>
            <a:bodyPr/>
            <a:lstStyle/>
            <a:p>
              <a:endParaRPr lang="zh-CN" altLang="en-US"/>
            </a:p>
          </p:txBody>
        </p:sp>
        <p:sp>
          <p:nvSpPr>
            <p:cNvPr id="180" name="Freeform 833"/>
            <p:cNvSpPr>
              <a:spLocks/>
            </p:cNvSpPr>
            <p:nvPr/>
          </p:nvSpPr>
          <p:spPr bwMode="auto">
            <a:xfrm>
              <a:off x="3461" y="814"/>
              <a:ext cx="289" cy="739"/>
            </a:xfrm>
            <a:custGeom>
              <a:avLst/>
              <a:gdLst>
                <a:gd name="T0" fmla="*/ 0 w 702"/>
                <a:gd name="T1" fmla="*/ 0 h 1893"/>
                <a:gd name="T2" fmla="*/ 0 w 702"/>
                <a:gd name="T3" fmla="*/ 0 h 1893"/>
                <a:gd name="T4" fmla="*/ 0 w 702"/>
                <a:gd name="T5" fmla="*/ 0 h 1893"/>
                <a:gd name="T6" fmla="*/ 0 w 702"/>
                <a:gd name="T7" fmla="*/ 0 h 1893"/>
                <a:gd name="T8" fmla="*/ 0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chemeClr val="bg2"/>
            </a:solidFill>
            <a:ln w="9525">
              <a:noFill/>
              <a:round/>
              <a:headEnd/>
              <a:tailEnd/>
            </a:ln>
          </p:spPr>
          <p:txBody>
            <a:bodyPr/>
            <a:lstStyle/>
            <a:p>
              <a:endParaRPr lang="zh-CN" altLang="en-US"/>
            </a:p>
          </p:txBody>
        </p:sp>
        <p:sp>
          <p:nvSpPr>
            <p:cNvPr id="181" name="Freeform 834"/>
            <p:cNvSpPr>
              <a:spLocks/>
            </p:cNvSpPr>
            <p:nvPr/>
          </p:nvSpPr>
          <p:spPr bwMode="auto">
            <a:xfrm>
              <a:off x="4418" y="946"/>
              <a:ext cx="311" cy="853"/>
            </a:xfrm>
            <a:custGeom>
              <a:avLst/>
              <a:gdLst>
                <a:gd name="T0" fmla="*/ 0 w 756"/>
                <a:gd name="T1" fmla="*/ 0 h 2184"/>
                <a:gd name="T2" fmla="*/ 0 w 756"/>
                <a:gd name="T3" fmla="*/ 0 h 2184"/>
                <a:gd name="T4" fmla="*/ 0 w 756"/>
                <a:gd name="T5" fmla="*/ 0 h 2184"/>
                <a:gd name="T6" fmla="*/ 0 w 756"/>
                <a:gd name="T7" fmla="*/ 0 h 2184"/>
                <a:gd name="T8" fmla="*/ 0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w="9525">
              <a:noFill/>
              <a:round/>
              <a:headEnd/>
              <a:tailEnd/>
            </a:ln>
          </p:spPr>
          <p:txBody>
            <a:bodyPr/>
            <a:lstStyle/>
            <a:p>
              <a:endParaRPr lang="zh-CN" altLang="en-US"/>
            </a:p>
          </p:txBody>
        </p:sp>
        <p:sp>
          <p:nvSpPr>
            <p:cNvPr id="182" name="Freeform 835"/>
            <p:cNvSpPr>
              <a:spLocks/>
            </p:cNvSpPr>
            <p:nvPr/>
          </p:nvSpPr>
          <p:spPr bwMode="auto">
            <a:xfrm>
              <a:off x="3457" y="1515"/>
              <a:ext cx="1143" cy="288"/>
            </a:xfrm>
            <a:custGeom>
              <a:avLst/>
              <a:gdLst>
                <a:gd name="T0" fmla="*/ 0 w 2773"/>
                <a:gd name="T1" fmla="*/ 0 h 738"/>
                <a:gd name="T2" fmla="*/ 0 w 2773"/>
                <a:gd name="T3" fmla="*/ 0 h 738"/>
                <a:gd name="T4" fmla="*/ 0 w 2773"/>
                <a:gd name="T5" fmla="*/ 0 h 738"/>
                <a:gd name="T6" fmla="*/ 0 w 2773"/>
                <a:gd name="T7" fmla="*/ 0 h 738"/>
                <a:gd name="T8" fmla="*/ 0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chemeClr val="bg2"/>
                </a:gs>
                <a:gs pos="100000">
                  <a:schemeClr val="bg1"/>
                </a:gs>
              </a:gsLst>
              <a:lin ang="0" scaled="1"/>
            </a:gradFill>
            <a:ln w="9525">
              <a:noFill/>
              <a:round/>
              <a:headEnd/>
              <a:tailEnd/>
            </a:ln>
          </p:spPr>
          <p:txBody>
            <a:bodyPr/>
            <a:lstStyle/>
            <a:p>
              <a:endParaRPr lang="zh-CN" altLang="en-US"/>
            </a:p>
          </p:txBody>
        </p:sp>
        <p:sp>
          <p:nvSpPr>
            <p:cNvPr id="183" name="Freeform 836"/>
            <p:cNvSpPr>
              <a:spLocks/>
            </p:cNvSpPr>
            <p:nvPr/>
          </p:nvSpPr>
          <p:spPr bwMode="auto">
            <a:xfrm>
              <a:off x="4452" y="954"/>
              <a:ext cx="292" cy="855"/>
            </a:xfrm>
            <a:custGeom>
              <a:avLst/>
              <a:gdLst>
                <a:gd name="T0" fmla="*/ 0 w 637"/>
                <a:gd name="T1" fmla="*/ 0 h 1659"/>
                <a:gd name="T2" fmla="*/ 0 w 637"/>
                <a:gd name="T3" fmla="*/ 0 h 1659"/>
                <a:gd name="T4" fmla="*/ 0 w 637"/>
                <a:gd name="T5" fmla="*/ 1 h 1659"/>
                <a:gd name="T6" fmla="*/ 0 w 637"/>
                <a:gd name="T7" fmla="*/ 1 h 1659"/>
                <a:gd name="T8" fmla="*/ 0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w="9525">
              <a:noFill/>
              <a:round/>
              <a:headEnd/>
              <a:tailEnd/>
            </a:ln>
          </p:spPr>
          <p:txBody>
            <a:bodyPr/>
            <a:lstStyle/>
            <a:p>
              <a:endParaRPr lang="zh-CN" altLang="en-US"/>
            </a:p>
          </p:txBody>
        </p:sp>
        <p:sp>
          <p:nvSpPr>
            <p:cNvPr id="184" name="Freeform 837"/>
            <p:cNvSpPr>
              <a:spLocks/>
            </p:cNvSpPr>
            <p:nvPr/>
          </p:nvSpPr>
          <p:spPr bwMode="auto">
            <a:xfrm>
              <a:off x="3459" y="1553"/>
              <a:ext cx="1016" cy="284"/>
            </a:xfrm>
            <a:custGeom>
              <a:avLst/>
              <a:gdLst>
                <a:gd name="T0" fmla="*/ 0 w 2216"/>
                <a:gd name="T1" fmla="*/ 0 h 550"/>
                <a:gd name="T2" fmla="*/ 0 w 2216"/>
                <a:gd name="T3" fmla="*/ 1 h 550"/>
                <a:gd name="T4" fmla="*/ 0 w 2216"/>
                <a:gd name="T5" fmla="*/ 1 h 550"/>
                <a:gd name="T6" fmla="*/ 0 w 2216"/>
                <a:gd name="T7" fmla="*/ 1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chemeClr val="bg2"/>
                </a:gs>
                <a:gs pos="100000">
                  <a:srgbClr val="DDDDDD"/>
                </a:gs>
              </a:gsLst>
              <a:lin ang="0" scaled="1"/>
            </a:gradFill>
            <a:ln w="9525">
              <a:noFill/>
              <a:round/>
              <a:headEnd/>
              <a:tailEnd/>
            </a:ln>
          </p:spPr>
          <p:txBody>
            <a:bodyPr/>
            <a:lstStyle/>
            <a:p>
              <a:endParaRPr lang="zh-CN" altLang="en-US"/>
            </a:p>
          </p:txBody>
        </p:sp>
        <p:sp>
          <p:nvSpPr>
            <p:cNvPr id="185" name="Freeform 838"/>
            <p:cNvSpPr>
              <a:spLocks/>
            </p:cNvSpPr>
            <p:nvPr/>
          </p:nvSpPr>
          <p:spPr bwMode="auto">
            <a:xfrm>
              <a:off x="3442" y="1857"/>
              <a:ext cx="345" cy="169"/>
            </a:xfrm>
            <a:custGeom>
              <a:avLst/>
              <a:gdLst>
                <a:gd name="T0" fmla="*/ 0 w 752"/>
                <a:gd name="T1" fmla="*/ 0 h 327"/>
                <a:gd name="T2" fmla="*/ 0 w 752"/>
                <a:gd name="T3" fmla="*/ 1 h 327"/>
                <a:gd name="T4" fmla="*/ 0 w 752"/>
                <a:gd name="T5" fmla="*/ 1 h 327"/>
                <a:gd name="T6" fmla="*/ 0 w 752"/>
                <a:gd name="T7" fmla="*/ 1 h 327"/>
                <a:gd name="T8" fmla="*/ 0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333333"/>
            </a:solidFill>
            <a:ln w="9525">
              <a:noFill/>
              <a:round/>
              <a:headEnd/>
              <a:tailEnd/>
            </a:ln>
          </p:spPr>
          <p:txBody>
            <a:bodyPr/>
            <a:lstStyle/>
            <a:p>
              <a:endParaRPr lang="zh-CN" altLang="en-US"/>
            </a:p>
          </p:txBody>
        </p:sp>
        <p:sp>
          <p:nvSpPr>
            <p:cNvPr id="186" name="Freeform 839"/>
            <p:cNvSpPr>
              <a:spLocks/>
            </p:cNvSpPr>
            <p:nvPr/>
          </p:nvSpPr>
          <p:spPr bwMode="auto">
            <a:xfrm>
              <a:off x="3449" y="1860"/>
              <a:ext cx="333" cy="160"/>
            </a:xfrm>
            <a:custGeom>
              <a:avLst/>
              <a:gdLst>
                <a:gd name="T0" fmla="*/ 0 w 726"/>
                <a:gd name="T1" fmla="*/ 0 h 311"/>
                <a:gd name="T2" fmla="*/ 0 w 726"/>
                <a:gd name="T3" fmla="*/ 1 h 311"/>
                <a:gd name="T4" fmla="*/ 0 w 726"/>
                <a:gd name="T5" fmla="*/ 1 h 311"/>
                <a:gd name="T6" fmla="*/ 0 w 726"/>
                <a:gd name="T7" fmla="*/ 1 h 311"/>
                <a:gd name="T8" fmla="*/ 0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w="9525">
              <a:noFill/>
              <a:round/>
              <a:headEnd/>
              <a:tailEnd/>
            </a:ln>
          </p:spPr>
          <p:txBody>
            <a:bodyPr/>
            <a:lstStyle/>
            <a:p>
              <a:endParaRPr lang="zh-CN" altLang="en-US"/>
            </a:p>
          </p:txBody>
        </p:sp>
        <p:sp>
          <p:nvSpPr>
            <p:cNvPr id="187" name="Freeform 840"/>
            <p:cNvSpPr>
              <a:spLocks/>
            </p:cNvSpPr>
            <p:nvPr/>
          </p:nvSpPr>
          <p:spPr bwMode="auto">
            <a:xfrm>
              <a:off x="3473" y="1923"/>
              <a:ext cx="119" cy="52"/>
            </a:xfrm>
            <a:custGeom>
              <a:avLst/>
              <a:gdLst>
                <a:gd name="T0" fmla="*/ 0 w 258"/>
                <a:gd name="T1" fmla="*/ 1 h 100"/>
                <a:gd name="T2" fmla="*/ 0 w 258"/>
                <a:gd name="T3" fmla="*/ 0 h 100"/>
                <a:gd name="T4" fmla="*/ 0 w 258"/>
                <a:gd name="T5" fmla="*/ 1 h 100"/>
                <a:gd name="T6" fmla="*/ 0 w 258"/>
                <a:gd name="T7" fmla="*/ 1 h 100"/>
                <a:gd name="T8" fmla="*/ 0 w 258"/>
                <a:gd name="T9" fmla="*/ 1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rgbClr val="333333"/>
            </a:solidFill>
            <a:ln w="9525">
              <a:noFill/>
              <a:round/>
              <a:headEnd/>
              <a:tailEnd/>
            </a:ln>
          </p:spPr>
          <p:txBody>
            <a:bodyPr/>
            <a:lstStyle/>
            <a:p>
              <a:endParaRPr lang="zh-CN" altLang="en-US"/>
            </a:p>
          </p:txBody>
        </p:sp>
        <p:sp>
          <p:nvSpPr>
            <p:cNvPr id="188" name="Freeform 841"/>
            <p:cNvSpPr>
              <a:spLocks/>
            </p:cNvSpPr>
            <p:nvPr/>
          </p:nvSpPr>
          <p:spPr bwMode="auto">
            <a:xfrm>
              <a:off x="3469" y="1947"/>
              <a:ext cx="89" cy="32"/>
            </a:xfrm>
            <a:custGeom>
              <a:avLst/>
              <a:gdLst>
                <a:gd name="T0" fmla="*/ 0 w 194"/>
                <a:gd name="T1" fmla="*/ 0 h 63"/>
                <a:gd name="T2" fmla="*/ 0 w 194"/>
                <a:gd name="T3" fmla="*/ 1 h 63"/>
                <a:gd name="T4" fmla="*/ 0 w 194"/>
                <a:gd name="T5" fmla="*/ 1 h 63"/>
                <a:gd name="T6" fmla="*/ 0 w 194"/>
                <a:gd name="T7" fmla="*/ 1 h 63"/>
                <a:gd name="T8" fmla="*/ 0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DDDDDD"/>
            </a:solidFill>
            <a:ln w="9525">
              <a:noFill/>
              <a:round/>
              <a:headEnd/>
              <a:tailEnd/>
            </a:ln>
          </p:spPr>
          <p:txBody>
            <a:bodyPr/>
            <a:lstStyle/>
            <a:p>
              <a:endParaRPr lang="zh-CN" altLang="en-US"/>
            </a:p>
          </p:txBody>
        </p:sp>
        <p:sp>
          <p:nvSpPr>
            <p:cNvPr id="189" name="Freeform 842"/>
            <p:cNvSpPr>
              <a:spLocks/>
            </p:cNvSpPr>
            <p:nvPr/>
          </p:nvSpPr>
          <p:spPr bwMode="auto">
            <a:xfrm>
              <a:off x="3570" y="1956"/>
              <a:ext cx="119" cy="53"/>
            </a:xfrm>
            <a:custGeom>
              <a:avLst/>
              <a:gdLst>
                <a:gd name="T0" fmla="*/ 0 w 258"/>
                <a:gd name="T1" fmla="*/ 1 h 102"/>
                <a:gd name="T2" fmla="*/ 0 w 258"/>
                <a:gd name="T3" fmla="*/ 0 h 102"/>
                <a:gd name="T4" fmla="*/ 0 w 258"/>
                <a:gd name="T5" fmla="*/ 1 h 102"/>
                <a:gd name="T6" fmla="*/ 0 w 258"/>
                <a:gd name="T7" fmla="*/ 1 h 102"/>
                <a:gd name="T8" fmla="*/ 0 w 258"/>
                <a:gd name="T9" fmla="*/ 1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rgbClr val="333333"/>
            </a:solidFill>
            <a:ln w="9525">
              <a:noFill/>
              <a:round/>
              <a:headEnd/>
              <a:tailEnd/>
            </a:ln>
          </p:spPr>
          <p:txBody>
            <a:bodyPr/>
            <a:lstStyle/>
            <a:p>
              <a:endParaRPr lang="zh-CN" altLang="en-US"/>
            </a:p>
          </p:txBody>
        </p:sp>
        <p:sp>
          <p:nvSpPr>
            <p:cNvPr id="190" name="Freeform 843"/>
            <p:cNvSpPr>
              <a:spLocks/>
            </p:cNvSpPr>
            <p:nvPr/>
          </p:nvSpPr>
          <p:spPr bwMode="auto">
            <a:xfrm>
              <a:off x="3566" y="1981"/>
              <a:ext cx="89" cy="33"/>
            </a:xfrm>
            <a:custGeom>
              <a:avLst/>
              <a:gdLst>
                <a:gd name="T0" fmla="*/ 0 w 194"/>
                <a:gd name="T1" fmla="*/ 0 h 63"/>
                <a:gd name="T2" fmla="*/ 0 w 194"/>
                <a:gd name="T3" fmla="*/ 1 h 63"/>
                <a:gd name="T4" fmla="*/ 0 w 194"/>
                <a:gd name="T5" fmla="*/ 1 h 63"/>
                <a:gd name="T6" fmla="*/ 0 w 194"/>
                <a:gd name="T7" fmla="*/ 1 h 63"/>
                <a:gd name="T8" fmla="*/ 0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DDDDDD"/>
            </a:solidFill>
            <a:ln w="9525">
              <a:noFill/>
              <a:round/>
              <a:headEnd/>
              <a:tailEnd/>
            </a:ln>
          </p:spPr>
          <p:txBody>
            <a:bodyPr/>
            <a:lstStyle/>
            <a:p>
              <a:endParaRPr lang="zh-CN" altLang="en-US"/>
            </a:p>
          </p:txBody>
        </p:sp>
        <p:sp>
          <p:nvSpPr>
            <p:cNvPr id="191" name="Freeform 844"/>
            <p:cNvSpPr>
              <a:spLocks/>
            </p:cNvSpPr>
            <p:nvPr/>
          </p:nvSpPr>
          <p:spPr bwMode="auto">
            <a:xfrm>
              <a:off x="4032" y="1882"/>
              <a:ext cx="418" cy="371"/>
            </a:xfrm>
            <a:custGeom>
              <a:avLst/>
              <a:gdLst>
                <a:gd name="T0" fmla="*/ 0 w 990"/>
                <a:gd name="T1" fmla="*/ 0 h 792"/>
                <a:gd name="T2" fmla="*/ 0 w 990"/>
                <a:gd name="T3" fmla="*/ 0 h 792"/>
                <a:gd name="T4" fmla="*/ 0 w 990"/>
                <a:gd name="T5" fmla="*/ 0 h 792"/>
                <a:gd name="T6" fmla="*/ 0 w 990"/>
                <a:gd name="T7" fmla="*/ 0 h 792"/>
                <a:gd name="T8" fmla="*/ 0 w 990"/>
                <a:gd name="T9" fmla="*/ 0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chemeClr val="bg2"/>
            </a:solidFill>
            <a:ln w="9525">
              <a:noFill/>
              <a:round/>
              <a:headEnd/>
              <a:tailEnd/>
            </a:ln>
          </p:spPr>
          <p:txBody>
            <a:bodyPr/>
            <a:lstStyle/>
            <a:p>
              <a:endParaRPr lang="zh-CN" altLang="en-US"/>
            </a:p>
          </p:txBody>
        </p:sp>
        <p:sp>
          <p:nvSpPr>
            <p:cNvPr id="192" name="Freeform 845"/>
            <p:cNvSpPr>
              <a:spLocks/>
            </p:cNvSpPr>
            <p:nvPr/>
          </p:nvSpPr>
          <p:spPr bwMode="auto">
            <a:xfrm>
              <a:off x="2966" y="1912"/>
              <a:ext cx="1069" cy="338"/>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chemeClr val="bg2"/>
            </a:solidFill>
            <a:ln w="9525">
              <a:solidFill>
                <a:schemeClr val="bg2"/>
              </a:solidFill>
              <a:round/>
              <a:headEnd/>
              <a:tailEnd/>
            </a:ln>
          </p:spPr>
          <p:txBody>
            <a:bodyPr/>
            <a:lstStyle/>
            <a:p>
              <a:endParaRPr lang="zh-CN" altLang="en-US"/>
            </a:p>
          </p:txBody>
        </p:sp>
        <p:sp>
          <p:nvSpPr>
            <p:cNvPr id="193" name="Freeform 846"/>
            <p:cNvSpPr>
              <a:spLocks/>
            </p:cNvSpPr>
            <p:nvPr/>
          </p:nvSpPr>
          <p:spPr bwMode="auto">
            <a:xfrm>
              <a:off x="2967" y="1850"/>
              <a:ext cx="12" cy="68"/>
            </a:xfrm>
            <a:custGeom>
              <a:avLst/>
              <a:gdLst>
                <a:gd name="T0" fmla="*/ 0 w 26"/>
                <a:gd name="T1" fmla="*/ 0 h 147"/>
                <a:gd name="T2" fmla="*/ 0 w 26"/>
                <a:gd name="T3" fmla="*/ 0 h 147"/>
                <a:gd name="T4" fmla="*/ 0 w 26"/>
                <a:gd name="T5" fmla="*/ 0 h 147"/>
                <a:gd name="T6" fmla="*/ 0 w 26"/>
                <a:gd name="T7" fmla="*/ 0 h 147"/>
                <a:gd name="T8" fmla="*/ 0 w 26"/>
                <a:gd name="T9" fmla="*/ 0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B2B2B2"/>
            </a:solidFill>
            <a:ln w="9525">
              <a:noFill/>
              <a:round/>
              <a:headEnd/>
              <a:tailEnd/>
            </a:ln>
          </p:spPr>
          <p:txBody>
            <a:bodyPr/>
            <a:lstStyle/>
            <a:p>
              <a:endParaRPr lang="zh-CN" altLang="en-US"/>
            </a:p>
          </p:txBody>
        </p:sp>
        <p:sp>
          <p:nvSpPr>
            <p:cNvPr id="194" name="Freeform 847"/>
            <p:cNvSpPr>
              <a:spLocks/>
            </p:cNvSpPr>
            <p:nvPr/>
          </p:nvSpPr>
          <p:spPr bwMode="auto">
            <a:xfrm>
              <a:off x="2968" y="1571"/>
              <a:ext cx="496" cy="283"/>
            </a:xfrm>
            <a:custGeom>
              <a:avLst/>
              <a:gdLst>
                <a:gd name="T0" fmla="*/ 0 w 1176"/>
                <a:gd name="T1" fmla="*/ 0 h 606"/>
                <a:gd name="T2" fmla="*/ 0 w 1176"/>
                <a:gd name="T3" fmla="*/ 0 h 606"/>
                <a:gd name="T4" fmla="*/ 0 w 1176"/>
                <a:gd name="T5" fmla="*/ 0 h 606"/>
                <a:gd name="T6" fmla="*/ 0 w 1176"/>
                <a:gd name="T7" fmla="*/ 0 h 606"/>
                <a:gd name="T8" fmla="*/ 0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B2B2B2"/>
            </a:solidFill>
            <a:ln w="9525">
              <a:noFill/>
              <a:round/>
              <a:headEnd/>
              <a:tailEnd/>
            </a:ln>
          </p:spPr>
          <p:txBody>
            <a:bodyPr/>
            <a:lstStyle/>
            <a:p>
              <a:endParaRPr lang="zh-CN" altLang="en-US"/>
            </a:p>
          </p:txBody>
        </p:sp>
        <p:sp>
          <p:nvSpPr>
            <p:cNvPr id="195" name="Freeform 848"/>
            <p:cNvSpPr>
              <a:spLocks/>
            </p:cNvSpPr>
            <p:nvPr/>
          </p:nvSpPr>
          <p:spPr bwMode="auto">
            <a:xfrm>
              <a:off x="3001" y="1864"/>
              <a:ext cx="1013" cy="325"/>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chemeClr val="bg2"/>
            </a:solidFill>
            <a:ln w="9525">
              <a:noFill/>
              <a:round/>
              <a:headEnd/>
              <a:tailEnd/>
            </a:ln>
          </p:spPr>
          <p:txBody>
            <a:bodyPr/>
            <a:lstStyle/>
            <a:p>
              <a:endParaRPr lang="zh-CN" altLang="en-US"/>
            </a:p>
          </p:txBody>
        </p:sp>
        <p:sp>
          <p:nvSpPr>
            <p:cNvPr id="196" name="Freeform 849"/>
            <p:cNvSpPr>
              <a:spLocks/>
            </p:cNvSpPr>
            <p:nvPr/>
          </p:nvSpPr>
          <p:spPr bwMode="auto">
            <a:xfrm flipV="1">
              <a:off x="4013" y="1841"/>
              <a:ext cx="413" cy="337"/>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B2B2B2"/>
            </a:solidFill>
            <a:ln w="9525">
              <a:noFill/>
              <a:round/>
              <a:headEnd/>
              <a:tailEnd/>
            </a:ln>
          </p:spPr>
          <p:txBody>
            <a:bodyPr/>
            <a:lstStyle/>
            <a:p>
              <a:endParaRPr lang="zh-CN" altLang="en-US"/>
            </a:p>
          </p:txBody>
        </p:sp>
        <p:sp>
          <p:nvSpPr>
            <p:cNvPr id="197" name="Freeform 850"/>
            <p:cNvSpPr>
              <a:spLocks/>
            </p:cNvSpPr>
            <p:nvPr/>
          </p:nvSpPr>
          <p:spPr bwMode="auto">
            <a:xfrm>
              <a:off x="3530" y="862"/>
              <a:ext cx="1124" cy="872"/>
            </a:xfrm>
            <a:custGeom>
              <a:avLst/>
              <a:gdLst>
                <a:gd name="T0" fmla="*/ 214 w 1124"/>
                <a:gd name="T1" fmla="*/ 0 h 872"/>
                <a:gd name="T2" fmla="*/ 1124 w 1124"/>
                <a:gd name="T3" fmla="*/ 128 h 872"/>
                <a:gd name="T4" fmla="*/ 884 w 1124"/>
                <a:gd name="T5" fmla="*/ 872 h 872"/>
                <a:gd name="T6" fmla="*/ 0 w 1124"/>
                <a:gd name="T7" fmla="*/ 656 h 872"/>
                <a:gd name="T8" fmla="*/ 214 w 1124"/>
                <a:gd name="T9" fmla="*/ 0 h 872"/>
                <a:gd name="T10" fmla="*/ 0 60000 65536"/>
                <a:gd name="T11" fmla="*/ 0 60000 65536"/>
                <a:gd name="T12" fmla="*/ 0 60000 65536"/>
                <a:gd name="T13" fmla="*/ 0 60000 65536"/>
                <a:gd name="T14" fmla="*/ 0 60000 65536"/>
                <a:gd name="T15" fmla="*/ 0 w 1124"/>
                <a:gd name="T16" fmla="*/ 0 h 872"/>
                <a:gd name="T17" fmla="*/ 1124 w 1124"/>
                <a:gd name="T18" fmla="*/ 872 h 872"/>
              </a:gdLst>
              <a:ahLst/>
              <a:cxnLst>
                <a:cxn ang="T10">
                  <a:pos x="T0" y="T1"/>
                </a:cxn>
                <a:cxn ang="T11">
                  <a:pos x="T2" y="T3"/>
                </a:cxn>
                <a:cxn ang="T12">
                  <a:pos x="T4" y="T5"/>
                </a:cxn>
                <a:cxn ang="T13">
                  <a:pos x="T6" y="T7"/>
                </a:cxn>
                <a:cxn ang="T14">
                  <a:pos x="T8" y="T9"/>
                </a:cxn>
              </a:cxnLst>
              <a:rect l="T15" t="T16" r="T17" b="T18"/>
              <a:pathLst>
                <a:path w="1124" h="872">
                  <a:moveTo>
                    <a:pt x="214" y="0"/>
                  </a:moveTo>
                  <a:lnTo>
                    <a:pt x="1124" y="128"/>
                  </a:lnTo>
                  <a:lnTo>
                    <a:pt x="884" y="872"/>
                  </a:lnTo>
                  <a:lnTo>
                    <a:pt x="0" y="656"/>
                  </a:lnTo>
                  <a:lnTo>
                    <a:pt x="214" y="0"/>
                  </a:lnTo>
                  <a:close/>
                </a:path>
              </a:pathLst>
            </a:custGeom>
            <a:gradFill rotWithShape="1">
              <a:gsLst>
                <a:gs pos="0">
                  <a:srgbClr val="DDDDDD">
                    <a:alpha val="81000"/>
                  </a:srgbClr>
                </a:gs>
                <a:gs pos="100000">
                  <a:srgbClr val="666666">
                    <a:alpha val="79999"/>
                  </a:srgbClr>
                </a:gs>
              </a:gsLst>
              <a:lin ang="5400000" scaled="1"/>
            </a:gradFill>
            <a:ln w="9525">
              <a:solidFill>
                <a:schemeClr val="tx1"/>
              </a:solidFill>
              <a:round/>
              <a:headEnd/>
              <a:tailEnd/>
            </a:ln>
          </p:spPr>
          <p:txBody>
            <a:bodyPr/>
            <a:lstStyle/>
            <a:p>
              <a:endParaRPr lang="zh-CN" altLang="en-US"/>
            </a:p>
          </p:txBody>
        </p:sp>
        <p:pic>
          <p:nvPicPr>
            <p:cNvPr id="198" name="Picture 851" descr="grayed_radiation"/>
            <p:cNvPicPr>
              <a:picLocks noChangeAspect="1" noChangeArrowheads="1"/>
            </p:cNvPicPr>
            <p:nvPr/>
          </p:nvPicPr>
          <p:blipFill>
            <a:blip r:embed="rId8" cstate="print"/>
            <a:srcRect/>
            <a:stretch>
              <a:fillRect/>
            </a:stretch>
          </p:blipFill>
          <p:spPr bwMode="auto">
            <a:xfrm>
              <a:off x="2896" y="396"/>
              <a:ext cx="1808" cy="1056"/>
            </a:xfrm>
            <a:prstGeom prst="rect">
              <a:avLst/>
            </a:prstGeom>
            <a:noFill/>
            <a:ln w="9525">
              <a:noFill/>
              <a:miter lim="800000"/>
              <a:headEnd/>
              <a:tailEnd/>
            </a:ln>
          </p:spPr>
        </p:pic>
      </p:grpSp>
      <p:grpSp>
        <p:nvGrpSpPr>
          <p:cNvPr id="199" name="Group 852"/>
          <p:cNvGrpSpPr>
            <a:grpSpLocks/>
          </p:cNvGrpSpPr>
          <p:nvPr/>
        </p:nvGrpSpPr>
        <p:grpSpPr bwMode="auto">
          <a:xfrm>
            <a:off x="5537200" y="3054350"/>
            <a:ext cx="504825" cy="401638"/>
            <a:chOff x="2896" y="396"/>
            <a:chExt cx="1848" cy="1887"/>
          </a:xfrm>
        </p:grpSpPr>
        <p:pic>
          <p:nvPicPr>
            <p:cNvPr id="200" name="Picture 853" descr="laptop_keyboard"/>
            <p:cNvPicPr>
              <a:picLocks noChangeAspect="1" noChangeArrowheads="1"/>
            </p:cNvPicPr>
            <p:nvPr/>
          </p:nvPicPr>
          <p:blipFill>
            <a:blip r:embed="rId6" cstate="print"/>
            <a:srcRect/>
            <a:stretch>
              <a:fillRect/>
            </a:stretch>
          </p:blipFill>
          <p:spPr bwMode="auto">
            <a:xfrm rot="109064" flipH="1">
              <a:off x="2966" y="1553"/>
              <a:ext cx="1526" cy="730"/>
            </a:xfrm>
            <a:prstGeom prst="rect">
              <a:avLst/>
            </a:prstGeom>
            <a:noFill/>
            <a:ln w="9525">
              <a:noFill/>
              <a:miter lim="800000"/>
              <a:headEnd/>
              <a:tailEnd/>
            </a:ln>
          </p:spPr>
        </p:pic>
        <p:sp>
          <p:nvSpPr>
            <p:cNvPr id="201" name="Freeform 854"/>
            <p:cNvSpPr>
              <a:spLocks/>
            </p:cNvSpPr>
            <p:nvPr/>
          </p:nvSpPr>
          <p:spPr bwMode="auto">
            <a:xfrm>
              <a:off x="3472" y="844"/>
              <a:ext cx="1228" cy="953"/>
            </a:xfrm>
            <a:custGeom>
              <a:avLst/>
              <a:gdLst>
                <a:gd name="T0" fmla="*/ 0 w 2982"/>
                <a:gd name="T1" fmla="*/ 0 h 2442"/>
                <a:gd name="T2" fmla="*/ 0 w 2982"/>
                <a:gd name="T3" fmla="*/ 0 h 2442"/>
                <a:gd name="T4" fmla="*/ 0 w 2982"/>
                <a:gd name="T5" fmla="*/ 0 h 2442"/>
                <a:gd name="T6" fmla="*/ 0 w 2982"/>
                <a:gd name="T7" fmla="*/ 0 h 2442"/>
                <a:gd name="T8" fmla="*/ 0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202" name="Picture 855" descr="screen"/>
            <p:cNvPicPr>
              <a:picLocks noChangeAspect="1" noChangeArrowheads="1"/>
            </p:cNvPicPr>
            <p:nvPr/>
          </p:nvPicPr>
          <p:blipFill>
            <a:blip r:embed="rId7" cstate="print"/>
            <a:srcRect/>
            <a:stretch>
              <a:fillRect/>
            </a:stretch>
          </p:blipFill>
          <p:spPr bwMode="auto">
            <a:xfrm>
              <a:off x="3532" y="868"/>
              <a:ext cx="1117" cy="868"/>
            </a:xfrm>
            <a:prstGeom prst="rect">
              <a:avLst/>
            </a:prstGeom>
            <a:noFill/>
            <a:ln w="9525">
              <a:noFill/>
              <a:miter lim="800000"/>
              <a:headEnd/>
              <a:tailEnd/>
            </a:ln>
          </p:spPr>
        </p:pic>
        <p:sp>
          <p:nvSpPr>
            <p:cNvPr id="203" name="Freeform 856"/>
            <p:cNvSpPr>
              <a:spLocks/>
            </p:cNvSpPr>
            <p:nvPr/>
          </p:nvSpPr>
          <p:spPr bwMode="auto">
            <a:xfrm>
              <a:off x="3695" y="816"/>
              <a:ext cx="1042" cy="177"/>
            </a:xfrm>
            <a:custGeom>
              <a:avLst/>
              <a:gdLst>
                <a:gd name="T0" fmla="*/ 0 w 2528"/>
                <a:gd name="T1" fmla="*/ 0 h 455"/>
                <a:gd name="T2" fmla="*/ 0 w 2528"/>
                <a:gd name="T3" fmla="*/ 0 h 455"/>
                <a:gd name="T4" fmla="*/ 0 w 2528"/>
                <a:gd name="T5" fmla="*/ 0 h 455"/>
                <a:gd name="T6" fmla="*/ 0 w 2528"/>
                <a:gd name="T7" fmla="*/ 0 h 455"/>
                <a:gd name="T8" fmla="*/ 0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chemeClr val="bg2"/>
                </a:gs>
                <a:gs pos="100000">
                  <a:srgbClr val="EAEAEA"/>
                </a:gs>
              </a:gsLst>
              <a:lin ang="0" scaled="1"/>
            </a:gradFill>
            <a:ln w="9525">
              <a:noFill/>
              <a:round/>
              <a:headEnd/>
              <a:tailEnd/>
            </a:ln>
          </p:spPr>
          <p:txBody>
            <a:bodyPr/>
            <a:lstStyle/>
            <a:p>
              <a:endParaRPr lang="zh-CN" altLang="en-US"/>
            </a:p>
          </p:txBody>
        </p:sp>
        <p:sp>
          <p:nvSpPr>
            <p:cNvPr id="204" name="Freeform 857"/>
            <p:cNvSpPr>
              <a:spLocks/>
            </p:cNvSpPr>
            <p:nvPr/>
          </p:nvSpPr>
          <p:spPr bwMode="auto">
            <a:xfrm>
              <a:off x="3461" y="814"/>
              <a:ext cx="289" cy="739"/>
            </a:xfrm>
            <a:custGeom>
              <a:avLst/>
              <a:gdLst>
                <a:gd name="T0" fmla="*/ 0 w 702"/>
                <a:gd name="T1" fmla="*/ 0 h 1893"/>
                <a:gd name="T2" fmla="*/ 0 w 702"/>
                <a:gd name="T3" fmla="*/ 0 h 1893"/>
                <a:gd name="T4" fmla="*/ 0 w 702"/>
                <a:gd name="T5" fmla="*/ 0 h 1893"/>
                <a:gd name="T6" fmla="*/ 0 w 702"/>
                <a:gd name="T7" fmla="*/ 0 h 1893"/>
                <a:gd name="T8" fmla="*/ 0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chemeClr val="bg2"/>
            </a:solidFill>
            <a:ln w="9525">
              <a:noFill/>
              <a:round/>
              <a:headEnd/>
              <a:tailEnd/>
            </a:ln>
          </p:spPr>
          <p:txBody>
            <a:bodyPr/>
            <a:lstStyle/>
            <a:p>
              <a:endParaRPr lang="zh-CN" altLang="en-US"/>
            </a:p>
          </p:txBody>
        </p:sp>
        <p:sp>
          <p:nvSpPr>
            <p:cNvPr id="205" name="Freeform 858"/>
            <p:cNvSpPr>
              <a:spLocks/>
            </p:cNvSpPr>
            <p:nvPr/>
          </p:nvSpPr>
          <p:spPr bwMode="auto">
            <a:xfrm>
              <a:off x="4418" y="946"/>
              <a:ext cx="311" cy="853"/>
            </a:xfrm>
            <a:custGeom>
              <a:avLst/>
              <a:gdLst>
                <a:gd name="T0" fmla="*/ 0 w 756"/>
                <a:gd name="T1" fmla="*/ 0 h 2184"/>
                <a:gd name="T2" fmla="*/ 0 w 756"/>
                <a:gd name="T3" fmla="*/ 0 h 2184"/>
                <a:gd name="T4" fmla="*/ 0 w 756"/>
                <a:gd name="T5" fmla="*/ 0 h 2184"/>
                <a:gd name="T6" fmla="*/ 0 w 756"/>
                <a:gd name="T7" fmla="*/ 0 h 2184"/>
                <a:gd name="T8" fmla="*/ 0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w="9525">
              <a:noFill/>
              <a:round/>
              <a:headEnd/>
              <a:tailEnd/>
            </a:ln>
          </p:spPr>
          <p:txBody>
            <a:bodyPr/>
            <a:lstStyle/>
            <a:p>
              <a:endParaRPr lang="zh-CN" altLang="en-US"/>
            </a:p>
          </p:txBody>
        </p:sp>
        <p:sp>
          <p:nvSpPr>
            <p:cNvPr id="206" name="Freeform 859"/>
            <p:cNvSpPr>
              <a:spLocks/>
            </p:cNvSpPr>
            <p:nvPr/>
          </p:nvSpPr>
          <p:spPr bwMode="auto">
            <a:xfrm>
              <a:off x="3457" y="1515"/>
              <a:ext cx="1143" cy="288"/>
            </a:xfrm>
            <a:custGeom>
              <a:avLst/>
              <a:gdLst>
                <a:gd name="T0" fmla="*/ 0 w 2773"/>
                <a:gd name="T1" fmla="*/ 0 h 738"/>
                <a:gd name="T2" fmla="*/ 0 w 2773"/>
                <a:gd name="T3" fmla="*/ 0 h 738"/>
                <a:gd name="T4" fmla="*/ 0 w 2773"/>
                <a:gd name="T5" fmla="*/ 0 h 738"/>
                <a:gd name="T6" fmla="*/ 0 w 2773"/>
                <a:gd name="T7" fmla="*/ 0 h 738"/>
                <a:gd name="T8" fmla="*/ 0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chemeClr val="bg2"/>
                </a:gs>
                <a:gs pos="100000">
                  <a:schemeClr val="bg1"/>
                </a:gs>
              </a:gsLst>
              <a:lin ang="0" scaled="1"/>
            </a:gradFill>
            <a:ln w="9525">
              <a:noFill/>
              <a:round/>
              <a:headEnd/>
              <a:tailEnd/>
            </a:ln>
          </p:spPr>
          <p:txBody>
            <a:bodyPr/>
            <a:lstStyle/>
            <a:p>
              <a:endParaRPr lang="zh-CN" altLang="en-US"/>
            </a:p>
          </p:txBody>
        </p:sp>
        <p:sp>
          <p:nvSpPr>
            <p:cNvPr id="207" name="Freeform 860"/>
            <p:cNvSpPr>
              <a:spLocks/>
            </p:cNvSpPr>
            <p:nvPr/>
          </p:nvSpPr>
          <p:spPr bwMode="auto">
            <a:xfrm>
              <a:off x="4452" y="954"/>
              <a:ext cx="292" cy="855"/>
            </a:xfrm>
            <a:custGeom>
              <a:avLst/>
              <a:gdLst>
                <a:gd name="T0" fmla="*/ 0 w 637"/>
                <a:gd name="T1" fmla="*/ 0 h 1659"/>
                <a:gd name="T2" fmla="*/ 0 w 637"/>
                <a:gd name="T3" fmla="*/ 0 h 1659"/>
                <a:gd name="T4" fmla="*/ 0 w 637"/>
                <a:gd name="T5" fmla="*/ 1 h 1659"/>
                <a:gd name="T6" fmla="*/ 0 w 637"/>
                <a:gd name="T7" fmla="*/ 1 h 1659"/>
                <a:gd name="T8" fmla="*/ 0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w="9525">
              <a:noFill/>
              <a:round/>
              <a:headEnd/>
              <a:tailEnd/>
            </a:ln>
          </p:spPr>
          <p:txBody>
            <a:bodyPr/>
            <a:lstStyle/>
            <a:p>
              <a:endParaRPr lang="zh-CN" altLang="en-US"/>
            </a:p>
          </p:txBody>
        </p:sp>
        <p:sp>
          <p:nvSpPr>
            <p:cNvPr id="208" name="Freeform 861"/>
            <p:cNvSpPr>
              <a:spLocks/>
            </p:cNvSpPr>
            <p:nvPr/>
          </p:nvSpPr>
          <p:spPr bwMode="auto">
            <a:xfrm>
              <a:off x="3459" y="1553"/>
              <a:ext cx="1016" cy="284"/>
            </a:xfrm>
            <a:custGeom>
              <a:avLst/>
              <a:gdLst>
                <a:gd name="T0" fmla="*/ 0 w 2216"/>
                <a:gd name="T1" fmla="*/ 0 h 550"/>
                <a:gd name="T2" fmla="*/ 0 w 2216"/>
                <a:gd name="T3" fmla="*/ 1 h 550"/>
                <a:gd name="T4" fmla="*/ 0 w 2216"/>
                <a:gd name="T5" fmla="*/ 1 h 550"/>
                <a:gd name="T6" fmla="*/ 0 w 2216"/>
                <a:gd name="T7" fmla="*/ 1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chemeClr val="bg2"/>
                </a:gs>
                <a:gs pos="100000">
                  <a:srgbClr val="DDDDDD"/>
                </a:gs>
              </a:gsLst>
              <a:lin ang="0" scaled="1"/>
            </a:gradFill>
            <a:ln w="9525">
              <a:noFill/>
              <a:round/>
              <a:headEnd/>
              <a:tailEnd/>
            </a:ln>
          </p:spPr>
          <p:txBody>
            <a:bodyPr/>
            <a:lstStyle/>
            <a:p>
              <a:endParaRPr lang="zh-CN" altLang="en-US"/>
            </a:p>
          </p:txBody>
        </p:sp>
        <p:sp>
          <p:nvSpPr>
            <p:cNvPr id="209" name="Freeform 862"/>
            <p:cNvSpPr>
              <a:spLocks/>
            </p:cNvSpPr>
            <p:nvPr/>
          </p:nvSpPr>
          <p:spPr bwMode="auto">
            <a:xfrm>
              <a:off x="3442" y="1857"/>
              <a:ext cx="345" cy="169"/>
            </a:xfrm>
            <a:custGeom>
              <a:avLst/>
              <a:gdLst>
                <a:gd name="T0" fmla="*/ 0 w 752"/>
                <a:gd name="T1" fmla="*/ 0 h 327"/>
                <a:gd name="T2" fmla="*/ 0 w 752"/>
                <a:gd name="T3" fmla="*/ 1 h 327"/>
                <a:gd name="T4" fmla="*/ 0 w 752"/>
                <a:gd name="T5" fmla="*/ 1 h 327"/>
                <a:gd name="T6" fmla="*/ 0 w 752"/>
                <a:gd name="T7" fmla="*/ 1 h 327"/>
                <a:gd name="T8" fmla="*/ 0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333333"/>
            </a:solidFill>
            <a:ln w="9525">
              <a:noFill/>
              <a:round/>
              <a:headEnd/>
              <a:tailEnd/>
            </a:ln>
          </p:spPr>
          <p:txBody>
            <a:bodyPr/>
            <a:lstStyle/>
            <a:p>
              <a:endParaRPr lang="zh-CN" altLang="en-US"/>
            </a:p>
          </p:txBody>
        </p:sp>
        <p:sp>
          <p:nvSpPr>
            <p:cNvPr id="210" name="Freeform 863"/>
            <p:cNvSpPr>
              <a:spLocks/>
            </p:cNvSpPr>
            <p:nvPr/>
          </p:nvSpPr>
          <p:spPr bwMode="auto">
            <a:xfrm>
              <a:off x="3449" y="1860"/>
              <a:ext cx="333" cy="160"/>
            </a:xfrm>
            <a:custGeom>
              <a:avLst/>
              <a:gdLst>
                <a:gd name="T0" fmla="*/ 0 w 726"/>
                <a:gd name="T1" fmla="*/ 0 h 311"/>
                <a:gd name="T2" fmla="*/ 0 w 726"/>
                <a:gd name="T3" fmla="*/ 1 h 311"/>
                <a:gd name="T4" fmla="*/ 0 w 726"/>
                <a:gd name="T5" fmla="*/ 1 h 311"/>
                <a:gd name="T6" fmla="*/ 0 w 726"/>
                <a:gd name="T7" fmla="*/ 1 h 311"/>
                <a:gd name="T8" fmla="*/ 0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w="9525">
              <a:noFill/>
              <a:round/>
              <a:headEnd/>
              <a:tailEnd/>
            </a:ln>
          </p:spPr>
          <p:txBody>
            <a:bodyPr/>
            <a:lstStyle/>
            <a:p>
              <a:endParaRPr lang="zh-CN" altLang="en-US"/>
            </a:p>
          </p:txBody>
        </p:sp>
        <p:sp>
          <p:nvSpPr>
            <p:cNvPr id="211" name="Freeform 864"/>
            <p:cNvSpPr>
              <a:spLocks/>
            </p:cNvSpPr>
            <p:nvPr/>
          </p:nvSpPr>
          <p:spPr bwMode="auto">
            <a:xfrm>
              <a:off x="3473" y="1923"/>
              <a:ext cx="119" cy="52"/>
            </a:xfrm>
            <a:custGeom>
              <a:avLst/>
              <a:gdLst>
                <a:gd name="T0" fmla="*/ 0 w 258"/>
                <a:gd name="T1" fmla="*/ 1 h 100"/>
                <a:gd name="T2" fmla="*/ 0 w 258"/>
                <a:gd name="T3" fmla="*/ 0 h 100"/>
                <a:gd name="T4" fmla="*/ 0 w 258"/>
                <a:gd name="T5" fmla="*/ 1 h 100"/>
                <a:gd name="T6" fmla="*/ 0 w 258"/>
                <a:gd name="T7" fmla="*/ 1 h 100"/>
                <a:gd name="T8" fmla="*/ 0 w 258"/>
                <a:gd name="T9" fmla="*/ 1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rgbClr val="333333"/>
            </a:solidFill>
            <a:ln w="9525">
              <a:noFill/>
              <a:round/>
              <a:headEnd/>
              <a:tailEnd/>
            </a:ln>
          </p:spPr>
          <p:txBody>
            <a:bodyPr/>
            <a:lstStyle/>
            <a:p>
              <a:endParaRPr lang="zh-CN" altLang="en-US"/>
            </a:p>
          </p:txBody>
        </p:sp>
        <p:sp>
          <p:nvSpPr>
            <p:cNvPr id="212" name="Freeform 865"/>
            <p:cNvSpPr>
              <a:spLocks/>
            </p:cNvSpPr>
            <p:nvPr/>
          </p:nvSpPr>
          <p:spPr bwMode="auto">
            <a:xfrm>
              <a:off x="3469" y="1947"/>
              <a:ext cx="89" cy="32"/>
            </a:xfrm>
            <a:custGeom>
              <a:avLst/>
              <a:gdLst>
                <a:gd name="T0" fmla="*/ 0 w 194"/>
                <a:gd name="T1" fmla="*/ 0 h 63"/>
                <a:gd name="T2" fmla="*/ 0 w 194"/>
                <a:gd name="T3" fmla="*/ 1 h 63"/>
                <a:gd name="T4" fmla="*/ 0 w 194"/>
                <a:gd name="T5" fmla="*/ 1 h 63"/>
                <a:gd name="T6" fmla="*/ 0 w 194"/>
                <a:gd name="T7" fmla="*/ 1 h 63"/>
                <a:gd name="T8" fmla="*/ 0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DDDDDD"/>
            </a:solidFill>
            <a:ln w="9525">
              <a:noFill/>
              <a:round/>
              <a:headEnd/>
              <a:tailEnd/>
            </a:ln>
          </p:spPr>
          <p:txBody>
            <a:bodyPr/>
            <a:lstStyle/>
            <a:p>
              <a:endParaRPr lang="zh-CN" altLang="en-US"/>
            </a:p>
          </p:txBody>
        </p:sp>
        <p:sp>
          <p:nvSpPr>
            <p:cNvPr id="213" name="Freeform 866"/>
            <p:cNvSpPr>
              <a:spLocks/>
            </p:cNvSpPr>
            <p:nvPr/>
          </p:nvSpPr>
          <p:spPr bwMode="auto">
            <a:xfrm>
              <a:off x="3570" y="1956"/>
              <a:ext cx="119" cy="53"/>
            </a:xfrm>
            <a:custGeom>
              <a:avLst/>
              <a:gdLst>
                <a:gd name="T0" fmla="*/ 0 w 258"/>
                <a:gd name="T1" fmla="*/ 1 h 102"/>
                <a:gd name="T2" fmla="*/ 0 w 258"/>
                <a:gd name="T3" fmla="*/ 0 h 102"/>
                <a:gd name="T4" fmla="*/ 0 w 258"/>
                <a:gd name="T5" fmla="*/ 1 h 102"/>
                <a:gd name="T6" fmla="*/ 0 w 258"/>
                <a:gd name="T7" fmla="*/ 1 h 102"/>
                <a:gd name="T8" fmla="*/ 0 w 258"/>
                <a:gd name="T9" fmla="*/ 1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rgbClr val="333333"/>
            </a:solidFill>
            <a:ln w="9525">
              <a:noFill/>
              <a:round/>
              <a:headEnd/>
              <a:tailEnd/>
            </a:ln>
          </p:spPr>
          <p:txBody>
            <a:bodyPr/>
            <a:lstStyle/>
            <a:p>
              <a:endParaRPr lang="zh-CN" altLang="en-US"/>
            </a:p>
          </p:txBody>
        </p:sp>
        <p:sp>
          <p:nvSpPr>
            <p:cNvPr id="214" name="Freeform 867"/>
            <p:cNvSpPr>
              <a:spLocks/>
            </p:cNvSpPr>
            <p:nvPr/>
          </p:nvSpPr>
          <p:spPr bwMode="auto">
            <a:xfrm>
              <a:off x="3566" y="1981"/>
              <a:ext cx="89" cy="33"/>
            </a:xfrm>
            <a:custGeom>
              <a:avLst/>
              <a:gdLst>
                <a:gd name="T0" fmla="*/ 0 w 194"/>
                <a:gd name="T1" fmla="*/ 0 h 63"/>
                <a:gd name="T2" fmla="*/ 0 w 194"/>
                <a:gd name="T3" fmla="*/ 1 h 63"/>
                <a:gd name="T4" fmla="*/ 0 w 194"/>
                <a:gd name="T5" fmla="*/ 1 h 63"/>
                <a:gd name="T6" fmla="*/ 0 w 194"/>
                <a:gd name="T7" fmla="*/ 1 h 63"/>
                <a:gd name="T8" fmla="*/ 0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DDDDDD"/>
            </a:solidFill>
            <a:ln w="9525">
              <a:noFill/>
              <a:round/>
              <a:headEnd/>
              <a:tailEnd/>
            </a:ln>
          </p:spPr>
          <p:txBody>
            <a:bodyPr/>
            <a:lstStyle/>
            <a:p>
              <a:endParaRPr lang="zh-CN" altLang="en-US"/>
            </a:p>
          </p:txBody>
        </p:sp>
        <p:sp>
          <p:nvSpPr>
            <p:cNvPr id="215" name="Freeform 868"/>
            <p:cNvSpPr>
              <a:spLocks/>
            </p:cNvSpPr>
            <p:nvPr/>
          </p:nvSpPr>
          <p:spPr bwMode="auto">
            <a:xfrm>
              <a:off x="4032" y="1882"/>
              <a:ext cx="418" cy="371"/>
            </a:xfrm>
            <a:custGeom>
              <a:avLst/>
              <a:gdLst>
                <a:gd name="T0" fmla="*/ 0 w 990"/>
                <a:gd name="T1" fmla="*/ 0 h 792"/>
                <a:gd name="T2" fmla="*/ 0 w 990"/>
                <a:gd name="T3" fmla="*/ 0 h 792"/>
                <a:gd name="T4" fmla="*/ 0 w 990"/>
                <a:gd name="T5" fmla="*/ 0 h 792"/>
                <a:gd name="T6" fmla="*/ 0 w 990"/>
                <a:gd name="T7" fmla="*/ 0 h 792"/>
                <a:gd name="T8" fmla="*/ 0 w 990"/>
                <a:gd name="T9" fmla="*/ 0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chemeClr val="bg2"/>
            </a:solidFill>
            <a:ln w="9525">
              <a:noFill/>
              <a:round/>
              <a:headEnd/>
              <a:tailEnd/>
            </a:ln>
          </p:spPr>
          <p:txBody>
            <a:bodyPr/>
            <a:lstStyle/>
            <a:p>
              <a:endParaRPr lang="zh-CN" altLang="en-US"/>
            </a:p>
          </p:txBody>
        </p:sp>
        <p:sp>
          <p:nvSpPr>
            <p:cNvPr id="216" name="Freeform 869"/>
            <p:cNvSpPr>
              <a:spLocks/>
            </p:cNvSpPr>
            <p:nvPr/>
          </p:nvSpPr>
          <p:spPr bwMode="auto">
            <a:xfrm>
              <a:off x="2966" y="1912"/>
              <a:ext cx="1069" cy="338"/>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chemeClr val="bg2"/>
            </a:solidFill>
            <a:ln w="9525">
              <a:solidFill>
                <a:schemeClr val="bg2"/>
              </a:solidFill>
              <a:round/>
              <a:headEnd/>
              <a:tailEnd/>
            </a:ln>
          </p:spPr>
          <p:txBody>
            <a:bodyPr/>
            <a:lstStyle/>
            <a:p>
              <a:endParaRPr lang="zh-CN" altLang="en-US"/>
            </a:p>
          </p:txBody>
        </p:sp>
        <p:sp>
          <p:nvSpPr>
            <p:cNvPr id="217" name="Freeform 870"/>
            <p:cNvSpPr>
              <a:spLocks/>
            </p:cNvSpPr>
            <p:nvPr/>
          </p:nvSpPr>
          <p:spPr bwMode="auto">
            <a:xfrm>
              <a:off x="2967" y="1850"/>
              <a:ext cx="12" cy="68"/>
            </a:xfrm>
            <a:custGeom>
              <a:avLst/>
              <a:gdLst>
                <a:gd name="T0" fmla="*/ 0 w 26"/>
                <a:gd name="T1" fmla="*/ 0 h 147"/>
                <a:gd name="T2" fmla="*/ 0 w 26"/>
                <a:gd name="T3" fmla="*/ 0 h 147"/>
                <a:gd name="T4" fmla="*/ 0 w 26"/>
                <a:gd name="T5" fmla="*/ 0 h 147"/>
                <a:gd name="T6" fmla="*/ 0 w 26"/>
                <a:gd name="T7" fmla="*/ 0 h 147"/>
                <a:gd name="T8" fmla="*/ 0 w 26"/>
                <a:gd name="T9" fmla="*/ 0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B2B2B2"/>
            </a:solidFill>
            <a:ln w="9525">
              <a:noFill/>
              <a:round/>
              <a:headEnd/>
              <a:tailEnd/>
            </a:ln>
          </p:spPr>
          <p:txBody>
            <a:bodyPr/>
            <a:lstStyle/>
            <a:p>
              <a:endParaRPr lang="zh-CN" altLang="en-US"/>
            </a:p>
          </p:txBody>
        </p:sp>
        <p:sp>
          <p:nvSpPr>
            <p:cNvPr id="218" name="Freeform 871"/>
            <p:cNvSpPr>
              <a:spLocks/>
            </p:cNvSpPr>
            <p:nvPr/>
          </p:nvSpPr>
          <p:spPr bwMode="auto">
            <a:xfrm>
              <a:off x="2968" y="1571"/>
              <a:ext cx="496" cy="283"/>
            </a:xfrm>
            <a:custGeom>
              <a:avLst/>
              <a:gdLst>
                <a:gd name="T0" fmla="*/ 0 w 1176"/>
                <a:gd name="T1" fmla="*/ 0 h 606"/>
                <a:gd name="T2" fmla="*/ 0 w 1176"/>
                <a:gd name="T3" fmla="*/ 0 h 606"/>
                <a:gd name="T4" fmla="*/ 0 w 1176"/>
                <a:gd name="T5" fmla="*/ 0 h 606"/>
                <a:gd name="T6" fmla="*/ 0 w 1176"/>
                <a:gd name="T7" fmla="*/ 0 h 606"/>
                <a:gd name="T8" fmla="*/ 0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B2B2B2"/>
            </a:solidFill>
            <a:ln w="9525">
              <a:noFill/>
              <a:round/>
              <a:headEnd/>
              <a:tailEnd/>
            </a:ln>
          </p:spPr>
          <p:txBody>
            <a:bodyPr/>
            <a:lstStyle/>
            <a:p>
              <a:endParaRPr lang="zh-CN" altLang="en-US"/>
            </a:p>
          </p:txBody>
        </p:sp>
        <p:sp>
          <p:nvSpPr>
            <p:cNvPr id="219" name="Freeform 872"/>
            <p:cNvSpPr>
              <a:spLocks/>
            </p:cNvSpPr>
            <p:nvPr/>
          </p:nvSpPr>
          <p:spPr bwMode="auto">
            <a:xfrm>
              <a:off x="3001" y="1864"/>
              <a:ext cx="1013" cy="325"/>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chemeClr val="bg2"/>
            </a:solidFill>
            <a:ln w="9525">
              <a:noFill/>
              <a:round/>
              <a:headEnd/>
              <a:tailEnd/>
            </a:ln>
          </p:spPr>
          <p:txBody>
            <a:bodyPr/>
            <a:lstStyle/>
            <a:p>
              <a:endParaRPr lang="zh-CN" altLang="en-US"/>
            </a:p>
          </p:txBody>
        </p:sp>
        <p:sp>
          <p:nvSpPr>
            <p:cNvPr id="220" name="Freeform 873"/>
            <p:cNvSpPr>
              <a:spLocks/>
            </p:cNvSpPr>
            <p:nvPr/>
          </p:nvSpPr>
          <p:spPr bwMode="auto">
            <a:xfrm flipV="1">
              <a:off x="4013" y="1841"/>
              <a:ext cx="413" cy="337"/>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B2B2B2"/>
            </a:solidFill>
            <a:ln w="9525">
              <a:noFill/>
              <a:round/>
              <a:headEnd/>
              <a:tailEnd/>
            </a:ln>
          </p:spPr>
          <p:txBody>
            <a:bodyPr/>
            <a:lstStyle/>
            <a:p>
              <a:endParaRPr lang="zh-CN" altLang="en-US"/>
            </a:p>
          </p:txBody>
        </p:sp>
        <p:sp>
          <p:nvSpPr>
            <p:cNvPr id="221" name="Freeform 874"/>
            <p:cNvSpPr>
              <a:spLocks/>
            </p:cNvSpPr>
            <p:nvPr/>
          </p:nvSpPr>
          <p:spPr bwMode="auto">
            <a:xfrm>
              <a:off x="3530" y="862"/>
              <a:ext cx="1124" cy="872"/>
            </a:xfrm>
            <a:custGeom>
              <a:avLst/>
              <a:gdLst>
                <a:gd name="T0" fmla="*/ 214 w 1124"/>
                <a:gd name="T1" fmla="*/ 0 h 872"/>
                <a:gd name="T2" fmla="*/ 1124 w 1124"/>
                <a:gd name="T3" fmla="*/ 128 h 872"/>
                <a:gd name="T4" fmla="*/ 884 w 1124"/>
                <a:gd name="T5" fmla="*/ 872 h 872"/>
                <a:gd name="T6" fmla="*/ 0 w 1124"/>
                <a:gd name="T7" fmla="*/ 656 h 872"/>
                <a:gd name="T8" fmla="*/ 214 w 1124"/>
                <a:gd name="T9" fmla="*/ 0 h 872"/>
                <a:gd name="T10" fmla="*/ 0 60000 65536"/>
                <a:gd name="T11" fmla="*/ 0 60000 65536"/>
                <a:gd name="T12" fmla="*/ 0 60000 65536"/>
                <a:gd name="T13" fmla="*/ 0 60000 65536"/>
                <a:gd name="T14" fmla="*/ 0 60000 65536"/>
                <a:gd name="T15" fmla="*/ 0 w 1124"/>
                <a:gd name="T16" fmla="*/ 0 h 872"/>
                <a:gd name="T17" fmla="*/ 1124 w 1124"/>
                <a:gd name="T18" fmla="*/ 872 h 872"/>
              </a:gdLst>
              <a:ahLst/>
              <a:cxnLst>
                <a:cxn ang="T10">
                  <a:pos x="T0" y="T1"/>
                </a:cxn>
                <a:cxn ang="T11">
                  <a:pos x="T2" y="T3"/>
                </a:cxn>
                <a:cxn ang="T12">
                  <a:pos x="T4" y="T5"/>
                </a:cxn>
                <a:cxn ang="T13">
                  <a:pos x="T6" y="T7"/>
                </a:cxn>
                <a:cxn ang="T14">
                  <a:pos x="T8" y="T9"/>
                </a:cxn>
              </a:cxnLst>
              <a:rect l="T15" t="T16" r="T17" b="T18"/>
              <a:pathLst>
                <a:path w="1124" h="872">
                  <a:moveTo>
                    <a:pt x="214" y="0"/>
                  </a:moveTo>
                  <a:lnTo>
                    <a:pt x="1124" y="128"/>
                  </a:lnTo>
                  <a:lnTo>
                    <a:pt x="884" y="872"/>
                  </a:lnTo>
                  <a:lnTo>
                    <a:pt x="0" y="656"/>
                  </a:lnTo>
                  <a:lnTo>
                    <a:pt x="214" y="0"/>
                  </a:lnTo>
                  <a:close/>
                </a:path>
              </a:pathLst>
            </a:custGeom>
            <a:gradFill rotWithShape="1">
              <a:gsLst>
                <a:gs pos="0">
                  <a:srgbClr val="DDDDDD">
                    <a:alpha val="81000"/>
                  </a:srgbClr>
                </a:gs>
                <a:gs pos="100000">
                  <a:srgbClr val="666666">
                    <a:alpha val="79999"/>
                  </a:srgbClr>
                </a:gs>
              </a:gsLst>
              <a:lin ang="5400000" scaled="1"/>
            </a:gradFill>
            <a:ln w="9525">
              <a:solidFill>
                <a:schemeClr val="tx1"/>
              </a:solidFill>
              <a:round/>
              <a:headEnd/>
              <a:tailEnd/>
            </a:ln>
          </p:spPr>
          <p:txBody>
            <a:bodyPr/>
            <a:lstStyle/>
            <a:p>
              <a:endParaRPr lang="zh-CN" altLang="en-US"/>
            </a:p>
          </p:txBody>
        </p:sp>
        <p:pic>
          <p:nvPicPr>
            <p:cNvPr id="222" name="Picture 875" descr="grayed_radiation"/>
            <p:cNvPicPr>
              <a:picLocks noChangeAspect="1" noChangeArrowheads="1"/>
            </p:cNvPicPr>
            <p:nvPr/>
          </p:nvPicPr>
          <p:blipFill>
            <a:blip r:embed="rId8" cstate="print"/>
            <a:srcRect/>
            <a:stretch>
              <a:fillRect/>
            </a:stretch>
          </p:blipFill>
          <p:spPr bwMode="auto">
            <a:xfrm>
              <a:off x="2896" y="396"/>
              <a:ext cx="1808" cy="1056"/>
            </a:xfrm>
            <a:prstGeom prst="rect">
              <a:avLst/>
            </a:prstGeom>
            <a:noFill/>
            <a:ln w="9525">
              <a:noFill/>
              <a:miter lim="800000"/>
              <a:headEnd/>
              <a:tailEnd/>
            </a:ln>
          </p:spPr>
        </p:pic>
      </p:grpSp>
      <p:grpSp>
        <p:nvGrpSpPr>
          <p:cNvPr id="223" name="Group 876"/>
          <p:cNvGrpSpPr>
            <a:grpSpLocks/>
          </p:cNvGrpSpPr>
          <p:nvPr/>
        </p:nvGrpSpPr>
        <p:grpSpPr bwMode="auto">
          <a:xfrm>
            <a:off x="6959600" y="5495925"/>
            <a:ext cx="504825" cy="401638"/>
            <a:chOff x="2896" y="396"/>
            <a:chExt cx="1848" cy="1887"/>
          </a:xfrm>
        </p:grpSpPr>
        <p:pic>
          <p:nvPicPr>
            <p:cNvPr id="224" name="Picture 877" descr="laptop_keyboard"/>
            <p:cNvPicPr>
              <a:picLocks noChangeAspect="1" noChangeArrowheads="1"/>
            </p:cNvPicPr>
            <p:nvPr/>
          </p:nvPicPr>
          <p:blipFill>
            <a:blip r:embed="rId6" cstate="print"/>
            <a:srcRect/>
            <a:stretch>
              <a:fillRect/>
            </a:stretch>
          </p:blipFill>
          <p:spPr bwMode="auto">
            <a:xfrm rot="109064" flipH="1">
              <a:off x="2966" y="1553"/>
              <a:ext cx="1526" cy="730"/>
            </a:xfrm>
            <a:prstGeom prst="rect">
              <a:avLst/>
            </a:prstGeom>
            <a:noFill/>
            <a:ln w="9525">
              <a:noFill/>
              <a:miter lim="800000"/>
              <a:headEnd/>
              <a:tailEnd/>
            </a:ln>
          </p:spPr>
        </p:pic>
        <p:sp>
          <p:nvSpPr>
            <p:cNvPr id="225" name="Freeform 878"/>
            <p:cNvSpPr>
              <a:spLocks/>
            </p:cNvSpPr>
            <p:nvPr/>
          </p:nvSpPr>
          <p:spPr bwMode="auto">
            <a:xfrm>
              <a:off x="3472" y="844"/>
              <a:ext cx="1228" cy="953"/>
            </a:xfrm>
            <a:custGeom>
              <a:avLst/>
              <a:gdLst>
                <a:gd name="T0" fmla="*/ 0 w 2982"/>
                <a:gd name="T1" fmla="*/ 0 h 2442"/>
                <a:gd name="T2" fmla="*/ 0 w 2982"/>
                <a:gd name="T3" fmla="*/ 0 h 2442"/>
                <a:gd name="T4" fmla="*/ 0 w 2982"/>
                <a:gd name="T5" fmla="*/ 0 h 2442"/>
                <a:gd name="T6" fmla="*/ 0 w 2982"/>
                <a:gd name="T7" fmla="*/ 0 h 2442"/>
                <a:gd name="T8" fmla="*/ 0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226" name="Picture 879" descr="screen"/>
            <p:cNvPicPr>
              <a:picLocks noChangeAspect="1" noChangeArrowheads="1"/>
            </p:cNvPicPr>
            <p:nvPr/>
          </p:nvPicPr>
          <p:blipFill>
            <a:blip r:embed="rId7" cstate="print"/>
            <a:srcRect/>
            <a:stretch>
              <a:fillRect/>
            </a:stretch>
          </p:blipFill>
          <p:spPr bwMode="auto">
            <a:xfrm>
              <a:off x="3532" y="868"/>
              <a:ext cx="1117" cy="868"/>
            </a:xfrm>
            <a:prstGeom prst="rect">
              <a:avLst/>
            </a:prstGeom>
            <a:noFill/>
            <a:ln w="9525">
              <a:noFill/>
              <a:miter lim="800000"/>
              <a:headEnd/>
              <a:tailEnd/>
            </a:ln>
          </p:spPr>
        </p:pic>
        <p:sp>
          <p:nvSpPr>
            <p:cNvPr id="227" name="Freeform 880"/>
            <p:cNvSpPr>
              <a:spLocks/>
            </p:cNvSpPr>
            <p:nvPr/>
          </p:nvSpPr>
          <p:spPr bwMode="auto">
            <a:xfrm>
              <a:off x="3695" y="816"/>
              <a:ext cx="1042" cy="177"/>
            </a:xfrm>
            <a:custGeom>
              <a:avLst/>
              <a:gdLst>
                <a:gd name="T0" fmla="*/ 0 w 2528"/>
                <a:gd name="T1" fmla="*/ 0 h 455"/>
                <a:gd name="T2" fmla="*/ 0 w 2528"/>
                <a:gd name="T3" fmla="*/ 0 h 455"/>
                <a:gd name="T4" fmla="*/ 0 w 2528"/>
                <a:gd name="T5" fmla="*/ 0 h 455"/>
                <a:gd name="T6" fmla="*/ 0 w 2528"/>
                <a:gd name="T7" fmla="*/ 0 h 455"/>
                <a:gd name="T8" fmla="*/ 0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chemeClr val="bg2"/>
                </a:gs>
                <a:gs pos="100000">
                  <a:srgbClr val="EAEAEA"/>
                </a:gs>
              </a:gsLst>
              <a:lin ang="0" scaled="1"/>
            </a:gradFill>
            <a:ln w="9525">
              <a:noFill/>
              <a:round/>
              <a:headEnd/>
              <a:tailEnd/>
            </a:ln>
          </p:spPr>
          <p:txBody>
            <a:bodyPr/>
            <a:lstStyle/>
            <a:p>
              <a:endParaRPr lang="zh-CN" altLang="en-US"/>
            </a:p>
          </p:txBody>
        </p:sp>
        <p:sp>
          <p:nvSpPr>
            <p:cNvPr id="228" name="Freeform 881"/>
            <p:cNvSpPr>
              <a:spLocks/>
            </p:cNvSpPr>
            <p:nvPr/>
          </p:nvSpPr>
          <p:spPr bwMode="auto">
            <a:xfrm>
              <a:off x="3461" y="814"/>
              <a:ext cx="289" cy="739"/>
            </a:xfrm>
            <a:custGeom>
              <a:avLst/>
              <a:gdLst>
                <a:gd name="T0" fmla="*/ 0 w 702"/>
                <a:gd name="T1" fmla="*/ 0 h 1893"/>
                <a:gd name="T2" fmla="*/ 0 w 702"/>
                <a:gd name="T3" fmla="*/ 0 h 1893"/>
                <a:gd name="T4" fmla="*/ 0 w 702"/>
                <a:gd name="T5" fmla="*/ 0 h 1893"/>
                <a:gd name="T6" fmla="*/ 0 w 702"/>
                <a:gd name="T7" fmla="*/ 0 h 1893"/>
                <a:gd name="T8" fmla="*/ 0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chemeClr val="bg2"/>
            </a:solidFill>
            <a:ln w="9525">
              <a:noFill/>
              <a:round/>
              <a:headEnd/>
              <a:tailEnd/>
            </a:ln>
          </p:spPr>
          <p:txBody>
            <a:bodyPr/>
            <a:lstStyle/>
            <a:p>
              <a:endParaRPr lang="zh-CN" altLang="en-US"/>
            </a:p>
          </p:txBody>
        </p:sp>
        <p:sp>
          <p:nvSpPr>
            <p:cNvPr id="229" name="Freeform 882"/>
            <p:cNvSpPr>
              <a:spLocks/>
            </p:cNvSpPr>
            <p:nvPr/>
          </p:nvSpPr>
          <p:spPr bwMode="auto">
            <a:xfrm>
              <a:off x="4418" y="946"/>
              <a:ext cx="311" cy="853"/>
            </a:xfrm>
            <a:custGeom>
              <a:avLst/>
              <a:gdLst>
                <a:gd name="T0" fmla="*/ 0 w 756"/>
                <a:gd name="T1" fmla="*/ 0 h 2184"/>
                <a:gd name="T2" fmla="*/ 0 w 756"/>
                <a:gd name="T3" fmla="*/ 0 h 2184"/>
                <a:gd name="T4" fmla="*/ 0 w 756"/>
                <a:gd name="T5" fmla="*/ 0 h 2184"/>
                <a:gd name="T6" fmla="*/ 0 w 756"/>
                <a:gd name="T7" fmla="*/ 0 h 2184"/>
                <a:gd name="T8" fmla="*/ 0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w="9525">
              <a:noFill/>
              <a:round/>
              <a:headEnd/>
              <a:tailEnd/>
            </a:ln>
          </p:spPr>
          <p:txBody>
            <a:bodyPr/>
            <a:lstStyle/>
            <a:p>
              <a:endParaRPr lang="zh-CN" altLang="en-US"/>
            </a:p>
          </p:txBody>
        </p:sp>
        <p:sp>
          <p:nvSpPr>
            <p:cNvPr id="230" name="Freeform 883"/>
            <p:cNvSpPr>
              <a:spLocks/>
            </p:cNvSpPr>
            <p:nvPr/>
          </p:nvSpPr>
          <p:spPr bwMode="auto">
            <a:xfrm>
              <a:off x="3457" y="1515"/>
              <a:ext cx="1143" cy="288"/>
            </a:xfrm>
            <a:custGeom>
              <a:avLst/>
              <a:gdLst>
                <a:gd name="T0" fmla="*/ 0 w 2773"/>
                <a:gd name="T1" fmla="*/ 0 h 738"/>
                <a:gd name="T2" fmla="*/ 0 w 2773"/>
                <a:gd name="T3" fmla="*/ 0 h 738"/>
                <a:gd name="T4" fmla="*/ 0 w 2773"/>
                <a:gd name="T5" fmla="*/ 0 h 738"/>
                <a:gd name="T6" fmla="*/ 0 w 2773"/>
                <a:gd name="T7" fmla="*/ 0 h 738"/>
                <a:gd name="T8" fmla="*/ 0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chemeClr val="bg2"/>
                </a:gs>
                <a:gs pos="100000">
                  <a:schemeClr val="bg1"/>
                </a:gs>
              </a:gsLst>
              <a:lin ang="0" scaled="1"/>
            </a:gradFill>
            <a:ln w="9525">
              <a:noFill/>
              <a:round/>
              <a:headEnd/>
              <a:tailEnd/>
            </a:ln>
          </p:spPr>
          <p:txBody>
            <a:bodyPr/>
            <a:lstStyle/>
            <a:p>
              <a:endParaRPr lang="zh-CN" altLang="en-US"/>
            </a:p>
          </p:txBody>
        </p:sp>
        <p:sp>
          <p:nvSpPr>
            <p:cNvPr id="231" name="Freeform 884"/>
            <p:cNvSpPr>
              <a:spLocks/>
            </p:cNvSpPr>
            <p:nvPr/>
          </p:nvSpPr>
          <p:spPr bwMode="auto">
            <a:xfrm>
              <a:off x="4452" y="954"/>
              <a:ext cx="292" cy="855"/>
            </a:xfrm>
            <a:custGeom>
              <a:avLst/>
              <a:gdLst>
                <a:gd name="T0" fmla="*/ 0 w 637"/>
                <a:gd name="T1" fmla="*/ 0 h 1659"/>
                <a:gd name="T2" fmla="*/ 0 w 637"/>
                <a:gd name="T3" fmla="*/ 0 h 1659"/>
                <a:gd name="T4" fmla="*/ 0 w 637"/>
                <a:gd name="T5" fmla="*/ 1 h 1659"/>
                <a:gd name="T6" fmla="*/ 0 w 637"/>
                <a:gd name="T7" fmla="*/ 1 h 1659"/>
                <a:gd name="T8" fmla="*/ 0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w="9525">
              <a:noFill/>
              <a:round/>
              <a:headEnd/>
              <a:tailEnd/>
            </a:ln>
          </p:spPr>
          <p:txBody>
            <a:bodyPr/>
            <a:lstStyle/>
            <a:p>
              <a:endParaRPr lang="zh-CN" altLang="en-US"/>
            </a:p>
          </p:txBody>
        </p:sp>
        <p:sp>
          <p:nvSpPr>
            <p:cNvPr id="232" name="Freeform 885"/>
            <p:cNvSpPr>
              <a:spLocks/>
            </p:cNvSpPr>
            <p:nvPr/>
          </p:nvSpPr>
          <p:spPr bwMode="auto">
            <a:xfrm>
              <a:off x="3459" y="1553"/>
              <a:ext cx="1016" cy="284"/>
            </a:xfrm>
            <a:custGeom>
              <a:avLst/>
              <a:gdLst>
                <a:gd name="T0" fmla="*/ 0 w 2216"/>
                <a:gd name="T1" fmla="*/ 0 h 550"/>
                <a:gd name="T2" fmla="*/ 0 w 2216"/>
                <a:gd name="T3" fmla="*/ 1 h 550"/>
                <a:gd name="T4" fmla="*/ 0 w 2216"/>
                <a:gd name="T5" fmla="*/ 1 h 550"/>
                <a:gd name="T6" fmla="*/ 0 w 2216"/>
                <a:gd name="T7" fmla="*/ 1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chemeClr val="bg2"/>
                </a:gs>
                <a:gs pos="100000">
                  <a:srgbClr val="DDDDDD"/>
                </a:gs>
              </a:gsLst>
              <a:lin ang="0" scaled="1"/>
            </a:gradFill>
            <a:ln w="9525">
              <a:noFill/>
              <a:round/>
              <a:headEnd/>
              <a:tailEnd/>
            </a:ln>
          </p:spPr>
          <p:txBody>
            <a:bodyPr/>
            <a:lstStyle/>
            <a:p>
              <a:endParaRPr lang="zh-CN" altLang="en-US"/>
            </a:p>
          </p:txBody>
        </p:sp>
        <p:sp>
          <p:nvSpPr>
            <p:cNvPr id="233" name="Freeform 886"/>
            <p:cNvSpPr>
              <a:spLocks/>
            </p:cNvSpPr>
            <p:nvPr/>
          </p:nvSpPr>
          <p:spPr bwMode="auto">
            <a:xfrm>
              <a:off x="3442" y="1857"/>
              <a:ext cx="345" cy="169"/>
            </a:xfrm>
            <a:custGeom>
              <a:avLst/>
              <a:gdLst>
                <a:gd name="T0" fmla="*/ 0 w 752"/>
                <a:gd name="T1" fmla="*/ 0 h 327"/>
                <a:gd name="T2" fmla="*/ 0 w 752"/>
                <a:gd name="T3" fmla="*/ 1 h 327"/>
                <a:gd name="T4" fmla="*/ 0 w 752"/>
                <a:gd name="T5" fmla="*/ 1 h 327"/>
                <a:gd name="T6" fmla="*/ 0 w 752"/>
                <a:gd name="T7" fmla="*/ 1 h 327"/>
                <a:gd name="T8" fmla="*/ 0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333333"/>
            </a:solidFill>
            <a:ln w="9525">
              <a:noFill/>
              <a:round/>
              <a:headEnd/>
              <a:tailEnd/>
            </a:ln>
          </p:spPr>
          <p:txBody>
            <a:bodyPr/>
            <a:lstStyle/>
            <a:p>
              <a:endParaRPr lang="zh-CN" altLang="en-US"/>
            </a:p>
          </p:txBody>
        </p:sp>
        <p:sp>
          <p:nvSpPr>
            <p:cNvPr id="234" name="Freeform 887"/>
            <p:cNvSpPr>
              <a:spLocks/>
            </p:cNvSpPr>
            <p:nvPr/>
          </p:nvSpPr>
          <p:spPr bwMode="auto">
            <a:xfrm>
              <a:off x="3449" y="1860"/>
              <a:ext cx="333" cy="160"/>
            </a:xfrm>
            <a:custGeom>
              <a:avLst/>
              <a:gdLst>
                <a:gd name="T0" fmla="*/ 0 w 726"/>
                <a:gd name="T1" fmla="*/ 0 h 311"/>
                <a:gd name="T2" fmla="*/ 0 w 726"/>
                <a:gd name="T3" fmla="*/ 1 h 311"/>
                <a:gd name="T4" fmla="*/ 0 w 726"/>
                <a:gd name="T5" fmla="*/ 1 h 311"/>
                <a:gd name="T6" fmla="*/ 0 w 726"/>
                <a:gd name="T7" fmla="*/ 1 h 311"/>
                <a:gd name="T8" fmla="*/ 0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w="9525">
              <a:noFill/>
              <a:round/>
              <a:headEnd/>
              <a:tailEnd/>
            </a:ln>
          </p:spPr>
          <p:txBody>
            <a:bodyPr/>
            <a:lstStyle/>
            <a:p>
              <a:endParaRPr lang="zh-CN" altLang="en-US"/>
            </a:p>
          </p:txBody>
        </p:sp>
        <p:sp>
          <p:nvSpPr>
            <p:cNvPr id="235" name="Freeform 888"/>
            <p:cNvSpPr>
              <a:spLocks/>
            </p:cNvSpPr>
            <p:nvPr/>
          </p:nvSpPr>
          <p:spPr bwMode="auto">
            <a:xfrm>
              <a:off x="3473" y="1923"/>
              <a:ext cx="119" cy="52"/>
            </a:xfrm>
            <a:custGeom>
              <a:avLst/>
              <a:gdLst>
                <a:gd name="T0" fmla="*/ 0 w 258"/>
                <a:gd name="T1" fmla="*/ 1 h 100"/>
                <a:gd name="T2" fmla="*/ 0 w 258"/>
                <a:gd name="T3" fmla="*/ 0 h 100"/>
                <a:gd name="T4" fmla="*/ 0 w 258"/>
                <a:gd name="T5" fmla="*/ 1 h 100"/>
                <a:gd name="T6" fmla="*/ 0 w 258"/>
                <a:gd name="T7" fmla="*/ 1 h 100"/>
                <a:gd name="T8" fmla="*/ 0 w 258"/>
                <a:gd name="T9" fmla="*/ 1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rgbClr val="333333"/>
            </a:solidFill>
            <a:ln w="9525">
              <a:noFill/>
              <a:round/>
              <a:headEnd/>
              <a:tailEnd/>
            </a:ln>
          </p:spPr>
          <p:txBody>
            <a:bodyPr/>
            <a:lstStyle/>
            <a:p>
              <a:endParaRPr lang="zh-CN" altLang="en-US"/>
            </a:p>
          </p:txBody>
        </p:sp>
        <p:sp>
          <p:nvSpPr>
            <p:cNvPr id="236" name="Freeform 889"/>
            <p:cNvSpPr>
              <a:spLocks/>
            </p:cNvSpPr>
            <p:nvPr/>
          </p:nvSpPr>
          <p:spPr bwMode="auto">
            <a:xfrm>
              <a:off x="3469" y="1947"/>
              <a:ext cx="89" cy="32"/>
            </a:xfrm>
            <a:custGeom>
              <a:avLst/>
              <a:gdLst>
                <a:gd name="T0" fmla="*/ 0 w 194"/>
                <a:gd name="T1" fmla="*/ 0 h 63"/>
                <a:gd name="T2" fmla="*/ 0 w 194"/>
                <a:gd name="T3" fmla="*/ 1 h 63"/>
                <a:gd name="T4" fmla="*/ 0 w 194"/>
                <a:gd name="T5" fmla="*/ 1 h 63"/>
                <a:gd name="T6" fmla="*/ 0 w 194"/>
                <a:gd name="T7" fmla="*/ 1 h 63"/>
                <a:gd name="T8" fmla="*/ 0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DDDDDD"/>
            </a:solidFill>
            <a:ln w="9525">
              <a:noFill/>
              <a:round/>
              <a:headEnd/>
              <a:tailEnd/>
            </a:ln>
          </p:spPr>
          <p:txBody>
            <a:bodyPr/>
            <a:lstStyle/>
            <a:p>
              <a:endParaRPr lang="zh-CN" altLang="en-US"/>
            </a:p>
          </p:txBody>
        </p:sp>
        <p:sp>
          <p:nvSpPr>
            <p:cNvPr id="237" name="Freeform 890"/>
            <p:cNvSpPr>
              <a:spLocks/>
            </p:cNvSpPr>
            <p:nvPr/>
          </p:nvSpPr>
          <p:spPr bwMode="auto">
            <a:xfrm>
              <a:off x="3570" y="1956"/>
              <a:ext cx="119" cy="53"/>
            </a:xfrm>
            <a:custGeom>
              <a:avLst/>
              <a:gdLst>
                <a:gd name="T0" fmla="*/ 0 w 258"/>
                <a:gd name="T1" fmla="*/ 1 h 102"/>
                <a:gd name="T2" fmla="*/ 0 w 258"/>
                <a:gd name="T3" fmla="*/ 0 h 102"/>
                <a:gd name="T4" fmla="*/ 0 w 258"/>
                <a:gd name="T5" fmla="*/ 1 h 102"/>
                <a:gd name="T6" fmla="*/ 0 w 258"/>
                <a:gd name="T7" fmla="*/ 1 h 102"/>
                <a:gd name="T8" fmla="*/ 0 w 258"/>
                <a:gd name="T9" fmla="*/ 1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rgbClr val="333333"/>
            </a:solidFill>
            <a:ln w="9525">
              <a:noFill/>
              <a:round/>
              <a:headEnd/>
              <a:tailEnd/>
            </a:ln>
          </p:spPr>
          <p:txBody>
            <a:bodyPr/>
            <a:lstStyle/>
            <a:p>
              <a:endParaRPr lang="zh-CN" altLang="en-US"/>
            </a:p>
          </p:txBody>
        </p:sp>
        <p:sp>
          <p:nvSpPr>
            <p:cNvPr id="238" name="Freeform 891"/>
            <p:cNvSpPr>
              <a:spLocks/>
            </p:cNvSpPr>
            <p:nvPr/>
          </p:nvSpPr>
          <p:spPr bwMode="auto">
            <a:xfrm>
              <a:off x="3566" y="1981"/>
              <a:ext cx="89" cy="33"/>
            </a:xfrm>
            <a:custGeom>
              <a:avLst/>
              <a:gdLst>
                <a:gd name="T0" fmla="*/ 0 w 194"/>
                <a:gd name="T1" fmla="*/ 0 h 63"/>
                <a:gd name="T2" fmla="*/ 0 w 194"/>
                <a:gd name="T3" fmla="*/ 1 h 63"/>
                <a:gd name="T4" fmla="*/ 0 w 194"/>
                <a:gd name="T5" fmla="*/ 1 h 63"/>
                <a:gd name="T6" fmla="*/ 0 w 194"/>
                <a:gd name="T7" fmla="*/ 1 h 63"/>
                <a:gd name="T8" fmla="*/ 0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DDDDDD"/>
            </a:solidFill>
            <a:ln w="9525">
              <a:noFill/>
              <a:round/>
              <a:headEnd/>
              <a:tailEnd/>
            </a:ln>
          </p:spPr>
          <p:txBody>
            <a:bodyPr/>
            <a:lstStyle/>
            <a:p>
              <a:endParaRPr lang="zh-CN" altLang="en-US"/>
            </a:p>
          </p:txBody>
        </p:sp>
        <p:sp>
          <p:nvSpPr>
            <p:cNvPr id="239" name="Freeform 892"/>
            <p:cNvSpPr>
              <a:spLocks/>
            </p:cNvSpPr>
            <p:nvPr/>
          </p:nvSpPr>
          <p:spPr bwMode="auto">
            <a:xfrm>
              <a:off x="4032" y="1882"/>
              <a:ext cx="418" cy="371"/>
            </a:xfrm>
            <a:custGeom>
              <a:avLst/>
              <a:gdLst>
                <a:gd name="T0" fmla="*/ 0 w 990"/>
                <a:gd name="T1" fmla="*/ 0 h 792"/>
                <a:gd name="T2" fmla="*/ 0 w 990"/>
                <a:gd name="T3" fmla="*/ 0 h 792"/>
                <a:gd name="T4" fmla="*/ 0 w 990"/>
                <a:gd name="T5" fmla="*/ 0 h 792"/>
                <a:gd name="T6" fmla="*/ 0 w 990"/>
                <a:gd name="T7" fmla="*/ 0 h 792"/>
                <a:gd name="T8" fmla="*/ 0 w 990"/>
                <a:gd name="T9" fmla="*/ 0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chemeClr val="bg2"/>
            </a:solidFill>
            <a:ln w="9525">
              <a:noFill/>
              <a:round/>
              <a:headEnd/>
              <a:tailEnd/>
            </a:ln>
          </p:spPr>
          <p:txBody>
            <a:bodyPr/>
            <a:lstStyle/>
            <a:p>
              <a:endParaRPr lang="zh-CN" altLang="en-US"/>
            </a:p>
          </p:txBody>
        </p:sp>
        <p:sp>
          <p:nvSpPr>
            <p:cNvPr id="240" name="Freeform 893"/>
            <p:cNvSpPr>
              <a:spLocks/>
            </p:cNvSpPr>
            <p:nvPr/>
          </p:nvSpPr>
          <p:spPr bwMode="auto">
            <a:xfrm>
              <a:off x="2966" y="1912"/>
              <a:ext cx="1069" cy="338"/>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chemeClr val="bg2"/>
            </a:solidFill>
            <a:ln w="9525">
              <a:solidFill>
                <a:schemeClr val="bg2"/>
              </a:solidFill>
              <a:round/>
              <a:headEnd/>
              <a:tailEnd/>
            </a:ln>
          </p:spPr>
          <p:txBody>
            <a:bodyPr/>
            <a:lstStyle/>
            <a:p>
              <a:endParaRPr lang="zh-CN" altLang="en-US"/>
            </a:p>
          </p:txBody>
        </p:sp>
        <p:sp>
          <p:nvSpPr>
            <p:cNvPr id="241" name="Freeform 894"/>
            <p:cNvSpPr>
              <a:spLocks/>
            </p:cNvSpPr>
            <p:nvPr/>
          </p:nvSpPr>
          <p:spPr bwMode="auto">
            <a:xfrm>
              <a:off x="2967" y="1850"/>
              <a:ext cx="12" cy="68"/>
            </a:xfrm>
            <a:custGeom>
              <a:avLst/>
              <a:gdLst>
                <a:gd name="T0" fmla="*/ 0 w 26"/>
                <a:gd name="T1" fmla="*/ 0 h 147"/>
                <a:gd name="T2" fmla="*/ 0 w 26"/>
                <a:gd name="T3" fmla="*/ 0 h 147"/>
                <a:gd name="T4" fmla="*/ 0 w 26"/>
                <a:gd name="T5" fmla="*/ 0 h 147"/>
                <a:gd name="T6" fmla="*/ 0 w 26"/>
                <a:gd name="T7" fmla="*/ 0 h 147"/>
                <a:gd name="T8" fmla="*/ 0 w 26"/>
                <a:gd name="T9" fmla="*/ 0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B2B2B2"/>
            </a:solidFill>
            <a:ln w="9525">
              <a:noFill/>
              <a:round/>
              <a:headEnd/>
              <a:tailEnd/>
            </a:ln>
          </p:spPr>
          <p:txBody>
            <a:bodyPr/>
            <a:lstStyle/>
            <a:p>
              <a:endParaRPr lang="zh-CN" altLang="en-US"/>
            </a:p>
          </p:txBody>
        </p:sp>
        <p:sp>
          <p:nvSpPr>
            <p:cNvPr id="242" name="Freeform 895"/>
            <p:cNvSpPr>
              <a:spLocks/>
            </p:cNvSpPr>
            <p:nvPr/>
          </p:nvSpPr>
          <p:spPr bwMode="auto">
            <a:xfrm>
              <a:off x="2968" y="1571"/>
              <a:ext cx="496" cy="283"/>
            </a:xfrm>
            <a:custGeom>
              <a:avLst/>
              <a:gdLst>
                <a:gd name="T0" fmla="*/ 0 w 1176"/>
                <a:gd name="T1" fmla="*/ 0 h 606"/>
                <a:gd name="T2" fmla="*/ 0 w 1176"/>
                <a:gd name="T3" fmla="*/ 0 h 606"/>
                <a:gd name="T4" fmla="*/ 0 w 1176"/>
                <a:gd name="T5" fmla="*/ 0 h 606"/>
                <a:gd name="T6" fmla="*/ 0 w 1176"/>
                <a:gd name="T7" fmla="*/ 0 h 606"/>
                <a:gd name="T8" fmla="*/ 0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B2B2B2"/>
            </a:solidFill>
            <a:ln w="9525">
              <a:noFill/>
              <a:round/>
              <a:headEnd/>
              <a:tailEnd/>
            </a:ln>
          </p:spPr>
          <p:txBody>
            <a:bodyPr/>
            <a:lstStyle/>
            <a:p>
              <a:endParaRPr lang="zh-CN" altLang="en-US"/>
            </a:p>
          </p:txBody>
        </p:sp>
        <p:sp>
          <p:nvSpPr>
            <p:cNvPr id="243" name="Freeform 896"/>
            <p:cNvSpPr>
              <a:spLocks/>
            </p:cNvSpPr>
            <p:nvPr/>
          </p:nvSpPr>
          <p:spPr bwMode="auto">
            <a:xfrm>
              <a:off x="3001" y="1864"/>
              <a:ext cx="1013" cy="325"/>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chemeClr val="bg2"/>
            </a:solidFill>
            <a:ln w="9525">
              <a:noFill/>
              <a:round/>
              <a:headEnd/>
              <a:tailEnd/>
            </a:ln>
          </p:spPr>
          <p:txBody>
            <a:bodyPr/>
            <a:lstStyle/>
            <a:p>
              <a:endParaRPr lang="zh-CN" altLang="en-US"/>
            </a:p>
          </p:txBody>
        </p:sp>
        <p:sp>
          <p:nvSpPr>
            <p:cNvPr id="244" name="Freeform 897"/>
            <p:cNvSpPr>
              <a:spLocks/>
            </p:cNvSpPr>
            <p:nvPr/>
          </p:nvSpPr>
          <p:spPr bwMode="auto">
            <a:xfrm flipV="1">
              <a:off x="4013" y="1841"/>
              <a:ext cx="413" cy="337"/>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B2B2B2"/>
            </a:solidFill>
            <a:ln w="9525">
              <a:noFill/>
              <a:round/>
              <a:headEnd/>
              <a:tailEnd/>
            </a:ln>
          </p:spPr>
          <p:txBody>
            <a:bodyPr/>
            <a:lstStyle/>
            <a:p>
              <a:endParaRPr lang="zh-CN" altLang="en-US"/>
            </a:p>
          </p:txBody>
        </p:sp>
        <p:sp>
          <p:nvSpPr>
            <p:cNvPr id="245" name="Freeform 898"/>
            <p:cNvSpPr>
              <a:spLocks/>
            </p:cNvSpPr>
            <p:nvPr/>
          </p:nvSpPr>
          <p:spPr bwMode="auto">
            <a:xfrm>
              <a:off x="3530" y="862"/>
              <a:ext cx="1124" cy="872"/>
            </a:xfrm>
            <a:custGeom>
              <a:avLst/>
              <a:gdLst>
                <a:gd name="T0" fmla="*/ 214 w 1124"/>
                <a:gd name="T1" fmla="*/ 0 h 872"/>
                <a:gd name="T2" fmla="*/ 1124 w 1124"/>
                <a:gd name="T3" fmla="*/ 128 h 872"/>
                <a:gd name="T4" fmla="*/ 884 w 1124"/>
                <a:gd name="T5" fmla="*/ 872 h 872"/>
                <a:gd name="T6" fmla="*/ 0 w 1124"/>
                <a:gd name="T7" fmla="*/ 656 h 872"/>
                <a:gd name="T8" fmla="*/ 214 w 1124"/>
                <a:gd name="T9" fmla="*/ 0 h 872"/>
                <a:gd name="T10" fmla="*/ 0 60000 65536"/>
                <a:gd name="T11" fmla="*/ 0 60000 65536"/>
                <a:gd name="T12" fmla="*/ 0 60000 65536"/>
                <a:gd name="T13" fmla="*/ 0 60000 65536"/>
                <a:gd name="T14" fmla="*/ 0 60000 65536"/>
                <a:gd name="T15" fmla="*/ 0 w 1124"/>
                <a:gd name="T16" fmla="*/ 0 h 872"/>
                <a:gd name="T17" fmla="*/ 1124 w 1124"/>
                <a:gd name="T18" fmla="*/ 872 h 872"/>
              </a:gdLst>
              <a:ahLst/>
              <a:cxnLst>
                <a:cxn ang="T10">
                  <a:pos x="T0" y="T1"/>
                </a:cxn>
                <a:cxn ang="T11">
                  <a:pos x="T2" y="T3"/>
                </a:cxn>
                <a:cxn ang="T12">
                  <a:pos x="T4" y="T5"/>
                </a:cxn>
                <a:cxn ang="T13">
                  <a:pos x="T6" y="T7"/>
                </a:cxn>
                <a:cxn ang="T14">
                  <a:pos x="T8" y="T9"/>
                </a:cxn>
              </a:cxnLst>
              <a:rect l="T15" t="T16" r="T17" b="T18"/>
              <a:pathLst>
                <a:path w="1124" h="872">
                  <a:moveTo>
                    <a:pt x="214" y="0"/>
                  </a:moveTo>
                  <a:lnTo>
                    <a:pt x="1124" y="128"/>
                  </a:lnTo>
                  <a:lnTo>
                    <a:pt x="884" y="872"/>
                  </a:lnTo>
                  <a:lnTo>
                    <a:pt x="0" y="656"/>
                  </a:lnTo>
                  <a:lnTo>
                    <a:pt x="214" y="0"/>
                  </a:lnTo>
                  <a:close/>
                </a:path>
              </a:pathLst>
            </a:custGeom>
            <a:gradFill rotWithShape="1">
              <a:gsLst>
                <a:gs pos="0">
                  <a:srgbClr val="DDDDDD">
                    <a:alpha val="81000"/>
                  </a:srgbClr>
                </a:gs>
                <a:gs pos="100000">
                  <a:srgbClr val="666666">
                    <a:alpha val="79999"/>
                  </a:srgbClr>
                </a:gs>
              </a:gsLst>
              <a:lin ang="5400000" scaled="1"/>
            </a:gradFill>
            <a:ln w="9525">
              <a:solidFill>
                <a:schemeClr val="tx1"/>
              </a:solidFill>
              <a:round/>
              <a:headEnd/>
              <a:tailEnd/>
            </a:ln>
          </p:spPr>
          <p:txBody>
            <a:bodyPr/>
            <a:lstStyle/>
            <a:p>
              <a:endParaRPr lang="zh-CN" altLang="en-US"/>
            </a:p>
          </p:txBody>
        </p:sp>
        <p:pic>
          <p:nvPicPr>
            <p:cNvPr id="246" name="Picture 899" descr="grayed_radiation"/>
            <p:cNvPicPr>
              <a:picLocks noChangeAspect="1" noChangeArrowheads="1"/>
            </p:cNvPicPr>
            <p:nvPr/>
          </p:nvPicPr>
          <p:blipFill>
            <a:blip r:embed="rId8" cstate="print"/>
            <a:srcRect/>
            <a:stretch>
              <a:fillRect/>
            </a:stretch>
          </p:blipFill>
          <p:spPr bwMode="auto">
            <a:xfrm>
              <a:off x="2896" y="396"/>
              <a:ext cx="1808" cy="1056"/>
            </a:xfrm>
            <a:prstGeom prst="rect">
              <a:avLst/>
            </a:prstGeom>
            <a:noFill/>
            <a:ln w="9525">
              <a:noFill/>
              <a:miter lim="800000"/>
              <a:headEnd/>
              <a:tailEnd/>
            </a:ln>
          </p:spPr>
        </p:pic>
      </p:grpSp>
      <p:grpSp>
        <p:nvGrpSpPr>
          <p:cNvPr id="247" name="Group 900"/>
          <p:cNvGrpSpPr>
            <a:grpSpLocks/>
          </p:cNvGrpSpPr>
          <p:nvPr/>
        </p:nvGrpSpPr>
        <p:grpSpPr bwMode="auto">
          <a:xfrm>
            <a:off x="7378700" y="5524500"/>
            <a:ext cx="504825" cy="401638"/>
            <a:chOff x="2896" y="396"/>
            <a:chExt cx="1848" cy="1887"/>
          </a:xfrm>
        </p:grpSpPr>
        <p:pic>
          <p:nvPicPr>
            <p:cNvPr id="248" name="Picture 901" descr="laptop_keyboard"/>
            <p:cNvPicPr>
              <a:picLocks noChangeAspect="1" noChangeArrowheads="1"/>
            </p:cNvPicPr>
            <p:nvPr/>
          </p:nvPicPr>
          <p:blipFill>
            <a:blip r:embed="rId6" cstate="print"/>
            <a:srcRect/>
            <a:stretch>
              <a:fillRect/>
            </a:stretch>
          </p:blipFill>
          <p:spPr bwMode="auto">
            <a:xfrm rot="109064" flipH="1">
              <a:off x="2966" y="1553"/>
              <a:ext cx="1526" cy="730"/>
            </a:xfrm>
            <a:prstGeom prst="rect">
              <a:avLst/>
            </a:prstGeom>
            <a:noFill/>
            <a:ln w="9525">
              <a:noFill/>
              <a:miter lim="800000"/>
              <a:headEnd/>
              <a:tailEnd/>
            </a:ln>
          </p:spPr>
        </p:pic>
        <p:sp>
          <p:nvSpPr>
            <p:cNvPr id="249" name="Freeform 902"/>
            <p:cNvSpPr>
              <a:spLocks/>
            </p:cNvSpPr>
            <p:nvPr/>
          </p:nvSpPr>
          <p:spPr bwMode="auto">
            <a:xfrm>
              <a:off x="3472" y="844"/>
              <a:ext cx="1228" cy="953"/>
            </a:xfrm>
            <a:custGeom>
              <a:avLst/>
              <a:gdLst>
                <a:gd name="T0" fmla="*/ 0 w 2982"/>
                <a:gd name="T1" fmla="*/ 0 h 2442"/>
                <a:gd name="T2" fmla="*/ 0 w 2982"/>
                <a:gd name="T3" fmla="*/ 0 h 2442"/>
                <a:gd name="T4" fmla="*/ 0 w 2982"/>
                <a:gd name="T5" fmla="*/ 0 h 2442"/>
                <a:gd name="T6" fmla="*/ 0 w 2982"/>
                <a:gd name="T7" fmla="*/ 0 h 2442"/>
                <a:gd name="T8" fmla="*/ 0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250" name="Picture 903" descr="screen"/>
            <p:cNvPicPr>
              <a:picLocks noChangeAspect="1" noChangeArrowheads="1"/>
            </p:cNvPicPr>
            <p:nvPr/>
          </p:nvPicPr>
          <p:blipFill>
            <a:blip r:embed="rId7" cstate="print"/>
            <a:srcRect/>
            <a:stretch>
              <a:fillRect/>
            </a:stretch>
          </p:blipFill>
          <p:spPr bwMode="auto">
            <a:xfrm>
              <a:off x="3532" y="868"/>
              <a:ext cx="1117" cy="868"/>
            </a:xfrm>
            <a:prstGeom prst="rect">
              <a:avLst/>
            </a:prstGeom>
            <a:noFill/>
            <a:ln w="9525">
              <a:noFill/>
              <a:miter lim="800000"/>
              <a:headEnd/>
              <a:tailEnd/>
            </a:ln>
          </p:spPr>
        </p:pic>
        <p:sp>
          <p:nvSpPr>
            <p:cNvPr id="251" name="Freeform 904"/>
            <p:cNvSpPr>
              <a:spLocks/>
            </p:cNvSpPr>
            <p:nvPr/>
          </p:nvSpPr>
          <p:spPr bwMode="auto">
            <a:xfrm>
              <a:off x="3695" y="816"/>
              <a:ext cx="1042" cy="177"/>
            </a:xfrm>
            <a:custGeom>
              <a:avLst/>
              <a:gdLst>
                <a:gd name="T0" fmla="*/ 0 w 2528"/>
                <a:gd name="T1" fmla="*/ 0 h 455"/>
                <a:gd name="T2" fmla="*/ 0 w 2528"/>
                <a:gd name="T3" fmla="*/ 0 h 455"/>
                <a:gd name="T4" fmla="*/ 0 w 2528"/>
                <a:gd name="T5" fmla="*/ 0 h 455"/>
                <a:gd name="T6" fmla="*/ 0 w 2528"/>
                <a:gd name="T7" fmla="*/ 0 h 455"/>
                <a:gd name="T8" fmla="*/ 0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chemeClr val="bg2"/>
                </a:gs>
                <a:gs pos="100000">
                  <a:srgbClr val="EAEAEA"/>
                </a:gs>
              </a:gsLst>
              <a:lin ang="0" scaled="1"/>
            </a:gradFill>
            <a:ln w="9525">
              <a:noFill/>
              <a:round/>
              <a:headEnd/>
              <a:tailEnd/>
            </a:ln>
          </p:spPr>
          <p:txBody>
            <a:bodyPr/>
            <a:lstStyle/>
            <a:p>
              <a:endParaRPr lang="zh-CN" altLang="en-US"/>
            </a:p>
          </p:txBody>
        </p:sp>
        <p:sp>
          <p:nvSpPr>
            <p:cNvPr id="252" name="Freeform 905"/>
            <p:cNvSpPr>
              <a:spLocks/>
            </p:cNvSpPr>
            <p:nvPr/>
          </p:nvSpPr>
          <p:spPr bwMode="auto">
            <a:xfrm>
              <a:off x="3461" y="814"/>
              <a:ext cx="289" cy="739"/>
            </a:xfrm>
            <a:custGeom>
              <a:avLst/>
              <a:gdLst>
                <a:gd name="T0" fmla="*/ 0 w 702"/>
                <a:gd name="T1" fmla="*/ 0 h 1893"/>
                <a:gd name="T2" fmla="*/ 0 w 702"/>
                <a:gd name="T3" fmla="*/ 0 h 1893"/>
                <a:gd name="T4" fmla="*/ 0 w 702"/>
                <a:gd name="T5" fmla="*/ 0 h 1893"/>
                <a:gd name="T6" fmla="*/ 0 w 702"/>
                <a:gd name="T7" fmla="*/ 0 h 1893"/>
                <a:gd name="T8" fmla="*/ 0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chemeClr val="bg2"/>
            </a:solidFill>
            <a:ln w="9525">
              <a:noFill/>
              <a:round/>
              <a:headEnd/>
              <a:tailEnd/>
            </a:ln>
          </p:spPr>
          <p:txBody>
            <a:bodyPr/>
            <a:lstStyle/>
            <a:p>
              <a:endParaRPr lang="zh-CN" altLang="en-US"/>
            </a:p>
          </p:txBody>
        </p:sp>
        <p:sp>
          <p:nvSpPr>
            <p:cNvPr id="253" name="Freeform 906"/>
            <p:cNvSpPr>
              <a:spLocks/>
            </p:cNvSpPr>
            <p:nvPr/>
          </p:nvSpPr>
          <p:spPr bwMode="auto">
            <a:xfrm>
              <a:off x="4418" y="946"/>
              <a:ext cx="311" cy="853"/>
            </a:xfrm>
            <a:custGeom>
              <a:avLst/>
              <a:gdLst>
                <a:gd name="T0" fmla="*/ 0 w 756"/>
                <a:gd name="T1" fmla="*/ 0 h 2184"/>
                <a:gd name="T2" fmla="*/ 0 w 756"/>
                <a:gd name="T3" fmla="*/ 0 h 2184"/>
                <a:gd name="T4" fmla="*/ 0 w 756"/>
                <a:gd name="T5" fmla="*/ 0 h 2184"/>
                <a:gd name="T6" fmla="*/ 0 w 756"/>
                <a:gd name="T7" fmla="*/ 0 h 2184"/>
                <a:gd name="T8" fmla="*/ 0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w="9525">
              <a:noFill/>
              <a:round/>
              <a:headEnd/>
              <a:tailEnd/>
            </a:ln>
          </p:spPr>
          <p:txBody>
            <a:bodyPr/>
            <a:lstStyle/>
            <a:p>
              <a:endParaRPr lang="zh-CN" altLang="en-US"/>
            </a:p>
          </p:txBody>
        </p:sp>
        <p:sp>
          <p:nvSpPr>
            <p:cNvPr id="254" name="Freeform 907"/>
            <p:cNvSpPr>
              <a:spLocks/>
            </p:cNvSpPr>
            <p:nvPr/>
          </p:nvSpPr>
          <p:spPr bwMode="auto">
            <a:xfrm>
              <a:off x="3457" y="1515"/>
              <a:ext cx="1143" cy="288"/>
            </a:xfrm>
            <a:custGeom>
              <a:avLst/>
              <a:gdLst>
                <a:gd name="T0" fmla="*/ 0 w 2773"/>
                <a:gd name="T1" fmla="*/ 0 h 738"/>
                <a:gd name="T2" fmla="*/ 0 w 2773"/>
                <a:gd name="T3" fmla="*/ 0 h 738"/>
                <a:gd name="T4" fmla="*/ 0 w 2773"/>
                <a:gd name="T5" fmla="*/ 0 h 738"/>
                <a:gd name="T6" fmla="*/ 0 w 2773"/>
                <a:gd name="T7" fmla="*/ 0 h 738"/>
                <a:gd name="T8" fmla="*/ 0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chemeClr val="bg2"/>
                </a:gs>
                <a:gs pos="100000">
                  <a:schemeClr val="bg1"/>
                </a:gs>
              </a:gsLst>
              <a:lin ang="0" scaled="1"/>
            </a:gradFill>
            <a:ln w="9525">
              <a:noFill/>
              <a:round/>
              <a:headEnd/>
              <a:tailEnd/>
            </a:ln>
          </p:spPr>
          <p:txBody>
            <a:bodyPr/>
            <a:lstStyle/>
            <a:p>
              <a:endParaRPr lang="zh-CN" altLang="en-US"/>
            </a:p>
          </p:txBody>
        </p:sp>
        <p:sp>
          <p:nvSpPr>
            <p:cNvPr id="255" name="Freeform 908"/>
            <p:cNvSpPr>
              <a:spLocks/>
            </p:cNvSpPr>
            <p:nvPr/>
          </p:nvSpPr>
          <p:spPr bwMode="auto">
            <a:xfrm>
              <a:off x="4452" y="954"/>
              <a:ext cx="292" cy="855"/>
            </a:xfrm>
            <a:custGeom>
              <a:avLst/>
              <a:gdLst>
                <a:gd name="T0" fmla="*/ 0 w 637"/>
                <a:gd name="T1" fmla="*/ 0 h 1659"/>
                <a:gd name="T2" fmla="*/ 0 w 637"/>
                <a:gd name="T3" fmla="*/ 0 h 1659"/>
                <a:gd name="T4" fmla="*/ 0 w 637"/>
                <a:gd name="T5" fmla="*/ 1 h 1659"/>
                <a:gd name="T6" fmla="*/ 0 w 637"/>
                <a:gd name="T7" fmla="*/ 1 h 1659"/>
                <a:gd name="T8" fmla="*/ 0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w="9525">
              <a:noFill/>
              <a:round/>
              <a:headEnd/>
              <a:tailEnd/>
            </a:ln>
          </p:spPr>
          <p:txBody>
            <a:bodyPr/>
            <a:lstStyle/>
            <a:p>
              <a:endParaRPr lang="zh-CN" altLang="en-US"/>
            </a:p>
          </p:txBody>
        </p:sp>
        <p:sp>
          <p:nvSpPr>
            <p:cNvPr id="256" name="Freeform 909"/>
            <p:cNvSpPr>
              <a:spLocks/>
            </p:cNvSpPr>
            <p:nvPr/>
          </p:nvSpPr>
          <p:spPr bwMode="auto">
            <a:xfrm>
              <a:off x="3459" y="1553"/>
              <a:ext cx="1016" cy="284"/>
            </a:xfrm>
            <a:custGeom>
              <a:avLst/>
              <a:gdLst>
                <a:gd name="T0" fmla="*/ 0 w 2216"/>
                <a:gd name="T1" fmla="*/ 0 h 550"/>
                <a:gd name="T2" fmla="*/ 0 w 2216"/>
                <a:gd name="T3" fmla="*/ 1 h 550"/>
                <a:gd name="T4" fmla="*/ 0 w 2216"/>
                <a:gd name="T5" fmla="*/ 1 h 550"/>
                <a:gd name="T6" fmla="*/ 0 w 2216"/>
                <a:gd name="T7" fmla="*/ 1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chemeClr val="bg2"/>
                </a:gs>
                <a:gs pos="100000">
                  <a:srgbClr val="DDDDDD"/>
                </a:gs>
              </a:gsLst>
              <a:lin ang="0" scaled="1"/>
            </a:gradFill>
            <a:ln w="9525">
              <a:noFill/>
              <a:round/>
              <a:headEnd/>
              <a:tailEnd/>
            </a:ln>
          </p:spPr>
          <p:txBody>
            <a:bodyPr/>
            <a:lstStyle/>
            <a:p>
              <a:endParaRPr lang="zh-CN" altLang="en-US"/>
            </a:p>
          </p:txBody>
        </p:sp>
        <p:sp>
          <p:nvSpPr>
            <p:cNvPr id="257" name="Freeform 910"/>
            <p:cNvSpPr>
              <a:spLocks/>
            </p:cNvSpPr>
            <p:nvPr/>
          </p:nvSpPr>
          <p:spPr bwMode="auto">
            <a:xfrm>
              <a:off x="3442" y="1857"/>
              <a:ext cx="345" cy="169"/>
            </a:xfrm>
            <a:custGeom>
              <a:avLst/>
              <a:gdLst>
                <a:gd name="T0" fmla="*/ 0 w 752"/>
                <a:gd name="T1" fmla="*/ 0 h 327"/>
                <a:gd name="T2" fmla="*/ 0 w 752"/>
                <a:gd name="T3" fmla="*/ 1 h 327"/>
                <a:gd name="T4" fmla="*/ 0 w 752"/>
                <a:gd name="T5" fmla="*/ 1 h 327"/>
                <a:gd name="T6" fmla="*/ 0 w 752"/>
                <a:gd name="T7" fmla="*/ 1 h 327"/>
                <a:gd name="T8" fmla="*/ 0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333333"/>
            </a:solidFill>
            <a:ln w="9525">
              <a:noFill/>
              <a:round/>
              <a:headEnd/>
              <a:tailEnd/>
            </a:ln>
          </p:spPr>
          <p:txBody>
            <a:bodyPr/>
            <a:lstStyle/>
            <a:p>
              <a:endParaRPr lang="zh-CN" altLang="en-US"/>
            </a:p>
          </p:txBody>
        </p:sp>
        <p:sp>
          <p:nvSpPr>
            <p:cNvPr id="258" name="Freeform 911"/>
            <p:cNvSpPr>
              <a:spLocks/>
            </p:cNvSpPr>
            <p:nvPr/>
          </p:nvSpPr>
          <p:spPr bwMode="auto">
            <a:xfrm>
              <a:off x="3449" y="1860"/>
              <a:ext cx="333" cy="160"/>
            </a:xfrm>
            <a:custGeom>
              <a:avLst/>
              <a:gdLst>
                <a:gd name="T0" fmla="*/ 0 w 726"/>
                <a:gd name="T1" fmla="*/ 0 h 311"/>
                <a:gd name="T2" fmla="*/ 0 w 726"/>
                <a:gd name="T3" fmla="*/ 1 h 311"/>
                <a:gd name="T4" fmla="*/ 0 w 726"/>
                <a:gd name="T5" fmla="*/ 1 h 311"/>
                <a:gd name="T6" fmla="*/ 0 w 726"/>
                <a:gd name="T7" fmla="*/ 1 h 311"/>
                <a:gd name="T8" fmla="*/ 0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w="9525">
              <a:noFill/>
              <a:round/>
              <a:headEnd/>
              <a:tailEnd/>
            </a:ln>
          </p:spPr>
          <p:txBody>
            <a:bodyPr/>
            <a:lstStyle/>
            <a:p>
              <a:endParaRPr lang="zh-CN" altLang="en-US"/>
            </a:p>
          </p:txBody>
        </p:sp>
        <p:sp>
          <p:nvSpPr>
            <p:cNvPr id="259" name="Freeform 912"/>
            <p:cNvSpPr>
              <a:spLocks/>
            </p:cNvSpPr>
            <p:nvPr/>
          </p:nvSpPr>
          <p:spPr bwMode="auto">
            <a:xfrm>
              <a:off x="3473" y="1923"/>
              <a:ext cx="119" cy="52"/>
            </a:xfrm>
            <a:custGeom>
              <a:avLst/>
              <a:gdLst>
                <a:gd name="T0" fmla="*/ 0 w 258"/>
                <a:gd name="T1" fmla="*/ 1 h 100"/>
                <a:gd name="T2" fmla="*/ 0 w 258"/>
                <a:gd name="T3" fmla="*/ 0 h 100"/>
                <a:gd name="T4" fmla="*/ 0 w 258"/>
                <a:gd name="T5" fmla="*/ 1 h 100"/>
                <a:gd name="T6" fmla="*/ 0 w 258"/>
                <a:gd name="T7" fmla="*/ 1 h 100"/>
                <a:gd name="T8" fmla="*/ 0 w 258"/>
                <a:gd name="T9" fmla="*/ 1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rgbClr val="333333"/>
            </a:solidFill>
            <a:ln w="9525">
              <a:noFill/>
              <a:round/>
              <a:headEnd/>
              <a:tailEnd/>
            </a:ln>
          </p:spPr>
          <p:txBody>
            <a:bodyPr/>
            <a:lstStyle/>
            <a:p>
              <a:endParaRPr lang="zh-CN" altLang="en-US"/>
            </a:p>
          </p:txBody>
        </p:sp>
        <p:sp>
          <p:nvSpPr>
            <p:cNvPr id="260" name="Freeform 913"/>
            <p:cNvSpPr>
              <a:spLocks/>
            </p:cNvSpPr>
            <p:nvPr/>
          </p:nvSpPr>
          <p:spPr bwMode="auto">
            <a:xfrm>
              <a:off x="3469" y="1947"/>
              <a:ext cx="89" cy="32"/>
            </a:xfrm>
            <a:custGeom>
              <a:avLst/>
              <a:gdLst>
                <a:gd name="T0" fmla="*/ 0 w 194"/>
                <a:gd name="T1" fmla="*/ 0 h 63"/>
                <a:gd name="T2" fmla="*/ 0 w 194"/>
                <a:gd name="T3" fmla="*/ 1 h 63"/>
                <a:gd name="T4" fmla="*/ 0 w 194"/>
                <a:gd name="T5" fmla="*/ 1 h 63"/>
                <a:gd name="T6" fmla="*/ 0 w 194"/>
                <a:gd name="T7" fmla="*/ 1 h 63"/>
                <a:gd name="T8" fmla="*/ 0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DDDDDD"/>
            </a:solidFill>
            <a:ln w="9525">
              <a:noFill/>
              <a:round/>
              <a:headEnd/>
              <a:tailEnd/>
            </a:ln>
          </p:spPr>
          <p:txBody>
            <a:bodyPr/>
            <a:lstStyle/>
            <a:p>
              <a:endParaRPr lang="zh-CN" altLang="en-US"/>
            </a:p>
          </p:txBody>
        </p:sp>
        <p:sp>
          <p:nvSpPr>
            <p:cNvPr id="261" name="Freeform 914"/>
            <p:cNvSpPr>
              <a:spLocks/>
            </p:cNvSpPr>
            <p:nvPr/>
          </p:nvSpPr>
          <p:spPr bwMode="auto">
            <a:xfrm>
              <a:off x="3570" y="1956"/>
              <a:ext cx="119" cy="53"/>
            </a:xfrm>
            <a:custGeom>
              <a:avLst/>
              <a:gdLst>
                <a:gd name="T0" fmla="*/ 0 w 258"/>
                <a:gd name="T1" fmla="*/ 1 h 102"/>
                <a:gd name="T2" fmla="*/ 0 w 258"/>
                <a:gd name="T3" fmla="*/ 0 h 102"/>
                <a:gd name="T4" fmla="*/ 0 w 258"/>
                <a:gd name="T5" fmla="*/ 1 h 102"/>
                <a:gd name="T6" fmla="*/ 0 w 258"/>
                <a:gd name="T7" fmla="*/ 1 h 102"/>
                <a:gd name="T8" fmla="*/ 0 w 258"/>
                <a:gd name="T9" fmla="*/ 1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rgbClr val="333333"/>
            </a:solidFill>
            <a:ln w="9525">
              <a:noFill/>
              <a:round/>
              <a:headEnd/>
              <a:tailEnd/>
            </a:ln>
          </p:spPr>
          <p:txBody>
            <a:bodyPr/>
            <a:lstStyle/>
            <a:p>
              <a:endParaRPr lang="zh-CN" altLang="en-US"/>
            </a:p>
          </p:txBody>
        </p:sp>
        <p:sp>
          <p:nvSpPr>
            <p:cNvPr id="262" name="Freeform 915"/>
            <p:cNvSpPr>
              <a:spLocks/>
            </p:cNvSpPr>
            <p:nvPr/>
          </p:nvSpPr>
          <p:spPr bwMode="auto">
            <a:xfrm>
              <a:off x="3566" y="1981"/>
              <a:ext cx="89" cy="33"/>
            </a:xfrm>
            <a:custGeom>
              <a:avLst/>
              <a:gdLst>
                <a:gd name="T0" fmla="*/ 0 w 194"/>
                <a:gd name="T1" fmla="*/ 0 h 63"/>
                <a:gd name="T2" fmla="*/ 0 w 194"/>
                <a:gd name="T3" fmla="*/ 1 h 63"/>
                <a:gd name="T4" fmla="*/ 0 w 194"/>
                <a:gd name="T5" fmla="*/ 1 h 63"/>
                <a:gd name="T6" fmla="*/ 0 w 194"/>
                <a:gd name="T7" fmla="*/ 1 h 63"/>
                <a:gd name="T8" fmla="*/ 0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DDDDDD"/>
            </a:solidFill>
            <a:ln w="9525">
              <a:noFill/>
              <a:round/>
              <a:headEnd/>
              <a:tailEnd/>
            </a:ln>
          </p:spPr>
          <p:txBody>
            <a:bodyPr/>
            <a:lstStyle/>
            <a:p>
              <a:endParaRPr lang="zh-CN" altLang="en-US"/>
            </a:p>
          </p:txBody>
        </p:sp>
        <p:sp>
          <p:nvSpPr>
            <p:cNvPr id="263" name="Freeform 916"/>
            <p:cNvSpPr>
              <a:spLocks/>
            </p:cNvSpPr>
            <p:nvPr/>
          </p:nvSpPr>
          <p:spPr bwMode="auto">
            <a:xfrm>
              <a:off x="4032" y="1882"/>
              <a:ext cx="418" cy="371"/>
            </a:xfrm>
            <a:custGeom>
              <a:avLst/>
              <a:gdLst>
                <a:gd name="T0" fmla="*/ 0 w 990"/>
                <a:gd name="T1" fmla="*/ 0 h 792"/>
                <a:gd name="T2" fmla="*/ 0 w 990"/>
                <a:gd name="T3" fmla="*/ 0 h 792"/>
                <a:gd name="T4" fmla="*/ 0 w 990"/>
                <a:gd name="T5" fmla="*/ 0 h 792"/>
                <a:gd name="T6" fmla="*/ 0 w 990"/>
                <a:gd name="T7" fmla="*/ 0 h 792"/>
                <a:gd name="T8" fmla="*/ 0 w 990"/>
                <a:gd name="T9" fmla="*/ 0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chemeClr val="bg2"/>
            </a:solidFill>
            <a:ln w="9525">
              <a:noFill/>
              <a:round/>
              <a:headEnd/>
              <a:tailEnd/>
            </a:ln>
          </p:spPr>
          <p:txBody>
            <a:bodyPr/>
            <a:lstStyle/>
            <a:p>
              <a:endParaRPr lang="zh-CN" altLang="en-US"/>
            </a:p>
          </p:txBody>
        </p:sp>
        <p:sp>
          <p:nvSpPr>
            <p:cNvPr id="264" name="Freeform 917"/>
            <p:cNvSpPr>
              <a:spLocks/>
            </p:cNvSpPr>
            <p:nvPr/>
          </p:nvSpPr>
          <p:spPr bwMode="auto">
            <a:xfrm>
              <a:off x="2966" y="1912"/>
              <a:ext cx="1069" cy="338"/>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chemeClr val="bg2"/>
            </a:solidFill>
            <a:ln w="9525">
              <a:solidFill>
                <a:schemeClr val="bg2"/>
              </a:solidFill>
              <a:round/>
              <a:headEnd/>
              <a:tailEnd/>
            </a:ln>
          </p:spPr>
          <p:txBody>
            <a:bodyPr/>
            <a:lstStyle/>
            <a:p>
              <a:endParaRPr lang="zh-CN" altLang="en-US"/>
            </a:p>
          </p:txBody>
        </p:sp>
        <p:sp>
          <p:nvSpPr>
            <p:cNvPr id="265" name="Freeform 918"/>
            <p:cNvSpPr>
              <a:spLocks/>
            </p:cNvSpPr>
            <p:nvPr/>
          </p:nvSpPr>
          <p:spPr bwMode="auto">
            <a:xfrm>
              <a:off x="2967" y="1850"/>
              <a:ext cx="12" cy="68"/>
            </a:xfrm>
            <a:custGeom>
              <a:avLst/>
              <a:gdLst>
                <a:gd name="T0" fmla="*/ 0 w 26"/>
                <a:gd name="T1" fmla="*/ 0 h 147"/>
                <a:gd name="T2" fmla="*/ 0 w 26"/>
                <a:gd name="T3" fmla="*/ 0 h 147"/>
                <a:gd name="T4" fmla="*/ 0 w 26"/>
                <a:gd name="T5" fmla="*/ 0 h 147"/>
                <a:gd name="T6" fmla="*/ 0 w 26"/>
                <a:gd name="T7" fmla="*/ 0 h 147"/>
                <a:gd name="T8" fmla="*/ 0 w 26"/>
                <a:gd name="T9" fmla="*/ 0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B2B2B2"/>
            </a:solidFill>
            <a:ln w="9525">
              <a:noFill/>
              <a:round/>
              <a:headEnd/>
              <a:tailEnd/>
            </a:ln>
          </p:spPr>
          <p:txBody>
            <a:bodyPr/>
            <a:lstStyle/>
            <a:p>
              <a:endParaRPr lang="zh-CN" altLang="en-US"/>
            </a:p>
          </p:txBody>
        </p:sp>
        <p:sp>
          <p:nvSpPr>
            <p:cNvPr id="266" name="Freeform 919"/>
            <p:cNvSpPr>
              <a:spLocks/>
            </p:cNvSpPr>
            <p:nvPr/>
          </p:nvSpPr>
          <p:spPr bwMode="auto">
            <a:xfrm>
              <a:off x="2968" y="1571"/>
              <a:ext cx="496" cy="283"/>
            </a:xfrm>
            <a:custGeom>
              <a:avLst/>
              <a:gdLst>
                <a:gd name="T0" fmla="*/ 0 w 1176"/>
                <a:gd name="T1" fmla="*/ 0 h 606"/>
                <a:gd name="T2" fmla="*/ 0 w 1176"/>
                <a:gd name="T3" fmla="*/ 0 h 606"/>
                <a:gd name="T4" fmla="*/ 0 w 1176"/>
                <a:gd name="T5" fmla="*/ 0 h 606"/>
                <a:gd name="T6" fmla="*/ 0 w 1176"/>
                <a:gd name="T7" fmla="*/ 0 h 606"/>
                <a:gd name="T8" fmla="*/ 0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B2B2B2"/>
            </a:solidFill>
            <a:ln w="9525">
              <a:noFill/>
              <a:round/>
              <a:headEnd/>
              <a:tailEnd/>
            </a:ln>
          </p:spPr>
          <p:txBody>
            <a:bodyPr/>
            <a:lstStyle/>
            <a:p>
              <a:endParaRPr lang="zh-CN" altLang="en-US"/>
            </a:p>
          </p:txBody>
        </p:sp>
        <p:sp>
          <p:nvSpPr>
            <p:cNvPr id="267" name="Freeform 920"/>
            <p:cNvSpPr>
              <a:spLocks/>
            </p:cNvSpPr>
            <p:nvPr/>
          </p:nvSpPr>
          <p:spPr bwMode="auto">
            <a:xfrm>
              <a:off x="3001" y="1864"/>
              <a:ext cx="1013" cy="325"/>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chemeClr val="bg2"/>
            </a:solidFill>
            <a:ln w="9525">
              <a:noFill/>
              <a:round/>
              <a:headEnd/>
              <a:tailEnd/>
            </a:ln>
          </p:spPr>
          <p:txBody>
            <a:bodyPr/>
            <a:lstStyle/>
            <a:p>
              <a:endParaRPr lang="zh-CN" altLang="en-US"/>
            </a:p>
          </p:txBody>
        </p:sp>
        <p:sp>
          <p:nvSpPr>
            <p:cNvPr id="268" name="Freeform 921"/>
            <p:cNvSpPr>
              <a:spLocks/>
            </p:cNvSpPr>
            <p:nvPr/>
          </p:nvSpPr>
          <p:spPr bwMode="auto">
            <a:xfrm flipV="1">
              <a:off x="4013" y="1841"/>
              <a:ext cx="413" cy="337"/>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B2B2B2"/>
            </a:solidFill>
            <a:ln w="9525">
              <a:noFill/>
              <a:round/>
              <a:headEnd/>
              <a:tailEnd/>
            </a:ln>
          </p:spPr>
          <p:txBody>
            <a:bodyPr/>
            <a:lstStyle/>
            <a:p>
              <a:endParaRPr lang="zh-CN" altLang="en-US"/>
            </a:p>
          </p:txBody>
        </p:sp>
        <p:sp>
          <p:nvSpPr>
            <p:cNvPr id="269" name="Freeform 922"/>
            <p:cNvSpPr>
              <a:spLocks/>
            </p:cNvSpPr>
            <p:nvPr/>
          </p:nvSpPr>
          <p:spPr bwMode="auto">
            <a:xfrm>
              <a:off x="3530" y="862"/>
              <a:ext cx="1124" cy="872"/>
            </a:xfrm>
            <a:custGeom>
              <a:avLst/>
              <a:gdLst>
                <a:gd name="T0" fmla="*/ 214 w 1124"/>
                <a:gd name="T1" fmla="*/ 0 h 872"/>
                <a:gd name="T2" fmla="*/ 1124 w 1124"/>
                <a:gd name="T3" fmla="*/ 128 h 872"/>
                <a:gd name="T4" fmla="*/ 884 w 1124"/>
                <a:gd name="T5" fmla="*/ 872 h 872"/>
                <a:gd name="T6" fmla="*/ 0 w 1124"/>
                <a:gd name="T7" fmla="*/ 656 h 872"/>
                <a:gd name="T8" fmla="*/ 214 w 1124"/>
                <a:gd name="T9" fmla="*/ 0 h 872"/>
                <a:gd name="T10" fmla="*/ 0 60000 65536"/>
                <a:gd name="T11" fmla="*/ 0 60000 65536"/>
                <a:gd name="T12" fmla="*/ 0 60000 65536"/>
                <a:gd name="T13" fmla="*/ 0 60000 65536"/>
                <a:gd name="T14" fmla="*/ 0 60000 65536"/>
                <a:gd name="T15" fmla="*/ 0 w 1124"/>
                <a:gd name="T16" fmla="*/ 0 h 872"/>
                <a:gd name="T17" fmla="*/ 1124 w 1124"/>
                <a:gd name="T18" fmla="*/ 872 h 872"/>
              </a:gdLst>
              <a:ahLst/>
              <a:cxnLst>
                <a:cxn ang="T10">
                  <a:pos x="T0" y="T1"/>
                </a:cxn>
                <a:cxn ang="T11">
                  <a:pos x="T2" y="T3"/>
                </a:cxn>
                <a:cxn ang="T12">
                  <a:pos x="T4" y="T5"/>
                </a:cxn>
                <a:cxn ang="T13">
                  <a:pos x="T6" y="T7"/>
                </a:cxn>
                <a:cxn ang="T14">
                  <a:pos x="T8" y="T9"/>
                </a:cxn>
              </a:cxnLst>
              <a:rect l="T15" t="T16" r="T17" b="T18"/>
              <a:pathLst>
                <a:path w="1124" h="872">
                  <a:moveTo>
                    <a:pt x="214" y="0"/>
                  </a:moveTo>
                  <a:lnTo>
                    <a:pt x="1124" y="128"/>
                  </a:lnTo>
                  <a:lnTo>
                    <a:pt x="884" y="872"/>
                  </a:lnTo>
                  <a:lnTo>
                    <a:pt x="0" y="656"/>
                  </a:lnTo>
                  <a:lnTo>
                    <a:pt x="214" y="0"/>
                  </a:lnTo>
                  <a:close/>
                </a:path>
              </a:pathLst>
            </a:custGeom>
            <a:gradFill rotWithShape="1">
              <a:gsLst>
                <a:gs pos="0">
                  <a:srgbClr val="DDDDDD">
                    <a:alpha val="81000"/>
                  </a:srgbClr>
                </a:gs>
                <a:gs pos="100000">
                  <a:srgbClr val="666666">
                    <a:alpha val="79999"/>
                  </a:srgbClr>
                </a:gs>
              </a:gsLst>
              <a:lin ang="5400000" scaled="1"/>
            </a:gradFill>
            <a:ln w="9525">
              <a:solidFill>
                <a:schemeClr val="tx1"/>
              </a:solidFill>
              <a:round/>
              <a:headEnd/>
              <a:tailEnd/>
            </a:ln>
          </p:spPr>
          <p:txBody>
            <a:bodyPr/>
            <a:lstStyle/>
            <a:p>
              <a:endParaRPr lang="zh-CN" altLang="en-US"/>
            </a:p>
          </p:txBody>
        </p:sp>
        <p:pic>
          <p:nvPicPr>
            <p:cNvPr id="270" name="Picture 923" descr="grayed_radiation"/>
            <p:cNvPicPr>
              <a:picLocks noChangeAspect="1" noChangeArrowheads="1"/>
            </p:cNvPicPr>
            <p:nvPr/>
          </p:nvPicPr>
          <p:blipFill>
            <a:blip r:embed="rId8" cstate="print"/>
            <a:srcRect/>
            <a:stretch>
              <a:fillRect/>
            </a:stretch>
          </p:blipFill>
          <p:spPr bwMode="auto">
            <a:xfrm>
              <a:off x="2896" y="396"/>
              <a:ext cx="1808" cy="1056"/>
            </a:xfrm>
            <a:prstGeom prst="rect">
              <a:avLst/>
            </a:prstGeom>
            <a:noFill/>
            <a:ln w="9525">
              <a:noFill/>
              <a:miter lim="800000"/>
              <a:headEnd/>
              <a:tailEnd/>
            </a:ln>
          </p:spPr>
        </p:pic>
      </p:grpSp>
      <p:grpSp>
        <p:nvGrpSpPr>
          <p:cNvPr id="271" name="Group 924"/>
          <p:cNvGrpSpPr>
            <a:grpSpLocks/>
          </p:cNvGrpSpPr>
          <p:nvPr/>
        </p:nvGrpSpPr>
        <p:grpSpPr bwMode="auto">
          <a:xfrm>
            <a:off x="5349875" y="1590675"/>
            <a:ext cx="617538" cy="387350"/>
            <a:chOff x="2920" y="972"/>
            <a:chExt cx="389" cy="244"/>
          </a:xfrm>
        </p:grpSpPr>
        <p:grpSp>
          <p:nvGrpSpPr>
            <p:cNvPr id="272" name="Group 925"/>
            <p:cNvGrpSpPr>
              <a:grpSpLocks/>
            </p:cNvGrpSpPr>
            <p:nvPr/>
          </p:nvGrpSpPr>
          <p:grpSpPr bwMode="auto">
            <a:xfrm>
              <a:off x="3085" y="1027"/>
              <a:ext cx="102" cy="189"/>
              <a:chOff x="3436" y="1504"/>
              <a:chExt cx="393" cy="942"/>
            </a:xfrm>
          </p:grpSpPr>
          <p:pic>
            <p:nvPicPr>
              <p:cNvPr id="274" name="Picture 926" descr="iphone_stylized_small"/>
              <p:cNvPicPr>
                <a:picLocks noChangeAspect="1" noChangeArrowheads="1"/>
              </p:cNvPicPr>
              <p:nvPr/>
            </p:nvPicPr>
            <p:blipFill>
              <a:blip r:embed="rId9" cstate="print"/>
              <a:srcRect/>
              <a:stretch>
                <a:fillRect/>
              </a:stretch>
            </p:blipFill>
            <p:spPr bwMode="auto">
              <a:xfrm>
                <a:off x="3436" y="1504"/>
                <a:ext cx="393" cy="942"/>
              </a:xfrm>
              <a:prstGeom prst="rect">
                <a:avLst/>
              </a:prstGeom>
              <a:noFill/>
              <a:ln w="9525">
                <a:noFill/>
                <a:miter lim="800000"/>
                <a:headEnd/>
                <a:tailEnd/>
              </a:ln>
            </p:spPr>
          </p:pic>
          <p:sp>
            <p:nvSpPr>
              <p:cNvPr id="275" name="Freeform 927"/>
              <p:cNvSpPr>
                <a:spLocks/>
              </p:cNvSpPr>
              <p:nvPr/>
            </p:nvSpPr>
            <p:spPr bwMode="auto">
              <a:xfrm>
                <a:off x="3484" y="1523"/>
                <a:ext cx="339" cy="906"/>
              </a:xfrm>
              <a:custGeom>
                <a:avLst/>
                <a:gdLst>
                  <a:gd name="T0" fmla="*/ 6 w 339"/>
                  <a:gd name="T1" fmla="*/ 31 h 906"/>
                  <a:gd name="T2" fmla="*/ 38 w 339"/>
                  <a:gd name="T3" fmla="*/ 0 h 906"/>
                  <a:gd name="T4" fmla="*/ 323 w 339"/>
                  <a:gd name="T5" fmla="*/ 45 h 906"/>
                  <a:gd name="T6" fmla="*/ 338 w 339"/>
                  <a:gd name="T7" fmla="*/ 85 h 906"/>
                  <a:gd name="T8" fmla="*/ 339 w 339"/>
                  <a:gd name="T9" fmla="*/ 813 h 906"/>
                  <a:gd name="T10" fmla="*/ 312 w 339"/>
                  <a:gd name="T11" fmla="*/ 865 h 906"/>
                  <a:gd name="T12" fmla="*/ 29 w 339"/>
                  <a:gd name="T13" fmla="*/ 906 h 906"/>
                  <a:gd name="T14" fmla="*/ 0 w 339"/>
                  <a:gd name="T15" fmla="*/ 876 h 906"/>
                  <a:gd name="T16" fmla="*/ 6 w 339"/>
                  <a:gd name="T17" fmla="*/ 31 h 90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39"/>
                  <a:gd name="T28" fmla="*/ 0 h 906"/>
                  <a:gd name="T29" fmla="*/ 339 w 339"/>
                  <a:gd name="T30" fmla="*/ 906 h 90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39" h="906">
                    <a:moveTo>
                      <a:pt x="6" y="31"/>
                    </a:moveTo>
                    <a:lnTo>
                      <a:pt x="38" y="0"/>
                    </a:lnTo>
                    <a:lnTo>
                      <a:pt x="323" y="45"/>
                    </a:lnTo>
                    <a:lnTo>
                      <a:pt x="338" y="85"/>
                    </a:lnTo>
                    <a:lnTo>
                      <a:pt x="339" y="813"/>
                    </a:lnTo>
                    <a:lnTo>
                      <a:pt x="312" y="865"/>
                    </a:lnTo>
                    <a:lnTo>
                      <a:pt x="29" y="906"/>
                    </a:lnTo>
                    <a:lnTo>
                      <a:pt x="0" y="876"/>
                    </a:lnTo>
                    <a:lnTo>
                      <a:pt x="6" y="31"/>
                    </a:lnTo>
                    <a:close/>
                  </a:path>
                </a:pathLst>
              </a:custGeom>
              <a:gradFill rotWithShape="1">
                <a:gsLst>
                  <a:gs pos="0">
                    <a:srgbClr val="DDDDDD">
                      <a:alpha val="82001"/>
                    </a:srgbClr>
                  </a:gs>
                  <a:gs pos="100000">
                    <a:srgbClr val="666666">
                      <a:alpha val="82001"/>
                    </a:srgbClr>
                  </a:gs>
                </a:gsLst>
                <a:lin ang="5400000" scaled="1"/>
              </a:gradFill>
              <a:ln w="9525">
                <a:noFill/>
                <a:round/>
                <a:headEnd/>
                <a:tailEnd/>
              </a:ln>
            </p:spPr>
            <p:txBody>
              <a:bodyPr/>
              <a:lstStyle/>
              <a:p>
                <a:endParaRPr lang="zh-CN" altLang="en-US"/>
              </a:p>
            </p:txBody>
          </p:sp>
          <p:grpSp>
            <p:nvGrpSpPr>
              <p:cNvPr id="276" name="Group 928"/>
              <p:cNvGrpSpPr>
                <a:grpSpLocks/>
              </p:cNvGrpSpPr>
              <p:nvPr/>
            </p:nvGrpSpPr>
            <p:grpSpPr bwMode="auto">
              <a:xfrm>
                <a:off x="3511" y="1689"/>
                <a:ext cx="289" cy="576"/>
                <a:chOff x="3511" y="1689"/>
                <a:chExt cx="289" cy="576"/>
              </a:xfrm>
            </p:grpSpPr>
            <p:sp>
              <p:nvSpPr>
                <p:cNvPr id="277" name="Freeform 929"/>
                <p:cNvSpPr>
                  <a:spLocks/>
                </p:cNvSpPr>
                <p:nvPr/>
              </p:nvSpPr>
              <p:spPr bwMode="auto">
                <a:xfrm>
                  <a:off x="3519" y="2175"/>
                  <a:ext cx="66" cy="90"/>
                </a:xfrm>
                <a:custGeom>
                  <a:avLst/>
                  <a:gdLst>
                    <a:gd name="T0" fmla="*/ 0 w 66"/>
                    <a:gd name="T1" fmla="*/ 5 h 90"/>
                    <a:gd name="T2" fmla="*/ 66 w 66"/>
                    <a:gd name="T3" fmla="*/ 0 h 90"/>
                    <a:gd name="T4" fmla="*/ 65 w 66"/>
                    <a:gd name="T5" fmla="*/ 80 h 90"/>
                    <a:gd name="T6" fmla="*/ 2 w 66"/>
                    <a:gd name="T7" fmla="*/ 90 h 90"/>
                    <a:gd name="T8" fmla="*/ 0 w 66"/>
                    <a:gd name="T9" fmla="*/ 5 h 90"/>
                    <a:gd name="T10" fmla="*/ 0 60000 65536"/>
                    <a:gd name="T11" fmla="*/ 0 60000 65536"/>
                    <a:gd name="T12" fmla="*/ 0 60000 65536"/>
                    <a:gd name="T13" fmla="*/ 0 60000 65536"/>
                    <a:gd name="T14" fmla="*/ 0 60000 65536"/>
                    <a:gd name="T15" fmla="*/ 0 w 66"/>
                    <a:gd name="T16" fmla="*/ 0 h 90"/>
                    <a:gd name="T17" fmla="*/ 66 w 66"/>
                    <a:gd name="T18" fmla="*/ 90 h 90"/>
                  </a:gdLst>
                  <a:ahLst/>
                  <a:cxnLst>
                    <a:cxn ang="T10">
                      <a:pos x="T0" y="T1"/>
                    </a:cxn>
                    <a:cxn ang="T11">
                      <a:pos x="T2" y="T3"/>
                    </a:cxn>
                    <a:cxn ang="T12">
                      <a:pos x="T4" y="T5"/>
                    </a:cxn>
                    <a:cxn ang="T13">
                      <a:pos x="T6" y="T7"/>
                    </a:cxn>
                    <a:cxn ang="T14">
                      <a:pos x="T8" y="T9"/>
                    </a:cxn>
                  </a:cxnLst>
                  <a:rect l="T15" t="T16" r="T17" b="T18"/>
                  <a:pathLst>
                    <a:path w="66" h="90">
                      <a:moveTo>
                        <a:pt x="0" y="5"/>
                      </a:moveTo>
                      <a:lnTo>
                        <a:pt x="66" y="0"/>
                      </a:lnTo>
                      <a:lnTo>
                        <a:pt x="65" y="80"/>
                      </a:lnTo>
                      <a:lnTo>
                        <a:pt x="2" y="90"/>
                      </a:lnTo>
                      <a:lnTo>
                        <a:pt x="0" y="5"/>
                      </a:lnTo>
                      <a:close/>
                    </a:path>
                  </a:pathLst>
                </a:custGeom>
                <a:solidFill>
                  <a:srgbClr val="B2B2B2"/>
                </a:solidFill>
                <a:ln w="9525">
                  <a:solidFill>
                    <a:schemeClr val="bg2"/>
                  </a:solidFill>
                  <a:round/>
                  <a:headEnd/>
                  <a:tailEnd/>
                </a:ln>
              </p:spPr>
              <p:txBody>
                <a:bodyPr/>
                <a:lstStyle/>
                <a:p>
                  <a:endParaRPr lang="zh-CN" altLang="en-US"/>
                </a:p>
              </p:txBody>
            </p:sp>
            <p:sp>
              <p:nvSpPr>
                <p:cNvPr id="278" name="Freeform 930"/>
                <p:cNvSpPr>
                  <a:spLocks/>
                </p:cNvSpPr>
                <p:nvPr/>
              </p:nvSpPr>
              <p:spPr bwMode="auto">
                <a:xfrm>
                  <a:off x="3593" y="2166"/>
                  <a:ext cx="69" cy="89"/>
                </a:xfrm>
                <a:custGeom>
                  <a:avLst/>
                  <a:gdLst>
                    <a:gd name="T0" fmla="*/ 3 w 69"/>
                    <a:gd name="T1" fmla="*/ 8 h 89"/>
                    <a:gd name="T2" fmla="*/ 66 w 69"/>
                    <a:gd name="T3" fmla="*/ 0 h 89"/>
                    <a:gd name="T4" fmla="*/ 69 w 69"/>
                    <a:gd name="T5" fmla="*/ 80 h 89"/>
                    <a:gd name="T6" fmla="*/ 0 w 69"/>
                    <a:gd name="T7" fmla="*/ 89 h 89"/>
                    <a:gd name="T8" fmla="*/ 3 w 69"/>
                    <a:gd name="T9" fmla="*/ 8 h 89"/>
                    <a:gd name="T10" fmla="*/ 0 60000 65536"/>
                    <a:gd name="T11" fmla="*/ 0 60000 65536"/>
                    <a:gd name="T12" fmla="*/ 0 60000 65536"/>
                    <a:gd name="T13" fmla="*/ 0 60000 65536"/>
                    <a:gd name="T14" fmla="*/ 0 60000 65536"/>
                    <a:gd name="T15" fmla="*/ 0 w 69"/>
                    <a:gd name="T16" fmla="*/ 0 h 89"/>
                    <a:gd name="T17" fmla="*/ 69 w 69"/>
                    <a:gd name="T18" fmla="*/ 89 h 89"/>
                  </a:gdLst>
                  <a:ahLst/>
                  <a:cxnLst>
                    <a:cxn ang="T10">
                      <a:pos x="T0" y="T1"/>
                    </a:cxn>
                    <a:cxn ang="T11">
                      <a:pos x="T2" y="T3"/>
                    </a:cxn>
                    <a:cxn ang="T12">
                      <a:pos x="T4" y="T5"/>
                    </a:cxn>
                    <a:cxn ang="T13">
                      <a:pos x="T6" y="T7"/>
                    </a:cxn>
                    <a:cxn ang="T14">
                      <a:pos x="T8" y="T9"/>
                    </a:cxn>
                  </a:cxnLst>
                  <a:rect l="T15" t="T16" r="T17" b="T18"/>
                  <a:pathLst>
                    <a:path w="69" h="89">
                      <a:moveTo>
                        <a:pt x="3" y="8"/>
                      </a:moveTo>
                      <a:lnTo>
                        <a:pt x="66" y="0"/>
                      </a:lnTo>
                      <a:lnTo>
                        <a:pt x="69" y="80"/>
                      </a:lnTo>
                      <a:lnTo>
                        <a:pt x="0" y="89"/>
                      </a:lnTo>
                      <a:lnTo>
                        <a:pt x="3" y="8"/>
                      </a:lnTo>
                      <a:close/>
                    </a:path>
                  </a:pathLst>
                </a:custGeom>
                <a:solidFill>
                  <a:srgbClr val="B2B2B2"/>
                </a:solidFill>
                <a:ln w="9525">
                  <a:solidFill>
                    <a:schemeClr val="bg2"/>
                  </a:solidFill>
                  <a:round/>
                  <a:headEnd/>
                  <a:tailEnd/>
                </a:ln>
              </p:spPr>
              <p:txBody>
                <a:bodyPr/>
                <a:lstStyle/>
                <a:p>
                  <a:endParaRPr lang="zh-CN" altLang="en-US"/>
                </a:p>
              </p:txBody>
            </p:sp>
            <p:sp>
              <p:nvSpPr>
                <p:cNvPr id="279" name="Freeform 931"/>
                <p:cNvSpPr>
                  <a:spLocks/>
                </p:cNvSpPr>
                <p:nvPr/>
              </p:nvSpPr>
              <p:spPr bwMode="auto">
                <a:xfrm>
                  <a:off x="3665" y="2162"/>
                  <a:ext cx="62" cy="82"/>
                </a:xfrm>
                <a:custGeom>
                  <a:avLst/>
                  <a:gdLst>
                    <a:gd name="T0" fmla="*/ 0 w 62"/>
                    <a:gd name="T1" fmla="*/ 6 h 82"/>
                    <a:gd name="T2" fmla="*/ 61 w 62"/>
                    <a:gd name="T3" fmla="*/ 0 h 82"/>
                    <a:gd name="T4" fmla="*/ 62 w 62"/>
                    <a:gd name="T5" fmla="*/ 75 h 82"/>
                    <a:gd name="T6" fmla="*/ 3 w 62"/>
                    <a:gd name="T7" fmla="*/ 82 h 82"/>
                    <a:gd name="T8" fmla="*/ 0 w 62"/>
                    <a:gd name="T9" fmla="*/ 6 h 82"/>
                    <a:gd name="T10" fmla="*/ 0 60000 65536"/>
                    <a:gd name="T11" fmla="*/ 0 60000 65536"/>
                    <a:gd name="T12" fmla="*/ 0 60000 65536"/>
                    <a:gd name="T13" fmla="*/ 0 60000 65536"/>
                    <a:gd name="T14" fmla="*/ 0 60000 65536"/>
                    <a:gd name="T15" fmla="*/ 0 w 62"/>
                    <a:gd name="T16" fmla="*/ 0 h 82"/>
                    <a:gd name="T17" fmla="*/ 62 w 62"/>
                    <a:gd name="T18" fmla="*/ 82 h 82"/>
                  </a:gdLst>
                  <a:ahLst/>
                  <a:cxnLst>
                    <a:cxn ang="T10">
                      <a:pos x="T0" y="T1"/>
                    </a:cxn>
                    <a:cxn ang="T11">
                      <a:pos x="T2" y="T3"/>
                    </a:cxn>
                    <a:cxn ang="T12">
                      <a:pos x="T4" y="T5"/>
                    </a:cxn>
                    <a:cxn ang="T13">
                      <a:pos x="T6" y="T7"/>
                    </a:cxn>
                    <a:cxn ang="T14">
                      <a:pos x="T8" y="T9"/>
                    </a:cxn>
                  </a:cxnLst>
                  <a:rect l="T15" t="T16" r="T17" b="T18"/>
                  <a:pathLst>
                    <a:path w="62" h="82">
                      <a:moveTo>
                        <a:pt x="0" y="6"/>
                      </a:moveTo>
                      <a:lnTo>
                        <a:pt x="61" y="0"/>
                      </a:lnTo>
                      <a:lnTo>
                        <a:pt x="62" y="75"/>
                      </a:lnTo>
                      <a:lnTo>
                        <a:pt x="3" y="82"/>
                      </a:lnTo>
                      <a:lnTo>
                        <a:pt x="0" y="6"/>
                      </a:lnTo>
                      <a:close/>
                    </a:path>
                  </a:pathLst>
                </a:custGeom>
                <a:solidFill>
                  <a:srgbClr val="B2B2B2"/>
                </a:solidFill>
                <a:ln w="9525">
                  <a:solidFill>
                    <a:schemeClr val="bg2"/>
                  </a:solidFill>
                  <a:round/>
                  <a:headEnd/>
                  <a:tailEnd/>
                </a:ln>
              </p:spPr>
              <p:txBody>
                <a:bodyPr/>
                <a:lstStyle/>
                <a:p>
                  <a:endParaRPr lang="zh-CN" altLang="en-US"/>
                </a:p>
              </p:txBody>
            </p:sp>
            <p:sp>
              <p:nvSpPr>
                <p:cNvPr id="280" name="Freeform 932"/>
                <p:cNvSpPr>
                  <a:spLocks/>
                </p:cNvSpPr>
                <p:nvPr/>
              </p:nvSpPr>
              <p:spPr bwMode="auto">
                <a:xfrm>
                  <a:off x="3734" y="2154"/>
                  <a:ext cx="66" cy="84"/>
                </a:xfrm>
                <a:custGeom>
                  <a:avLst/>
                  <a:gdLst>
                    <a:gd name="T0" fmla="*/ 1 w 66"/>
                    <a:gd name="T1" fmla="*/ 6 h 84"/>
                    <a:gd name="T2" fmla="*/ 66 w 66"/>
                    <a:gd name="T3" fmla="*/ 0 h 84"/>
                    <a:gd name="T4" fmla="*/ 63 w 66"/>
                    <a:gd name="T5" fmla="*/ 77 h 84"/>
                    <a:gd name="T6" fmla="*/ 0 w 66"/>
                    <a:gd name="T7" fmla="*/ 84 h 84"/>
                    <a:gd name="T8" fmla="*/ 1 w 66"/>
                    <a:gd name="T9" fmla="*/ 6 h 84"/>
                    <a:gd name="T10" fmla="*/ 0 60000 65536"/>
                    <a:gd name="T11" fmla="*/ 0 60000 65536"/>
                    <a:gd name="T12" fmla="*/ 0 60000 65536"/>
                    <a:gd name="T13" fmla="*/ 0 60000 65536"/>
                    <a:gd name="T14" fmla="*/ 0 60000 65536"/>
                    <a:gd name="T15" fmla="*/ 0 w 66"/>
                    <a:gd name="T16" fmla="*/ 0 h 84"/>
                    <a:gd name="T17" fmla="*/ 66 w 66"/>
                    <a:gd name="T18" fmla="*/ 84 h 84"/>
                  </a:gdLst>
                  <a:ahLst/>
                  <a:cxnLst>
                    <a:cxn ang="T10">
                      <a:pos x="T0" y="T1"/>
                    </a:cxn>
                    <a:cxn ang="T11">
                      <a:pos x="T2" y="T3"/>
                    </a:cxn>
                    <a:cxn ang="T12">
                      <a:pos x="T4" y="T5"/>
                    </a:cxn>
                    <a:cxn ang="T13">
                      <a:pos x="T6" y="T7"/>
                    </a:cxn>
                    <a:cxn ang="T14">
                      <a:pos x="T8" y="T9"/>
                    </a:cxn>
                  </a:cxnLst>
                  <a:rect l="T15" t="T16" r="T17" b="T18"/>
                  <a:pathLst>
                    <a:path w="66" h="84">
                      <a:moveTo>
                        <a:pt x="1" y="6"/>
                      </a:moveTo>
                      <a:lnTo>
                        <a:pt x="66" y="0"/>
                      </a:lnTo>
                      <a:lnTo>
                        <a:pt x="63" y="77"/>
                      </a:lnTo>
                      <a:lnTo>
                        <a:pt x="0" y="84"/>
                      </a:lnTo>
                      <a:lnTo>
                        <a:pt x="1" y="6"/>
                      </a:lnTo>
                      <a:close/>
                    </a:path>
                  </a:pathLst>
                </a:custGeom>
                <a:solidFill>
                  <a:srgbClr val="B2B2B2"/>
                </a:solidFill>
                <a:ln w="9525">
                  <a:solidFill>
                    <a:schemeClr val="bg2"/>
                  </a:solidFill>
                  <a:round/>
                  <a:headEnd/>
                  <a:tailEnd/>
                </a:ln>
              </p:spPr>
              <p:txBody>
                <a:bodyPr/>
                <a:lstStyle/>
                <a:p>
                  <a:endParaRPr lang="zh-CN" altLang="en-US"/>
                </a:p>
              </p:txBody>
            </p:sp>
            <p:sp>
              <p:nvSpPr>
                <p:cNvPr id="281" name="Rectangle 933"/>
                <p:cNvSpPr>
                  <a:spLocks noChangeArrowheads="1"/>
                </p:cNvSpPr>
                <p:nvPr/>
              </p:nvSpPr>
              <p:spPr bwMode="auto">
                <a:xfrm>
                  <a:off x="3513" y="1688"/>
                  <a:ext cx="54" cy="40"/>
                </a:xfrm>
                <a:prstGeom prst="rect">
                  <a:avLst/>
                </a:prstGeom>
                <a:solidFill>
                  <a:schemeClr val="bg2"/>
                </a:solidFill>
                <a:ln w="9525">
                  <a:solidFill>
                    <a:schemeClr val="bg2"/>
                  </a:solidFill>
                  <a:miter lim="800000"/>
                  <a:headEnd/>
                  <a:tailEnd/>
                </a:ln>
              </p:spPr>
              <p:txBody>
                <a:bodyPr wrap="none" anchor="ctr"/>
                <a:lstStyle/>
                <a:p>
                  <a:endParaRPr lang="zh-CN" altLang="zh-CN"/>
                </a:p>
              </p:txBody>
            </p:sp>
            <p:sp>
              <p:nvSpPr>
                <p:cNvPr id="282" name="Rectangle 934"/>
                <p:cNvSpPr>
                  <a:spLocks noChangeArrowheads="1"/>
                </p:cNvSpPr>
                <p:nvPr/>
              </p:nvSpPr>
              <p:spPr bwMode="auto">
                <a:xfrm>
                  <a:off x="3501" y="1738"/>
                  <a:ext cx="92" cy="50"/>
                </a:xfrm>
                <a:prstGeom prst="rect">
                  <a:avLst/>
                </a:prstGeom>
                <a:solidFill>
                  <a:schemeClr val="bg2"/>
                </a:solidFill>
                <a:ln w="9525">
                  <a:solidFill>
                    <a:schemeClr val="bg2"/>
                  </a:solidFill>
                  <a:miter lim="800000"/>
                  <a:headEnd/>
                  <a:tailEnd/>
                </a:ln>
              </p:spPr>
              <p:txBody>
                <a:bodyPr wrap="none" anchor="ctr"/>
                <a:lstStyle/>
                <a:p>
                  <a:endParaRPr lang="zh-CN" altLang="zh-CN"/>
                </a:p>
              </p:txBody>
            </p:sp>
            <p:sp>
              <p:nvSpPr>
                <p:cNvPr id="283" name="Freeform 935"/>
                <p:cNvSpPr>
                  <a:spLocks/>
                </p:cNvSpPr>
                <p:nvPr/>
              </p:nvSpPr>
              <p:spPr bwMode="auto">
                <a:xfrm>
                  <a:off x="3515" y="1794"/>
                  <a:ext cx="261" cy="204"/>
                </a:xfrm>
                <a:custGeom>
                  <a:avLst/>
                  <a:gdLst>
                    <a:gd name="T0" fmla="*/ 0 w 261"/>
                    <a:gd name="T1" fmla="*/ 0 h 204"/>
                    <a:gd name="T2" fmla="*/ 0 w 261"/>
                    <a:gd name="T3" fmla="*/ 204 h 204"/>
                    <a:gd name="T4" fmla="*/ 259 w 261"/>
                    <a:gd name="T5" fmla="*/ 201 h 204"/>
                    <a:gd name="T6" fmla="*/ 261 w 261"/>
                    <a:gd name="T7" fmla="*/ 12 h 204"/>
                    <a:gd name="T8" fmla="*/ 0 w 261"/>
                    <a:gd name="T9" fmla="*/ 0 h 204"/>
                    <a:gd name="T10" fmla="*/ 0 60000 65536"/>
                    <a:gd name="T11" fmla="*/ 0 60000 65536"/>
                    <a:gd name="T12" fmla="*/ 0 60000 65536"/>
                    <a:gd name="T13" fmla="*/ 0 60000 65536"/>
                    <a:gd name="T14" fmla="*/ 0 60000 65536"/>
                    <a:gd name="T15" fmla="*/ 0 w 261"/>
                    <a:gd name="T16" fmla="*/ 0 h 204"/>
                    <a:gd name="T17" fmla="*/ 261 w 261"/>
                    <a:gd name="T18" fmla="*/ 204 h 204"/>
                  </a:gdLst>
                  <a:ahLst/>
                  <a:cxnLst>
                    <a:cxn ang="T10">
                      <a:pos x="T0" y="T1"/>
                    </a:cxn>
                    <a:cxn ang="T11">
                      <a:pos x="T2" y="T3"/>
                    </a:cxn>
                    <a:cxn ang="T12">
                      <a:pos x="T4" y="T5"/>
                    </a:cxn>
                    <a:cxn ang="T13">
                      <a:pos x="T6" y="T7"/>
                    </a:cxn>
                    <a:cxn ang="T14">
                      <a:pos x="T8" y="T9"/>
                    </a:cxn>
                  </a:cxnLst>
                  <a:rect l="T15" t="T16" r="T17" b="T18"/>
                  <a:pathLst>
                    <a:path w="261" h="204">
                      <a:moveTo>
                        <a:pt x="0" y="0"/>
                      </a:moveTo>
                      <a:lnTo>
                        <a:pt x="0" y="204"/>
                      </a:lnTo>
                      <a:lnTo>
                        <a:pt x="259" y="201"/>
                      </a:lnTo>
                      <a:lnTo>
                        <a:pt x="261" y="12"/>
                      </a:lnTo>
                      <a:lnTo>
                        <a:pt x="0" y="0"/>
                      </a:lnTo>
                      <a:close/>
                    </a:path>
                  </a:pathLst>
                </a:custGeom>
                <a:solidFill>
                  <a:srgbClr val="DDDDDD"/>
                </a:solidFill>
                <a:ln w="9525">
                  <a:solidFill>
                    <a:schemeClr val="bg2"/>
                  </a:solidFill>
                  <a:round/>
                  <a:headEnd/>
                  <a:tailEnd/>
                </a:ln>
              </p:spPr>
              <p:txBody>
                <a:bodyPr/>
                <a:lstStyle/>
                <a:p>
                  <a:endParaRPr lang="zh-CN" altLang="en-US"/>
                </a:p>
              </p:txBody>
            </p:sp>
          </p:grpSp>
        </p:grpSp>
        <p:pic>
          <p:nvPicPr>
            <p:cNvPr id="273" name="Picture 936" descr="grayed_radiation"/>
            <p:cNvPicPr>
              <a:picLocks noChangeAspect="1" noChangeArrowheads="1"/>
            </p:cNvPicPr>
            <p:nvPr/>
          </p:nvPicPr>
          <p:blipFill>
            <a:blip r:embed="rId10" cstate="print"/>
            <a:srcRect/>
            <a:stretch>
              <a:fillRect/>
            </a:stretch>
          </p:blipFill>
          <p:spPr bwMode="auto">
            <a:xfrm>
              <a:off x="2920" y="972"/>
              <a:ext cx="389" cy="142"/>
            </a:xfrm>
            <a:prstGeom prst="rect">
              <a:avLst/>
            </a:prstGeom>
            <a:noFill/>
            <a:ln w="9525">
              <a:noFill/>
              <a:miter lim="800000"/>
              <a:headEnd/>
              <a:tailEnd/>
            </a:ln>
          </p:spPr>
        </p:pic>
      </p:grpSp>
      <p:pic>
        <p:nvPicPr>
          <p:cNvPr id="284" name="Picture 937" descr="car_grayed"/>
          <p:cNvPicPr>
            <a:picLocks noChangeAspect="1" noChangeArrowheads="1"/>
          </p:cNvPicPr>
          <p:nvPr/>
        </p:nvPicPr>
        <p:blipFill>
          <a:blip r:embed="rId11" cstate="print"/>
          <a:srcRect/>
          <a:stretch>
            <a:fillRect/>
          </a:stretch>
        </p:blipFill>
        <p:spPr bwMode="auto">
          <a:xfrm>
            <a:off x="6446838" y="1670050"/>
            <a:ext cx="754062" cy="193675"/>
          </a:xfrm>
          <a:prstGeom prst="rect">
            <a:avLst/>
          </a:prstGeom>
          <a:noFill/>
          <a:ln w="9525">
            <a:noFill/>
            <a:miter lim="800000"/>
            <a:headEnd/>
            <a:tailEnd/>
          </a:ln>
        </p:spPr>
      </p:pic>
      <p:grpSp>
        <p:nvGrpSpPr>
          <p:cNvPr id="285" name="Group 938"/>
          <p:cNvGrpSpPr>
            <a:grpSpLocks/>
          </p:cNvGrpSpPr>
          <p:nvPr/>
        </p:nvGrpSpPr>
        <p:grpSpPr bwMode="auto">
          <a:xfrm>
            <a:off x="5662613" y="4538663"/>
            <a:ext cx="463550" cy="398462"/>
            <a:chOff x="3987" y="-51"/>
            <a:chExt cx="1252" cy="983"/>
          </a:xfrm>
        </p:grpSpPr>
        <p:pic>
          <p:nvPicPr>
            <p:cNvPr id="286" name="Picture 939" descr="desktop_computer_stylized_small"/>
            <p:cNvPicPr>
              <a:picLocks noChangeAspect="1" noChangeArrowheads="1"/>
            </p:cNvPicPr>
            <p:nvPr/>
          </p:nvPicPr>
          <p:blipFill>
            <a:blip r:embed="rId12" cstate="print"/>
            <a:srcRect/>
            <a:stretch>
              <a:fillRect/>
            </a:stretch>
          </p:blipFill>
          <p:spPr bwMode="auto">
            <a:xfrm flipH="1">
              <a:off x="3987" y="-51"/>
              <a:ext cx="1252" cy="983"/>
            </a:xfrm>
            <a:prstGeom prst="rect">
              <a:avLst/>
            </a:prstGeom>
            <a:noFill/>
            <a:ln w="9525">
              <a:noFill/>
              <a:miter lim="800000"/>
              <a:headEnd/>
              <a:tailEnd/>
            </a:ln>
          </p:spPr>
        </p:pic>
        <p:sp>
          <p:nvSpPr>
            <p:cNvPr id="287" name="Freeform 940"/>
            <p:cNvSpPr>
              <a:spLocks/>
            </p:cNvSpPr>
            <p:nvPr/>
          </p:nvSpPr>
          <p:spPr bwMode="auto">
            <a:xfrm>
              <a:off x="4507" y="37"/>
              <a:ext cx="640" cy="459"/>
            </a:xfrm>
            <a:custGeom>
              <a:avLst/>
              <a:gdLst>
                <a:gd name="T0" fmla="*/ 28 w 714"/>
                <a:gd name="T1" fmla="*/ 1 h 714"/>
                <a:gd name="T2" fmla="*/ 154 w 714"/>
                <a:gd name="T3" fmla="*/ 0 h 714"/>
                <a:gd name="T4" fmla="*/ 122 w 714"/>
                <a:gd name="T5" fmla="*/ 2 h 714"/>
                <a:gd name="T6" fmla="*/ 0 w 714"/>
                <a:gd name="T7" fmla="*/ 1 h 714"/>
                <a:gd name="T8" fmla="*/ 28 w 714"/>
                <a:gd name="T9" fmla="*/ 1 h 714"/>
                <a:gd name="T10" fmla="*/ 0 60000 65536"/>
                <a:gd name="T11" fmla="*/ 0 60000 65536"/>
                <a:gd name="T12" fmla="*/ 0 60000 65536"/>
                <a:gd name="T13" fmla="*/ 0 60000 65536"/>
                <a:gd name="T14" fmla="*/ 0 60000 65536"/>
                <a:gd name="T15" fmla="*/ 0 w 714"/>
                <a:gd name="T16" fmla="*/ 0 h 714"/>
                <a:gd name="T17" fmla="*/ 714 w 714"/>
                <a:gd name="T18" fmla="*/ 714 h 714"/>
              </a:gdLst>
              <a:ahLst/>
              <a:cxnLst>
                <a:cxn ang="T10">
                  <a:pos x="T0" y="T1"/>
                </a:cxn>
                <a:cxn ang="T11">
                  <a:pos x="T2" y="T3"/>
                </a:cxn>
                <a:cxn ang="T12">
                  <a:pos x="T4" y="T5"/>
                </a:cxn>
                <a:cxn ang="T13">
                  <a:pos x="T6" y="T7"/>
                </a:cxn>
                <a:cxn ang="T14">
                  <a:pos x="T8" y="T9"/>
                </a:cxn>
              </a:cxnLst>
              <a:rect l="T15" t="T16" r="T17" b="T18"/>
              <a:pathLst>
                <a:path w="714" h="714">
                  <a:moveTo>
                    <a:pt x="126" y="36"/>
                  </a:moveTo>
                  <a:lnTo>
                    <a:pt x="714" y="0"/>
                  </a:lnTo>
                  <a:lnTo>
                    <a:pt x="564" y="714"/>
                  </a:lnTo>
                  <a:lnTo>
                    <a:pt x="0" y="570"/>
                  </a:lnTo>
                  <a:lnTo>
                    <a:pt x="126" y="36"/>
                  </a:lnTo>
                  <a:close/>
                </a:path>
              </a:pathLst>
            </a:custGeom>
            <a:solidFill>
              <a:srgbClr val="EAEAEA">
                <a:alpha val="79999"/>
              </a:srgbClr>
            </a:solidFill>
            <a:ln w="9525">
              <a:noFill/>
              <a:round/>
              <a:headEnd/>
              <a:tailEnd/>
            </a:ln>
          </p:spPr>
          <p:txBody>
            <a:bodyPr/>
            <a:lstStyle/>
            <a:p>
              <a:endParaRPr lang="zh-CN" altLang="en-US"/>
            </a:p>
          </p:txBody>
        </p:sp>
      </p:grpSp>
      <p:grpSp>
        <p:nvGrpSpPr>
          <p:cNvPr id="288" name="Group 941"/>
          <p:cNvGrpSpPr>
            <a:grpSpLocks/>
          </p:cNvGrpSpPr>
          <p:nvPr/>
        </p:nvGrpSpPr>
        <p:grpSpPr bwMode="auto">
          <a:xfrm>
            <a:off x="5500688" y="4938713"/>
            <a:ext cx="463550" cy="398462"/>
            <a:chOff x="3987" y="-51"/>
            <a:chExt cx="1252" cy="983"/>
          </a:xfrm>
        </p:grpSpPr>
        <p:pic>
          <p:nvPicPr>
            <p:cNvPr id="289" name="Picture 942" descr="desktop_computer_stylized_small"/>
            <p:cNvPicPr>
              <a:picLocks noChangeAspect="1" noChangeArrowheads="1"/>
            </p:cNvPicPr>
            <p:nvPr/>
          </p:nvPicPr>
          <p:blipFill>
            <a:blip r:embed="rId12" cstate="print"/>
            <a:srcRect/>
            <a:stretch>
              <a:fillRect/>
            </a:stretch>
          </p:blipFill>
          <p:spPr bwMode="auto">
            <a:xfrm flipH="1">
              <a:off x="3987" y="-51"/>
              <a:ext cx="1252" cy="983"/>
            </a:xfrm>
            <a:prstGeom prst="rect">
              <a:avLst/>
            </a:prstGeom>
            <a:noFill/>
            <a:ln w="9525">
              <a:noFill/>
              <a:miter lim="800000"/>
              <a:headEnd/>
              <a:tailEnd/>
            </a:ln>
          </p:spPr>
        </p:pic>
        <p:sp>
          <p:nvSpPr>
            <p:cNvPr id="290" name="Freeform 943"/>
            <p:cNvSpPr>
              <a:spLocks/>
            </p:cNvSpPr>
            <p:nvPr/>
          </p:nvSpPr>
          <p:spPr bwMode="auto">
            <a:xfrm>
              <a:off x="4507" y="37"/>
              <a:ext cx="640" cy="459"/>
            </a:xfrm>
            <a:custGeom>
              <a:avLst/>
              <a:gdLst>
                <a:gd name="T0" fmla="*/ 28 w 714"/>
                <a:gd name="T1" fmla="*/ 1 h 714"/>
                <a:gd name="T2" fmla="*/ 154 w 714"/>
                <a:gd name="T3" fmla="*/ 0 h 714"/>
                <a:gd name="T4" fmla="*/ 122 w 714"/>
                <a:gd name="T5" fmla="*/ 2 h 714"/>
                <a:gd name="T6" fmla="*/ 0 w 714"/>
                <a:gd name="T7" fmla="*/ 1 h 714"/>
                <a:gd name="T8" fmla="*/ 28 w 714"/>
                <a:gd name="T9" fmla="*/ 1 h 714"/>
                <a:gd name="T10" fmla="*/ 0 60000 65536"/>
                <a:gd name="T11" fmla="*/ 0 60000 65536"/>
                <a:gd name="T12" fmla="*/ 0 60000 65536"/>
                <a:gd name="T13" fmla="*/ 0 60000 65536"/>
                <a:gd name="T14" fmla="*/ 0 60000 65536"/>
                <a:gd name="T15" fmla="*/ 0 w 714"/>
                <a:gd name="T16" fmla="*/ 0 h 714"/>
                <a:gd name="T17" fmla="*/ 714 w 714"/>
                <a:gd name="T18" fmla="*/ 714 h 714"/>
              </a:gdLst>
              <a:ahLst/>
              <a:cxnLst>
                <a:cxn ang="T10">
                  <a:pos x="T0" y="T1"/>
                </a:cxn>
                <a:cxn ang="T11">
                  <a:pos x="T2" y="T3"/>
                </a:cxn>
                <a:cxn ang="T12">
                  <a:pos x="T4" y="T5"/>
                </a:cxn>
                <a:cxn ang="T13">
                  <a:pos x="T6" y="T7"/>
                </a:cxn>
                <a:cxn ang="T14">
                  <a:pos x="T8" y="T9"/>
                </a:cxn>
              </a:cxnLst>
              <a:rect l="T15" t="T16" r="T17" b="T18"/>
              <a:pathLst>
                <a:path w="714" h="714">
                  <a:moveTo>
                    <a:pt x="126" y="36"/>
                  </a:moveTo>
                  <a:lnTo>
                    <a:pt x="714" y="0"/>
                  </a:lnTo>
                  <a:lnTo>
                    <a:pt x="564" y="714"/>
                  </a:lnTo>
                  <a:lnTo>
                    <a:pt x="0" y="570"/>
                  </a:lnTo>
                  <a:lnTo>
                    <a:pt x="126" y="36"/>
                  </a:lnTo>
                  <a:close/>
                </a:path>
              </a:pathLst>
            </a:custGeom>
            <a:solidFill>
              <a:srgbClr val="EAEAEA">
                <a:alpha val="79999"/>
              </a:srgbClr>
            </a:solidFill>
            <a:ln w="9525">
              <a:noFill/>
              <a:round/>
              <a:headEnd/>
              <a:tailEnd/>
            </a:ln>
          </p:spPr>
          <p:txBody>
            <a:bodyPr/>
            <a:lstStyle/>
            <a:p>
              <a:endParaRPr lang="zh-CN" altLang="en-US"/>
            </a:p>
          </p:txBody>
        </p:sp>
      </p:grpSp>
      <p:grpSp>
        <p:nvGrpSpPr>
          <p:cNvPr id="291" name="Group 944"/>
          <p:cNvGrpSpPr>
            <a:grpSpLocks/>
          </p:cNvGrpSpPr>
          <p:nvPr/>
        </p:nvGrpSpPr>
        <p:grpSpPr bwMode="auto">
          <a:xfrm>
            <a:off x="5957888" y="5186363"/>
            <a:ext cx="463550" cy="398462"/>
            <a:chOff x="3987" y="-51"/>
            <a:chExt cx="1252" cy="983"/>
          </a:xfrm>
        </p:grpSpPr>
        <p:pic>
          <p:nvPicPr>
            <p:cNvPr id="292" name="Picture 945" descr="desktop_computer_stylized_small"/>
            <p:cNvPicPr>
              <a:picLocks noChangeAspect="1" noChangeArrowheads="1"/>
            </p:cNvPicPr>
            <p:nvPr/>
          </p:nvPicPr>
          <p:blipFill>
            <a:blip r:embed="rId12" cstate="print"/>
            <a:srcRect/>
            <a:stretch>
              <a:fillRect/>
            </a:stretch>
          </p:blipFill>
          <p:spPr bwMode="auto">
            <a:xfrm flipH="1">
              <a:off x="3987" y="-51"/>
              <a:ext cx="1252" cy="983"/>
            </a:xfrm>
            <a:prstGeom prst="rect">
              <a:avLst/>
            </a:prstGeom>
            <a:noFill/>
            <a:ln w="9525">
              <a:noFill/>
              <a:miter lim="800000"/>
              <a:headEnd/>
              <a:tailEnd/>
            </a:ln>
          </p:spPr>
        </p:pic>
        <p:sp>
          <p:nvSpPr>
            <p:cNvPr id="293" name="Freeform 946"/>
            <p:cNvSpPr>
              <a:spLocks/>
            </p:cNvSpPr>
            <p:nvPr/>
          </p:nvSpPr>
          <p:spPr bwMode="auto">
            <a:xfrm>
              <a:off x="4507" y="37"/>
              <a:ext cx="640" cy="459"/>
            </a:xfrm>
            <a:custGeom>
              <a:avLst/>
              <a:gdLst>
                <a:gd name="T0" fmla="*/ 28 w 714"/>
                <a:gd name="T1" fmla="*/ 1 h 714"/>
                <a:gd name="T2" fmla="*/ 154 w 714"/>
                <a:gd name="T3" fmla="*/ 0 h 714"/>
                <a:gd name="T4" fmla="*/ 122 w 714"/>
                <a:gd name="T5" fmla="*/ 2 h 714"/>
                <a:gd name="T6" fmla="*/ 0 w 714"/>
                <a:gd name="T7" fmla="*/ 1 h 714"/>
                <a:gd name="T8" fmla="*/ 28 w 714"/>
                <a:gd name="T9" fmla="*/ 1 h 714"/>
                <a:gd name="T10" fmla="*/ 0 60000 65536"/>
                <a:gd name="T11" fmla="*/ 0 60000 65536"/>
                <a:gd name="T12" fmla="*/ 0 60000 65536"/>
                <a:gd name="T13" fmla="*/ 0 60000 65536"/>
                <a:gd name="T14" fmla="*/ 0 60000 65536"/>
                <a:gd name="T15" fmla="*/ 0 w 714"/>
                <a:gd name="T16" fmla="*/ 0 h 714"/>
                <a:gd name="T17" fmla="*/ 714 w 714"/>
                <a:gd name="T18" fmla="*/ 714 h 714"/>
              </a:gdLst>
              <a:ahLst/>
              <a:cxnLst>
                <a:cxn ang="T10">
                  <a:pos x="T0" y="T1"/>
                </a:cxn>
                <a:cxn ang="T11">
                  <a:pos x="T2" y="T3"/>
                </a:cxn>
                <a:cxn ang="T12">
                  <a:pos x="T4" y="T5"/>
                </a:cxn>
                <a:cxn ang="T13">
                  <a:pos x="T6" y="T7"/>
                </a:cxn>
                <a:cxn ang="T14">
                  <a:pos x="T8" y="T9"/>
                </a:cxn>
              </a:cxnLst>
              <a:rect l="T15" t="T16" r="T17" b="T18"/>
              <a:pathLst>
                <a:path w="714" h="714">
                  <a:moveTo>
                    <a:pt x="126" y="36"/>
                  </a:moveTo>
                  <a:lnTo>
                    <a:pt x="714" y="0"/>
                  </a:lnTo>
                  <a:lnTo>
                    <a:pt x="564" y="714"/>
                  </a:lnTo>
                  <a:lnTo>
                    <a:pt x="0" y="570"/>
                  </a:lnTo>
                  <a:lnTo>
                    <a:pt x="126" y="36"/>
                  </a:lnTo>
                  <a:close/>
                </a:path>
              </a:pathLst>
            </a:custGeom>
            <a:solidFill>
              <a:srgbClr val="EAEAEA">
                <a:alpha val="79999"/>
              </a:srgbClr>
            </a:solidFill>
            <a:ln w="9525">
              <a:noFill/>
              <a:round/>
              <a:headEnd/>
              <a:tailEnd/>
            </a:ln>
          </p:spPr>
          <p:txBody>
            <a:bodyPr/>
            <a:lstStyle/>
            <a:p>
              <a:endParaRPr lang="zh-CN" altLang="en-US"/>
            </a:p>
          </p:txBody>
        </p:sp>
      </p:grpSp>
      <p:grpSp>
        <p:nvGrpSpPr>
          <p:cNvPr id="294" name="Group 947"/>
          <p:cNvGrpSpPr>
            <a:grpSpLocks/>
          </p:cNvGrpSpPr>
          <p:nvPr/>
        </p:nvGrpSpPr>
        <p:grpSpPr bwMode="auto">
          <a:xfrm>
            <a:off x="6396038" y="5224463"/>
            <a:ext cx="463550" cy="398462"/>
            <a:chOff x="3987" y="-51"/>
            <a:chExt cx="1252" cy="983"/>
          </a:xfrm>
        </p:grpSpPr>
        <p:pic>
          <p:nvPicPr>
            <p:cNvPr id="295" name="Picture 948" descr="desktop_computer_stylized_small"/>
            <p:cNvPicPr>
              <a:picLocks noChangeAspect="1" noChangeArrowheads="1"/>
            </p:cNvPicPr>
            <p:nvPr/>
          </p:nvPicPr>
          <p:blipFill>
            <a:blip r:embed="rId12" cstate="print"/>
            <a:srcRect/>
            <a:stretch>
              <a:fillRect/>
            </a:stretch>
          </p:blipFill>
          <p:spPr bwMode="auto">
            <a:xfrm flipH="1">
              <a:off x="3987" y="-51"/>
              <a:ext cx="1252" cy="983"/>
            </a:xfrm>
            <a:prstGeom prst="rect">
              <a:avLst/>
            </a:prstGeom>
            <a:noFill/>
            <a:ln w="9525">
              <a:noFill/>
              <a:miter lim="800000"/>
              <a:headEnd/>
              <a:tailEnd/>
            </a:ln>
          </p:spPr>
        </p:pic>
        <p:sp>
          <p:nvSpPr>
            <p:cNvPr id="296" name="Freeform 949"/>
            <p:cNvSpPr>
              <a:spLocks/>
            </p:cNvSpPr>
            <p:nvPr/>
          </p:nvSpPr>
          <p:spPr bwMode="auto">
            <a:xfrm>
              <a:off x="4507" y="37"/>
              <a:ext cx="640" cy="459"/>
            </a:xfrm>
            <a:custGeom>
              <a:avLst/>
              <a:gdLst>
                <a:gd name="T0" fmla="*/ 28 w 714"/>
                <a:gd name="T1" fmla="*/ 1 h 714"/>
                <a:gd name="T2" fmla="*/ 154 w 714"/>
                <a:gd name="T3" fmla="*/ 0 h 714"/>
                <a:gd name="T4" fmla="*/ 122 w 714"/>
                <a:gd name="T5" fmla="*/ 2 h 714"/>
                <a:gd name="T6" fmla="*/ 0 w 714"/>
                <a:gd name="T7" fmla="*/ 1 h 714"/>
                <a:gd name="T8" fmla="*/ 28 w 714"/>
                <a:gd name="T9" fmla="*/ 1 h 714"/>
                <a:gd name="T10" fmla="*/ 0 60000 65536"/>
                <a:gd name="T11" fmla="*/ 0 60000 65536"/>
                <a:gd name="T12" fmla="*/ 0 60000 65536"/>
                <a:gd name="T13" fmla="*/ 0 60000 65536"/>
                <a:gd name="T14" fmla="*/ 0 60000 65536"/>
                <a:gd name="T15" fmla="*/ 0 w 714"/>
                <a:gd name="T16" fmla="*/ 0 h 714"/>
                <a:gd name="T17" fmla="*/ 714 w 714"/>
                <a:gd name="T18" fmla="*/ 714 h 714"/>
              </a:gdLst>
              <a:ahLst/>
              <a:cxnLst>
                <a:cxn ang="T10">
                  <a:pos x="T0" y="T1"/>
                </a:cxn>
                <a:cxn ang="T11">
                  <a:pos x="T2" y="T3"/>
                </a:cxn>
                <a:cxn ang="T12">
                  <a:pos x="T4" y="T5"/>
                </a:cxn>
                <a:cxn ang="T13">
                  <a:pos x="T6" y="T7"/>
                </a:cxn>
                <a:cxn ang="T14">
                  <a:pos x="T8" y="T9"/>
                </a:cxn>
              </a:cxnLst>
              <a:rect l="T15" t="T16" r="T17" b="T18"/>
              <a:pathLst>
                <a:path w="714" h="714">
                  <a:moveTo>
                    <a:pt x="126" y="36"/>
                  </a:moveTo>
                  <a:lnTo>
                    <a:pt x="714" y="0"/>
                  </a:lnTo>
                  <a:lnTo>
                    <a:pt x="564" y="714"/>
                  </a:lnTo>
                  <a:lnTo>
                    <a:pt x="0" y="570"/>
                  </a:lnTo>
                  <a:lnTo>
                    <a:pt x="126" y="36"/>
                  </a:lnTo>
                  <a:close/>
                </a:path>
              </a:pathLst>
            </a:custGeom>
            <a:solidFill>
              <a:srgbClr val="EAEAEA">
                <a:alpha val="79999"/>
              </a:srgbClr>
            </a:solidFill>
            <a:ln w="9525">
              <a:noFill/>
              <a:round/>
              <a:headEnd/>
              <a:tailEnd/>
            </a:ln>
          </p:spPr>
          <p:txBody>
            <a:bodyPr/>
            <a:lstStyle/>
            <a:p>
              <a:endParaRPr lang="zh-CN" altLang="en-US"/>
            </a:p>
          </p:txBody>
        </p:sp>
      </p:grpSp>
      <p:grpSp>
        <p:nvGrpSpPr>
          <p:cNvPr id="297" name="Group 950"/>
          <p:cNvGrpSpPr>
            <a:grpSpLocks/>
          </p:cNvGrpSpPr>
          <p:nvPr/>
        </p:nvGrpSpPr>
        <p:grpSpPr bwMode="auto">
          <a:xfrm>
            <a:off x="8186738" y="5014913"/>
            <a:ext cx="249237" cy="555625"/>
            <a:chOff x="1115" y="2770"/>
            <a:chExt cx="589" cy="1034"/>
          </a:xfrm>
        </p:grpSpPr>
        <p:sp>
          <p:nvSpPr>
            <p:cNvPr id="298" name="Freeform 951"/>
            <p:cNvSpPr>
              <a:spLocks/>
            </p:cNvSpPr>
            <p:nvPr/>
          </p:nvSpPr>
          <p:spPr bwMode="auto">
            <a:xfrm>
              <a:off x="1581" y="2772"/>
              <a:ext cx="117" cy="986"/>
            </a:xfrm>
            <a:custGeom>
              <a:avLst/>
              <a:gdLst>
                <a:gd name="T0" fmla="*/ 0 w 354"/>
                <a:gd name="T1" fmla="*/ 0 h 2742"/>
                <a:gd name="T2" fmla="*/ 0 w 354"/>
                <a:gd name="T3" fmla="*/ 0 h 2742"/>
                <a:gd name="T4" fmla="*/ 0 w 354"/>
                <a:gd name="T5" fmla="*/ 0 h 2742"/>
                <a:gd name="T6" fmla="*/ 0 w 354"/>
                <a:gd name="T7" fmla="*/ 0 h 2742"/>
                <a:gd name="T8" fmla="*/ 0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w="9525">
              <a:noFill/>
              <a:round/>
              <a:headEnd/>
              <a:tailEnd/>
            </a:ln>
          </p:spPr>
          <p:txBody>
            <a:bodyPr/>
            <a:lstStyle/>
            <a:p>
              <a:endParaRPr lang="zh-CN" altLang="en-US"/>
            </a:p>
          </p:txBody>
        </p:sp>
        <p:sp>
          <p:nvSpPr>
            <p:cNvPr id="299" name="Rectangle 952"/>
            <p:cNvSpPr>
              <a:spLocks noChangeArrowheads="1"/>
            </p:cNvSpPr>
            <p:nvPr/>
          </p:nvSpPr>
          <p:spPr bwMode="auto">
            <a:xfrm>
              <a:off x="1141" y="2770"/>
              <a:ext cx="435" cy="987"/>
            </a:xfrm>
            <a:prstGeom prst="rect">
              <a:avLst/>
            </a:prstGeom>
            <a:gradFill rotWithShape="1">
              <a:gsLst>
                <a:gs pos="0">
                  <a:srgbClr val="808080"/>
                </a:gs>
                <a:gs pos="100000">
                  <a:srgbClr val="C0C0C0"/>
                </a:gs>
              </a:gsLst>
              <a:lin ang="0" scaled="1"/>
            </a:gradFill>
            <a:ln w="9525">
              <a:noFill/>
              <a:miter lim="800000"/>
              <a:headEnd/>
              <a:tailEnd/>
            </a:ln>
          </p:spPr>
          <p:txBody>
            <a:bodyPr wrap="none" anchor="ctr"/>
            <a:lstStyle/>
            <a:p>
              <a:endParaRPr lang="zh-CN" altLang="zh-CN"/>
            </a:p>
          </p:txBody>
        </p:sp>
        <p:sp>
          <p:nvSpPr>
            <p:cNvPr id="300" name="Freeform 953"/>
            <p:cNvSpPr>
              <a:spLocks/>
            </p:cNvSpPr>
            <p:nvPr/>
          </p:nvSpPr>
          <p:spPr bwMode="auto">
            <a:xfrm>
              <a:off x="1603" y="2831"/>
              <a:ext cx="70" cy="913"/>
            </a:xfrm>
            <a:custGeom>
              <a:avLst/>
              <a:gdLst>
                <a:gd name="T0" fmla="*/ 0 w 211"/>
                <a:gd name="T1" fmla="*/ 0 h 2537"/>
                <a:gd name="T2" fmla="*/ 0 w 211"/>
                <a:gd name="T3" fmla="*/ 0 h 2537"/>
                <a:gd name="T4" fmla="*/ 0 w 211"/>
                <a:gd name="T5" fmla="*/ 0 h 2537"/>
                <a:gd name="T6" fmla="*/ 0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w="9525">
              <a:noFill/>
              <a:round/>
              <a:headEnd/>
              <a:tailEnd/>
            </a:ln>
          </p:spPr>
          <p:txBody>
            <a:bodyPr/>
            <a:lstStyle/>
            <a:p>
              <a:endParaRPr lang="zh-CN" altLang="en-US"/>
            </a:p>
          </p:txBody>
        </p:sp>
        <p:sp>
          <p:nvSpPr>
            <p:cNvPr id="301" name="Freeform 954"/>
            <p:cNvSpPr>
              <a:spLocks/>
            </p:cNvSpPr>
            <p:nvPr/>
          </p:nvSpPr>
          <p:spPr bwMode="auto">
            <a:xfrm>
              <a:off x="1588" y="3293"/>
              <a:ext cx="109" cy="81"/>
            </a:xfrm>
            <a:custGeom>
              <a:avLst/>
              <a:gdLst>
                <a:gd name="T0" fmla="*/ 0 w 328"/>
                <a:gd name="T1" fmla="*/ 0 h 226"/>
                <a:gd name="T2" fmla="*/ 0 w 328"/>
                <a:gd name="T3" fmla="*/ 0 h 226"/>
                <a:gd name="T4" fmla="*/ 0 w 328"/>
                <a:gd name="T5" fmla="*/ 0 h 226"/>
                <a:gd name="T6" fmla="*/ 0 w 328"/>
                <a:gd name="T7" fmla="*/ 0 h 226"/>
                <a:gd name="T8" fmla="*/ 0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solidFill>
              <a:srgbClr val="DDDDDD"/>
            </a:solidFill>
            <a:ln w="9525">
              <a:noFill/>
              <a:round/>
              <a:headEnd/>
              <a:tailEnd/>
            </a:ln>
          </p:spPr>
          <p:txBody>
            <a:bodyPr/>
            <a:lstStyle/>
            <a:p>
              <a:endParaRPr lang="zh-CN" altLang="en-US"/>
            </a:p>
          </p:txBody>
        </p:sp>
        <p:sp>
          <p:nvSpPr>
            <p:cNvPr id="302" name="Rectangle 955"/>
            <p:cNvSpPr>
              <a:spLocks noChangeArrowheads="1"/>
            </p:cNvSpPr>
            <p:nvPr/>
          </p:nvSpPr>
          <p:spPr bwMode="auto">
            <a:xfrm>
              <a:off x="1145" y="2885"/>
              <a:ext cx="248" cy="18"/>
            </a:xfrm>
            <a:prstGeom prst="rect">
              <a:avLst/>
            </a:prstGeom>
            <a:solidFill>
              <a:schemeClr val="bg2"/>
            </a:solidFill>
            <a:ln w="9525">
              <a:solidFill>
                <a:schemeClr val="tx1"/>
              </a:solidFill>
              <a:miter lim="800000"/>
              <a:headEnd/>
              <a:tailEnd/>
            </a:ln>
          </p:spPr>
          <p:txBody>
            <a:bodyPr wrap="none" anchor="ctr"/>
            <a:lstStyle/>
            <a:p>
              <a:endParaRPr lang="zh-CN" altLang="zh-CN"/>
            </a:p>
          </p:txBody>
        </p:sp>
        <p:grpSp>
          <p:nvGrpSpPr>
            <p:cNvPr id="303" name="Group 956"/>
            <p:cNvGrpSpPr>
              <a:grpSpLocks/>
            </p:cNvGrpSpPr>
            <p:nvPr/>
          </p:nvGrpSpPr>
          <p:grpSpPr bwMode="auto">
            <a:xfrm>
              <a:off x="1367" y="2873"/>
              <a:ext cx="240" cy="63"/>
              <a:chOff x="614" y="2568"/>
              <a:chExt cx="725" cy="139"/>
            </a:xfrm>
          </p:grpSpPr>
          <p:sp>
            <p:nvSpPr>
              <p:cNvPr id="328" name="AutoShape 957"/>
              <p:cNvSpPr>
                <a:spLocks noChangeArrowheads="1"/>
              </p:cNvSpPr>
              <p:nvPr/>
            </p:nvSpPr>
            <p:spPr bwMode="auto">
              <a:xfrm>
                <a:off x="612" y="2569"/>
                <a:ext cx="725" cy="137"/>
              </a:xfrm>
              <a:prstGeom prst="roundRect">
                <a:avLst>
                  <a:gd name="adj" fmla="val 50000"/>
                </a:avLst>
              </a:prstGeom>
              <a:solidFill>
                <a:srgbClr val="DDDDDD"/>
              </a:solidFill>
              <a:ln w="9525">
                <a:noFill/>
                <a:round/>
                <a:headEnd/>
                <a:tailEnd/>
              </a:ln>
            </p:spPr>
            <p:txBody>
              <a:bodyPr wrap="none" anchor="ctr"/>
              <a:lstStyle/>
              <a:p>
                <a:endParaRPr lang="zh-CN" altLang="zh-CN"/>
              </a:p>
            </p:txBody>
          </p:sp>
          <p:sp>
            <p:nvSpPr>
              <p:cNvPr id="329" name="AutoShape 958"/>
              <p:cNvSpPr>
                <a:spLocks noChangeArrowheads="1"/>
              </p:cNvSpPr>
              <p:nvPr/>
            </p:nvSpPr>
            <p:spPr bwMode="auto">
              <a:xfrm>
                <a:off x="623" y="2582"/>
                <a:ext cx="691" cy="104"/>
              </a:xfrm>
              <a:prstGeom prst="roundRect">
                <a:avLst>
                  <a:gd name="adj" fmla="val 50000"/>
                </a:avLst>
              </a:prstGeom>
              <a:solidFill>
                <a:srgbClr val="DDDDDD"/>
              </a:solidFill>
              <a:ln w="9525">
                <a:noFill/>
                <a:round/>
                <a:headEnd/>
                <a:tailEnd/>
              </a:ln>
            </p:spPr>
            <p:txBody>
              <a:bodyPr wrap="none" anchor="ctr"/>
              <a:lstStyle/>
              <a:p>
                <a:endParaRPr lang="zh-CN" altLang="zh-CN"/>
              </a:p>
            </p:txBody>
          </p:sp>
        </p:grpSp>
        <p:sp>
          <p:nvSpPr>
            <p:cNvPr id="304" name="Rectangle 959"/>
            <p:cNvSpPr>
              <a:spLocks noChangeArrowheads="1"/>
            </p:cNvSpPr>
            <p:nvPr/>
          </p:nvSpPr>
          <p:spPr bwMode="auto">
            <a:xfrm>
              <a:off x="1149" y="3024"/>
              <a:ext cx="248" cy="21"/>
            </a:xfrm>
            <a:prstGeom prst="rect">
              <a:avLst/>
            </a:prstGeom>
            <a:solidFill>
              <a:schemeClr val="bg2"/>
            </a:solidFill>
            <a:ln w="9525">
              <a:solidFill>
                <a:schemeClr val="tx1"/>
              </a:solidFill>
              <a:miter lim="800000"/>
              <a:headEnd/>
              <a:tailEnd/>
            </a:ln>
          </p:spPr>
          <p:txBody>
            <a:bodyPr wrap="none" anchor="ctr"/>
            <a:lstStyle/>
            <a:p>
              <a:endParaRPr lang="zh-CN" altLang="zh-CN"/>
            </a:p>
          </p:txBody>
        </p:sp>
        <p:grpSp>
          <p:nvGrpSpPr>
            <p:cNvPr id="305" name="Group 960"/>
            <p:cNvGrpSpPr>
              <a:grpSpLocks/>
            </p:cNvGrpSpPr>
            <p:nvPr/>
          </p:nvGrpSpPr>
          <p:grpSpPr bwMode="auto">
            <a:xfrm>
              <a:off x="1366" y="3014"/>
              <a:ext cx="240" cy="58"/>
              <a:chOff x="614" y="2568"/>
              <a:chExt cx="725" cy="139"/>
            </a:xfrm>
          </p:grpSpPr>
          <p:sp>
            <p:nvSpPr>
              <p:cNvPr id="326" name="AutoShape 961"/>
              <p:cNvSpPr>
                <a:spLocks noChangeArrowheads="1"/>
              </p:cNvSpPr>
              <p:nvPr/>
            </p:nvSpPr>
            <p:spPr bwMode="auto">
              <a:xfrm>
                <a:off x="615" y="2571"/>
                <a:ext cx="725" cy="135"/>
              </a:xfrm>
              <a:prstGeom prst="roundRect">
                <a:avLst>
                  <a:gd name="adj" fmla="val 50000"/>
                </a:avLst>
              </a:prstGeom>
              <a:solidFill>
                <a:srgbClr val="DDDDDD"/>
              </a:solidFill>
              <a:ln w="9525">
                <a:noFill/>
                <a:round/>
                <a:headEnd/>
                <a:tailEnd/>
              </a:ln>
            </p:spPr>
            <p:txBody>
              <a:bodyPr wrap="none" anchor="ctr"/>
              <a:lstStyle/>
              <a:p>
                <a:endParaRPr lang="zh-CN" altLang="zh-CN"/>
              </a:p>
            </p:txBody>
          </p:sp>
          <p:sp>
            <p:nvSpPr>
              <p:cNvPr id="327" name="AutoShape 962"/>
              <p:cNvSpPr>
                <a:spLocks noChangeArrowheads="1"/>
              </p:cNvSpPr>
              <p:nvPr/>
            </p:nvSpPr>
            <p:spPr bwMode="auto">
              <a:xfrm>
                <a:off x="626" y="2585"/>
                <a:ext cx="691" cy="106"/>
              </a:xfrm>
              <a:prstGeom prst="roundRect">
                <a:avLst>
                  <a:gd name="adj" fmla="val 50000"/>
                </a:avLst>
              </a:prstGeom>
              <a:solidFill>
                <a:srgbClr val="DDDDDD"/>
              </a:solidFill>
              <a:ln w="9525">
                <a:noFill/>
                <a:round/>
                <a:headEnd/>
                <a:tailEnd/>
              </a:ln>
            </p:spPr>
            <p:txBody>
              <a:bodyPr wrap="none" anchor="ctr"/>
              <a:lstStyle/>
              <a:p>
                <a:endParaRPr lang="zh-CN" altLang="zh-CN"/>
              </a:p>
            </p:txBody>
          </p:sp>
        </p:grpSp>
        <p:sp>
          <p:nvSpPr>
            <p:cNvPr id="306" name="Rectangle 963"/>
            <p:cNvSpPr>
              <a:spLocks noChangeArrowheads="1"/>
            </p:cNvSpPr>
            <p:nvPr/>
          </p:nvSpPr>
          <p:spPr bwMode="auto">
            <a:xfrm>
              <a:off x="1149" y="3172"/>
              <a:ext cx="244" cy="21"/>
            </a:xfrm>
            <a:prstGeom prst="rect">
              <a:avLst/>
            </a:prstGeom>
            <a:solidFill>
              <a:schemeClr val="bg2"/>
            </a:solidFill>
            <a:ln w="9525">
              <a:solidFill>
                <a:schemeClr val="tx1"/>
              </a:solidFill>
              <a:miter lim="800000"/>
              <a:headEnd/>
              <a:tailEnd/>
            </a:ln>
          </p:spPr>
          <p:txBody>
            <a:bodyPr wrap="none" anchor="ctr"/>
            <a:lstStyle/>
            <a:p>
              <a:endParaRPr lang="zh-CN" altLang="zh-CN"/>
            </a:p>
          </p:txBody>
        </p:sp>
        <p:sp>
          <p:nvSpPr>
            <p:cNvPr id="307" name="Rectangle 964"/>
            <p:cNvSpPr>
              <a:spLocks noChangeArrowheads="1"/>
            </p:cNvSpPr>
            <p:nvPr/>
          </p:nvSpPr>
          <p:spPr bwMode="auto">
            <a:xfrm>
              <a:off x="1153" y="3299"/>
              <a:ext cx="244" cy="21"/>
            </a:xfrm>
            <a:prstGeom prst="rect">
              <a:avLst/>
            </a:prstGeom>
            <a:solidFill>
              <a:schemeClr val="bg2"/>
            </a:solidFill>
            <a:ln w="9525">
              <a:solidFill>
                <a:schemeClr val="tx1"/>
              </a:solidFill>
              <a:miter lim="800000"/>
              <a:headEnd/>
              <a:tailEnd/>
            </a:ln>
          </p:spPr>
          <p:txBody>
            <a:bodyPr wrap="none" anchor="ctr"/>
            <a:lstStyle/>
            <a:p>
              <a:endParaRPr lang="zh-CN" altLang="zh-CN"/>
            </a:p>
          </p:txBody>
        </p:sp>
        <p:grpSp>
          <p:nvGrpSpPr>
            <p:cNvPr id="308" name="Group 965"/>
            <p:cNvGrpSpPr>
              <a:grpSpLocks/>
            </p:cNvGrpSpPr>
            <p:nvPr/>
          </p:nvGrpSpPr>
          <p:grpSpPr bwMode="auto">
            <a:xfrm>
              <a:off x="1361" y="3287"/>
              <a:ext cx="240" cy="65"/>
              <a:chOff x="614" y="2568"/>
              <a:chExt cx="725" cy="139"/>
            </a:xfrm>
          </p:grpSpPr>
          <p:sp>
            <p:nvSpPr>
              <p:cNvPr id="324" name="AutoShape 966"/>
              <p:cNvSpPr>
                <a:spLocks noChangeArrowheads="1"/>
              </p:cNvSpPr>
              <p:nvPr/>
            </p:nvSpPr>
            <p:spPr bwMode="auto">
              <a:xfrm>
                <a:off x="619" y="2568"/>
                <a:ext cx="725" cy="139"/>
              </a:xfrm>
              <a:prstGeom prst="roundRect">
                <a:avLst>
                  <a:gd name="adj" fmla="val 50000"/>
                </a:avLst>
              </a:prstGeom>
              <a:solidFill>
                <a:srgbClr val="DDDDDD"/>
              </a:solidFill>
              <a:ln w="9525">
                <a:noFill/>
                <a:round/>
                <a:headEnd/>
                <a:tailEnd/>
              </a:ln>
            </p:spPr>
            <p:txBody>
              <a:bodyPr wrap="none" anchor="ctr"/>
              <a:lstStyle/>
              <a:p>
                <a:endParaRPr lang="zh-CN" altLang="zh-CN"/>
              </a:p>
            </p:txBody>
          </p:sp>
          <p:sp>
            <p:nvSpPr>
              <p:cNvPr id="325" name="AutoShape 967"/>
              <p:cNvSpPr>
                <a:spLocks noChangeArrowheads="1"/>
              </p:cNvSpPr>
              <p:nvPr/>
            </p:nvSpPr>
            <p:spPr bwMode="auto">
              <a:xfrm>
                <a:off x="630" y="2587"/>
                <a:ext cx="691" cy="101"/>
              </a:xfrm>
              <a:prstGeom prst="roundRect">
                <a:avLst>
                  <a:gd name="adj" fmla="val 50000"/>
                </a:avLst>
              </a:prstGeom>
              <a:solidFill>
                <a:srgbClr val="DDDDDD"/>
              </a:solidFill>
              <a:ln w="9525">
                <a:noFill/>
                <a:round/>
                <a:headEnd/>
                <a:tailEnd/>
              </a:ln>
            </p:spPr>
            <p:txBody>
              <a:bodyPr wrap="none" anchor="ctr"/>
              <a:lstStyle/>
              <a:p>
                <a:endParaRPr lang="zh-CN" altLang="zh-CN"/>
              </a:p>
            </p:txBody>
          </p:sp>
        </p:grpSp>
        <p:sp>
          <p:nvSpPr>
            <p:cNvPr id="309" name="Freeform 968"/>
            <p:cNvSpPr>
              <a:spLocks/>
            </p:cNvSpPr>
            <p:nvPr/>
          </p:nvSpPr>
          <p:spPr bwMode="auto">
            <a:xfrm>
              <a:off x="1590" y="3169"/>
              <a:ext cx="108" cy="81"/>
            </a:xfrm>
            <a:custGeom>
              <a:avLst/>
              <a:gdLst>
                <a:gd name="T0" fmla="*/ 0 w 328"/>
                <a:gd name="T1" fmla="*/ 0 h 226"/>
                <a:gd name="T2" fmla="*/ 0 w 328"/>
                <a:gd name="T3" fmla="*/ 0 h 226"/>
                <a:gd name="T4" fmla="*/ 0 w 328"/>
                <a:gd name="T5" fmla="*/ 0 h 226"/>
                <a:gd name="T6" fmla="*/ 0 w 328"/>
                <a:gd name="T7" fmla="*/ 0 h 226"/>
                <a:gd name="T8" fmla="*/ 0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solidFill>
              <a:srgbClr val="DDDDDD"/>
            </a:solidFill>
            <a:ln w="9525">
              <a:noFill/>
              <a:round/>
              <a:headEnd/>
              <a:tailEnd/>
            </a:ln>
          </p:spPr>
          <p:txBody>
            <a:bodyPr/>
            <a:lstStyle/>
            <a:p>
              <a:endParaRPr lang="zh-CN" altLang="en-US"/>
            </a:p>
          </p:txBody>
        </p:sp>
        <p:grpSp>
          <p:nvGrpSpPr>
            <p:cNvPr id="310" name="Group 969"/>
            <p:cNvGrpSpPr>
              <a:grpSpLocks/>
            </p:cNvGrpSpPr>
            <p:nvPr/>
          </p:nvGrpSpPr>
          <p:grpSpPr bwMode="auto">
            <a:xfrm>
              <a:off x="1363" y="3158"/>
              <a:ext cx="240" cy="60"/>
              <a:chOff x="614" y="2568"/>
              <a:chExt cx="725" cy="139"/>
            </a:xfrm>
          </p:grpSpPr>
          <p:sp>
            <p:nvSpPr>
              <p:cNvPr id="322" name="AutoShape 970"/>
              <p:cNvSpPr>
                <a:spLocks noChangeArrowheads="1"/>
              </p:cNvSpPr>
              <p:nvPr/>
            </p:nvSpPr>
            <p:spPr bwMode="auto">
              <a:xfrm>
                <a:off x="613" y="2566"/>
                <a:ext cx="725" cy="144"/>
              </a:xfrm>
              <a:prstGeom prst="roundRect">
                <a:avLst>
                  <a:gd name="adj" fmla="val 50000"/>
                </a:avLst>
              </a:prstGeom>
              <a:solidFill>
                <a:srgbClr val="DDDDDD"/>
              </a:solidFill>
              <a:ln w="9525">
                <a:noFill/>
                <a:round/>
                <a:headEnd/>
                <a:tailEnd/>
              </a:ln>
            </p:spPr>
            <p:txBody>
              <a:bodyPr wrap="none" anchor="ctr"/>
              <a:lstStyle/>
              <a:p>
                <a:endParaRPr lang="zh-CN" altLang="zh-CN"/>
              </a:p>
            </p:txBody>
          </p:sp>
          <p:sp>
            <p:nvSpPr>
              <p:cNvPr id="323" name="AutoShape 971"/>
              <p:cNvSpPr>
                <a:spLocks noChangeArrowheads="1"/>
              </p:cNvSpPr>
              <p:nvPr/>
            </p:nvSpPr>
            <p:spPr bwMode="auto">
              <a:xfrm>
                <a:off x="624" y="2579"/>
                <a:ext cx="691" cy="110"/>
              </a:xfrm>
              <a:prstGeom prst="roundRect">
                <a:avLst>
                  <a:gd name="adj" fmla="val 50000"/>
                </a:avLst>
              </a:prstGeom>
              <a:solidFill>
                <a:srgbClr val="DDDDDD"/>
              </a:solidFill>
              <a:ln w="9525">
                <a:noFill/>
                <a:round/>
                <a:headEnd/>
                <a:tailEnd/>
              </a:ln>
            </p:spPr>
            <p:txBody>
              <a:bodyPr wrap="none" anchor="ctr"/>
              <a:lstStyle/>
              <a:p>
                <a:endParaRPr lang="zh-CN" altLang="zh-CN"/>
              </a:p>
            </p:txBody>
          </p:sp>
        </p:grpSp>
        <p:sp>
          <p:nvSpPr>
            <p:cNvPr id="311" name="Rectangle 972"/>
            <p:cNvSpPr>
              <a:spLocks noChangeArrowheads="1"/>
            </p:cNvSpPr>
            <p:nvPr/>
          </p:nvSpPr>
          <p:spPr bwMode="auto">
            <a:xfrm>
              <a:off x="1573" y="2770"/>
              <a:ext cx="30" cy="987"/>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p>
              <a:endParaRPr lang="zh-CN" altLang="zh-CN"/>
            </a:p>
          </p:txBody>
        </p:sp>
        <p:sp>
          <p:nvSpPr>
            <p:cNvPr id="312" name="Freeform 973"/>
            <p:cNvSpPr>
              <a:spLocks/>
            </p:cNvSpPr>
            <p:nvPr/>
          </p:nvSpPr>
          <p:spPr bwMode="auto">
            <a:xfrm>
              <a:off x="1599" y="3019"/>
              <a:ext cx="98" cy="92"/>
            </a:xfrm>
            <a:custGeom>
              <a:avLst/>
              <a:gdLst>
                <a:gd name="T0" fmla="*/ 0 w 296"/>
                <a:gd name="T1" fmla="*/ 0 h 256"/>
                <a:gd name="T2" fmla="*/ 0 w 296"/>
                <a:gd name="T3" fmla="*/ 0 h 256"/>
                <a:gd name="T4" fmla="*/ 0 w 296"/>
                <a:gd name="T5" fmla="*/ 0 h 256"/>
                <a:gd name="T6" fmla="*/ 0 w 296"/>
                <a:gd name="T7" fmla="*/ 0 h 256"/>
                <a:gd name="T8" fmla="*/ 0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solidFill>
              <a:srgbClr val="DDDDDD"/>
            </a:solidFill>
            <a:ln w="9525">
              <a:noFill/>
              <a:round/>
              <a:headEnd/>
              <a:tailEnd/>
            </a:ln>
          </p:spPr>
          <p:txBody>
            <a:bodyPr/>
            <a:lstStyle/>
            <a:p>
              <a:endParaRPr lang="zh-CN" altLang="en-US"/>
            </a:p>
          </p:txBody>
        </p:sp>
        <p:sp>
          <p:nvSpPr>
            <p:cNvPr id="313" name="Freeform 974"/>
            <p:cNvSpPr>
              <a:spLocks/>
            </p:cNvSpPr>
            <p:nvPr/>
          </p:nvSpPr>
          <p:spPr bwMode="auto">
            <a:xfrm>
              <a:off x="1601" y="2878"/>
              <a:ext cx="101" cy="104"/>
            </a:xfrm>
            <a:custGeom>
              <a:avLst/>
              <a:gdLst>
                <a:gd name="T0" fmla="*/ 0 w 304"/>
                <a:gd name="T1" fmla="*/ 0 h 288"/>
                <a:gd name="T2" fmla="*/ 0 w 304"/>
                <a:gd name="T3" fmla="*/ 0 h 288"/>
                <a:gd name="T4" fmla="*/ 0 w 304"/>
                <a:gd name="T5" fmla="*/ 0 h 288"/>
                <a:gd name="T6" fmla="*/ 0 w 304"/>
                <a:gd name="T7" fmla="*/ 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solidFill>
              <a:srgbClr val="DDDDDD"/>
            </a:solidFill>
            <a:ln w="9525">
              <a:noFill/>
              <a:round/>
              <a:headEnd/>
              <a:tailEnd/>
            </a:ln>
          </p:spPr>
          <p:txBody>
            <a:bodyPr/>
            <a:lstStyle/>
            <a:p>
              <a:endParaRPr lang="zh-CN" altLang="en-US"/>
            </a:p>
          </p:txBody>
        </p:sp>
        <p:sp>
          <p:nvSpPr>
            <p:cNvPr id="314" name="Oval 975"/>
            <p:cNvSpPr>
              <a:spLocks noChangeArrowheads="1"/>
            </p:cNvSpPr>
            <p:nvPr/>
          </p:nvSpPr>
          <p:spPr bwMode="auto">
            <a:xfrm>
              <a:off x="1685" y="3712"/>
              <a:ext cx="19" cy="41"/>
            </a:xfrm>
            <a:prstGeom prst="ellipse">
              <a:avLst/>
            </a:prstGeom>
            <a:solidFill>
              <a:srgbClr val="DDDDDD"/>
            </a:solidFill>
            <a:ln w="9525">
              <a:solidFill>
                <a:schemeClr val="tx2"/>
              </a:solidFill>
              <a:round/>
              <a:headEnd/>
              <a:tailEnd/>
            </a:ln>
          </p:spPr>
          <p:txBody>
            <a:bodyPr wrap="none" anchor="ctr"/>
            <a:lstStyle/>
            <a:p>
              <a:endParaRPr lang="zh-CN" altLang="zh-CN"/>
            </a:p>
          </p:txBody>
        </p:sp>
        <p:sp>
          <p:nvSpPr>
            <p:cNvPr id="315" name="Freeform 976"/>
            <p:cNvSpPr>
              <a:spLocks/>
            </p:cNvSpPr>
            <p:nvPr/>
          </p:nvSpPr>
          <p:spPr bwMode="auto">
            <a:xfrm>
              <a:off x="1595" y="3713"/>
              <a:ext cx="102" cy="86"/>
            </a:xfrm>
            <a:custGeom>
              <a:avLst/>
              <a:gdLst>
                <a:gd name="T0" fmla="*/ 0 w 306"/>
                <a:gd name="T1" fmla="*/ 0 h 240"/>
                <a:gd name="T2" fmla="*/ 0 w 306"/>
                <a:gd name="T3" fmla="*/ 0 h 240"/>
                <a:gd name="T4" fmla="*/ 0 w 306"/>
                <a:gd name="T5" fmla="*/ 0 h 240"/>
                <a:gd name="T6" fmla="*/ 0 w 306"/>
                <a:gd name="T7" fmla="*/ 0 h 240"/>
                <a:gd name="T8" fmla="*/ 0 w 306"/>
                <a:gd name="T9" fmla="*/ 0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DDDDDD"/>
            </a:solidFill>
            <a:ln w="9525">
              <a:solidFill>
                <a:schemeClr val="tx2"/>
              </a:solidFill>
              <a:round/>
              <a:headEnd/>
              <a:tailEnd/>
            </a:ln>
          </p:spPr>
          <p:txBody>
            <a:bodyPr/>
            <a:lstStyle/>
            <a:p>
              <a:endParaRPr lang="zh-CN" altLang="en-US"/>
            </a:p>
          </p:txBody>
        </p:sp>
        <p:sp>
          <p:nvSpPr>
            <p:cNvPr id="316" name="AutoShape 977"/>
            <p:cNvSpPr>
              <a:spLocks noChangeArrowheads="1"/>
            </p:cNvSpPr>
            <p:nvPr/>
          </p:nvSpPr>
          <p:spPr bwMode="auto">
            <a:xfrm>
              <a:off x="1115" y="3742"/>
              <a:ext cx="495" cy="62"/>
            </a:xfrm>
            <a:prstGeom prst="roundRect">
              <a:avLst>
                <a:gd name="adj" fmla="val 50000"/>
              </a:avLst>
            </a:prstGeom>
            <a:solidFill>
              <a:srgbClr val="DDDDDD"/>
            </a:solidFill>
            <a:ln w="9525">
              <a:solidFill>
                <a:schemeClr val="tx2"/>
              </a:solidFill>
              <a:round/>
              <a:headEnd/>
              <a:tailEnd/>
            </a:ln>
          </p:spPr>
          <p:txBody>
            <a:bodyPr wrap="none" anchor="ctr"/>
            <a:lstStyle/>
            <a:p>
              <a:endParaRPr lang="zh-CN" altLang="zh-CN"/>
            </a:p>
          </p:txBody>
        </p:sp>
        <p:sp>
          <p:nvSpPr>
            <p:cNvPr id="317" name="AutoShape 978"/>
            <p:cNvSpPr>
              <a:spLocks noChangeArrowheads="1"/>
            </p:cNvSpPr>
            <p:nvPr/>
          </p:nvSpPr>
          <p:spPr bwMode="auto">
            <a:xfrm>
              <a:off x="1141" y="3754"/>
              <a:ext cx="443" cy="35"/>
            </a:xfrm>
            <a:prstGeom prst="roundRect">
              <a:avLst>
                <a:gd name="adj" fmla="val 50000"/>
              </a:avLst>
            </a:prstGeom>
            <a:solidFill>
              <a:srgbClr val="DDDDDD"/>
            </a:solidFill>
            <a:ln w="9525">
              <a:solidFill>
                <a:schemeClr val="tx2"/>
              </a:solidFill>
              <a:round/>
              <a:headEnd/>
              <a:tailEnd/>
            </a:ln>
          </p:spPr>
          <p:txBody>
            <a:bodyPr wrap="none" anchor="ctr"/>
            <a:lstStyle/>
            <a:p>
              <a:endParaRPr lang="zh-CN" altLang="zh-CN"/>
            </a:p>
          </p:txBody>
        </p:sp>
        <p:sp>
          <p:nvSpPr>
            <p:cNvPr id="318" name="Oval 979"/>
            <p:cNvSpPr>
              <a:spLocks noChangeArrowheads="1"/>
            </p:cNvSpPr>
            <p:nvPr/>
          </p:nvSpPr>
          <p:spPr bwMode="auto">
            <a:xfrm>
              <a:off x="1183" y="3612"/>
              <a:ext cx="68" cy="62"/>
            </a:xfrm>
            <a:prstGeom prst="ellipse">
              <a:avLst/>
            </a:prstGeom>
            <a:solidFill>
              <a:srgbClr val="DDDDDD"/>
            </a:solidFill>
            <a:ln w="9525">
              <a:solidFill>
                <a:schemeClr val="tx2"/>
              </a:solidFill>
              <a:round/>
              <a:headEnd/>
              <a:tailEnd/>
            </a:ln>
          </p:spPr>
          <p:txBody>
            <a:bodyPr wrap="none" anchor="ctr"/>
            <a:lstStyle/>
            <a:p>
              <a:endParaRPr lang="zh-CN" altLang="zh-CN"/>
            </a:p>
          </p:txBody>
        </p:sp>
        <p:sp>
          <p:nvSpPr>
            <p:cNvPr id="319" name="Oval 980"/>
            <p:cNvSpPr>
              <a:spLocks noChangeArrowheads="1"/>
            </p:cNvSpPr>
            <p:nvPr/>
          </p:nvSpPr>
          <p:spPr bwMode="auto">
            <a:xfrm>
              <a:off x="1258" y="3615"/>
              <a:ext cx="68" cy="59"/>
            </a:xfrm>
            <a:prstGeom prst="ellipse">
              <a:avLst/>
            </a:prstGeom>
            <a:solidFill>
              <a:srgbClr val="DDDDDD"/>
            </a:solidFill>
            <a:ln w="9525">
              <a:solidFill>
                <a:schemeClr val="tx2"/>
              </a:solidFill>
              <a:round/>
              <a:headEnd/>
              <a:tailEnd/>
            </a:ln>
          </p:spPr>
          <p:txBody>
            <a:bodyPr wrap="none" anchor="ctr"/>
            <a:lstStyle/>
            <a:p>
              <a:pPr algn="ctr" eaLnBrk="1" hangingPunct="1"/>
              <a:endParaRPr lang="zh-CN" altLang="zh-CN" sz="1800">
                <a:solidFill>
                  <a:srgbClr val="FF0000"/>
                </a:solidFill>
              </a:endParaRPr>
            </a:p>
          </p:txBody>
        </p:sp>
        <p:sp>
          <p:nvSpPr>
            <p:cNvPr id="320" name="Oval 981"/>
            <p:cNvSpPr>
              <a:spLocks noChangeArrowheads="1"/>
            </p:cNvSpPr>
            <p:nvPr/>
          </p:nvSpPr>
          <p:spPr bwMode="auto">
            <a:xfrm>
              <a:off x="1333" y="3612"/>
              <a:ext cx="64" cy="62"/>
            </a:xfrm>
            <a:prstGeom prst="ellipse">
              <a:avLst/>
            </a:prstGeom>
            <a:solidFill>
              <a:srgbClr val="DDDDDD"/>
            </a:solidFill>
            <a:ln w="9525">
              <a:solidFill>
                <a:schemeClr val="tx2"/>
              </a:solidFill>
              <a:round/>
              <a:headEnd/>
              <a:tailEnd/>
            </a:ln>
          </p:spPr>
          <p:txBody>
            <a:bodyPr wrap="none" anchor="ctr"/>
            <a:lstStyle/>
            <a:p>
              <a:endParaRPr lang="zh-CN" altLang="zh-CN"/>
            </a:p>
          </p:txBody>
        </p:sp>
        <p:sp>
          <p:nvSpPr>
            <p:cNvPr id="321" name="Rectangle 982"/>
            <p:cNvSpPr>
              <a:spLocks noChangeArrowheads="1"/>
            </p:cNvSpPr>
            <p:nvPr/>
          </p:nvSpPr>
          <p:spPr bwMode="auto">
            <a:xfrm>
              <a:off x="1498" y="3376"/>
              <a:ext cx="34" cy="328"/>
            </a:xfrm>
            <a:prstGeom prst="rect">
              <a:avLst/>
            </a:prstGeom>
            <a:solidFill>
              <a:schemeClr val="bg2"/>
            </a:solidFill>
            <a:ln w="9525">
              <a:solidFill>
                <a:schemeClr val="tx1"/>
              </a:solidFill>
              <a:miter lim="800000"/>
              <a:headEnd/>
              <a:tailEnd/>
            </a:ln>
          </p:spPr>
          <p:txBody>
            <a:bodyPr wrap="none" anchor="ctr"/>
            <a:lstStyle/>
            <a:p>
              <a:endParaRPr lang="zh-CN" altLang="zh-CN"/>
            </a:p>
          </p:txBody>
        </p:sp>
      </p:grpSp>
      <p:grpSp>
        <p:nvGrpSpPr>
          <p:cNvPr id="330" name="Group 983"/>
          <p:cNvGrpSpPr>
            <a:grpSpLocks/>
          </p:cNvGrpSpPr>
          <p:nvPr/>
        </p:nvGrpSpPr>
        <p:grpSpPr bwMode="auto">
          <a:xfrm>
            <a:off x="7900988" y="5224463"/>
            <a:ext cx="230187" cy="498475"/>
            <a:chOff x="1115" y="2770"/>
            <a:chExt cx="589" cy="1034"/>
          </a:xfrm>
        </p:grpSpPr>
        <p:sp>
          <p:nvSpPr>
            <p:cNvPr id="331" name="Freeform 984"/>
            <p:cNvSpPr>
              <a:spLocks/>
            </p:cNvSpPr>
            <p:nvPr/>
          </p:nvSpPr>
          <p:spPr bwMode="auto">
            <a:xfrm>
              <a:off x="1581" y="2772"/>
              <a:ext cx="117" cy="986"/>
            </a:xfrm>
            <a:custGeom>
              <a:avLst/>
              <a:gdLst>
                <a:gd name="T0" fmla="*/ 0 w 354"/>
                <a:gd name="T1" fmla="*/ 0 h 2742"/>
                <a:gd name="T2" fmla="*/ 0 w 354"/>
                <a:gd name="T3" fmla="*/ 0 h 2742"/>
                <a:gd name="T4" fmla="*/ 0 w 354"/>
                <a:gd name="T5" fmla="*/ 0 h 2742"/>
                <a:gd name="T6" fmla="*/ 0 w 354"/>
                <a:gd name="T7" fmla="*/ 0 h 2742"/>
                <a:gd name="T8" fmla="*/ 0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w="9525">
              <a:noFill/>
              <a:round/>
              <a:headEnd/>
              <a:tailEnd/>
            </a:ln>
          </p:spPr>
          <p:txBody>
            <a:bodyPr/>
            <a:lstStyle/>
            <a:p>
              <a:endParaRPr lang="zh-CN" altLang="en-US"/>
            </a:p>
          </p:txBody>
        </p:sp>
        <p:sp>
          <p:nvSpPr>
            <p:cNvPr id="332" name="Rectangle 985"/>
            <p:cNvSpPr>
              <a:spLocks noChangeArrowheads="1"/>
            </p:cNvSpPr>
            <p:nvPr/>
          </p:nvSpPr>
          <p:spPr bwMode="auto">
            <a:xfrm>
              <a:off x="1143" y="2770"/>
              <a:ext cx="431" cy="985"/>
            </a:xfrm>
            <a:prstGeom prst="rect">
              <a:avLst/>
            </a:prstGeom>
            <a:gradFill rotWithShape="1">
              <a:gsLst>
                <a:gs pos="0">
                  <a:srgbClr val="808080"/>
                </a:gs>
                <a:gs pos="100000">
                  <a:srgbClr val="C0C0C0"/>
                </a:gs>
              </a:gsLst>
              <a:lin ang="0" scaled="1"/>
            </a:gradFill>
            <a:ln w="9525">
              <a:noFill/>
              <a:miter lim="800000"/>
              <a:headEnd/>
              <a:tailEnd/>
            </a:ln>
          </p:spPr>
          <p:txBody>
            <a:bodyPr wrap="none" anchor="ctr"/>
            <a:lstStyle/>
            <a:p>
              <a:endParaRPr lang="zh-CN" altLang="zh-CN"/>
            </a:p>
          </p:txBody>
        </p:sp>
        <p:sp>
          <p:nvSpPr>
            <p:cNvPr id="333" name="Freeform 986"/>
            <p:cNvSpPr>
              <a:spLocks/>
            </p:cNvSpPr>
            <p:nvPr/>
          </p:nvSpPr>
          <p:spPr bwMode="auto">
            <a:xfrm>
              <a:off x="1603" y="2831"/>
              <a:ext cx="70" cy="913"/>
            </a:xfrm>
            <a:custGeom>
              <a:avLst/>
              <a:gdLst>
                <a:gd name="T0" fmla="*/ 0 w 211"/>
                <a:gd name="T1" fmla="*/ 0 h 2537"/>
                <a:gd name="T2" fmla="*/ 0 w 211"/>
                <a:gd name="T3" fmla="*/ 0 h 2537"/>
                <a:gd name="T4" fmla="*/ 0 w 211"/>
                <a:gd name="T5" fmla="*/ 0 h 2537"/>
                <a:gd name="T6" fmla="*/ 0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w="9525">
              <a:noFill/>
              <a:round/>
              <a:headEnd/>
              <a:tailEnd/>
            </a:ln>
          </p:spPr>
          <p:txBody>
            <a:bodyPr/>
            <a:lstStyle/>
            <a:p>
              <a:endParaRPr lang="zh-CN" altLang="en-US"/>
            </a:p>
          </p:txBody>
        </p:sp>
        <p:sp>
          <p:nvSpPr>
            <p:cNvPr id="334" name="Freeform 987"/>
            <p:cNvSpPr>
              <a:spLocks/>
            </p:cNvSpPr>
            <p:nvPr/>
          </p:nvSpPr>
          <p:spPr bwMode="auto">
            <a:xfrm>
              <a:off x="1588" y="3293"/>
              <a:ext cx="109" cy="81"/>
            </a:xfrm>
            <a:custGeom>
              <a:avLst/>
              <a:gdLst>
                <a:gd name="T0" fmla="*/ 0 w 328"/>
                <a:gd name="T1" fmla="*/ 0 h 226"/>
                <a:gd name="T2" fmla="*/ 0 w 328"/>
                <a:gd name="T3" fmla="*/ 0 h 226"/>
                <a:gd name="T4" fmla="*/ 0 w 328"/>
                <a:gd name="T5" fmla="*/ 0 h 226"/>
                <a:gd name="T6" fmla="*/ 0 w 328"/>
                <a:gd name="T7" fmla="*/ 0 h 226"/>
                <a:gd name="T8" fmla="*/ 0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solidFill>
              <a:srgbClr val="DDDDDD"/>
            </a:solidFill>
            <a:ln w="9525">
              <a:noFill/>
              <a:round/>
              <a:headEnd/>
              <a:tailEnd/>
            </a:ln>
          </p:spPr>
          <p:txBody>
            <a:bodyPr/>
            <a:lstStyle/>
            <a:p>
              <a:endParaRPr lang="zh-CN" altLang="en-US"/>
            </a:p>
          </p:txBody>
        </p:sp>
        <p:sp>
          <p:nvSpPr>
            <p:cNvPr id="335" name="Rectangle 988"/>
            <p:cNvSpPr>
              <a:spLocks noChangeArrowheads="1"/>
            </p:cNvSpPr>
            <p:nvPr/>
          </p:nvSpPr>
          <p:spPr bwMode="auto">
            <a:xfrm>
              <a:off x="1143" y="2885"/>
              <a:ext cx="248" cy="20"/>
            </a:xfrm>
            <a:prstGeom prst="rect">
              <a:avLst/>
            </a:prstGeom>
            <a:solidFill>
              <a:schemeClr val="bg2"/>
            </a:solidFill>
            <a:ln w="9525">
              <a:solidFill>
                <a:schemeClr val="tx1"/>
              </a:solidFill>
              <a:miter lim="800000"/>
              <a:headEnd/>
              <a:tailEnd/>
            </a:ln>
          </p:spPr>
          <p:txBody>
            <a:bodyPr wrap="none" anchor="ctr"/>
            <a:lstStyle/>
            <a:p>
              <a:endParaRPr lang="zh-CN" altLang="zh-CN"/>
            </a:p>
          </p:txBody>
        </p:sp>
        <p:grpSp>
          <p:nvGrpSpPr>
            <p:cNvPr id="336" name="Group 989"/>
            <p:cNvGrpSpPr>
              <a:grpSpLocks/>
            </p:cNvGrpSpPr>
            <p:nvPr/>
          </p:nvGrpSpPr>
          <p:grpSpPr bwMode="auto">
            <a:xfrm>
              <a:off x="1367" y="2873"/>
              <a:ext cx="240" cy="63"/>
              <a:chOff x="614" y="2568"/>
              <a:chExt cx="725" cy="139"/>
            </a:xfrm>
          </p:grpSpPr>
          <p:sp>
            <p:nvSpPr>
              <p:cNvPr id="361" name="AutoShape 990"/>
              <p:cNvSpPr>
                <a:spLocks noChangeArrowheads="1"/>
              </p:cNvSpPr>
              <p:nvPr/>
            </p:nvSpPr>
            <p:spPr bwMode="auto">
              <a:xfrm>
                <a:off x="614" y="2566"/>
                <a:ext cx="724" cy="138"/>
              </a:xfrm>
              <a:prstGeom prst="roundRect">
                <a:avLst>
                  <a:gd name="adj" fmla="val 50000"/>
                </a:avLst>
              </a:prstGeom>
              <a:solidFill>
                <a:srgbClr val="DDDDDD"/>
              </a:solidFill>
              <a:ln w="9525">
                <a:noFill/>
                <a:round/>
                <a:headEnd/>
                <a:tailEnd/>
              </a:ln>
            </p:spPr>
            <p:txBody>
              <a:bodyPr wrap="none" anchor="ctr"/>
              <a:lstStyle/>
              <a:p>
                <a:endParaRPr lang="zh-CN" altLang="zh-CN"/>
              </a:p>
            </p:txBody>
          </p:sp>
          <p:sp>
            <p:nvSpPr>
              <p:cNvPr id="362" name="AutoShape 991"/>
              <p:cNvSpPr>
                <a:spLocks noChangeArrowheads="1"/>
              </p:cNvSpPr>
              <p:nvPr/>
            </p:nvSpPr>
            <p:spPr bwMode="auto">
              <a:xfrm>
                <a:off x="626" y="2581"/>
                <a:ext cx="699" cy="109"/>
              </a:xfrm>
              <a:prstGeom prst="roundRect">
                <a:avLst>
                  <a:gd name="adj" fmla="val 50000"/>
                </a:avLst>
              </a:prstGeom>
              <a:solidFill>
                <a:srgbClr val="DDDDDD"/>
              </a:solidFill>
              <a:ln w="9525">
                <a:noFill/>
                <a:round/>
                <a:headEnd/>
                <a:tailEnd/>
              </a:ln>
            </p:spPr>
            <p:txBody>
              <a:bodyPr wrap="none" anchor="ctr"/>
              <a:lstStyle/>
              <a:p>
                <a:endParaRPr lang="zh-CN" altLang="zh-CN"/>
              </a:p>
            </p:txBody>
          </p:sp>
        </p:grpSp>
        <p:sp>
          <p:nvSpPr>
            <p:cNvPr id="337" name="Rectangle 992"/>
            <p:cNvSpPr>
              <a:spLocks noChangeArrowheads="1"/>
            </p:cNvSpPr>
            <p:nvPr/>
          </p:nvSpPr>
          <p:spPr bwMode="auto">
            <a:xfrm>
              <a:off x="1152" y="3024"/>
              <a:ext cx="244" cy="23"/>
            </a:xfrm>
            <a:prstGeom prst="rect">
              <a:avLst/>
            </a:prstGeom>
            <a:solidFill>
              <a:schemeClr val="bg2"/>
            </a:solidFill>
            <a:ln w="9525">
              <a:solidFill>
                <a:schemeClr val="tx1"/>
              </a:solidFill>
              <a:miter lim="800000"/>
              <a:headEnd/>
              <a:tailEnd/>
            </a:ln>
          </p:spPr>
          <p:txBody>
            <a:bodyPr wrap="none" anchor="ctr"/>
            <a:lstStyle/>
            <a:p>
              <a:endParaRPr lang="zh-CN" altLang="zh-CN"/>
            </a:p>
          </p:txBody>
        </p:sp>
        <p:grpSp>
          <p:nvGrpSpPr>
            <p:cNvPr id="338" name="Group 993"/>
            <p:cNvGrpSpPr>
              <a:grpSpLocks/>
            </p:cNvGrpSpPr>
            <p:nvPr/>
          </p:nvGrpSpPr>
          <p:grpSpPr bwMode="auto">
            <a:xfrm>
              <a:off x="1366" y="3014"/>
              <a:ext cx="240" cy="58"/>
              <a:chOff x="614" y="2568"/>
              <a:chExt cx="725" cy="139"/>
            </a:xfrm>
          </p:grpSpPr>
          <p:sp>
            <p:nvSpPr>
              <p:cNvPr id="359" name="AutoShape 994"/>
              <p:cNvSpPr>
                <a:spLocks noChangeArrowheads="1"/>
              </p:cNvSpPr>
              <p:nvPr/>
            </p:nvSpPr>
            <p:spPr bwMode="auto">
              <a:xfrm>
                <a:off x="617" y="2567"/>
                <a:ext cx="724" cy="142"/>
              </a:xfrm>
              <a:prstGeom prst="roundRect">
                <a:avLst>
                  <a:gd name="adj" fmla="val 50000"/>
                </a:avLst>
              </a:prstGeom>
              <a:solidFill>
                <a:srgbClr val="DDDDDD"/>
              </a:solidFill>
              <a:ln w="9525">
                <a:noFill/>
                <a:round/>
                <a:headEnd/>
                <a:tailEnd/>
              </a:ln>
            </p:spPr>
            <p:txBody>
              <a:bodyPr wrap="none" anchor="ctr"/>
              <a:lstStyle/>
              <a:p>
                <a:endParaRPr lang="zh-CN" altLang="zh-CN"/>
              </a:p>
            </p:txBody>
          </p:sp>
          <p:sp>
            <p:nvSpPr>
              <p:cNvPr id="360" name="AutoShape 995"/>
              <p:cNvSpPr>
                <a:spLocks noChangeArrowheads="1"/>
              </p:cNvSpPr>
              <p:nvPr/>
            </p:nvSpPr>
            <p:spPr bwMode="auto">
              <a:xfrm>
                <a:off x="629" y="2583"/>
                <a:ext cx="699" cy="110"/>
              </a:xfrm>
              <a:prstGeom prst="roundRect">
                <a:avLst>
                  <a:gd name="adj" fmla="val 50000"/>
                </a:avLst>
              </a:prstGeom>
              <a:solidFill>
                <a:srgbClr val="DDDDDD"/>
              </a:solidFill>
              <a:ln w="9525">
                <a:noFill/>
                <a:round/>
                <a:headEnd/>
                <a:tailEnd/>
              </a:ln>
            </p:spPr>
            <p:txBody>
              <a:bodyPr wrap="none" anchor="ctr"/>
              <a:lstStyle/>
              <a:p>
                <a:endParaRPr lang="zh-CN" altLang="zh-CN"/>
              </a:p>
            </p:txBody>
          </p:sp>
        </p:grpSp>
        <p:sp>
          <p:nvSpPr>
            <p:cNvPr id="339" name="Rectangle 996"/>
            <p:cNvSpPr>
              <a:spLocks noChangeArrowheads="1"/>
            </p:cNvSpPr>
            <p:nvPr/>
          </p:nvSpPr>
          <p:spPr bwMode="auto">
            <a:xfrm>
              <a:off x="1147" y="3172"/>
              <a:ext cx="244" cy="20"/>
            </a:xfrm>
            <a:prstGeom prst="rect">
              <a:avLst/>
            </a:prstGeom>
            <a:solidFill>
              <a:schemeClr val="bg2"/>
            </a:solidFill>
            <a:ln w="9525">
              <a:solidFill>
                <a:schemeClr val="tx1"/>
              </a:solidFill>
              <a:miter lim="800000"/>
              <a:headEnd/>
              <a:tailEnd/>
            </a:ln>
          </p:spPr>
          <p:txBody>
            <a:bodyPr wrap="none" anchor="ctr"/>
            <a:lstStyle/>
            <a:p>
              <a:endParaRPr lang="zh-CN" altLang="zh-CN"/>
            </a:p>
          </p:txBody>
        </p:sp>
        <p:sp>
          <p:nvSpPr>
            <p:cNvPr id="340" name="Rectangle 997"/>
            <p:cNvSpPr>
              <a:spLocks noChangeArrowheads="1"/>
            </p:cNvSpPr>
            <p:nvPr/>
          </p:nvSpPr>
          <p:spPr bwMode="auto">
            <a:xfrm>
              <a:off x="1152" y="3300"/>
              <a:ext cx="248" cy="20"/>
            </a:xfrm>
            <a:prstGeom prst="rect">
              <a:avLst/>
            </a:prstGeom>
            <a:solidFill>
              <a:schemeClr val="bg2"/>
            </a:solidFill>
            <a:ln w="9525">
              <a:solidFill>
                <a:schemeClr val="tx1"/>
              </a:solidFill>
              <a:miter lim="800000"/>
              <a:headEnd/>
              <a:tailEnd/>
            </a:ln>
          </p:spPr>
          <p:txBody>
            <a:bodyPr wrap="none" anchor="ctr"/>
            <a:lstStyle/>
            <a:p>
              <a:endParaRPr lang="zh-CN" altLang="zh-CN"/>
            </a:p>
          </p:txBody>
        </p:sp>
        <p:grpSp>
          <p:nvGrpSpPr>
            <p:cNvPr id="341" name="Group 998"/>
            <p:cNvGrpSpPr>
              <a:grpSpLocks/>
            </p:cNvGrpSpPr>
            <p:nvPr/>
          </p:nvGrpSpPr>
          <p:grpSpPr bwMode="auto">
            <a:xfrm>
              <a:off x="1361" y="3287"/>
              <a:ext cx="240" cy="65"/>
              <a:chOff x="614" y="2568"/>
              <a:chExt cx="725" cy="139"/>
            </a:xfrm>
          </p:grpSpPr>
          <p:sp>
            <p:nvSpPr>
              <p:cNvPr id="357" name="AutoShape 999"/>
              <p:cNvSpPr>
                <a:spLocks noChangeArrowheads="1"/>
              </p:cNvSpPr>
              <p:nvPr/>
            </p:nvSpPr>
            <p:spPr bwMode="auto">
              <a:xfrm>
                <a:off x="619" y="2568"/>
                <a:ext cx="724" cy="141"/>
              </a:xfrm>
              <a:prstGeom prst="roundRect">
                <a:avLst>
                  <a:gd name="adj" fmla="val 50000"/>
                </a:avLst>
              </a:prstGeom>
              <a:solidFill>
                <a:srgbClr val="DDDDDD"/>
              </a:solidFill>
              <a:ln w="9525">
                <a:noFill/>
                <a:round/>
                <a:headEnd/>
                <a:tailEnd/>
              </a:ln>
            </p:spPr>
            <p:txBody>
              <a:bodyPr wrap="none" anchor="ctr"/>
              <a:lstStyle/>
              <a:p>
                <a:endParaRPr lang="zh-CN" altLang="zh-CN"/>
              </a:p>
            </p:txBody>
          </p:sp>
          <p:sp>
            <p:nvSpPr>
              <p:cNvPr id="358" name="AutoShape 1000"/>
              <p:cNvSpPr>
                <a:spLocks noChangeArrowheads="1"/>
              </p:cNvSpPr>
              <p:nvPr/>
            </p:nvSpPr>
            <p:spPr bwMode="auto">
              <a:xfrm>
                <a:off x="632" y="2582"/>
                <a:ext cx="699" cy="113"/>
              </a:xfrm>
              <a:prstGeom prst="roundRect">
                <a:avLst>
                  <a:gd name="adj" fmla="val 50000"/>
                </a:avLst>
              </a:prstGeom>
              <a:solidFill>
                <a:srgbClr val="DDDDDD"/>
              </a:solidFill>
              <a:ln w="9525">
                <a:noFill/>
                <a:round/>
                <a:headEnd/>
                <a:tailEnd/>
              </a:ln>
            </p:spPr>
            <p:txBody>
              <a:bodyPr wrap="none" anchor="ctr"/>
              <a:lstStyle/>
              <a:p>
                <a:endParaRPr lang="zh-CN" altLang="zh-CN"/>
              </a:p>
            </p:txBody>
          </p:sp>
        </p:grpSp>
        <p:sp>
          <p:nvSpPr>
            <p:cNvPr id="342" name="Freeform 1001"/>
            <p:cNvSpPr>
              <a:spLocks/>
            </p:cNvSpPr>
            <p:nvPr/>
          </p:nvSpPr>
          <p:spPr bwMode="auto">
            <a:xfrm>
              <a:off x="1590" y="3169"/>
              <a:ext cx="108" cy="81"/>
            </a:xfrm>
            <a:custGeom>
              <a:avLst/>
              <a:gdLst>
                <a:gd name="T0" fmla="*/ 0 w 328"/>
                <a:gd name="T1" fmla="*/ 0 h 226"/>
                <a:gd name="T2" fmla="*/ 0 w 328"/>
                <a:gd name="T3" fmla="*/ 0 h 226"/>
                <a:gd name="T4" fmla="*/ 0 w 328"/>
                <a:gd name="T5" fmla="*/ 0 h 226"/>
                <a:gd name="T6" fmla="*/ 0 w 328"/>
                <a:gd name="T7" fmla="*/ 0 h 226"/>
                <a:gd name="T8" fmla="*/ 0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solidFill>
              <a:srgbClr val="DDDDDD"/>
            </a:solidFill>
            <a:ln w="9525">
              <a:noFill/>
              <a:round/>
              <a:headEnd/>
              <a:tailEnd/>
            </a:ln>
          </p:spPr>
          <p:txBody>
            <a:bodyPr/>
            <a:lstStyle/>
            <a:p>
              <a:endParaRPr lang="zh-CN" altLang="en-US"/>
            </a:p>
          </p:txBody>
        </p:sp>
        <p:grpSp>
          <p:nvGrpSpPr>
            <p:cNvPr id="343" name="Group 1002"/>
            <p:cNvGrpSpPr>
              <a:grpSpLocks/>
            </p:cNvGrpSpPr>
            <p:nvPr/>
          </p:nvGrpSpPr>
          <p:grpSpPr bwMode="auto">
            <a:xfrm>
              <a:off x="1363" y="3158"/>
              <a:ext cx="240" cy="60"/>
              <a:chOff x="614" y="2568"/>
              <a:chExt cx="725" cy="139"/>
            </a:xfrm>
          </p:grpSpPr>
          <p:sp>
            <p:nvSpPr>
              <p:cNvPr id="355" name="AutoShape 1003"/>
              <p:cNvSpPr>
                <a:spLocks noChangeArrowheads="1"/>
              </p:cNvSpPr>
              <p:nvPr/>
            </p:nvSpPr>
            <p:spPr bwMode="auto">
              <a:xfrm>
                <a:off x="613" y="2569"/>
                <a:ext cx="724" cy="137"/>
              </a:xfrm>
              <a:prstGeom prst="roundRect">
                <a:avLst>
                  <a:gd name="adj" fmla="val 50000"/>
                </a:avLst>
              </a:prstGeom>
              <a:solidFill>
                <a:srgbClr val="DDDDDD"/>
              </a:solidFill>
              <a:ln w="9525">
                <a:noFill/>
                <a:round/>
                <a:headEnd/>
                <a:tailEnd/>
              </a:ln>
            </p:spPr>
            <p:txBody>
              <a:bodyPr wrap="none" anchor="ctr"/>
              <a:lstStyle/>
              <a:p>
                <a:endParaRPr lang="zh-CN" altLang="zh-CN"/>
              </a:p>
            </p:txBody>
          </p:sp>
          <p:sp>
            <p:nvSpPr>
              <p:cNvPr id="356" name="AutoShape 1004"/>
              <p:cNvSpPr>
                <a:spLocks noChangeArrowheads="1"/>
              </p:cNvSpPr>
              <p:nvPr/>
            </p:nvSpPr>
            <p:spPr bwMode="auto">
              <a:xfrm>
                <a:off x="626" y="2585"/>
                <a:ext cx="699" cy="107"/>
              </a:xfrm>
              <a:prstGeom prst="roundRect">
                <a:avLst>
                  <a:gd name="adj" fmla="val 50000"/>
                </a:avLst>
              </a:prstGeom>
              <a:solidFill>
                <a:srgbClr val="DDDDDD"/>
              </a:solidFill>
              <a:ln w="9525">
                <a:noFill/>
                <a:round/>
                <a:headEnd/>
                <a:tailEnd/>
              </a:ln>
            </p:spPr>
            <p:txBody>
              <a:bodyPr wrap="none" anchor="ctr"/>
              <a:lstStyle/>
              <a:p>
                <a:endParaRPr lang="zh-CN" altLang="zh-CN"/>
              </a:p>
            </p:txBody>
          </p:sp>
        </p:grpSp>
        <p:sp>
          <p:nvSpPr>
            <p:cNvPr id="344" name="Rectangle 1005"/>
            <p:cNvSpPr>
              <a:spLocks noChangeArrowheads="1"/>
            </p:cNvSpPr>
            <p:nvPr/>
          </p:nvSpPr>
          <p:spPr bwMode="auto">
            <a:xfrm>
              <a:off x="1574" y="2770"/>
              <a:ext cx="28" cy="988"/>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p>
              <a:endParaRPr lang="zh-CN" altLang="zh-CN"/>
            </a:p>
          </p:txBody>
        </p:sp>
        <p:sp>
          <p:nvSpPr>
            <p:cNvPr id="345" name="Freeform 1006"/>
            <p:cNvSpPr>
              <a:spLocks/>
            </p:cNvSpPr>
            <p:nvPr/>
          </p:nvSpPr>
          <p:spPr bwMode="auto">
            <a:xfrm>
              <a:off x="1599" y="3019"/>
              <a:ext cx="98" cy="92"/>
            </a:xfrm>
            <a:custGeom>
              <a:avLst/>
              <a:gdLst>
                <a:gd name="T0" fmla="*/ 0 w 296"/>
                <a:gd name="T1" fmla="*/ 0 h 256"/>
                <a:gd name="T2" fmla="*/ 0 w 296"/>
                <a:gd name="T3" fmla="*/ 0 h 256"/>
                <a:gd name="T4" fmla="*/ 0 w 296"/>
                <a:gd name="T5" fmla="*/ 0 h 256"/>
                <a:gd name="T6" fmla="*/ 0 w 296"/>
                <a:gd name="T7" fmla="*/ 0 h 256"/>
                <a:gd name="T8" fmla="*/ 0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solidFill>
              <a:srgbClr val="DDDDDD"/>
            </a:solidFill>
            <a:ln w="9525">
              <a:noFill/>
              <a:round/>
              <a:headEnd/>
              <a:tailEnd/>
            </a:ln>
          </p:spPr>
          <p:txBody>
            <a:bodyPr/>
            <a:lstStyle/>
            <a:p>
              <a:endParaRPr lang="zh-CN" altLang="en-US"/>
            </a:p>
          </p:txBody>
        </p:sp>
        <p:sp>
          <p:nvSpPr>
            <p:cNvPr id="346" name="Freeform 1007"/>
            <p:cNvSpPr>
              <a:spLocks/>
            </p:cNvSpPr>
            <p:nvPr/>
          </p:nvSpPr>
          <p:spPr bwMode="auto">
            <a:xfrm>
              <a:off x="1601" y="2878"/>
              <a:ext cx="101" cy="104"/>
            </a:xfrm>
            <a:custGeom>
              <a:avLst/>
              <a:gdLst>
                <a:gd name="T0" fmla="*/ 0 w 304"/>
                <a:gd name="T1" fmla="*/ 0 h 288"/>
                <a:gd name="T2" fmla="*/ 0 w 304"/>
                <a:gd name="T3" fmla="*/ 0 h 288"/>
                <a:gd name="T4" fmla="*/ 0 w 304"/>
                <a:gd name="T5" fmla="*/ 0 h 288"/>
                <a:gd name="T6" fmla="*/ 0 w 304"/>
                <a:gd name="T7" fmla="*/ 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solidFill>
              <a:srgbClr val="DDDDDD"/>
            </a:solidFill>
            <a:ln w="9525">
              <a:noFill/>
              <a:round/>
              <a:headEnd/>
              <a:tailEnd/>
            </a:ln>
          </p:spPr>
          <p:txBody>
            <a:bodyPr/>
            <a:lstStyle/>
            <a:p>
              <a:endParaRPr lang="zh-CN" altLang="en-US"/>
            </a:p>
          </p:txBody>
        </p:sp>
        <p:sp>
          <p:nvSpPr>
            <p:cNvPr id="347" name="Oval 1008"/>
            <p:cNvSpPr>
              <a:spLocks noChangeArrowheads="1"/>
            </p:cNvSpPr>
            <p:nvPr/>
          </p:nvSpPr>
          <p:spPr bwMode="auto">
            <a:xfrm>
              <a:off x="1684" y="3712"/>
              <a:ext cx="20" cy="43"/>
            </a:xfrm>
            <a:prstGeom prst="ellipse">
              <a:avLst/>
            </a:prstGeom>
            <a:solidFill>
              <a:srgbClr val="DDDDDD"/>
            </a:solidFill>
            <a:ln w="9525">
              <a:solidFill>
                <a:schemeClr val="tx2"/>
              </a:solidFill>
              <a:round/>
              <a:headEnd/>
              <a:tailEnd/>
            </a:ln>
          </p:spPr>
          <p:txBody>
            <a:bodyPr wrap="none" anchor="ctr"/>
            <a:lstStyle/>
            <a:p>
              <a:endParaRPr lang="zh-CN" altLang="zh-CN"/>
            </a:p>
          </p:txBody>
        </p:sp>
        <p:sp>
          <p:nvSpPr>
            <p:cNvPr id="348" name="Freeform 1009"/>
            <p:cNvSpPr>
              <a:spLocks/>
            </p:cNvSpPr>
            <p:nvPr/>
          </p:nvSpPr>
          <p:spPr bwMode="auto">
            <a:xfrm>
              <a:off x="1595" y="3713"/>
              <a:ext cx="102" cy="86"/>
            </a:xfrm>
            <a:custGeom>
              <a:avLst/>
              <a:gdLst>
                <a:gd name="T0" fmla="*/ 0 w 306"/>
                <a:gd name="T1" fmla="*/ 0 h 240"/>
                <a:gd name="T2" fmla="*/ 0 w 306"/>
                <a:gd name="T3" fmla="*/ 0 h 240"/>
                <a:gd name="T4" fmla="*/ 0 w 306"/>
                <a:gd name="T5" fmla="*/ 0 h 240"/>
                <a:gd name="T6" fmla="*/ 0 w 306"/>
                <a:gd name="T7" fmla="*/ 0 h 240"/>
                <a:gd name="T8" fmla="*/ 0 w 306"/>
                <a:gd name="T9" fmla="*/ 0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DDDDDD"/>
            </a:solidFill>
            <a:ln w="9525">
              <a:solidFill>
                <a:schemeClr val="tx2"/>
              </a:solidFill>
              <a:round/>
              <a:headEnd/>
              <a:tailEnd/>
            </a:ln>
          </p:spPr>
          <p:txBody>
            <a:bodyPr/>
            <a:lstStyle/>
            <a:p>
              <a:endParaRPr lang="zh-CN" altLang="en-US"/>
            </a:p>
          </p:txBody>
        </p:sp>
        <p:sp>
          <p:nvSpPr>
            <p:cNvPr id="349" name="AutoShape 1010"/>
            <p:cNvSpPr>
              <a:spLocks noChangeArrowheads="1"/>
            </p:cNvSpPr>
            <p:nvPr/>
          </p:nvSpPr>
          <p:spPr bwMode="auto">
            <a:xfrm>
              <a:off x="1115" y="3741"/>
              <a:ext cx="496" cy="63"/>
            </a:xfrm>
            <a:prstGeom prst="roundRect">
              <a:avLst>
                <a:gd name="adj" fmla="val 50000"/>
              </a:avLst>
            </a:prstGeom>
            <a:solidFill>
              <a:srgbClr val="DDDDDD"/>
            </a:solidFill>
            <a:ln w="9525">
              <a:solidFill>
                <a:schemeClr val="tx2"/>
              </a:solidFill>
              <a:round/>
              <a:headEnd/>
              <a:tailEnd/>
            </a:ln>
          </p:spPr>
          <p:txBody>
            <a:bodyPr wrap="none" anchor="ctr"/>
            <a:lstStyle/>
            <a:p>
              <a:endParaRPr lang="zh-CN" altLang="zh-CN"/>
            </a:p>
          </p:txBody>
        </p:sp>
        <p:sp>
          <p:nvSpPr>
            <p:cNvPr id="350" name="AutoShape 1011"/>
            <p:cNvSpPr>
              <a:spLocks noChangeArrowheads="1"/>
            </p:cNvSpPr>
            <p:nvPr/>
          </p:nvSpPr>
          <p:spPr bwMode="auto">
            <a:xfrm>
              <a:off x="1143" y="3755"/>
              <a:ext cx="443" cy="36"/>
            </a:xfrm>
            <a:prstGeom prst="roundRect">
              <a:avLst>
                <a:gd name="adj" fmla="val 50000"/>
              </a:avLst>
            </a:prstGeom>
            <a:solidFill>
              <a:srgbClr val="DDDDDD"/>
            </a:solidFill>
            <a:ln w="9525">
              <a:solidFill>
                <a:schemeClr val="tx2"/>
              </a:solidFill>
              <a:round/>
              <a:headEnd/>
              <a:tailEnd/>
            </a:ln>
          </p:spPr>
          <p:txBody>
            <a:bodyPr wrap="none" anchor="ctr"/>
            <a:lstStyle/>
            <a:p>
              <a:endParaRPr lang="zh-CN" altLang="zh-CN"/>
            </a:p>
          </p:txBody>
        </p:sp>
        <p:sp>
          <p:nvSpPr>
            <p:cNvPr id="351" name="Oval 1012"/>
            <p:cNvSpPr>
              <a:spLocks noChangeArrowheads="1"/>
            </p:cNvSpPr>
            <p:nvPr/>
          </p:nvSpPr>
          <p:spPr bwMode="auto">
            <a:xfrm>
              <a:off x="1184" y="3613"/>
              <a:ext cx="65" cy="63"/>
            </a:xfrm>
            <a:prstGeom prst="ellipse">
              <a:avLst/>
            </a:prstGeom>
            <a:solidFill>
              <a:srgbClr val="DDDDDD"/>
            </a:solidFill>
            <a:ln w="9525">
              <a:solidFill>
                <a:schemeClr val="tx2"/>
              </a:solidFill>
              <a:round/>
              <a:headEnd/>
              <a:tailEnd/>
            </a:ln>
          </p:spPr>
          <p:txBody>
            <a:bodyPr wrap="none" anchor="ctr"/>
            <a:lstStyle/>
            <a:p>
              <a:endParaRPr lang="zh-CN" altLang="zh-CN"/>
            </a:p>
          </p:txBody>
        </p:sp>
        <p:sp>
          <p:nvSpPr>
            <p:cNvPr id="352" name="Oval 1013"/>
            <p:cNvSpPr>
              <a:spLocks noChangeArrowheads="1"/>
            </p:cNvSpPr>
            <p:nvPr/>
          </p:nvSpPr>
          <p:spPr bwMode="auto">
            <a:xfrm>
              <a:off x="1257" y="3613"/>
              <a:ext cx="65" cy="63"/>
            </a:xfrm>
            <a:prstGeom prst="ellipse">
              <a:avLst/>
            </a:prstGeom>
            <a:solidFill>
              <a:srgbClr val="DDDDDD"/>
            </a:solidFill>
            <a:ln w="9525">
              <a:solidFill>
                <a:schemeClr val="tx2"/>
              </a:solidFill>
              <a:round/>
              <a:headEnd/>
              <a:tailEnd/>
            </a:ln>
          </p:spPr>
          <p:txBody>
            <a:bodyPr wrap="none" anchor="ctr"/>
            <a:lstStyle/>
            <a:p>
              <a:pPr algn="ctr" eaLnBrk="1" hangingPunct="1"/>
              <a:endParaRPr lang="zh-CN" altLang="zh-CN" sz="1800">
                <a:solidFill>
                  <a:srgbClr val="FF0000"/>
                </a:solidFill>
              </a:endParaRPr>
            </a:p>
          </p:txBody>
        </p:sp>
        <p:sp>
          <p:nvSpPr>
            <p:cNvPr id="353" name="Oval 1014"/>
            <p:cNvSpPr>
              <a:spLocks noChangeArrowheads="1"/>
            </p:cNvSpPr>
            <p:nvPr/>
          </p:nvSpPr>
          <p:spPr bwMode="auto">
            <a:xfrm>
              <a:off x="1330" y="3613"/>
              <a:ext cx="65" cy="59"/>
            </a:xfrm>
            <a:prstGeom prst="ellipse">
              <a:avLst/>
            </a:prstGeom>
            <a:solidFill>
              <a:srgbClr val="DDDDDD"/>
            </a:solidFill>
            <a:ln w="9525">
              <a:solidFill>
                <a:schemeClr val="tx2"/>
              </a:solidFill>
              <a:round/>
              <a:headEnd/>
              <a:tailEnd/>
            </a:ln>
          </p:spPr>
          <p:txBody>
            <a:bodyPr wrap="none" anchor="ctr"/>
            <a:lstStyle/>
            <a:p>
              <a:endParaRPr lang="zh-CN" altLang="zh-CN"/>
            </a:p>
          </p:txBody>
        </p:sp>
        <p:sp>
          <p:nvSpPr>
            <p:cNvPr id="354" name="Rectangle 1015"/>
            <p:cNvSpPr>
              <a:spLocks noChangeArrowheads="1"/>
            </p:cNvSpPr>
            <p:nvPr/>
          </p:nvSpPr>
          <p:spPr bwMode="auto">
            <a:xfrm>
              <a:off x="1497" y="3376"/>
              <a:ext cx="32" cy="329"/>
            </a:xfrm>
            <a:prstGeom prst="rect">
              <a:avLst/>
            </a:prstGeom>
            <a:solidFill>
              <a:schemeClr val="bg2"/>
            </a:solidFill>
            <a:ln w="9525">
              <a:solidFill>
                <a:schemeClr val="tx1"/>
              </a:solidFill>
              <a:miter lim="800000"/>
              <a:headEnd/>
              <a:tailEnd/>
            </a:ln>
          </p:spPr>
          <p:txBody>
            <a:bodyPr wrap="none" anchor="ctr"/>
            <a:lstStyle/>
            <a:p>
              <a:endParaRPr lang="zh-CN" altLang="zh-CN"/>
            </a:p>
          </p:txBody>
        </p:sp>
      </p:grpSp>
      <p:grpSp>
        <p:nvGrpSpPr>
          <p:cNvPr id="363" name="Group 1070"/>
          <p:cNvGrpSpPr>
            <a:grpSpLocks/>
          </p:cNvGrpSpPr>
          <p:nvPr/>
        </p:nvGrpSpPr>
        <p:grpSpPr bwMode="auto">
          <a:xfrm>
            <a:off x="7202488" y="2486025"/>
            <a:ext cx="392112" cy="180975"/>
            <a:chOff x="4655" y="2464"/>
            <a:chExt cx="319" cy="132"/>
          </a:xfrm>
        </p:grpSpPr>
        <p:grpSp>
          <p:nvGrpSpPr>
            <p:cNvPr id="364" name="Group 1071"/>
            <p:cNvGrpSpPr>
              <a:grpSpLocks/>
            </p:cNvGrpSpPr>
            <p:nvPr/>
          </p:nvGrpSpPr>
          <p:grpSpPr bwMode="auto">
            <a:xfrm>
              <a:off x="4660" y="2464"/>
              <a:ext cx="310" cy="130"/>
              <a:chOff x="4334" y="1470"/>
              <a:chExt cx="246" cy="107"/>
            </a:xfrm>
          </p:grpSpPr>
          <p:sp>
            <p:nvSpPr>
              <p:cNvPr id="373"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zh-CN" altLang="zh-CN">
                  <a:latin typeface="Times New Roman" pitchFamily="18" charset="0"/>
                </a:endParaRPr>
              </a:p>
            </p:txBody>
          </p:sp>
          <p:sp>
            <p:nvSpPr>
              <p:cNvPr id="374"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375"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zh-CN" altLang="zh-CN">
                  <a:latin typeface="Times New Roman" pitchFamily="18" charset="0"/>
                </a:endParaRPr>
              </a:p>
            </p:txBody>
          </p:sp>
          <p:grpSp>
            <p:nvGrpSpPr>
              <p:cNvPr id="376" name="Group 1075"/>
              <p:cNvGrpSpPr>
                <a:grpSpLocks/>
              </p:cNvGrpSpPr>
              <p:nvPr/>
            </p:nvGrpSpPr>
            <p:grpSpPr bwMode="auto">
              <a:xfrm>
                <a:off x="4383" y="1488"/>
                <a:ext cx="138" cy="33"/>
                <a:chOff x="2468" y="1332"/>
                <a:chExt cx="310" cy="60"/>
              </a:xfrm>
            </p:grpSpPr>
            <p:sp>
              <p:nvSpPr>
                <p:cNvPr id="379" name="Freeform 107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380" name="Freeform 107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377" name="Line 1078"/>
              <p:cNvSpPr>
                <a:spLocks noChangeShapeType="1"/>
              </p:cNvSpPr>
              <p:nvPr/>
            </p:nvSpPr>
            <p:spPr bwMode="auto">
              <a:xfrm>
                <a:off x="4335" y="1503"/>
                <a:ext cx="0" cy="47"/>
              </a:xfrm>
              <a:prstGeom prst="line">
                <a:avLst/>
              </a:prstGeom>
              <a:noFill/>
              <a:ln w="9525">
                <a:solidFill>
                  <a:schemeClr val="bg2"/>
                </a:solidFill>
                <a:round/>
                <a:headEnd/>
                <a:tailEnd/>
              </a:ln>
            </p:spPr>
            <p:txBody>
              <a:bodyPr/>
              <a:lstStyle/>
              <a:p>
                <a:endParaRPr lang="zh-CN" altLang="en-US"/>
              </a:p>
            </p:txBody>
          </p:sp>
          <p:sp>
            <p:nvSpPr>
              <p:cNvPr id="378" name="Line 1079"/>
              <p:cNvSpPr>
                <a:spLocks noChangeShapeType="1"/>
              </p:cNvSpPr>
              <p:nvPr/>
            </p:nvSpPr>
            <p:spPr bwMode="auto">
              <a:xfrm>
                <a:off x="4578" y="1505"/>
                <a:ext cx="0" cy="46"/>
              </a:xfrm>
              <a:prstGeom prst="line">
                <a:avLst/>
              </a:prstGeom>
              <a:noFill/>
              <a:ln w="9525">
                <a:solidFill>
                  <a:schemeClr val="bg2"/>
                </a:solidFill>
                <a:round/>
                <a:headEnd/>
                <a:tailEnd/>
              </a:ln>
            </p:spPr>
            <p:txBody>
              <a:bodyPr/>
              <a:lstStyle/>
              <a:p>
                <a:endParaRPr lang="zh-CN" altLang="en-US"/>
              </a:p>
            </p:txBody>
          </p:sp>
        </p:grpSp>
        <p:sp>
          <p:nvSpPr>
            <p:cNvPr id="365" name="Oval 407"/>
            <p:cNvSpPr>
              <a:spLocks noChangeArrowheads="1"/>
            </p:cNvSpPr>
            <p:nvPr/>
          </p:nvSpPr>
          <p:spPr bwMode="auto">
            <a:xfrm>
              <a:off x="4656" y="2522"/>
              <a:ext cx="316" cy="74"/>
            </a:xfrm>
            <a:prstGeom prst="ellipse">
              <a:avLst/>
            </a:prstGeom>
            <a:gradFill rotWithShape="1">
              <a:gsLst>
                <a:gs pos="0">
                  <a:srgbClr val="FF0000"/>
                </a:gs>
                <a:gs pos="100000">
                  <a:srgbClr val="FFFFFF"/>
                </a:gs>
              </a:gsLst>
              <a:lin ang="0" scaled="1"/>
            </a:gradFill>
            <a:ln w="9525">
              <a:solidFill>
                <a:srgbClr val="FF0000"/>
              </a:solidFill>
              <a:round/>
              <a:headEnd/>
              <a:tailEnd/>
            </a:ln>
          </p:spPr>
          <p:txBody>
            <a:bodyPr wrap="none" anchor="ctr"/>
            <a:lstStyle/>
            <a:p>
              <a:endParaRPr lang="zh-CN" altLang="zh-CN">
                <a:latin typeface="Times New Roman" pitchFamily="18" charset="0"/>
              </a:endParaRPr>
            </a:p>
          </p:txBody>
        </p:sp>
        <p:sp>
          <p:nvSpPr>
            <p:cNvPr id="366" name="Rectangle 410"/>
            <p:cNvSpPr>
              <a:spLocks noChangeArrowheads="1"/>
            </p:cNvSpPr>
            <p:nvPr/>
          </p:nvSpPr>
          <p:spPr bwMode="auto">
            <a:xfrm>
              <a:off x="4656" y="2514"/>
              <a:ext cx="318" cy="45"/>
            </a:xfrm>
            <a:prstGeom prst="rect">
              <a:avLst/>
            </a:prstGeom>
            <a:gradFill rotWithShape="1">
              <a:gsLst>
                <a:gs pos="0">
                  <a:srgbClr val="FF0000"/>
                </a:gs>
                <a:gs pos="100000">
                  <a:srgbClr val="FFFFFF"/>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367" name="Oval 411"/>
            <p:cNvSpPr>
              <a:spLocks noChangeArrowheads="1"/>
            </p:cNvSpPr>
            <p:nvPr/>
          </p:nvSpPr>
          <p:spPr bwMode="auto">
            <a:xfrm>
              <a:off x="4655" y="2464"/>
              <a:ext cx="317" cy="86"/>
            </a:xfrm>
            <a:prstGeom prst="ellipse">
              <a:avLst/>
            </a:prstGeom>
            <a:gradFill rotWithShape="1">
              <a:gsLst>
                <a:gs pos="0">
                  <a:srgbClr val="FF0000"/>
                </a:gs>
                <a:gs pos="100000">
                  <a:srgbClr val="FFFFFF"/>
                </a:gs>
              </a:gsLst>
              <a:lin ang="0" scaled="1"/>
            </a:gradFill>
            <a:ln w="9525">
              <a:solidFill>
                <a:srgbClr val="FF0000"/>
              </a:solidFill>
              <a:round/>
              <a:headEnd/>
              <a:tailEnd/>
            </a:ln>
          </p:spPr>
          <p:txBody>
            <a:bodyPr wrap="none" anchor="ctr"/>
            <a:lstStyle/>
            <a:p>
              <a:endParaRPr lang="zh-CN" altLang="zh-CN">
                <a:latin typeface="Times New Roman" pitchFamily="18" charset="0"/>
              </a:endParaRPr>
            </a:p>
          </p:txBody>
        </p:sp>
        <p:grpSp>
          <p:nvGrpSpPr>
            <p:cNvPr id="368" name="Group 1083"/>
            <p:cNvGrpSpPr>
              <a:grpSpLocks/>
            </p:cNvGrpSpPr>
            <p:nvPr/>
          </p:nvGrpSpPr>
          <p:grpSpPr bwMode="auto">
            <a:xfrm>
              <a:off x="4719" y="2486"/>
              <a:ext cx="179" cy="41"/>
              <a:chOff x="2468" y="1332"/>
              <a:chExt cx="310" cy="60"/>
            </a:xfrm>
          </p:grpSpPr>
          <p:sp>
            <p:nvSpPr>
              <p:cNvPr id="371" name="Freeform 1084"/>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rgbClr val="FF0000"/>
                </a:solidFill>
                <a:round/>
                <a:headEnd/>
                <a:tailEnd/>
              </a:ln>
            </p:spPr>
            <p:txBody>
              <a:bodyPr/>
              <a:lstStyle/>
              <a:p>
                <a:endParaRPr lang="zh-CN" altLang="en-US"/>
              </a:p>
            </p:txBody>
          </p:sp>
          <p:sp>
            <p:nvSpPr>
              <p:cNvPr id="372" name="Freeform 1085"/>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rgbClr val="FF0000"/>
                </a:solidFill>
                <a:round/>
                <a:headEnd/>
                <a:tailEnd/>
              </a:ln>
            </p:spPr>
            <p:txBody>
              <a:bodyPr/>
              <a:lstStyle/>
              <a:p>
                <a:endParaRPr lang="zh-CN" altLang="en-US"/>
              </a:p>
            </p:txBody>
          </p:sp>
        </p:grpSp>
        <p:sp>
          <p:nvSpPr>
            <p:cNvPr id="369" name="Line 1086"/>
            <p:cNvSpPr>
              <a:spLocks noChangeShapeType="1"/>
            </p:cNvSpPr>
            <p:nvPr/>
          </p:nvSpPr>
          <p:spPr bwMode="auto">
            <a:xfrm>
              <a:off x="4656" y="2506"/>
              <a:ext cx="0" cy="58"/>
            </a:xfrm>
            <a:prstGeom prst="line">
              <a:avLst/>
            </a:prstGeom>
            <a:noFill/>
            <a:ln w="9525">
              <a:solidFill>
                <a:srgbClr val="FF0000"/>
              </a:solidFill>
              <a:round/>
              <a:headEnd/>
              <a:tailEnd/>
            </a:ln>
          </p:spPr>
          <p:txBody>
            <a:bodyPr/>
            <a:lstStyle/>
            <a:p>
              <a:endParaRPr lang="zh-CN" altLang="en-US"/>
            </a:p>
          </p:txBody>
        </p:sp>
        <p:sp>
          <p:nvSpPr>
            <p:cNvPr id="370" name="Line 1087"/>
            <p:cNvSpPr>
              <a:spLocks noChangeShapeType="1"/>
            </p:cNvSpPr>
            <p:nvPr/>
          </p:nvSpPr>
          <p:spPr bwMode="auto">
            <a:xfrm>
              <a:off x="4971" y="2507"/>
              <a:ext cx="0" cy="57"/>
            </a:xfrm>
            <a:prstGeom prst="line">
              <a:avLst/>
            </a:prstGeom>
            <a:noFill/>
            <a:ln w="9525">
              <a:solidFill>
                <a:srgbClr val="FF0000"/>
              </a:solidFill>
              <a:round/>
              <a:headEnd/>
              <a:tailEnd/>
            </a:ln>
          </p:spPr>
          <p:txBody>
            <a:bodyPr/>
            <a:lstStyle/>
            <a:p>
              <a:endParaRPr lang="zh-CN" altLang="en-US"/>
            </a:p>
          </p:txBody>
        </p:sp>
      </p:grpSp>
      <p:grpSp>
        <p:nvGrpSpPr>
          <p:cNvPr id="381" name="Group 1088"/>
          <p:cNvGrpSpPr>
            <a:grpSpLocks/>
          </p:cNvGrpSpPr>
          <p:nvPr/>
        </p:nvGrpSpPr>
        <p:grpSpPr bwMode="auto">
          <a:xfrm>
            <a:off x="7205663" y="2752725"/>
            <a:ext cx="407987" cy="180975"/>
            <a:chOff x="4655" y="2464"/>
            <a:chExt cx="319" cy="132"/>
          </a:xfrm>
        </p:grpSpPr>
        <p:grpSp>
          <p:nvGrpSpPr>
            <p:cNvPr id="382" name="Group 1089"/>
            <p:cNvGrpSpPr>
              <a:grpSpLocks/>
            </p:cNvGrpSpPr>
            <p:nvPr/>
          </p:nvGrpSpPr>
          <p:grpSpPr bwMode="auto">
            <a:xfrm>
              <a:off x="4660" y="2464"/>
              <a:ext cx="310" cy="130"/>
              <a:chOff x="4334" y="1470"/>
              <a:chExt cx="246" cy="107"/>
            </a:xfrm>
          </p:grpSpPr>
          <p:sp>
            <p:nvSpPr>
              <p:cNvPr id="391"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zh-CN" altLang="zh-CN">
                  <a:latin typeface="Times New Roman" pitchFamily="18" charset="0"/>
                </a:endParaRPr>
              </a:p>
            </p:txBody>
          </p:sp>
          <p:sp>
            <p:nvSpPr>
              <p:cNvPr id="392"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393"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zh-CN" altLang="zh-CN">
                  <a:latin typeface="Times New Roman" pitchFamily="18" charset="0"/>
                </a:endParaRPr>
              </a:p>
            </p:txBody>
          </p:sp>
          <p:grpSp>
            <p:nvGrpSpPr>
              <p:cNvPr id="394" name="Group 1093"/>
              <p:cNvGrpSpPr>
                <a:grpSpLocks/>
              </p:cNvGrpSpPr>
              <p:nvPr/>
            </p:nvGrpSpPr>
            <p:grpSpPr bwMode="auto">
              <a:xfrm>
                <a:off x="4383" y="1488"/>
                <a:ext cx="138" cy="33"/>
                <a:chOff x="2468" y="1332"/>
                <a:chExt cx="310" cy="60"/>
              </a:xfrm>
            </p:grpSpPr>
            <p:sp>
              <p:nvSpPr>
                <p:cNvPr id="397" name="Freeform 1094"/>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398" name="Freeform 1095"/>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395" name="Line 1096"/>
              <p:cNvSpPr>
                <a:spLocks noChangeShapeType="1"/>
              </p:cNvSpPr>
              <p:nvPr/>
            </p:nvSpPr>
            <p:spPr bwMode="auto">
              <a:xfrm>
                <a:off x="4335" y="1503"/>
                <a:ext cx="0" cy="47"/>
              </a:xfrm>
              <a:prstGeom prst="line">
                <a:avLst/>
              </a:prstGeom>
              <a:noFill/>
              <a:ln w="9525">
                <a:solidFill>
                  <a:schemeClr val="bg2"/>
                </a:solidFill>
                <a:round/>
                <a:headEnd/>
                <a:tailEnd/>
              </a:ln>
            </p:spPr>
            <p:txBody>
              <a:bodyPr/>
              <a:lstStyle/>
              <a:p>
                <a:endParaRPr lang="zh-CN" altLang="en-US"/>
              </a:p>
            </p:txBody>
          </p:sp>
          <p:sp>
            <p:nvSpPr>
              <p:cNvPr id="396" name="Line 1097"/>
              <p:cNvSpPr>
                <a:spLocks noChangeShapeType="1"/>
              </p:cNvSpPr>
              <p:nvPr/>
            </p:nvSpPr>
            <p:spPr bwMode="auto">
              <a:xfrm>
                <a:off x="4578" y="1505"/>
                <a:ext cx="0" cy="46"/>
              </a:xfrm>
              <a:prstGeom prst="line">
                <a:avLst/>
              </a:prstGeom>
              <a:noFill/>
              <a:ln w="9525">
                <a:solidFill>
                  <a:schemeClr val="bg2"/>
                </a:solidFill>
                <a:round/>
                <a:headEnd/>
                <a:tailEnd/>
              </a:ln>
            </p:spPr>
            <p:txBody>
              <a:bodyPr/>
              <a:lstStyle/>
              <a:p>
                <a:endParaRPr lang="zh-CN" altLang="en-US"/>
              </a:p>
            </p:txBody>
          </p:sp>
        </p:grpSp>
        <p:sp>
          <p:nvSpPr>
            <p:cNvPr id="383" name="Oval 407"/>
            <p:cNvSpPr>
              <a:spLocks noChangeArrowheads="1"/>
            </p:cNvSpPr>
            <p:nvPr/>
          </p:nvSpPr>
          <p:spPr bwMode="auto">
            <a:xfrm>
              <a:off x="4656" y="2522"/>
              <a:ext cx="316" cy="74"/>
            </a:xfrm>
            <a:prstGeom prst="ellipse">
              <a:avLst/>
            </a:prstGeom>
            <a:gradFill rotWithShape="1">
              <a:gsLst>
                <a:gs pos="0">
                  <a:srgbClr val="FF0000"/>
                </a:gs>
                <a:gs pos="100000">
                  <a:srgbClr val="FFFFFF"/>
                </a:gs>
              </a:gsLst>
              <a:lin ang="0" scaled="1"/>
            </a:gradFill>
            <a:ln w="9525">
              <a:solidFill>
                <a:srgbClr val="FF0000"/>
              </a:solidFill>
              <a:round/>
              <a:headEnd/>
              <a:tailEnd/>
            </a:ln>
          </p:spPr>
          <p:txBody>
            <a:bodyPr wrap="none" anchor="ctr"/>
            <a:lstStyle/>
            <a:p>
              <a:endParaRPr lang="zh-CN" altLang="zh-CN">
                <a:latin typeface="Times New Roman" pitchFamily="18" charset="0"/>
              </a:endParaRPr>
            </a:p>
          </p:txBody>
        </p:sp>
        <p:sp>
          <p:nvSpPr>
            <p:cNvPr id="384" name="Rectangle 410"/>
            <p:cNvSpPr>
              <a:spLocks noChangeArrowheads="1"/>
            </p:cNvSpPr>
            <p:nvPr/>
          </p:nvSpPr>
          <p:spPr bwMode="auto">
            <a:xfrm>
              <a:off x="4656" y="2514"/>
              <a:ext cx="318" cy="45"/>
            </a:xfrm>
            <a:prstGeom prst="rect">
              <a:avLst/>
            </a:prstGeom>
            <a:gradFill rotWithShape="1">
              <a:gsLst>
                <a:gs pos="0">
                  <a:srgbClr val="FF0000"/>
                </a:gs>
                <a:gs pos="100000">
                  <a:srgbClr val="FFFFFF"/>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385" name="Oval 411"/>
            <p:cNvSpPr>
              <a:spLocks noChangeArrowheads="1"/>
            </p:cNvSpPr>
            <p:nvPr/>
          </p:nvSpPr>
          <p:spPr bwMode="auto">
            <a:xfrm>
              <a:off x="4655" y="2464"/>
              <a:ext cx="317" cy="86"/>
            </a:xfrm>
            <a:prstGeom prst="ellipse">
              <a:avLst/>
            </a:prstGeom>
            <a:gradFill rotWithShape="1">
              <a:gsLst>
                <a:gs pos="0">
                  <a:srgbClr val="FF0000"/>
                </a:gs>
                <a:gs pos="100000">
                  <a:srgbClr val="FFFFFF"/>
                </a:gs>
              </a:gsLst>
              <a:lin ang="0" scaled="1"/>
            </a:gradFill>
            <a:ln w="9525">
              <a:solidFill>
                <a:srgbClr val="FF0000"/>
              </a:solidFill>
              <a:round/>
              <a:headEnd/>
              <a:tailEnd/>
            </a:ln>
          </p:spPr>
          <p:txBody>
            <a:bodyPr wrap="none" anchor="ctr"/>
            <a:lstStyle/>
            <a:p>
              <a:endParaRPr lang="zh-CN" altLang="zh-CN">
                <a:latin typeface="Times New Roman" pitchFamily="18" charset="0"/>
              </a:endParaRPr>
            </a:p>
          </p:txBody>
        </p:sp>
        <p:grpSp>
          <p:nvGrpSpPr>
            <p:cNvPr id="386" name="Group 1101"/>
            <p:cNvGrpSpPr>
              <a:grpSpLocks/>
            </p:cNvGrpSpPr>
            <p:nvPr/>
          </p:nvGrpSpPr>
          <p:grpSpPr bwMode="auto">
            <a:xfrm>
              <a:off x="4719" y="2486"/>
              <a:ext cx="179" cy="41"/>
              <a:chOff x="2468" y="1332"/>
              <a:chExt cx="310" cy="60"/>
            </a:xfrm>
          </p:grpSpPr>
          <p:sp>
            <p:nvSpPr>
              <p:cNvPr id="389" name="Freeform 1102"/>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rgbClr val="FF0000"/>
                </a:solidFill>
                <a:round/>
                <a:headEnd/>
                <a:tailEnd/>
              </a:ln>
            </p:spPr>
            <p:txBody>
              <a:bodyPr/>
              <a:lstStyle/>
              <a:p>
                <a:endParaRPr lang="zh-CN" altLang="en-US"/>
              </a:p>
            </p:txBody>
          </p:sp>
          <p:sp>
            <p:nvSpPr>
              <p:cNvPr id="390" name="Freeform 1103"/>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rgbClr val="FF0000"/>
                </a:solidFill>
                <a:round/>
                <a:headEnd/>
                <a:tailEnd/>
              </a:ln>
            </p:spPr>
            <p:txBody>
              <a:bodyPr/>
              <a:lstStyle/>
              <a:p>
                <a:endParaRPr lang="zh-CN" altLang="en-US"/>
              </a:p>
            </p:txBody>
          </p:sp>
        </p:grpSp>
        <p:sp>
          <p:nvSpPr>
            <p:cNvPr id="387" name="Line 1104"/>
            <p:cNvSpPr>
              <a:spLocks noChangeShapeType="1"/>
            </p:cNvSpPr>
            <p:nvPr/>
          </p:nvSpPr>
          <p:spPr bwMode="auto">
            <a:xfrm>
              <a:off x="4656" y="2506"/>
              <a:ext cx="0" cy="58"/>
            </a:xfrm>
            <a:prstGeom prst="line">
              <a:avLst/>
            </a:prstGeom>
            <a:noFill/>
            <a:ln w="9525">
              <a:solidFill>
                <a:srgbClr val="FF0000"/>
              </a:solidFill>
              <a:round/>
              <a:headEnd/>
              <a:tailEnd/>
            </a:ln>
          </p:spPr>
          <p:txBody>
            <a:bodyPr/>
            <a:lstStyle/>
            <a:p>
              <a:endParaRPr lang="zh-CN" altLang="en-US"/>
            </a:p>
          </p:txBody>
        </p:sp>
        <p:sp>
          <p:nvSpPr>
            <p:cNvPr id="388" name="Line 1105"/>
            <p:cNvSpPr>
              <a:spLocks noChangeShapeType="1"/>
            </p:cNvSpPr>
            <p:nvPr/>
          </p:nvSpPr>
          <p:spPr bwMode="auto">
            <a:xfrm>
              <a:off x="4972" y="2507"/>
              <a:ext cx="0" cy="57"/>
            </a:xfrm>
            <a:prstGeom prst="line">
              <a:avLst/>
            </a:prstGeom>
            <a:noFill/>
            <a:ln w="9525">
              <a:solidFill>
                <a:srgbClr val="FF0000"/>
              </a:solidFill>
              <a:round/>
              <a:headEnd/>
              <a:tailEnd/>
            </a:ln>
          </p:spPr>
          <p:txBody>
            <a:bodyPr/>
            <a:lstStyle/>
            <a:p>
              <a:endParaRPr lang="zh-CN" altLang="en-US"/>
            </a:p>
          </p:txBody>
        </p:sp>
      </p:grpSp>
      <p:grpSp>
        <p:nvGrpSpPr>
          <p:cNvPr id="399" name="Group 1106"/>
          <p:cNvGrpSpPr>
            <a:grpSpLocks/>
          </p:cNvGrpSpPr>
          <p:nvPr/>
        </p:nvGrpSpPr>
        <p:grpSpPr bwMode="auto">
          <a:xfrm>
            <a:off x="7758113" y="2749550"/>
            <a:ext cx="407987" cy="180975"/>
            <a:chOff x="4655" y="2464"/>
            <a:chExt cx="319" cy="132"/>
          </a:xfrm>
        </p:grpSpPr>
        <p:grpSp>
          <p:nvGrpSpPr>
            <p:cNvPr id="400" name="Group 1107"/>
            <p:cNvGrpSpPr>
              <a:grpSpLocks/>
            </p:cNvGrpSpPr>
            <p:nvPr/>
          </p:nvGrpSpPr>
          <p:grpSpPr bwMode="auto">
            <a:xfrm>
              <a:off x="4660" y="2464"/>
              <a:ext cx="310" cy="130"/>
              <a:chOff x="4334" y="1470"/>
              <a:chExt cx="246" cy="107"/>
            </a:xfrm>
          </p:grpSpPr>
          <p:sp>
            <p:nvSpPr>
              <p:cNvPr id="409"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zh-CN" altLang="zh-CN">
                  <a:latin typeface="Times New Roman" pitchFamily="18" charset="0"/>
                </a:endParaRPr>
              </a:p>
            </p:txBody>
          </p:sp>
          <p:sp>
            <p:nvSpPr>
              <p:cNvPr id="410"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411"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zh-CN" altLang="zh-CN">
                  <a:latin typeface="Times New Roman" pitchFamily="18" charset="0"/>
                </a:endParaRPr>
              </a:p>
            </p:txBody>
          </p:sp>
          <p:grpSp>
            <p:nvGrpSpPr>
              <p:cNvPr id="412" name="Group 1111"/>
              <p:cNvGrpSpPr>
                <a:grpSpLocks/>
              </p:cNvGrpSpPr>
              <p:nvPr/>
            </p:nvGrpSpPr>
            <p:grpSpPr bwMode="auto">
              <a:xfrm>
                <a:off x="4383" y="1488"/>
                <a:ext cx="138" cy="33"/>
                <a:chOff x="2468" y="1332"/>
                <a:chExt cx="310" cy="60"/>
              </a:xfrm>
            </p:grpSpPr>
            <p:sp>
              <p:nvSpPr>
                <p:cNvPr id="415" name="Freeform 1112"/>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416" name="Freeform 1113"/>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413" name="Line 1114"/>
              <p:cNvSpPr>
                <a:spLocks noChangeShapeType="1"/>
              </p:cNvSpPr>
              <p:nvPr/>
            </p:nvSpPr>
            <p:spPr bwMode="auto">
              <a:xfrm>
                <a:off x="4335" y="1503"/>
                <a:ext cx="0" cy="47"/>
              </a:xfrm>
              <a:prstGeom prst="line">
                <a:avLst/>
              </a:prstGeom>
              <a:noFill/>
              <a:ln w="9525">
                <a:solidFill>
                  <a:schemeClr val="bg2"/>
                </a:solidFill>
                <a:round/>
                <a:headEnd/>
                <a:tailEnd/>
              </a:ln>
            </p:spPr>
            <p:txBody>
              <a:bodyPr/>
              <a:lstStyle/>
              <a:p>
                <a:endParaRPr lang="zh-CN" altLang="en-US"/>
              </a:p>
            </p:txBody>
          </p:sp>
          <p:sp>
            <p:nvSpPr>
              <p:cNvPr id="414" name="Line 1115"/>
              <p:cNvSpPr>
                <a:spLocks noChangeShapeType="1"/>
              </p:cNvSpPr>
              <p:nvPr/>
            </p:nvSpPr>
            <p:spPr bwMode="auto">
              <a:xfrm>
                <a:off x="4578" y="1505"/>
                <a:ext cx="0" cy="46"/>
              </a:xfrm>
              <a:prstGeom prst="line">
                <a:avLst/>
              </a:prstGeom>
              <a:noFill/>
              <a:ln w="9525">
                <a:solidFill>
                  <a:schemeClr val="bg2"/>
                </a:solidFill>
                <a:round/>
                <a:headEnd/>
                <a:tailEnd/>
              </a:ln>
            </p:spPr>
            <p:txBody>
              <a:bodyPr/>
              <a:lstStyle/>
              <a:p>
                <a:endParaRPr lang="zh-CN" altLang="en-US"/>
              </a:p>
            </p:txBody>
          </p:sp>
        </p:grpSp>
        <p:sp>
          <p:nvSpPr>
            <p:cNvPr id="401" name="Oval 407"/>
            <p:cNvSpPr>
              <a:spLocks noChangeArrowheads="1"/>
            </p:cNvSpPr>
            <p:nvPr/>
          </p:nvSpPr>
          <p:spPr bwMode="auto">
            <a:xfrm>
              <a:off x="4656" y="2522"/>
              <a:ext cx="316" cy="74"/>
            </a:xfrm>
            <a:prstGeom prst="ellipse">
              <a:avLst/>
            </a:prstGeom>
            <a:gradFill rotWithShape="1">
              <a:gsLst>
                <a:gs pos="0">
                  <a:srgbClr val="FF0000"/>
                </a:gs>
                <a:gs pos="100000">
                  <a:srgbClr val="FFFFFF"/>
                </a:gs>
              </a:gsLst>
              <a:lin ang="0" scaled="1"/>
            </a:gradFill>
            <a:ln w="9525">
              <a:solidFill>
                <a:srgbClr val="FF0000"/>
              </a:solidFill>
              <a:round/>
              <a:headEnd/>
              <a:tailEnd/>
            </a:ln>
          </p:spPr>
          <p:txBody>
            <a:bodyPr wrap="none" anchor="ctr"/>
            <a:lstStyle/>
            <a:p>
              <a:endParaRPr lang="zh-CN" altLang="zh-CN">
                <a:latin typeface="Times New Roman" pitchFamily="18" charset="0"/>
              </a:endParaRPr>
            </a:p>
          </p:txBody>
        </p:sp>
        <p:sp>
          <p:nvSpPr>
            <p:cNvPr id="402" name="Rectangle 410"/>
            <p:cNvSpPr>
              <a:spLocks noChangeArrowheads="1"/>
            </p:cNvSpPr>
            <p:nvPr/>
          </p:nvSpPr>
          <p:spPr bwMode="auto">
            <a:xfrm>
              <a:off x="4656" y="2514"/>
              <a:ext cx="318" cy="45"/>
            </a:xfrm>
            <a:prstGeom prst="rect">
              <a:avLst/>
            </a:prstGeom>
            <a:gradFill rotWithShape="1">
              <a:gsLst>
                <a:gs pos="0">
                  <a:srgbClr val="FF0000"/>
                </a:gs>
                <a:gs pos="100000">
                  <a:srgbClr val="FFFFFF"/>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403" name="Oval 411"/>
            <p:cNvSpPr>
              <a:spLocks noChangeArrowheads="1"/>
            </p:cNvSpPr>
            <p:nvPr/>
          </p:nvSpPr>
          <p:spPr bwMode="auto">
            <a:xfrm>
              <a:off x="4655" y="2464"/>
              <a:ext cx="317" cy="86"/>
            </a:xfrm>
            <a:prstGeom prst="ellipse">
              <a:avLst/>
            </a:prstGeom>
            <a:gradFill rotWithShape="1">
              <a:gsLst>
                <a:gs pos="0">
                  <a:srgbClr val="FF0000"/>
                </a:gs>
                <a:gs pos="100000">
                  <a:srgbClr val="FFFFFF"/>
                </a:gs>
              </a:gsLst>
              <a:lin ang="0" scaled="1"/>
            </a:gradFill>
            <a:ln w="9525">
              <a:solidFill>
                <a:srgbClr val="FF0000"/>
              </a:solidFill>
              <a:round/>
              <a:headEnd/>
              <a:tailEnd/>
            </a:ln>
          </p:spPr>
          <p:txBody>
            <a:bodyPr wrap="none" anchor="ctr"/>
            <a:lstStyle/>
            <a:p>
              <a:endParaRPr lang="zh-CN" altLang="zh-CN">
                <a:latin typeface="Times New Roman" pitchFamily="18" charset="0"/>
              </a:endParaRPr>
            </a:p>
          </p:txBody>
        </p:sp>
        <p:grpSp>
          <p:nvGrpSpPr>
            <p:cNvPr id="404" name="Group 1119"/>
            <p:cNvGrpSpPr>
              <a:grpSpLocks/>
            </p:cNvGrpSpPr>
            <p:nvPr/>
          </p:nvGrpSpPr>
          <p:grpSpPr bwMode="auto">
            <a:xfrm>
              <a:off x="4719" y="2486"/>
              <a:ext cx="179" cy="41"/>
              <a:chOff x="2468" y="1332"/>
              <a:chExt cx="310" cy="60"/>
            </a:xfrm>
          </p:grpSpPr>
          <p:sp>
            <p:nvSpPr>
              <p:cNvPr id="407" name="Freeform 112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rgbClr val="FF0000"/>
                </a:solidFill>
                <a:round/>
                <a:headEnd/>
                <a:tailEnd/>
              </a:ln>
            </p:spPr>
            <p:txBody>
              <a:bodyPr/>
              <a:lstStyle/>
              <a:p>
                <a:endParaRPr lang="zh-CN" altLang="en-US"/>
              </a:p>
            </p:txBody>
          </p:sp>
          <p:sp>
            <p:nvSpPr>
              <p:cNvPr id="408" name="Freeform 112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rgbClr val="FF0000"/>
                </a:solidFill>
                <a:round/>
                <a:headEnd/>
                <a:tailEnd/>
              </a:ln>
            </p:spPr>
            <p:txBody>
              <a:bodyPr/>
              <a:lstStyle/>
              <a:p>
                <a:endParaRPr lang="zh-CN" altLang="en-US"/>
              </a:p>
            </p:txBody>
          </p:sp>
        </p:grpSp>
        <p:sp>
          <p:nvSpPr>
            <p:cNvPr id="405" name="Line 1122"/>
            <p:cNvSpPr>
              <a:spLocks noChangeShapeType="1"/>
            </p:cNvSpPr>
            <p:nvPr/>
          </p:nvSpPr>
          <p:spPr bwMode="auto">
            <a:xfrm>
              <a:off x="4656" y="2506"/>
              <a:ext cx="0" cy="58"/>
            </a:xfrm>
            <a:prstGeom prst="line">
              <a:avLst/>
            </a:prstGeom>
            <a:noFill/>
            <a:ln w="9525">
              <a:solidFill>
                <a:srgbClr val="FF0000"/>
              </a:solidFill>
              <a:round/>
              <a:headEnd/>
              <a:tailEnd/>
            </a:ln>
          </p:spPr>
          <p:txBody>
            <a:bodyPr/>
            <a:lstStyle/>
            <a:p>
              <a:endParaRPr lang="zh-CN" altLang="en-US"/>
            </a:p>
          </p:txBody>
        </p:sp>
        <p:sp>
          <p:nvSpPr>
            <p:cNvPr id="406" name="Line 1123"/>
            <p:cNvSpPr>
              <a:spLocks noChangeShapeType="1"/>
            </p:cNvSpPr>
            <p:nvPr/>
          </p:nvSpPr>
          <p:spPr bwMode="auto">
            <a:xfrm>
              <a:off x="4972" y="2507"/>
              <a:ext cx="0" cy="57"/>
            </a:xfrm>
            <a:prstGeom prst="line">
              <a:avLst/>
            </a:prstGeom>
            <a:noFill/>
            <a:ln w="9525">
              <a:solidFill>
                <a:srgbClr val="FF0000"/>
              </a:solidFill>
              <a:round/>
              <a:headEnd/>
              <a:tailEnd/>
            </a:ln>
          </p:spPr>
          <p:txBody>
            <a:bodyPr/>
            <a:lstStyle/>
            <a:p>
              <a:endParaRPr lang="zh-CN" altLang="en-US"/>
            </a:p>
          </p:txBody>
        </p:sp>
      </p:grpSp>
      <p:grpSp>
        <p:nvGrpSpPr>
          <p:cNvPr id="417" name="Group 1124"/>
          <p:cNvGrpSpPr>
            <a:grpSpLocks/>
          </p:cNvGrpSpPr>
          <p:nvPr/>
        </p:nvGrpSpPr>
        <p:grpSpPr bwMode="auto">
          <a:xfrm>
            <a:off x="7688263" y="2390775"/>
            <a:ext cx="392112" cy="180975"/>
            <a:chOff x="4655" y="2464"/>
            <a:chExt cx="319" cy="132"/>
          </a:xfrm>
        </p:grpSpPr>
        <p:grpSp>
          <p:nvGrpSpPr>
            <p:cNvPr id="418" name="Group 1125"/>
            <p:cNvGrpSpPr>
              <a:grpSpLocks/>
            </p:cNvGrpSpPr>
            <p:nvPr/>
          </p:nvGrpSpPr>
          <p:grpSpPr bwMode="auto">
            <a:xfrm>
              <a:off x="4660" y="2464"/>
              <a:ext cx="310" cy="130"/>
              <a:chOff x="4334" y="1470"/>
              <a:chExt cx="246" cy="107"/>
            </a:xfrm>
          </p:grpSpPr>
          <p:sp>
            <p:nvSpPr>
              <p:cNvPr id="427"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zh-CN" altLang="zh-CN">
                  <a:latin typeface="Times New Roman" pitchFamily="18" charset="0"/>
                </a:endParaRPr>
              </a:p>
            </p:txBody>
          </p:sp>
          <p:sp>
            <p:nvSpPr>
              <p:cNvPr id="428"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429"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zh-CN" altLang="zh-CN">
                  <a:latin typeface="Times New Roman" pitchFamily="18" charset="0"/>
                </a:endParaRPr>
              </a:p>
            </p:txBody>
          </p:sp>
          <p:grpSp>
            <p:nvGrpSpPr>
              <p:cNvPr id="430" name="Group 1129"/>
              <p:cNvGrpSpPr>
                <a:grpSpLocks/>
              </p:cNvGrpSpPr>
              <p:nvPr/>
            </p:nvGrpSpPr>
            <p:grpSpPr bwMode="auto">
              <a:xfrm>
                <a:off x="4383" y="1488"/>
                <a:ext cx="138" cy="33"/>
                <a:chOff x="2468" y="1332"/>
                <a:chExt cx="310" cy="60"/>
              </a:xfrm>
            </p:grpSpPr>
            <p:sp>
              <p:nvSpPr>
                <p:cNvPr id="433" name="Freeform 113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434" name="Freeform 113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431" name="Line 1132"/>
              <p:cNvSpPr>
                <a:spLocks noChangeShapeType="1"/>
              </p:cNvSpPr>
              <p:nvPr/>
            </p:nvSpPr>
            <p:spPr bwMode="auto">
              <a:xfrm>
                <a:off x="4335" y="1503"/>
                <a:ext cx="0" cy="47"/>
              </a:xfrm>
              <a:prstGeom prst="line">
                <a:avLst/>
              </a:prstGeom>
              <a:noFill/>
              <a:ln w="9525">
                <a:solidFill>
                  <a:schemeClr val="bg2"/>
                </a:solidFill>
                <a:round/>
                <a:headEnd/>
                <a:tailEnd/>
              </a:ln>
            </p:spPr>
            <p:txBody>
              <a:bodyPr/>
              <a:lstStyle/>
              <a:p>
                <a:endParaRPr lang="zh-CN" altLang="en-US"/>
              </a:p>
            </p:txBody>
          </p:sp>
          <p:sp>
            <p:nvSpPr>
              <p:cNvPr id="432" name="Line 1133"/>
              <p:cNvSpPr>
                <a:spLocks noChangeShapeType="1"/>
              </p:cNvSpPr>
              <p:nvPr/>
            </p:nvSpPr>
            <p:spPr bwMode="auto">
              <a:xfrm>
                <a:off x="4578" y="1505"/>
                <a:ext cx="0" cy="46"/>
              </a:xfrm>
              <a:prstGeom prst="line">
                <a:avLst/>
              </a:prstGeom>
              <a:noFill/>
              <a:ln w="9525">
                <a:solidFill>
                  <a:schemeClr val="bg2"/>
                </a:solidFill>
                <a:round/>
                <a:headEnd/>
                <a:tailEnd/>
              </a:ln>
            </p:spPr>
            <p:txBody>
              <a:bodyPr/>
              <a:lstStyle/>
              <a:p>
                <a:endParaRPr lang="zh-CN" altLang="en-US"/>
              </a:p>
            </p:txBody>
          </p:sp>
        </p:grpSp>
        <p:sp>
          <p:nvSpPr>
            <p:cNvPr id="419" name="Oval 407"/>
            <p:cNvSpPr>
              <a:spLocks noChangeArrowheads="1"/>
            </p:cNvSpPr>
            <p:nvPr/>
          </p:nvSpPr>
          <p:spPr bwMode="auto">
            <a:xfrm>
              <a:off x="4656" y="2522"/>
              <a:ext cx="316" cy="74"/>
            </a:xfrm>
            <a:prstGeom prst="ellipse">
              <a:avLst/>
            </a:prstGeom>
            <a:gradFill rotWithShape="1">
              <a:gsLst>
                <a:gs pos="0">
                  <a:srgbClr val="FF0000"/>
                </a:gs>
                <a:gs pos="100000">
                  <a:srgbClr val="FFFFFF"/>
                </a:gs>
              </a:gsLst>
              <a:lin ang="0" scaled="1"/>
            </a:gradFill>
            <a:ln w="9525">
              <a:solidFill>
                <a:srgbClr val="FF0000"/>
              </a:solidFill>
              <a:round/>
              <a:headEnd/>
              <a:tailEnd/>
            </a:ln>
          </p:spPr>
          <p:txBody>
            <a:bodyPr wrap="none" anchor="ctr"/>
            <a:lstStyle/>
            <a:p>
              <a:endParaRPr lang="zh-CN" altLang="zh-CN">
                <a:latin typeface="Times New Roman" pitchFamily="18" charset="0"/>
              </a:endParaRPr>
            </a:p>
          </p:txBody>
        </p:sp>
        <p:sp>
          <p:nvSpPr>
            <p:cNvPr id="420" name="Rectangle 410"/>
            <p:cNvSpPr>
              <a:spLocks noChangeArrowheads="1"/>
            </p:cNvSpPr>
            <p:nvPr/>
          </p:nvSpPr>
          <p:spPr bwMode="auto">
            <a:xfrm>
              <a:off x="4656" y="2514"/>
              <a:ext cx="318" cy="45"/>
            </a:xfrm>
            <a:prstGeom prst="rect">
              <a:avLst/>
            </a:prstGeom>
            <a:gradFill rotWithShape="1">
              <a:gsLst>
                <a:gs pos="0">
                  <a:srgbClr val="FF0000"/>
                </a:gs>
                <a:gs pos="100000">
                  <a:srgbClr val="FFFFFF"/>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421" name="Oval 411"/>
            <p:cNvSpPr>
              <a:spLocks noChangeArrowheads="1"/>
            </p:cNvSpPr>
            <p:nvPr/>
          </p:nvSpPr>
          <p:spPr bwMode="auto">
            <a:xfrm>
              <a:off x="4655" y="2464"/>
              <a:ext cx="317" cy="86"/>
            </a:xfrm>
            <a:prstGeom prst="ellipse">
              <a:avLst/>
            </a:prstGeom>
            <a:gradFill rotWithShape="1">
              <a:gsLst>
                <a:gs pos="0">
                  <a:srgbClr val="FF0000"/>
                </a:gs>
                <a:gs pos="100000">
                  <a:srgbClr val="FFFFFF"/>
                </a:gs>
              </a:gsLst>
              <a:lin ang="0" scaled="1"/>
            </a:gradFill>
            <a:ln w="9525">
              <a:solidFill>
                <a:srgbClr val="FF0000"/>
              </a:solidFill>
              <a:round/>
              <a:headEnd/>
              <a:tailEnd/>
            </a:ln>
          </p:spPr>
          <p:txBody>
            <a:bodyPr wrap="none" anchor="ctr"/>
            <a:lstStyle/>
            <a:p>
              <a:endParaRPr lang="zh-CN" altLang="zh-CN">
                <a:latin typeface="Times New Roman" pitchFamily="18" charset="0"/>
              </a:endParaRPr>
            </a:p>
          </p:txBody>
        </p:sp>
        <p:grpSp>
          <p:nvGrpSpPr>
            <p:cNvPr id="422" name="Group 1137"/>
            <p:cNvGrpSpPr>
              <a:grpSpLocks/>
            </p:cNvGrpSpPr>
            <p:nvPr/>
          </p:nvGrpSpPr>
          <p:grpSpPr bwMode="auto">
            <a:xfrm>
              <a:off x="4719" y="2486"/>
              <a:ext cx="179" cy="41"/>
              <a:chOff x="2468" y="1332"/>
              <a:chExt cx="310" cy="60"/>
            </a:xfrm>
          </p:grpSpPr>
          <p:sp>
            <p:nvSpPr>
              <p:cNvPr id="425" name="Freeform 1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rgbClr val="FF0000"/>
                </a:solidFill>
                <a:round/>
                <a:headEnd/>
                <a:tailEnd/>
              </a:ln>
            </p:spPr>
            <p:txBody>
              <a:bodyPr/>
              <a:lstStyle/>
              <a:p>
                <a:endParaRPr lang="zh-CN" altLang="en-US"/>
              </a:p>
            </p:txBody>
          </p:sp>
          <p:sp>
            <p:nvSpPr>
              <p:cNvPr id="426" name="Freeform 1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rgbClr val="FF0000"/>
                </a:solidFill>
                <a:round/>
                <a:headEnd/>
                <a:tailEnd/>
              </a:ln>
            </p:spPr>
            <p:txBody>
              <a:bodyPr/>
              <a:lstStyle/>
              <a:p>
                <a:endParaRPr lang="zh-CN" altLang="en-US"/>
              </a:p>
            </p:txBody>
          </p:sp>
        </p:grpSp>
        <p:sp>
          <p:nvSpPr>
            <p:cNvPr id="423" name="Line 1140"/>
            <p:cNvSpPr>
              <a:spLocks noChangeShapeType="1"/>
            </p:cNvSpPr>
            <p:nvPr/>
          </p:nvSpPr>
          <p:spPr bwMode="auto">
            <a:xfrm>
              <a:off x="4656" y="2506"/>
              <a:ext cx="0" cy="58"/>
            </a:xfrm>
            <a:prstGeom prst="line">
              <a:avLst/>
            </a:prstGeom>
            <a:noFill/>
            <a:ln w="9525">
              <a:solidFill>
                <a:srgbClr val="FF0000"/>
              </a:solidFill>
              <a:round/>
              <a:headEnd/>
              <a:tailEnd/>
            </a:ln>
          </p:spPr>
          <p:txBody>
            <a:bodyPr/>
            <a:lstStyle/>
            <a:p>
              <a:endParaRPr lang="zh-CN" altLang="en-US"/>
            </a:p>
          </p:txBody>
        </p:sp>
        <p:sp>
          <p:nvSpPr>
            <p:cNvPr id="424" name="Line 1141"/>
            <p:cNvSpPr>
              <a:spLocks noChangeShapeType="1"/>
            </p:cNvSpPr>
            <p:nvPr/>
          </p:nvSpPr>
          <p:spPr bwMode="auto">
            <a:xfrm>
              <a:off x="4971" y="2507"/>
              <a:ext cx="0" cy="57"/>
            </a:xfrm>
            <a:prstGeom prst="line">
              <a:avLst/>
            </a:prstGeom>
            <a:noFill/>
            <a:ln w="9525">
              <a:solidFill>
                <a:srgbClr val="FF0000"/>
              </a:solidFill>
              <a:round/>
              <a:headEnd/>
              <a:tailEnd/>
            </a:ln>
          </p:spPr>
          <p:txBody>
            <a:bodyPr/>
            <a:lstStyle/>
            <a:p>
              <a:endParaRPr lang="zh-CN" altLang="en-US"/>
            </a:p>
          </p:txBody>
        </p:sp>
      </p:grpSp>
      <p:grpSp>
        <p:nvGrpSpPr>
          <p:cNvPr id="435" name="Group 7"/>
          <p:cNvGrpSpPr>
            <a:grpSpLocks/>
          </p:cNvGrpSpPr>
          <p:nvPr/>
        </p:nvGrpSpPr>
        <p:grpSpPr bwMode="auto">
          <a:xfrm>
            <a:off x="6219825" y="4837113"/>
            <a:ext cx="628650" cy="276225"/>
            <a:chOff x="4786435" y="6027638"/>
            <a:chExt cx="748703" cy="417782"/>
          </a:xfrm>
        </p:grpSpPr>
        <p:sp>
          <p:nvSpPr>
            <p:cNvPr id="436" name="Oval 518"/>
            <p:cNvSpPr>
              <a:spLocks noChangeArrowheads="1"/>
            </p:cNvSpPr>
            <p:nvPr/>
          </p:nvSpPr>
          <p:spPr bwMode="auto">
            <a:xfrm flipV="1">
              <a:off x="4792055" y="6145701"/>
              <a:ext cx="743083" cy="299719"/>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437" name="Rectangle 519"/>
            <p:cNvSpPr/>
            <p:nvPr/>
          </p:nvSpPr>
          <p:spPr bwMode="auto">
            <a:xfrm>
              <a:off x="4790216" y="6188507"/>
              <a:ext cx="744922" cy="108048"/>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438" name="Oval 520"/>
            <p:cNvSpPr>
              <a:spLocks noChangeArrowheads="1"/>
            </p:cNvSpPr>
            <p:nvPr/>
          </p:nvSpPr>
          <p:spPr bwMode="auto">
            <a:xfrm flipV="1">
              <a:off x="4786435" y="6027638"/>
              <a:ext cx="743082" cy="299719"/>
            </a:xfrm>
            <a:prstGeom prst="ellipse">
              <a:avLst/>
            </a:prstGeom>
            <a:solidFill>
              <a:srgbClr val="BFBFBF"/>
            </a:solidFill>
            <a:ln w="6350">
              <a:solidFill>
                <a:srgbClr val="7F7F7F"/>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439" name="Freeform 521"/>
            <p:cNvSpPr/>
            <p:nvPr/>
          </p:nvSpPr>
          <p:spPr bwMode="auto">
            <a:xfrm>
              <a:off x="4981174" y="6126080"/>
              <a:ext cx="361116" cy="151267"/>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40" name="Freeform 522"/>
            <p:cNvSpPr>
              <a:spLocks/>
            </p:cNvSpPr>
            <p:nvPr/>
          </p:nvSpPr>
          <p:spPr bwMode="auto">
            <a:xfrm>
              <a:off x="4942764" y="6087977"/>
              <a:ext cx="437478" cy="104347"/>
            </a:xfrm>
            <a:custGeom>
              <a:avLst/>
              <a:gdLst>
                <a:gd name="T0" fmla="*/ 0 w 3723451"/>
                <a:gd name="T1" fmla="*/ 25528 h 932950"/>
                <a:gd name="T2" fmla="*/ 76977 w 3723451"/>
                <a:gd name="T3" fmla="*/ 301 h 932950"/>
                <a:gd name="T4" fmla="*/ 218040 w 3723451"/>
                <a:gd name="T5" fmla="*/ 58223 h 932950"/>
                <a:gd name="T6" fmla="*/ 352616 w 3723451"/>
                <a:gd name="T7" fmla="*/ 0 h 932950"/>
                <a:gd name="T8" fmla="*/ 437478 w 3723451"/>
                <a:gd name="T9" fmla="*/ 23169 h 932950"/>
                <a:gd name="T10" fmla="*/ 374341 w 3723451"/>
                <a:gd name="T11" fmla="*/ 51659 h 932950"/>
                <a:gd name="T12" fmla="*/ 354013 w 3723451"/>
                <a:gd name="T13" fmla="*/ 43978 h 932950"/>
                <a:gd name="T14" fmla="*/ 220519 w 3723451"/>
                <a:gd name="T15" fmla="*/ 104347 h 932950"/>
                <a:gd name="T16" fmla="*/ 83609 w 3723451"/>
                <a:gd name="T17" fmla="*/ 46199 h 932950"/>
                <a:gd name="T18" fmla="*/ 61474 w 3723451"/>
                <a:gd name="T19" fmla="*/ 52474 h 932950"/>
                <a:gd name="T20" fmla="*/ 0 w 3723451"/>
                <a:gd name="T21" fmla="*/ 25528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441" name="Freeform 523"/>
            <p:cNvSpPr>
              <a:spLocks/>
            </p:cNvSpPr>
            <p:nvPr/>
          </p:nvSpPr>
          <p:spPr bwMode="auto">
            <a:xfrm>
              <a:off x="5229532" y="6176783"/>
              <a:ext cx="161175" cy="91026"/>
            </a:xfrm>
            <a:custGeom>
              <a:avLst/>
              <a:gdLst>
                <a:gd name="T0" fmla="*/ 0 w 1366596"/>
                <a:gd name="T1" fmla="*/ 0 h 809868"/>
                <a:gd name="T2" fmla="*/ 161175 w 1366596"/>
                <a:gd name="T3" fmla="*/ 70338 h 809868"/>
                <a:gd name="T4" fmla="*/ 102023 w 1366596"/>
                <a:gd name="T5" fmla="*/ 91026 h 809868"/>
                <a:gd name="T6" fmla="*/ 543 w 1366596"/>
                <a:gd name="T7" fmla="*/ 48099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442" name="Freeform 524"/>
            <p:cNvSpPr>
              <a:spLocks/>
            </p:cNvSpPr>
            <p:nvPr/>
          </p:nvSpPr>
          <p:spPr bwMode="auto">
            <a:xfrm>
              <a:off x="4934391" y="6179004"/>
              <a:ext cx="159082" cy="91025"/>
            </a:xfrm>
            <a:custGeom>
              <a:avLst/>
              <a:gdLst>
                <a:gd name="T0" fmla="*/ 156910 w 1348191"/>
                <a:gd name="T1" fmla="*/ 0 h 791462"/>
                <a:gd name="T2" fmla="*/ 159082 w 1348191"/>
                <a:gd name="T3" fmla="*/ 43925 h 791462"/>
                <a:gd name="T4" fmla="*/ 57552 w 1348191"/>
                <a:gd name="T5" fmla="*/ 91025 h 791462"/>
                <a:gd name="T6" fmla="*/ 0 w 1348191"/>
                <a:gd name="T7" fmla="*/ 70386 h 791462"/>
                <a:gd name="T8" fmla="*/ 156910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443" name="Straight Connector 525"/>
            <p:cNvCxnSpPr>
              <a:cxnSpLocks noChangeShapeType="1"/>
              <a:endCxn id="438" idx="2"/>
            </p:cNvCxnSpPr>
            <p:nvPr/>
          </p:nvCxnSpPr>
          <p:spPr bwMode="auto">
            <a:xfrm flipH="1" flipV="1">
              <a:off x="4786435" y="6178607"/>
              <a:ext cx="2093" cy="115447"/>
            </a:xfrm>
            <a:prstGeom prst="line">
              <a:avLst/>
            </a:prstGeom>
            <a:noFill/>
            <a:ln w="6350">
              <a:solidFill>
                <a:srgbClr val="7F7F7F"/>
              </a:solidFill>
              <a:round/>
              <a:headEnd/>
              <a:tailEnd/>
            </a:ln>
            <a:effectLst>
              <a:outerShdw dist="19939" dir="5400000" algn="tl" rotWithShape="0">
                <a:srgbClr val="808080">
                  <a:alpha val="37999"/>
                </a:srgbClr>
              </a:outerShdw>
            </a:effectLst>
          </p:spPr>
        </p:cxnSp>
        <p:cxnSp>
          <p:nvCxnSpPr>
            <p:cNvPr id="444" name="Straight Connector 526"/>
            <p:cNvCxnSpPr>
              <a:cxnSpLocks noChangeShapeType="1"/>
            </p:cNvCxnSpPr>
            <p:nvPr/>
          </p:nvCxnSpPr>
          <p:spPr bwMode="auto">
            <a:xfrm flipH="1" flipV="1">
              <a:off x="5533044" y="6183444"/>
              <a:ext cx="2094" cy="115447"/>
            </a:xfrm>
            <a:prstGeom prst="line">
              <a:avLst/>
            </a:prstGeom>
            <a:noFill/>
            <a:ln w="6350">
              <a:solidFill>
                <a:srgbClr val="7F7F7F"/>
              </a:solidFill>
              <a:round/>
              <a:headEnd/>
              <a:tailEnd/>
            </a:ln>
            <a:effectLst>
              <a:outerShdw dist="19939" dir="5400000" algn="tl" rotWithShape="0">
                <a:srgbClr val="808080">
                  <a:alpha val="37999"/>
                </a:srgbClr>
              </a:outerShdw>
            </a:effectLst>
          </p:spPr>
        </p:cxnSp>
      </p:grpSp>
      <p:grpSp>
        <p:nvGrpSpPr>
          <p:cNvPr id="445" name="Group 5"/>
          <p:cNvGrpSpPr>
            <a:grpSpLocks/>
          </p:cNvGrpSpPr>
          <p:nvPr/>
        </p:nvGrpSpPr>
        <p:grpSpPr bwMode="auto">
          <a:xfrm>
            <a:off x="7683500" y="2387600"/>
            <a:ext cx="409575" cy="222250"/>
            <a:chOff x="2213011" y="6015083"/>
            <a:chExt cx="745177" cy="407107"/>
          </a:xfrm>
        </p:grpSpPr>
        <p:sp>
          <p:nvSpPr>
            <p:cNvPr id="446" name="Oval 528"/>
            <p:cNvSpPr>
              <a:spLocks noChangeArrowheads="1"/>
            </p:cNvSpPr>
            <p:nvPr/>
          </p:nvSpPr>
          <p:spPr bwMode="auto">
            <a:xfrm flipV="1">
              <a:off x="2215105" y="6122471"/>
              <a:ext cx="743083" cy="299719"/>
            </a:xfrm>
            <a:prstGeom prst="ellipse">
              <a:avLst/>
            </a:prstGeom>
            <a:gradFill rotWithShape="1">
              <a:gsLst>
                <a:gs pos="0">
                  <a:srgbClr val="990716"/>
                </a:gs>
                <a:gs pos="53000">
                  <a:srgbClr val="FF4949"/>
                </a:gs>
                <a:gs pos="100000">
                  <a:srgbClr val="990716"/>
                </a:gs>
              </a:gsLst>
              <a:lin ang="0" scaled="1"/>
            </a:gradFill>
            <a:ln w="6350">
              <a:solidFill>
                <a:srgbClr val="990716"/>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447" name="Rectangle 529"/>
            <p:cNvSpPr/>
            <p:nvPr/>
          </p:nvSpPr>
          <p:spPr bwMode="auto">
            <a:xfrm>
              <a:off x="2213011" y="6163387"/>
              <a:ext cx="745177" cy="110500"/>
            </a:xfrm>
            <a:prstGeom prst="rect">
              <a:avLst/>
            </a:prstGeom>
            <a:gradFill>
              <a:gsLst>
                <a:gs pos="0">
                  <a:srgbClr val="990716"/>
                </a:gs>
                <a:gs pos="53000">
                  <a:srgbClr val="FF4949"/>
                </a:gs>
                <a:gs pos="100000">
                  <a:srgbClr val="990716"/>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448" name="Oval 530"/>
            <p:cNvSpPr>
              <a:spLocks noChangeArrowheads="1"/>
            </p:cNvSpPr>
            <p:nvPr/>
          </p:nvSpPr>
          <p:spPr bwMode="auto">
            <a:xfrm flipV="1">
              <a:off x="2213011" y="6015083"/>
              <a:ext cx="743082" cy="299719"/>
            </a:xfrm>
            <a:prstGeom prst="ellipse">
              <a:avLst/>
            </a:prstGeom>
            <a:solidFill>
              <a:srgbClr val="BFBFBF"/>
            </a:solidFill>
            <a:ln w="6350">
              <a:solidFill>
                <a:srgbClr val="990716"/>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449" name="Freeform 531"/>
            <p:cNvSpPr/>
            <p:nvPr/>
          </p:nvSpPr>
          <p:spPr bwMode="auto">
            <a:xfrm>
              <a:off x="2403638" y="6102320"/>
              <a:ext cx="361036" cy="15121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FF4949"/>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50" name="Freeform 532"/>
            <p:cNvSpPr>
              <a:spLocks/>
            </p:cNvSpPr>
            <p:nvPr/>
          </p:nvSpPr>
          <p:spPr bwMode="auto">
            <a:xfrm>
              <a:off x="2365814" y="6064747"/>
              <a:ext cx="437478" cy="104347"/>
            </a:xfrm>
            <a:custGeom>
              <a:avLst/>
              <a:gdLst>
                <a:gd name="T0" fmla="*/ 0 w 3723451"/>
                <a:gd name="T1" fmla="*/ 25528 h 932950"/>
                <a:gd name="T2" fmla="*/ 76977 w 3723451"/>
                <a:gd name="T3" fmla="*/ 301 h 932950"/>
                <a:gd name="T4" fmla="*/ 218040 w 3723451"/>
                <a:gd name="T5" fmla="*/ 58223 h 932950"/>
                <a:gd name="T6" fmla="*/ 352616 w 3723451"/>
                <a:gd name="T7" fmla="*/ 0 h 932950"/>
                <a:gd name="T8" fmla="*/ 437478 w 3723451"/>
                <a:gd name="T9" fmla="*/ 23169 h 932950"/>
                <a:gd name="T10" fmla="*/ 374341 w 3723451"/>
                <a:gd name="T11" fmla="*/ 51659 h 932950"/>
                <a:gd name="T12" fmla="*/ 354013 w 3723451"/>
                <a:gd name="T13" fmla="*/ 43978 h 932950"/>
                <a:gd name="T14" fmla="*/ 220519 w 3723451"/>
                <a:gd name="T15" fmla="*/ 104347 h 932950"/>
                <a:gd name="T16" fmla="*/ 83609 w 3723451"/>
                <a:gd name="T17" fmla="*/ 46199 h 932950"/>
                <a:gd name="T18" fmla="*/ 61474 w 3723451"/>
                <a:gd name="T19" fmla="*/ 52474 h 932950"/>
                <a:gd name="T20" fmla="*/ 0 w 3723451"/>
                <a:gd name="T21" fmla="*/ 25528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990716"/>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451" name="Freeform 533"/>
            <p:cNvSpPr>
              <a:spLocks/>
            </p:cNvSpPr>
            <p:nvPr/>
          </p:nvSpPr>
          <p:spPr bwMode="auto">
            <a:xfrm>
              <a:off x="2652582" y="6153553"/>
              <a:ext cx="161175" cy="91026"/>
            </a:xfrm>
            <a:custGeom>
              <a:avLst/>
              <a:gdLst>
                <a:gd name="T0" fmla="*/ 0 w 1366596"/>
                <a:gd name="T1" fmla="*/ 0 h 809868"/>
                <a:gd name="T2" fmla="*/ 161175 w 1366596"/>
                <a:gd name="T3" fmla="*/ 70338 h 809868"/>
                <a:gd name="T4" fmla="*/ 102023 w 1366596"/>
                <a:gd name="T5" fmla="*/ 91026 h 809868"/>
                <a:gd name="T6" fmla="*/ 543 w 1366596"/>
                <a:gd name="T7" fmla="*/ 48099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990716"/>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452" name="Freeform 534"/>
            <p:cNvSpPr>
              <a:spLocks/>
            </p:cNvSpPr>
            <p:nvPr/>
          </p:nvSpPr>
          <p:spPr bwMode="auto">
            <a:xfrm>
              <a:off x="2357441" y="6155774"/>
              <a:ext cx="159082" cy="91025"/>
            </a:xfrm>
            <a:custGeom>
              <a:avLst/>
              <a:gdLst>
                <a:gd name="T0" fmla="*/ 156910 w 1348191"/>
                <a:gd name="T1" fmla="*/ 0 h 791462"/>
                <a:gd name="T2" fmla="*/ 159082 w 1348191"/>
                <a:gd name="T3" fmla="*/ 43925 h 791462"/>
                <a:gd name="T4" fmla="*/ 57552 w 1348191"/>
                <a:gd name="T5" fmla="*/ 91025 h 791462"/>
                <a:gd name="T6" fmla="*/ 0 w 1348191"/>
                <a:gd name="T7" fmla="*/ 70386 h 791462"/>
                <a:gd name="T8" fmla="*/ 156910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990716"/>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453" name="Straight Connector 535"/>
            <p:cNvCxnSpPr>
              <a:cxnSpLocks noChangeShapeType="1"/>
              <a:endCxn id="448" idx="2"/>
            </p:cNvCxnSpPr>
            <p:nvPr/>
          </p:nvCxnSpPr>
          <p:spPr bwMode="auto">
            <a:xfrm flipH="1" flipV="1">
              <a:off x="2213011" y="6166052"/>
              <a:ext cx="2093" cy="115447"/>
            </a:xfrm>
            <a:prstGeom prst="line">
              <a:avLst/>
            </a:prstGeom>
            <a:noFill/>
            <a:ln w="6350">
              <a:solidFill>
                <a:srgbClr val="990716"/>
              </a:solidFill>
              <a:round/>
              <a:headEnd/>
              <a:tailEnd/>
            </a:ln>
            <a:effectLst>
              <a:outerShdw dist="19939" dir="5400000" algn="tl" rotWithShape="0">
                <a:srgbClr val="808080">
                  <a:alpha val="37999"/>
                </a:srgbClr>
              </a:outerShdw>
            </a:effectLst>
          </p:spPr>
        </p:cxnSp>
        <p:cxnSp>
          <p:nvCxnSpPr>
            <p:cNvPr id="454" name="Straight Connector 536"/>
            <p:cNvCxnSpPr>
              <a:cxnSpLocks noChangeShapeType="1"/>
            </p:cNvCxnSpPr>
            <p:nvPr/>
          </p:nvCxnSpPr>
          <p:spPr bwMode="auto">
            <a:xfrm flipH="1" flipV="1">
              <a:off x="2956094" y="6160214"/>
              <a:ext cx="2094" cy="115447"/>
            </a:xfrm>
            <a:prstGeom prst="line">
              <a:avLst/>
            </a:prstGeom>
            <a:noFill/>
            <a:ln w="6350">
              <a:solidFill>
                <a:srgbClr val="990716"/>
              </a:solidFill>
              <a:round/>
              <a:headEnd/>
              <a:tailEnd/>
            </a:ln>
            <a:effectLst>
              <a:outerShdw dist="19939" dir="5400000" algn="tl" rotWithShape="0">
                <a:srgbClr val="808080">
                  <a:alpha val="37999"/>
                </a:srgbClr>
              </a:outerShdw>
            </a:effectLst>
          </p:spPr>
        </p:cxnSp>
      </p:grpSp>
      <p:grpSp>
        <p:nvGrpSpPr>
          <p:cNvPr id="455" name="Group 542"/>
          <p:cNvGrpSpPr>
            <a:grpSpLocks/>
          </p:cNvGrpSpPr>
          <p:nvPr/>
        </p:nvGrpSpPr>
        <p:grpSpPr bwMode="auto">
          <a:xfrm>
            <a:off x="7751763" y="2738438"/>
            <a:ext cx="411162" cy="220662"/>
            <a:chOff x="2213011" y="6015083"/>
            <a:chExt cx="745177" cy="407107"/>
          </a:xfrm>
        </p:grpSpPr>
        <p:sp>
          <p:nvSpPr>
            <p:cNvPr id="456" name="Oval 543"/>
            <p:cNvSpPr>
              <a:spLocks noChangeArrowheads="1"/>
            </p:cNvSpPr>
            <p:nvPr/>
          </p:nvSpPr>
          <p:spPr bwMode="auto">
            <a:xfrm flipV="1">
              <a:off x="2215105" y="6122471"/>
              <a:ext cx="743083" cy="299719"/>
            </a:xfrm>
            <a:prstGeom prst="ellipse">
              <a:avLst/>
            </a:prstGeom>
            <a:gradFill rotWithShape="1">
              <a:gsLst>
                <a:gs pos="0">
                  <a:srgbClr val="990716"/>
                </a:gs>
                <a:gs pos="53000">
                  <a:srgbClr val="FF4949"/>
                </a:gs>
                <a:gs pos="100000">
                  <a:srgbClr val="990716"/>
                </a:gs>
              </a:gsLst>
              <a:lin ang="0" scaled="1"/>
            </a:gradFill>
            <a:ln w="6350">
              <a:solidFill>
                <a:srgbClr val="990716"/>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457" name="Rectangle 544"/>
            <p:cNvSpPr/>
            <p:nvPr/>
          </p:nvSpPr>
          <p:spPr bwMode="auto">
            <a:xfrm>
              <a:off x="2213011" y="6164453"/>
              <a:ext cx="745177" cy="108368"/>
            </a:xfrm>
            <a:prstGeom prst="rect">
              <a:avLst/>
            </a:prstGeom>
            <a:gradFill>
              <a:gsLst>
                <a:gs pos="0">
                  <a:srgbClr val="990716"/>
                </a:gs>
                <a:gs pos="53000">
                  <a:srgbClr val="FF4949"/>
                </a:gs>
                <a:gs pos="100000">
                  <a:srgbClr val="990716"/>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458" name="Oval 545"/>
            <p:cNvSpPr>
              <a:spLocks noChangeArrowheads="1"/>
            </p:cNvSpPr>
            <p:nvPr/>
          </p:nvSpPr>
          <p:spPr bwMode="auto">
            <a:xfrm flipV="1">
              <a:off x="2213011" y="6015083"/>
              <a:ext cx="743082" cy="299719"/>
            </a:xfrm>
            <a:prstGeom prst="ellipse">
              <a:avLst/>
            </a:prstGeom>
            <a:solidFill>
              <a:srgbClr val="BFBFBF"/>
            </a:solidFill>
            <a:ln w="6350">
              <a:solidFill>
                <a:srgbClr val="990716"/>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459" name="Freeform 546"/>
            <p:cNvSpPr/>
            <p:nvPr/>
          </p:nvSpPr>
          <p:spPr bwMode="auto">
            <a:xfrm>
              <a:off x="2402902" y="6102948"/>
              <a:ext cx="362519" cy="1493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FF4949"/>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60" name="Freeform 547"/>
            <p:cNvSpPr>
              <a:spLocks/>
            </p:cNvSpPr>
            <p:nvPr/>
          </p:nvSpPr>
          <p:spPr bwMode="auto">
            <a:xfrm>
              <a:off x="2365814" y="6064747"/>
              <a:ext cx="437478" cy="104347"/>
            </a:xfrm>
            <a:custGeom>
              <a:avLst/>
              <a:gdLst>
                <a:gd name="T0" fmla="*/ 0 w 3723451"/>
                <a:gd name="T1" fmla="*/ 25528 h 932950"/>
                <a:gd name="T2" fmla="*/ 76977 w 3723451"/>
                <a:gd name="T3" fmla="*/ 301 h 932950"/>
                <a:gd name="T4" fmla="*/ 218040 w 3723451"/>
                <a:gd name="T5" fmla="*/ 58223 h 932950"/>
                <a:gd name="T6" fmla="*/ 352616 w 3723451"/>
                <a:gd name="T7" fmla="*/ 0 h 932950"/>
                <a:gd name="T8" fmla="*/ 437478 w 3723451"/>
                <a:gd name="T9" fmla="*/ 23169 h 932950"/>
                <a:gd name="T10" fmla="*/ 374341 w 3723451"/>
                <a:gd name="T11" fmla="*/ 51659 h 932950"/>
                <a:gd name="T12" fmla="*/ 354013 w 3723451"/>
                <a:gd name="T13" fmla="*/ 43978 h 932950"/>
                <a:gd name="T14" fmla="*/ 220519 w 3723451"/>
                <a:gd name="T15" fmla="*/ 104347 h 932950"/>
                <a:gd name="T16" fmla="*/ 83609 w 3723451"/>
                <a:gd name="T17" fmla="*/ 46199 h 932950"/>
                <a:gd name="T18" fmla="*/ 61474 w 3723451"/>
                <a:gd name="T19" fmla="*/ 52474 h 932950"/>
                <a:gd name="T20" fmla="*/ 0 w 3723451"/>
                <a:gd name="T21" fmla="*/ 25528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990716"/>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461" name="Freeform 548"/>
            <p:cNvSpPr>
              <a:spLocks/>
            </p:cNvSpPr>
            <p:nvPr/>
          </p:nvSpPr>
          <p:spPr bwMode="auto">
            <a:xfrm>
              <a:off x="2652582" y="6153553"/>
              <a:ext cx="161175" cy="91026"/>
            </a:xfrm>
            <a:custGeom>
              <a:avLst/>
              <a:gdLst>
                <a:gd name="T0" fmla="*/ 0 w 1366596"/>
                <a:gd name="T1" fmla="*/ 0 h 809868"/>
                <a:gd name="T2" fmla="*/ 161175 w 1366596"/>
                <a:gd name="T3" fmla="*/ 70338 h 809868"/>
                <a:gd name="T4" fmla="*/ 102023 w 1366596"/>
                <a:gd name="T5" fmla="*/ 91026 h 809868"/>
                <a:gd name="T6" fmla="*/ 543 w 1366596"/>
                <a:gd name="T7" fmla="*/ 48099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990716"/>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462" name="Freeform 549"/>
            <p:cNvSpPr>
              <a:spLocks/>
            </p:cNvSpPr>
            <p:nvPr/>
          </p:nvSpPr>
          <p:spPr bwMode="auto">
            <a:xfrm>
              <a:off x="2357441" y="6155774"/>
              <a:ext cx="159082" cy="91025"/>
            </a:xfrm>
            <a:custGeom>
              <a:avLst/>
              <a:gdLst>
                <a:gd name="T0" fmla="*/ 156910 w 1348191"/>
                <a:gd name="T1" fmla="*/ 0 h 791462"/>
                <a:gd name="T2" fmla="*/ 159082 w 1348191"/>
                <a:gd name="T3" fmla="*/ 43925 h 791462"/>
                <a:gd name="T4" fmla="*/ 57552 w 1348191"/>
                <a:gd name="T5" fmla="*/ 91025 h 791462"/>
                <a:gd name="T6" fmla="*/ 0 w 1348191"/>
                <a:gd name="T7" fmla="*/ 70386 h 791462"/>
                <a:gd name="T8" fmla="*/ 156910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990716"/>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463" name="Straight Connector 550"/>
            <p:cNvCxnSpPr>
              <a:cxnSpLocks noChangeShapeType="1"/>
              <a:endCxn id="458" idx="2"/>
            </p:cNvCxnSpPr>
            <p:nvPr/>
          </p:nvCxnSpPr>
          <p:spPr bwMode="auto">
            <a:xfrm flipH="1" flipV="1">
              <a:off x="2213011" y="6166052"/>
              <a:ext cx="2093" cy="115447"/>
            </a:xfrm>
            <a:prstGeom prst="line">
              <a:avLst/>
            </a:prstGeom>
            <a:noFill/>
            <a:ln w="6350">
              <a:solidFill>
                <a:srgbClr val="990716"/>
              </a:solidFill>
              <a:round/>
              <a:headEnd/>
              <a:tailEnd/>
            </a:ln>
            <a:effectLst>
              <a:outerShdw dist="19939" dir="5400000" algn="tl" rotWithShape="0">
                <a:srgbClr val="808080">
                  <a:alpha val="37999"/>
                </a:srgbClr>
              </a:outerShdw>
            </a:effectLst>
          </p:spPr>
        </p:cxnSp>
        <p:cxnSp>
          <p:nvCxnSpPr>
            <p:cNvPr id="464" name="Straight Connector 551"/>
            <p:cNvCxnSpPr>
              <a:cxnSpLocks noChangeShapeType="1"/>
            </p:cNvCxnSpPr>
            <p:nvPr/>
          </p:nvCxnSpPr>
          <p:spPr bwMode="auto">
            <a:xfrm flipH="1" flipV="1">
              <a:off x="2956094" y="6160214"/>
              <a:ext cx="2094" cy="115447"/>
            </a:xfrm>
            <a:prstGeom prst="line">
              <a:avLst/>
            </a:prstGeom>
            <a:noFill/>
            <a:ln w="6350">
              <a:solidFill>
                <a:srgbClr val="990716"/>
              </a:solidFill>
              <a:round/>
              <a:headEnd/>
              <a:tailEnd/>
            </a:ln>
            <a:effectLst>
              <a:outerShdw dist="19939" dir="5400000" algn="tl" rotWithShape="0">
                <a:srgbClr val="808080">
                  <a:alpha val="37999"/>
                </a:srgbClr>
              </a:outerShdw>
            </a:effectLst>
          </p:spPr>
        </p:cxnSp>
      </p:grpSp>
      <p:grpSp>
        <p:nvGrpSpPr>
          <p:cNvPr id="465" name="Group 552"/>
          <p:cNvGrpSpPr>
            <a:grpSpLocks/>
          </p:cNvGrpSpPr>
          <p:nvPr/>
        </p:nvGrpSpPr>
        <p:grpSpPr bwMode="auto">
          <a:xfrm>
            <a:off x="7200900" y="2743200"/>
            <a:ext cx="411163" cy="220663"/>
            <a:chOff x="2213011" y="6015083"/>
            <a:chExt cx="745177" cy="407107"/>
          </a:xfrm>
        </p:grpSpPr>
        <p:sp>
          <p:nvSpPr>
            <p:cNvPr id="466" name="Oval 553"/>
            <p:cNvSpPr>
              <a:spLocks noChangeArrowheads="1"/>
            </p:cNvSpPr>
            <p:nvPr/>
          </p:nvSpPr>
          <p:spPr bwMode="auto">
            <a:xfrm flipV="1">
              <a:off x="2215105" y="6122471"/>
              <a:ext cx="743083" cy="299719"/>
            </a:xfrm>
            <a:prstGeom prst="ellipse">
              <a:avLst/>
            </a:prstGeom>
            <a:gradFill rotWithShape="1">
              <a:gsLst>
                <a:gs pos="0">
                  <a:srgbClr val="990716"/>
                </a:gs>
                <a:gs pos="53000">
                  <a:srgbClr val="FF4949"/>
                </a:gs>
                <a:gs pos="100000">
                  <a:srgbClr val="990716"/>
                </a:gs>
              </a:gsLst>
              <a:lin ang="0" scaled="1"/>
            </a:gradFill>
            <a:ln w="6350">
              <a:solidFill>
                <a:srgbClr val="990716"/>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467" name="Rectangle 554"/>
            <p:cNvSpPr/>
            <p:nvPr/>
          </p:nvSpPr>
          <p:spPr bwMode="auto">
            <a:xfrm>
              <a:off x="2213011" y="6164454"/>
              <a:ext cx="745177" cy="108365"/>
            </a:xfrm>
            <a:prstGeom prst="rect">
              <a:avLst/>
            </a:prstGeom>
            <a:gradFill>
              <a:gsLst>
                <a:gs pos="0">
                  <a:srgbClr val="990716"/>
                </a:gs>
                <a:gs pos="53000">
                  <a:srgbClr val="FF4949"/>
                </a:gs>
                <a:gs pos="100000">
                  <a:srgbClr val="990716"/>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468" name="Oval 555"/>
            <p:cNvSpPr>
              <a:spLocks noChangeArrowheads="1"/>
            </p:cNvSpPr>
            <p:nvPr/>
          </p:nvSpPr>
          <p:spPr bwMode="auto">
            <a:xfrm flipV="1">
              <a:off x="2213011" y="6015083"/>
              <a:ext cx="743082" cy="299719"/>
            </a:xfrm>
            <a:prstGeom prst="ellipse">
              <a:avLst/>
            </a:prstGeom>
            <a:solidFill>
              <a:srgbClr val="BFBFBF"/>
            </a:solidFill>
            <a:ln w="6350">
              <a:solidFill>
                <a:srgbClr val="990716"/>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469" name="Freeform 556"/>
            <p:cNvSpPr/>
            <p:nvPr/>
          </p:nvSpPr>
          <p:spPr bwMode="auto">
            <a:xfrm>
              <a:off x="2402901" y="6102948"/>
              <a:ext cx="362518" cy="1493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FF4949"/>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70" name="Freeform 557"/>
            <p:cNvSpPr>
              <a:spLocks/>
            </p:cNvSpPr>
            <p:nvPr/>
          </p:nvSpPr>
          <p:spPr bwMode="auto">
            <a:xfrm>
              <a:off x="2365814" y="6064747"/>
              <a:ext cx="437478" cy="104347"/>
            </a:xfrm>
            <a:custGeom>
              <a:avLst/>
              <a:gdLst>
                <a:gd name="T0" fmla="*/ 0 w 3723451"/>
                <a:gd name="T1" fmla="*/ 25528 h 932950"/>
                <a:gd name="T2" fmla="*/ 76977 w 3723451"/>
                <a:gd name="T3" fmla="*/ 301 h 932950"/>
                <a:gd name="T4" fmla="*/ 218040 w 3723451"/>
                <a:gd name="T5" fmla="*/ 58223 h 932950"/>
                <a:gd name="T6" fmla="*/ 352616 w 3723451"/>
                <a:gd name="T7" fmla="*/ 0 h 932950"/>
                <a:gd name="T8" fmla="*/ 437478 w 3723451"/>
                <a:gd name="T9" fmla="*/ 23169 h 932950"/>
                <a:gd name="T10" fmla="*/ 374341 w 3723451"/>
                <a:gd name="T11" fmla="*/ 51659 h 932950"/>
                <a:gd name="T12" fmla="*/ 354013 w 3723451"/>
                <a:gd name="T13" fmla="*/ 43978 h 932950"/>
                <a:gd name="T14" fmla="*/ 220519 w 3723451"/>
                <a:gd name="T15" fmla="*/ 104347 h 932950"/>
                <a:gd name="T16" fmla="*/ 83609 w 3723451"/>
                <a:gd name="T17" fmla="*/ 46199 h 932950"/>
                <a:gd name="T18" fmla="*/ 61474 w 3723451"/>
                <a:gd name="T19" fmla="*/ 52474 h 932950"/>
                <a:gd name="T20" fmla="*/ 0 w 3723451"/>
                <a:gd name="T21" fmla="*/ 25528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990716"/>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471" name="Freeform 558"/>
            <p:cNvSpPr>
              <a:spLocks/>
            </p:cNvSpPr>
            <p:nvPr/>
          </p:nvSpPr>
          <p:spPr bwMode="auto">
            <a:xfrm>
              <a:off x="2652582" y="6153553"/>
              <a:ext cx="161175" cy="91026"/>
            </a:xfrm>
            <a:custGeom>
              <a:avLst/>
              <a:gdLst>
                <a:gd name="T0" fmla="*/ 0 w 1366596"/>
                <a:gd name="T1" fmla="*/ 0 h 809868"/>
                <a:gd name="T2" fmla="*/ 161175 w 1366596"/>
                <a:gd name="T3" fmla="*/ 70338 h 809868"/>
                <a:gd name="T4" fmla="*/ 102023 w 1366596"/>
                <a:gd name="T5" fmla="*/ 91026 h 809868"/>
                <a:gd name="T6" fmla="*/ 543 w 1366596"/>
                <a:gd name="T7" fmla="*/ 48099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990716"/>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472" name="Freeform 559"/>
            <p:cNvSpPr>
              <a:spLocks/>
            </p:cNvSpPr>
            <p:nvPr/>
          </p:nvSpPr>
          <p:spPr bwMode="auto">
            <a:xfrm>
              <a:off x="2357441" y="6155774"/>
              <a:ext cx="159082" cy="91025"/>
            </a:xfrm>
            <a:custGeom>
              <a:avLst/>
              <a:gdLst>
                <a:gd name="T0" fmla="*/ 156910 w 1348191"/>
                <a:gd name="T1" fmla="*/ 0 h 791462"/>
                <a:gd name="T2" fmla="*/ 159082 w 1348191"/>
                <a:gd name="T3" fmla="*/ 43925 h 791462"/>
                <a:gd name="T4" fmla="*/ 57552 w 1348191"/>
                <a:gd name="T5" fmla="*/ 91025 h 791462"/>
                <a:gd name="T6" fmla="*/ 0 w 1348191"/>
                <a:gd name="T7" fmla="*/ 70386 h 791462"/>
                <a:gd name="T8" fmla="*/ 156910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990716"/>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473" name="Straight Connector 560"/>
            <p:cNvCxnSpPr>
              <a:cxnSpLocks noChangeShapeType="1"/>
              <a:endCxn id="468" idx="2"/>
            </p:cNvCxnSpPr>
            <p:nvPr/>
          </p:nvCxnSpPr>
          <p:spPr bwMode="auto">
            <a:xfrm flipH="1" flipV="1">
              <a:off x="2213011" y="6166052"/>
              <a:ext cx="2093" cy="115447"/>
            </a:xfrm>
            <a:prstGeom prst="line">
              <a:avLst/>
            </a:prstGeom>
            <a:noFill/>
            <a:ln w="6350">
              <a:solidFill>
                <a:srgbClr val="990716"/>
              </a:solidFill>
              <a:round/>
              <a:headEnd/>
              <a:tailEnd/>
            </a:ln>
            <a:effectLst>
              <a:outerShdw dist="19939" dir="5400000" algn="tl" rotWithShape="0">
                <a:srgbClr val="808080">
                  <a:alpha val="37999"/>
                </a:srgbClr>
              </a:outerShdw>
            </a:effectLst>
          </p:spPr>
        </p:cxnSp>
        <p:cxnSp>
          <p:nvCxnSpPr>
            <p:cNvPr id="474" name="Straight Connector 561"/>
            <p:cNvCxnSpPr>
              <a:cxnSpLocks noChangeShapeType="1"/>
            </p:cNvCxnSpPr>
            <p:nvPr/>
          </p:nvCxnSpPr>
          <p:spPr bwMode="auto">
            <a:xfrm flipH="1" flipV="1">
              <a:off x="2956094" y="6160214"/>
              <a:ext cx="2094" cy="115447"/>
            </a:xfrm>
            <a:prstGeom prst="line">
              <a:avLst/>
            </a:prstGeom>
            <a:noFill/>
            <a:ln w="6350">
              <a:solidFill>
                <a:srgbClr val="990716"/>
              </a:solidFill>
              <a:round/>
              <a:headEnd/>
              <a:tailEnd/>
            </a:ln>
            <a:effectLst>
              <a:outerShdw dist="19939" dir="5400000" algn="tl" rotWithShape="0">
                <a:srgbClr val="808080">
                  <a:alpha val="37999"/>
                </a:srgbClr>
              </a:outerShdw>
            </a:effectLst>
          </p:spPr>
        </p:cxnSp>
      </p:grpSp>
      <p:grpSp>
        <p:nvGrpSpPr>
          <p:cNvPr id="475" name="Group 562"/>
          <p:cNvGrpSpPr>
            <a:grpSpLocks/>
          </p:cNvGrpSpPr>
          <p:nvPr/>
        </p:nvGrpSpPr>
        <p:grpSpPr bwMode="auto">
          <a:xfrm>
            <a:off x="7188200" y="2473325"/>
            <a:ext cx="409575" cy="220663"/>
            <a:chOff x="2213011" y="6015083"/>
            <a:chExt cx="745177" cy="407107"/>
          </a:xfrm>
        </p:grpSpPr>
        <p:sp>
          <p:nvSpPr>
            <p:cNvPr id="476" name="Oval 563"/>
            <p:cNvSpPr>
              <a:spLocks noChangeArrowheads="1"/>
            </p:cNvSpPr>
            <p:nvPr/>
          </p:nvSpPr>
          <p:spPr bwMode="auto">
            <a:xfrm flipV="1">
              <a:off x="2215105" y="6122471"/>
              <a:ext cx="743083" cy="299719"/>
            </a:xfrm>
            <a:prstGeom prst="ellipse">
              <a:avLst/>
            </a:prstGeom>
            <a:gradFill rotWithShape="1">
              <a:gsLst>
                <a:gs pos="0">
                  <a:srgbClr val="990716"/>
                </a:gs>
                <a:gs pos="53000">
                  <a:srgbClr val="FF4949"/>
                </a:gs>
                <a:gs pos="100000">
                  <a:srgbClr val="990716"/>
                </a:gs>
              </a:gsLst>
              <a:lin ang="0" scaled="1"/>
            </a:gradFill>
            <a:ln w="6350">
              <a:solidFill>
                <a:srgbClr val="990716"/>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477" name="Rectangle 564"/>
            <p:cNvSpPr/>
            <p:nvPr/>
          </p:nvSpPr>
          <p:spPr bwMode="auto">
            <a:xfrm>
              <a:off x="2213011" y="6164454"/>
              <a:ext cx="745177" cy="108365"/>
            </a:xfrm>
            <a:prstGeom prst="rect">
              <a:avLst/>
            </a:prstGeom>
            <a:gradFill>
              <a:gsLst>
                <a:gs pos="0">
                  <a:srgbClr val="990716"/>
                </a:gs>
                <a:gs pos="53000">
                  <a:srgbClr val="FF4949"/>
                </a:gs>
                <a:gs pos="100000">
                  <a:srgbClr val="990716"/>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478" name="Oval 565"/>
            <p:cNvSpPr>
              <a:spLocks noChangeArrowheads="1"/>
            </p:cNvSpPr>
            <p:nvPr/>
          </p:nvSpPr>
          <p:spPr bwMode="auto">
            <a:xfrm flipV="1">
              <a:off x="2213011" y="6015083"/>
              <a:ext cx="743082" cy="299719"/>
            </a:xfrm>
            <a:prstGeom prst="ellipse">
              <a:avLst/>
            </a:prstGeom>
            <a:solidFill>
              <a:srgbClr val="BFBFBF"/>
            </a:solidFill>
            <a:ln w="6350">
              <a:solidFill>
                <a:srgbClr val="990716"/>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479" name="Freeform 566"/>
            <p:cNvSpPr/>
            <p:nvPr/>
          </p:nvSpPr>
          <p:spPr bwMode="auto">
            <a:xfrm>
              <a:off x="2403638" y="6102948"/>
              <a:ext cx="361036" cy="1493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FF4949"/>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80" name="Freeform 567"/>
            <p:cNvSpPr>
              <a:spLocks/>
            </p:cNvSpPr>
            <p:nvPr/>
          </p:nvSpPr>
          <p:spPr bwMode="auto">
            <a:xfrm>
              <a:off x="2365814" y="6064747"/>
              <a:ext cx="437478" cy="104347"/>
            </a:xfrm>
            <a:custGeom>
              <a:avLst/>
              <a:gdLst>
                <a:gd name="T0" fmla="*/ 0 w 3723451"/>
                <a:gd name="T1" fmla="*/ 25528 h 932950"/>
                <a:gd name="T2" fmla="*/ 76977 w 3723451"/>
                <a:gd name="T3" fmla="*/ 301 h 932950"/>
                <a:gd name="T4" fmla="*/ 218040 w 3723451"/>
                <a:gd name="T5" fmla="*/ 58223 h 932950"/>
                <a:gd name="T6" fmla="*/ 352616 w 3723451"/>
                <a:gd name="T7" fmla="*/ 0 h 932950"/>
                <a:gd name="T8" fmla="*/ 437478 w 3723451"/>
                <a:gd name="T9" fmla="*/ 23169 h 932950"/>
                <a:gd name="T10" fmla="*/ 374341 w 3723451"/>
                <a:gd name="T11" fmla="*/ 51659 h 932950"/>
                <a:gd name="T12" fmla="*/ 354013 w 3723451"/>
                <a:gd name="T13" fmla="*/ 43978 h 932950"/>
                <a:gd name="T14" fmla="*/ 220519 w 3723451"/>
                <a:gd name="T15" fmla="*/ 104347 h 932950"/>
                <a:gd name="T16" fmla="*/ 83609 w 3723451"/>
                <a:gd name="T17" fmla="*/ 46199 h 932950"/>
                <a:gd name="T18" fmla="*/ 61474 w 3723451"/>
                <a:gd name="T19" fmla="*/ 52474 h 932950"/>
                <a:gd name="T20" fmla="*/ 0 w 3723451"/>
                <a:gd name="T21" fmla="*/ 25528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990716"/>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481" name="Freeform 568"/>
            <p:cNvSpPr>
              <a:spLocks/>
            </p:cNvSpPr>
            <p:nvPr/>
          </p:nvSpPr>
          <p:spPr bwMode="auto">
            <a:xfrm>
              <a:off x="2652582" y="6153553"/>
              <a:ext cx="161175" cy="91026"/>
            </a:xfrm>
            <a:custGeom>
              <a:avLst/>
              <a:gdLst>
                <a:gd name="T0" fmla="*/ 0 w 1366596"/>
                <a:gd name="T1" fmla="*/ 0 h 809868"/>
                <a:gd name="T2" fmla="*/ 161175 w 1366596"/>
                <a:gd name="T3" fmla="*/ 70338 h 809868"/>
                <a:gd name="T4" fmla="*/ 102023 w 1366596"/>
                <a:gd name="T5" fmla="*/ 91026 h 809868"/>
                <a:gd name="T6" fmla="*/ 543 w 1366596"/>
                <a:gd name="T7" fmla="*/ 48099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990716"/>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482" name="Freeform 569"/>
            <p:cNvSpPr>
              <a:spLocks/>
            </p:cNvSpPr>
            <p:nvPr/>
          </p:nvSpPr>
          <p:spPr bwMode="auto">
            <a:xfrm>
              <a:off x="2357441" y="6155774"/>
              <a:ext cx="159082" cy="91025"/>
            </a:xfrm>
            <a:custGeom>
              <a:avLst/>
              <a:gdLst>
                <a:gd name="T0" fmla="*/ 156910 w 1348191"/>
                <a:gd name="T1" fmla="*/ 0 h 791462"/>
                <a:gd name="T2" fmla="*/ 159082 w 1348191"/>
                <a:gd name="T3" fmla="*/ 43925 h 791462"/>
                <a:gd name="T4" fmla="*/ 57552 w 1348191"/>
                <a:gd name="T5" fmla="*/ 91025 h 791462"/>
                <a:gd name="T6" fmla="*/ 0 w 1348191"/>
                <a:gd name="T7" fmla="*/ 70386 h 791462"/>
                <a:gd name="T8" fmla="*/ 156910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990716"/>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483" name="Straight Connector 570"/>
            <p:cNvCxnSpPr>
              <a:cxnSpLocks noChangeShapeType="1"/>
              <a:endCxn id="478" idx="2"/>
            </p:cNvCxnSpPr>
            <p:nvPr/>
          </p:nvCxnSpPr>
          <p:spPr bwMode="auto">
            <a:xfrm flipH="1" flipV="1">
              <a:off x="2213011" y="6166052"/>
              <a:ext cx="2093" cy="115447"/>
            </a:xfrm>
            <a:prstGeom prst="line">
              <a:avLst/>
            </a:prstGeom>
            <a:noFill/>
            <a:ln w="6350">
              <a:solidFill>
                <a:srgbClr val="990716"/>
              </a:solidFill>
              <a:round/>
              <a:headEnd/>
              <a:tailEnd/>
            </a:ln>
            <a:effectLst>
              <a:outerShdw dist="19939" dir="5400000" algn="tl" rotWithShape="0">
                <a:srgbClr val="808080">
                  <a:alpha val="37999"/>
                </a:srgbClr>
              </a:outerShdw>
            </a:effectLst>
          </p:spPr>
        </p:cxnSp>
        <p:cxnSp>
          <p:nvCxnSpPr>
            <p:cNvPr id="484" name="Straight Connector 571"/>
            <p:cNvCxnSpPr>
              <a:cxnSpLocks noChangeShapeType="1"/>
            </p:cNvCxnSpPr>
            <p:nvPr/>
          </p:nvCxnSpPr>
          <p:spPr bwMode="auto">
            <a:xfrm flipH="1" flipV="1">
              <a:off x="2956094" y="6160214"/>
              <a:ext cx="2094" cy="115447"/>
            </a:xfrm>
            <a:prstGeom prst="line">
              <a:avLst/>
            </a:prstGeom>
            <a:noFill/>
            <a:ln w="6350">
              <a:solidFill>
                <a:srgbClr val="990716"/>
              </a:solidFill>
              <a:round/>
              <a:headEnd/>
              <a:tailEnd/>
            </a:ln>
            <a:effectLst>
              <a:outerShdw dist="19939" dir="5400000" algn="tl" rotWithShape="0">
                <a:srgbClr val="808080">
                  <a:alpha val="37999"/>
                </a:srgbClr>
              </a:outerShdw>
            </a:effectLst>
          </p:spPr>
        </p:cxnSp>
      </p:grpSp>
      <p:grpSp>
        <p:nvGrpSpPr>
          <p:cNvPr id="485" name="Group 572"/>
          <p:cNvGrpSpPr>
            <a:grpSpLocks/>
          </p:cNvGrpSpPr>
          <p:nvPr/>
        </p:nvGrpSpPr>
        <p:grpSpPr bwMode="auto">
          <a:xfrm>
            <a:off x="7085013" y="3622675"/>
            <a:ext cx="411162" cy="220663"/>
            <a:chOff x="2213011" y="6015083"/>
            <a:chExt cx="745177" cy="407107"/>
          </a:xfrm>
        </p:grpSpPr>
        <p:sp>
          <p:nvSpPr>
            <p:cNvPr id="486" name="Oval 573"/>
            <p:cNvSpPr>
              <a:spLocks noChangeArrowheads="1"/>
            </p:cNvSpPr>
            <p:nvPr/>
          </p:nvSpPr>
          <p:spPr bwMode="auto">
            <a:xfrm flipV="1">
              <a:off x="2215105" y="6122471"/>
              <a:ext cx="743083" cy="299719"/>
            </a:xfrm>
            <a:prstGeom prst="ellipse">
              <a:avLst/>
            </a:prstGeom>
            <a:gradFill rotWithShape="1">
              <a:gsLst>
                <a:gs pos="0">
                  <a:srgbClr val="990716"/>
                </a:gs>
                <a:gs pos="53000">
                  <a:srgbClr val="FF4949"/>
                </a:gs>
                <a:gs pos="100000">
                  <a:srgbClr val="990716"/>
                </a:gs>
              </a:gsLst>
              <a:lin ang="0" scaled="1"/>
            </a:gradFill>
            <a:ln w="6350">
              <a:solidFill>
                <a:srgbClr val="990716"/>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487" name="Rectangle 574"/>
            <p:cNvSpPr/>
            <p:nvPr/>
          </p:nvSpPr>
          <p:spPr bwMode="auto">
            <a:xfrm>
              <a:off x="2213011" y="6164454"/>
              <a:ext cx="745177" cy="108365"/>
            </a:xfrm>
            <a:prstGeom prst="rect">
              <a:avLst/>
            </a:prstGeom>
            <a:gradFill>
              <a:gsLst>
                <a:gs pos="0">
                  <a:srgbClr val="990716"/>
                </a:gs>
                <a:gs pos="53000">
                  <a:srgbClr val="FF4949"/>
                </a:gs>
                <a:gs pos="100000">
                  <a:srgbClr val="990716"/>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488" name="Oval 575"/>
            <p:cNvSpPr>
              <a:spLocks noChangeArrowheads="1"/>
            </p:cNvSpPr>
            <p:nvPr/>
          </p:nvSpPr>
          <p:spPr bwMode="auto">
            <a:xfrm flipV="1">
              <a:off x="2213011" y="6015083"/>
              <a:ext cx="743082" cy="299719"/>
            </a:xfrm>
            <a:prstGeom prst="ellipse">
              <a:avLst/>
            </a:prstGeom>
            <a:solidFill>
              <a:srgbClr val="BFBFBF"/>
            </a:solidFill>
            <a:ln w="6350">
              <a:solidFill>
                <a:srgbClr val="990716"/>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489" name="Freeform 576"/>
            <p:cNvSpPr/>
            <p:nvPr/>
          </p:nvSpPr>
          <p:spPr bwMode="auto">
            <a:xfrm>
              <a:off x="2402902" y="6102948"/>
              <a:ext cx="362519" cy="1493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FF4949"/>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90" name="Freeform 577"/>
            <p:cNvSpPr>
              <a:spLocks/>
            </p:cNvSpPr>
            <p:nvPr/>
          </p:nvSpPr>
          <p:spPr bwMode="auto">
            <a:xfrm>
              <a:off x="2365814" y="6064747"/>
              <a:ext cx="437478" cy="104347"/>
            </a:xfrm>
            <a:custGeom>
              <a:avLst/>
              <a:gdLst>
                <a:gd name="T0" fmla="*/ 0 w 3723451"/>
                <a:gd name="T1" fmla="*/ 25528 h 932950"/>
                <a:gd name="T2" fmla="*/ 76977 w 3723451"/>
                <a:gd name="T3" fmla="*/ 301 h 932950"/>
                <a:gd name="T4" fmla="*/ 218040 w 3723451"/>
                <a:gd name="T5" fmla="*/ 58223 h 932950"/>
                <a:gd name="T6" fmla="*/ 352616 w 3723451"/>
                <a:gd name="T7" fmla="*/ 0 h 932950"/>
                <a:gd name="T8" fmla="*/ 437478 w 3723451"/>
                <a:gd name="T9" fmla="*/ 23169 h 932950"/>
                <a:gd name="T10" fmla="*/ 374341 w 3723451"/>
                <a:gd name="T11" fmla="*/ 51659 h 932950"/>
                <a:gd name="T12" fmla="*/ 354013 w 3723451"/>
                <a:gd name="T13" fmla="*/ 43978 h 932950"/>
                <a:gd name="T14" fmla="*/ 220519 w 3723451"/>
                <a:gd name="T15" fmla="*/ 104347 h 932950"/>
                <a:gd name="T16" fmla="*/ 83609 w 3723451"/>
                <a:gd name="T17" fmla="*/ 46199 h 932950"/>
                <a:gd name="T18" fmla="*/ 61474 w 3723451"/>
                <a:gd name="T19" fmla="*/ 52474 h 932950"/>
                <a:gd name="T20" fmla="*/ 0 w 3723451"/>
                <a:gd name="T21" fmla="*/ 25528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990716"/>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491" name="Freeform 578"/>
            <p:cNvSpPr>
              <a:spLocks/>
            </p:cNvSpPr>
            <p:nvPr/>
          </p:nvSpPr>
          <p:spPr bwMode="auto">
            <a:xfrm>
              <a:off x="2652582" y="6153553"/>
              <a:ext cx="161175" cy="91026"/>
            </a:xfrm>
            <a:custGeom>
              <a:avLst/>
              <a:gdLst>
                <a:gd name="T0" fmla="*/ 0 w 1366596"/>
                <a:gd name="T1" fmla="*/ 0 h 809868"/>
                <a:gd name="T2" fmla="*/ 161175 w 1366596"/>
                <a:gd name="T3" fmla="*/ 70338 h 809868"/>
                <a:gd name="T4" fmla="*/ 102023 w 1366596"/>
                <a:gd name="T5" fmla="*/ 91026 h 809868"/>
                <a:gd name="T6" fmla="*/ 543 w 1366596"/>
                <a:gd name="T7" fmla="*/ 48099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990716"/>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492" name="Freeform 579"/>
            <p:cNvSpPr>
              <a:spLocks/>
            </p:cNvSpPr>
            <p:nvPr/>
          </p:nvSpPr>
          <p:spPr bwMode="auto">
            <a:xfrm>
              <a:off x="2357441" y="6155774"/>
              <a:ext cx="159082" cy="91025"/>
            </a:xfrm>
            <a:custGeom>
              <a:avLst/>
              <a:gdLst>
                <a:gd name="T0" fmla="*/ 156910 w 1348191"/>
                <a:gd name="T1" fmla="*/ 0 h 791462"/>
                <a:gd name="T2" fmla="*/ 159082 w 1348191"/>
                <a:gd name="T3" fmla="*/ 43925 h 791462"/>
                <a:gd name="T4" fmla="*/ 57552 w 1348191"/>
                <a:gd name="T5" fmla="*/ 91025 h 791462"/>
                <a:gd name="T6" fmla="*/ 0 w 1348191"/>
                <a:gd name="T7" fmla="*/ 70386 h 791462"/>
                <a:gd name="T8" fmla="*/ 156910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990716"/>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493" name="Straight Connector 580"/>
            <p:cNvCxnSpPr>
              <a:cxnSpLocks noChangeShapeType="1"/>
              <a:endCxn id="488" idx="2"/>
            </p:cNvCxnSpPr>
            <p:nvPr/>
          </p:nvCxnSpPr>
          <p:spPr bwMode="auto">
            <a:xfrm flipH="1" flipV="1">
              <a:off x="2213011" y="6166052"/>
              <a:ext cx="2093" cy="115447"/>
            </a:xfrm>
            <a:prstGeom prst="line">
              <a:avLst/>
            </a:prstGeom>
            <a:noFill/>
            <a:ln w="6350">
              <a:solidFill>
                <a:srgbClr val="990716"/>
              </a:solidFill>
              <a:round/>
              <a:headEnd/>
              <a:tailEnd/>
            </a:ln>
            <a:effectLst>
              <a:outerShdw dist="19939" dir="5400000" algn="tl" rotWithShape="0">
                <a:srgbClr val="808080">
                  <a:alpha val="37999"/>
                </a:srgbClr>
              </a:outerShdw>
            </a:effectLst>
          </p:spPr>
        </p:cxnSp>
        <p:cxnSp>
          <p:nvCxnSpPr>
            <p:cNvPr id="494" name="Straight Connector 581"/>
            <p:cNvCxnSpPr>
              <a:cxnSpLocks noChangeShapeType="1"/>
            </p:cNvCxnSpPr>
            <p:nvPr/>
          </p:nvCxnSpPr>
          <p:spPr bwMode="auto">
            <a:xfrm flipH="1" flipV="1">
              <a:off x="2956094" y="6160214"/>
              <a:ext cx="2094" cy="115447"/>
            </a:xfrm>
            <a:prstGeom prst="line">
              <a:avLst/>
            </a:prstGeom>
            <a:noFill/>
            <a:ln w="6350">
              <a:solidFill>
                <a:srgbClr val="990716"/>
              </a:solidFill>
              <a:round/>
              <a:headEnd/>
              <a:tailEnd/>
            </a:ln>
            <a:effectLst>
              <a:outerShdw dist="19939" dir="5400000" algn="tl" rotWithShape="0">
                <a:srgbClr val="808080">
                  <a:alpha val="37999"/>
                </a:srgbClr>
              </a:outerShdw>
            </a:effectLst>
          </p:spPr>
        </p:cxnSp>
      </p:grpSp>
      <p:grpSp>
        <p:nvGrpSpPr>
          <p:cNvPr id="495" name="Group 582"/>
          <p:cNvGrpSpPr>
            <a:grpSpLocks/>
          </p:cNvGrpSpPr>
          <p:nvPr/>
        </p:nvGrpSpPr>
        <p:grpSpPr bwMode="auto">
          <a:xfrm>
            <a:off x="7753350" y="3636963"/>
            <a:ext cx="411163" cy="220662"/>
            <a:chOff x="2213011" y="6015083"/>
            <a:chExt cx="745177" cy="407107"/>
          </a:xfrm>
        </p:grpSpPr>
        <p:sp>
          <p:nvSpPr>
            <p:cNvPr id="496" name="Oval 583"/>
            <p:cNvSpPr>
              <a:spLocks noChangeArrowheads="1"/>
            </p:cNvSpPr>
            <p:nvPr/>
          </p:nvSpPr>
          <p:spPr bwMode="auto">
            <a:xfrm flipV="1">
              <a:off x="2215105" y="6122471"/>
              <a:ext cx="743083" cy="299719"/>
            </a:xfrm>
            <a:prstGeom prst="ellipse">
              <a:avLst/>
            </a:prstGeom>
            <a:gradFill rotWithShape="1">
              <a:gsLst>
                <a:gs pos="0">
                  <a:srgbClr val="990716"/>
                </a:gs>
                <a:gs pos="53000">
                  <a:srgbClr val="FF4949"/>
                </a:gs>
                <a:gs pos="100000">
                  <a:srgbClr val="990716"/>
                </a:gs>
              </a:gsLst>
              <a:lin ang="0" scaled="1"/>
            </a:gradFill>
            <a:ln w="6350">
              <a:solidFill>
                <a:srgbClr val="990716"/>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497" name="Rectangle 584"/>
            <p:cNvSpPr/>
            <p:nvPr/>
          </p:nvSpPr>
          <p:spPr bwMode="auto">
            <a:xfrm>
              <a:off x="2213011" y="6164453"/>
              <a:ext cx="745177" cy="108368"/>
            </a:xfrm>
            <a:prstGeom prst="rect">
              <a:avLst/>
            </a:prstGeom>
            <a:gradFill>
              <a:gsLst>
                <a:gs pos="0">
                  <a:srgbClr val="990716"/>
                </a:gs>
                <a:gs pos="53000">
                  <a:srgbClr val="FF4949"/>
                </a:gs>
                <a:gs pos="100000">
                  <a:srgbClr val="990716"/>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498" name="Oval 585"/>
            <p:cNvSpPr>
              <a:spLocks noChangeArrowheads="1"/>
            </p:cNvSpPr>
            <p:nvPr/>
          </p:nvSpPr>
          <p:spPr bwMode="auto">
            <a:xfrm flipV="1">
              <a:off x="2213011" y="6015083"/>
              <a:ext cx="743082" cy="299719"/>
            </a:xfrm>
            <a:prstGeom prst="ellipse">
              <a:avLst/>
            </a:prstGeom>
            <a:solidFill>
              <a:srgbClr val="BFBFBF"/>
            </a:solidFill>
            <a:ln w="6350">
              <a:solidFill>
                <a:srgbClr val="990716"/>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499" name="Freeform 586"/>
            <p:cNvSpPr/>
            <p:nvPr/>
          </p:nvSpPr>
          <p:spPr bwMode="auto">
            <a:xfrm>
              <a:off x="2402901" y="6102948"/>
              <a:ext cx="362518" cy="1493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FF4949"/>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00" name="Freeform 587"/>
            <p:cNvSpPr>
              <a:spLocks/>
            </p:cNvSpPr>
            <p:nvPr/>
          </p:nvSpPr>
          <p:spPr bwMode="auto">
            <a:xfrm>
              <a:off x="2365814" y="6064747"/>
              <a:ext cx="437478" cy="104347"/>
            </a:xfrm>
            <a:custGeom>
              <a:avLst/>
              <a:gdLst>
                <a:gd name="T0" fmla="*/ 0 w 3723451"/>
                <a:gd name="T1" fmla="*/ 25528 h 932950"/>
                <a:gd name="T2" fmla="*/ 76977 w 3723451"/>
                <a:gd name="T3" fmla="*/ 301 h 932950"/>
                <a:gd name="T4" fmla="*/ 218040 w 3723451"/>
                <a:gd name="T5" fmla="*/ 58223 h 932950"/>
                <a:gd name="T6" fmla="*/ 352616 w 3723451"/>
                <a:gd name="T7" fmla="*/ 0 h 932950"/>
                <a:gd name="T8" fmla="*/ 437478 w 3723451"/>
                <a:gd name="T9" fmla="*/ 23169 h 932950"/>
                <a:gd name="T10" fmla="*/ 374341 w 3723451"/>
                <a:gd name="T11" fmla="*/ 51659 h 932950"/>
                <a:gd name="T12" fmla="*/ 354013 w 3723451"/>
                <a:gd name="T13" fmla="*/ 43978 h 932950"/>
                <a:gd name="T14" fmla="*/ 220519 w 3723451"/>
                <a:gd name="T15" fmla="*/ 104347 h 932950"/>
                <a:gd name="T16" fmla="*/ 83609 w 3723451"/>
                <a:gd name="T17" fmla="*/ 46199 h 932950"/>
                <a:gd name="T18" fmla="*/ 61474 w 3723451"/>
                <a:gd name="T19" fmla="*/ 52474 h 932950"/>
                <a:gd name="T20" fmla="*/ 0 w 3723451"/>
                <a:gd name="T21" fmla="*/ 25528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990716"/>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501" name="Freeform 588"/>
            <p:cNvSpPr>
              <a:spLocks/>
            </p:cNvSpPr>
            <p:nvPr/>
          </p:nvSpPr>
          <p:spPr bwMode="auto">
            <a:xfrm>
              <a:off x="2652582" y="6153553"/>
              <a:ext cx="161175" cy="91026"/>
            </a:xfrm>
            <a:custGeom>
              <a:avLst/>
              <a:gdLst>
                <a:gd name="T0" fmla="*/ 0 w 1366596"/>
                <a:gd name="T1" fmla="*/ 0 h 809868"/>
                <a:gd name="T2" fmla="*/ 161175 w 1366596"/>
                <a:gd name="T3" fmla="*/ 70338 h 809868"/>
                <a:gd name="T4" fmla="*/ 102023 w 1366596"/>
                <a:gd name="T5" fmla="*/ 91026 h 809868"/>
                <a:gd name="T6" fmla="*/ 543 w 1366596"/>
                <a:gd name="T7" fmla="*/ 48099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990716"/>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502" name="Freeform 589"/>
            <p:cNvSpPr>
              <a:spLocks/>
            </p:cNvSpPr>
            <p:nvPr/>
          </p:nvSpPr>
          <p:spPr bwMode="auto">
            <a:xfrm>
              <a:off x="2357441" y="6155774"/>
              <a:ext cx="159082" cy="91025"/>
            </a:xfrm>
            <a:custGeom>
              <a:avLst/>
              <a:gdLst>
                <a:gd name="T0" fmla="*/ 156910 w 1348191"/>
                <a:gd name="T1" fmla="*/ 0 h 791462"/>
                <a:gd name="T2" fmla="*/ 159082 w 1348191"/>
                <a:gd name="T3" fmla="*/ 43925 h 791462"/>
                <a:gd name="T4" fmla="*/ 57552 w 1348191"/>
                <a:gd name="T5" fmla="*/ 91025 h 791462"/>
                <a:gd name="T6" fmla="*/ 0 w 1348191"/>
                <a:gd name="T7" fmla="*/ 70386 h 791462"/>
                <a:gd name="T8" fmla="*/ 156910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990716"/>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503" name="Straight Connector 590"/>
            <p:cNvCxnSpPr>
              <a:cxnSpLocks noChangeShapeType="1"/>
              <a:endCxn id="498" idx="2"/>
            </p:cNvCxnSpPr>
            <p:nvPr/>
          </p:nvCxnSpPr>
          <p:spPr bwMode="auto">
            <a:xfrm flipH="1" flipV="1">
              <a:off x="2213011" y="6166052"/>
              <a:ext cx="2093" cy="115447"/>
            </a:xfrm>
            <a:prstGeom prst="line">
              <a:avLst/>
            </a:prstGeom>
            <a:noFill/>
            <a:ln w="6350">
              <a:solidFill>
                <a:srgbClr val="990716"/>
              </a:solidFill>
              <a:round/>
              <a:headEnd/>
              <a:tailEnd/>
            </a:ln>
            <a:effectLst>
              <a:outerShdw dist="19939" dir="5400000" algn="tl" rotWithShape="0">
                <a:srgbClr val="808080">
                  <a:alpha val="37999"/>
                </a:srgbClr>
              </a:outerShdw>
            </a:effectLst>
          </p:spPr>
        </p:cxnSp>
        <p:cxnSp>
          <p:nvCxnSpPr>
            <p:cNvPr id="504" name="Straight Connector 591"/>
            <p:cNvCxnSpPr>
              <a:cxnSpLocks noChangeShapeType="1"/>
            </p:cNvCxnSpPr>
            <p:nvPr/>
          </p:nvCxnSpPr>
          <p:spPr bwMode="auto">
            <a:xfrm flipH="1" flipV="1">
              <a:off x="2956094" y="6160214"/>
              <a:ext cx="2094" cy="115447"/>
            </a:xfrm>
            <a:prstGeom prst="line">
              <a:avLst/>
            </a:prstGeom>
            <a:noFill/>
            <a:ln w="6350">
              <a:solidFill>
                <a:srgbClr val="990716"/>
              </a:solidFill>
              <a:round/>
              <a:headEnd/>
              <a:tailEnd/>
            </a:ln>
            <a:effectLst>
              <a:outerShdw dist="19939" dir="5400000" algn="tl" rotWithShape="0">
                <a:srgbClr val="808080">
                  <a:alpha val="37999"/>
                </a:srgbClr>
              </a:outerShdw>
            </a:effectLst>
          </p:spPr>
        </p:cxnSp>
      </p:grpSp>
      <p:grpSp>
        <p:nvGrpSpPr>
          <p:cNvPr id="505" name="Group 592"/>
          <p:cNvGrpSpPr>
            <a:grpSpLocks/>
          </p:cNvGrpSpPr>
          <p:nvPr/>
        </p:nvGrpSpPr>
        <p:grpSpPr bwMode="auto">
          <a:xfrm>
            <a:off x="7454900" y="3903663"/>
            <a:ext cx="411163" cy="222250"/>
            <a:chOff x="2213011" y="6015083"/>
            <a:chExt cx="745177" cy="407107"/>
          </a:xfrm>
        </p:grpSpPr>
        <p:sp>
          <p:nvSpPr>
            <p:cNvPr id="506" name="Oval 593"/>
            <p:cNvSpPr>
              <a:spLocks noChangeArrowheads="1"/>
            </p:cNvSpPr>
            <p:nvPr/>
          </p:nvSpPr>
          <p:spPr bwMode="auto">
            <a:xfrm flipV="1">
              <a:off x="2215105" y="6122471"/>
              <a:ext cx="743083" cy="299719"/>
            </a:xfrm>
            <a:prstGeom prst="ellipse">
              <a:avLst/>
            </a:prstGeom>
            <a:gradFill rotWithShape="1">
              <a:gsLst>
                <a:gs pos="0">
                  <a:srgbClr val="990716"/>
                </a:gs>
                <a:gs pos="53000">
                  <a:srgbClr val="FF4949"/>
                </a:gs>
                <a:gs pos="100000">
                  <a:srgbClr val="990716"/>
                </a:gs>
              </a:gsLst>
              <a:lin ang="0" scaled="1"/>
            </a:gradFill>
            <a:ln w="6350">
              <a:solidFill>
                <a:srgbClr val="990716"/>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507" name="Rectangle 594"/>
            <p:cNvSpPr/>
            <p:nvPr/>
          </p:nvSpPr>
          <p:spPr bwMode="auto">
            <a:xfrm>
              <a:off x="2213011" y="6163385"/>
              <a:ext cx="745177" cy="110500"/>
            </a:xfrm>
            <a:prstGeom prst="rect">
              <a:avLst/>
            </a:prstGeom>
            <a:gradFill>
              <a:gsLst>
                <a:gs pos="0">
                  <a:srgbClr val="990716"/>
                </a:gs>
                <a:gs pos="53000">
                  <a:srgbClr val="FF4949"/>
                </a:gs>
                <a:gs pos="100000">
                  <a:srgbClr val="990716"/>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508" name="Oval 595"/>
            <p:cNvSpPr>
              <a:spLocks noChangeArrowheads="1"/>
            </p:cNvSpPr>
            <p:nvPr/>
          </p:nvSpPr>
          <p:spPr bwMode="auto">
            <a:xfrm flipV="1">
              <a:off x="2213011" y="6015083"/>
              <a:ext cx="743082" cy="299719"/>
            </a:xfrm>
            <a:prstGeom prst="ellipse">
              <a:avLst/>
            </a:prstGeom>
            <a:solidFill>
              <a:srgbClr val="BFBFBF"/>
            </a:solidFill>
            <a:ln w="6350">
              <a:solidFill>
                <a:srgbClr val="990716"/>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509" name="Freeform 596"/>
            <p:cNvSpPr/>
            <p:nvPr/>
          </p:nvSpPr>
          <p:spPr bwMode="auto">
            <a:xfrm>
              <a:off x="2402901" y="6102320"/>
              <a:ext cx="362518" cy="15121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FF4949"/>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10" name="Freeform 597"/>
            <p:cNvSpPr>
              <a:spLocks/>
            </p:cNvSpPr>
            <p:nvPr/>
          </p:nvSpPr>
          <p:spPr bwMode="auto">
            <a:xfrm>
              <a:off x="2365814" y="6064747"/>
              <a:ext cx="437478" cy="104347"/>
            </a:xfrm>
            <a:custGeom>
              <a:avLst/>
              <a:gdLst>
                <a:gd name="T0" fmla="*/ 0 w 3723451"/>
                <a:gd name="T1" fmla="*/ 25528 h 932950"/>
                <a:gd name="T2" fmla="*/ 76977 w 3723451"/>
                <a:gd name="T3" fmla="*/ 301 h 932950"/>
                <a:gd name="T4" fmla="*/ 218040 w 3723451"/>
                <a:gd name="T5" fmla="*/ 58223 h 932950"/>
                <a:gd name="T6" fmla="*/ 352616 w 3723451"/>
                <a:gd name="T7" fmla="*/ 0 h 932950"/>
                <a:gd name="T8" fmla="*/ 437478 w 3723451"/>
                <a:gd name="T9" fmla="*/ 23169 h 932950"/>
                <a:gd name="T10" fmla="*/ 374341 w 3723451"/>
                <a:gd name="T11" fmla="*/ 51659 h 932950"/>
                <a:gd name="T12" fmla="*/ 354013 w 3723451"/>
                <a:gd name="T13" fmla="*/ 43978 h 932950"/>
                <a:gd name="T14" fmla="*/ 220519 w 3723451"/>
                <a:gd name="T15" fmla="*/ 104347 h 932950"/>
                <a:gd name="T16" fmla="*/ 83609 w 3723451"/>
                <a:gd name="T17" fmla="*/ 46199 h 932950"/>
                <a:gd name="T18" fmla="*/ 61474 w 3723451"/>
                <a:gd name="T19" fmla="*/ 52474 h 932950"/>
                <a:gd name="T20" fmla="*/ 0 w 3723451"/>
                <a:gd name="T21" fmla="*/ 25528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990716"/>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511" name="Freeform 598"/>
            <p:cNvSpPr>
              <a:spLocks/>
            </p:cNvSpPr>
            <p:nvPr/>
          </p:nvSpPr>
          <p:spPr bwMode="auto">
            <a:xfrm>
              <a:off x="2652582" y="6153553"/>
              <a:ext cx="161175" cy="91026"/>
            </a:xfrm>
            <a:custGeom>
              <a:avLst/>
              <a:gdLst>
                <a:gd name="T0" fmla="*/ 0 w 1366596"/>
                <a:gd name="T1" fmla="*/ 0 h 809868"/>
                <a:gd name="T2" fmla="*/ 161175 w 1366596"/>
                <a:gd name="T3" fmla="*/ 70338 h 809868"/>
                <a:gd name="T4" fmla="*/ 102023 w 1366596"/>
                <a:gd name="T5" fmla="*/ 91026 h 809868"/>
                <a:gd name="T6" fmla="*/ 543 w 1366596"/>
                <a:gd name="T7" fmla="*/ 48099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990716"/>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512" name="Freeform 599"/>
            <p:cNvSpPr>
              <a:spLocks/>
            </p:cNvSpPr>
            <p:nvPr/>
          </p:nvSpPr>
          <p:spPr bwMode="auto">
            <a:xfrm>
              <a:off x="2357441" y="6155774"/>
              <a:ext cx="159082" cy="91025"/>
            </a:xfrm>
            <a:custGeom>
              <a:avLst/>
              <a:gdLst>
                <a:gd name="T0" fmla="*/ 156910 w 1348191"/>
                <a:gd name="T1" fmla="*/ 0 h 791462"/>
                <a:gd name="T2" fmla="*/ 159082 w 1348191"/>
                <a:gd name="T3" fmla="*/ 43925 h 791462"/>
                <a:gd name="T4" fmla="*/ 57552 w 1348191"/>
                <a:gd name="T5" fmla="*/ 91025 h 791462"/>
                <a:gd name="T6" fmla="*/ 0 w 1348191"/>
                <a:gd name="T7" fmla="*/ 70386 h 791462"/>
                <a:gd name="T8" fmla="*/ 156910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990716"/>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513" name="Straight Connector 600"/>
            <p:cNvCxnSpPr>
              <a:cxnSpLocks noChangeShapeType="1"/>
              <a:endCxn id="508" idx="2"/>
            </p:cNvCxnSpPr>
            <p:nvPr/>
          </p:nvCxnSpPr>
          <p:spPr bwMode="auto">
            <a:xfrm flipH="1" flipV="1">
              <a:off x="2213011" y="6166052"/>
              <a:ext cx="2093" cy="115447"/>
            </a:xfrm>
            <a:prstGeom prst="line">
              <a:avLst/>
            </a:prstGeom>
            <a:noFill/>
            <a:ln w="6350">
              <a:solidFill>
                <a:srgbClr val="990716"/>
              </a:solidFill>
              <a:round/>
              <a:headEnd/>
              <a:tailEnd/>
            </a:ln>
            <a:effectLst>
              <a:outerShdw dist="19939" dir="5400000" algn="tl" rotWithShape="0">
                <a:srgbClr val="808080">
                  <a:alpha val="37999"/>
                </a:srgbClr>
              </a:outerShdw>
            </a:effectLst>
          </p:spPr>
        </p:cxnSp>
        <p:cxnSp>
          <p:nvCxnSpPr>
            <p:cNvPr id="514" name="Straight Connector 601"/>
            <p:cNvCxnSpPr>
              <a:cxnSpLocks noChangeShapeType="1"/>
            </p:cNvCxnSpPr>
            <p:nvPr/>
          </p:nvCxnSpPr>
          <p:spPr bwMode="auto">
            <a:xfrm flipH="1" flipV="1">
              <a:off x="2956094" y="6160214"/>
              <a:ext cx="2094" cy="115447"/>
            </a:xfrm>
            <a:prstGeom prst="line">
              <a:avLst/>
            </a:prstGeom>
            <a:noFill/>
            <a:ln w="6350">
              <a:solidFill>
                <a:srgbClr val="990716"/>
              </a:solidFill>
              <a:round/>
              <a:headEnd/>
              <a:tailEnd/>
            </a:ln>
            <a:effectLst>
              <a:outerShdw dist="19939" dir="5400000" algn="tl" rotWithShape="0">
                <a:srgbClr val="808080">
                  <a:alpha val="37999"/>
                </a:srgbClr>
              </a:outerShdw>
            </a:effectLst>
          </p:spPr>
        </p:cxnSp>
      </p:grpSp>
      <p:grpSp>
        <p:nvGrpSpPr>
          <p:cNvPr id="515" name="Group 604"/>
          <p:cNvGrpSpPr>
            <a:grpSpLocks/>
          </p:cNvGrpSpPr>
          <p:nvPr/>
        </p:nvGrpSpPr>
        <p:grpSpPr bwMode="auto">
          <a:xfrm>
            <a:off x="6962775" y="4495800"/>
            <a:ext cx="627063" cy="276225"/>
            <a:chOff x="4786435" y="6027638"/>
            <a:chExt cx="748703" cy="417782"/>
          </a:xfrm>
        </p:grpSpPr>
        <p:sp>
          <p:nvSpPr>
            <p:cNvPr id="516" name="Oval 605"/>
            <p:cNvSpPr>
              <a:spLocks noChangeArrowheads="1"/>
            </p:cNvSpPr>
            <p:nvPr/>
          </p:nvSpPr>
          <p:spPr bwMode="auto">
            <a:xfrm flipV="1">
              <a:off x="4792055" y="6145701"/>
              <a:ext cx="743083" cy="299719"/>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517" name="Rectangle 606"/>
            <p:cNvSpPr/>
            <p:nvPr/>
          </p:nvSpPr>
          <p:spPr bwMode="auto">
            <a:xfrm>
              <a:off x="4790226" y="6188509"/>
              <a:ext cx="744912" cy="108046"/>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518" name="Oval 607"/>
            <p:cNvSpPr>
              <a:spLocks noChangeArrowheads="1"/>
            </p:cNvSpPr>
            <p:nvPr/>
          </p:nvSpPr>
          <p:spPr bwMode="auto">
            <a:xfrm flipV="1">
              <a:off x="4786435" y="6027638"/>
              <a:ext cx="743082" cy="299719"/>
            </a:xfrm>
            <a:prstGeom prst="ellipse">
              <a:avLst/>
            </a:prstGeom>
            <a:solidFill>
              <a:srgbClr val="BFBFBF"/>
            </a:solidFill>
            <a:ln w="6350">
              <a:solidFill>
                <a:srgbClr val="7F7F7F"/>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519" name="Freeform 608"/>
            <p:cNvSpPr/>
            <p:nvPr/>
          </p:nvSpPr>
          <p:spPr bwMode="auto">
            <a:xfrm>
              <a:off x="4979771" y="6126082"/>
              <a:ext cx="362031" cy="15126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20" name="Freeform 609"/>
            <p:cNvSpPr>
              <a:spLocks/>
            </p:cNvSpPr>
            <p:nvPr/>
          </p:nvSpPr>
          <p:spPr bwMode="auto">
            <a:xfrm>
              <a:off x="4942764" y="6087977"/>
              <a:ext cx="437478" cy="104347"/>
            </a:xfrm>
            <a:custGeom>
              <a:avLst/>
              <a:gdLst>
                <a:gd name="T0" fmla="*/ 0 w 3723451"/>
                <a:gd name="T1" fmla="*/ 25528 h 932950"/>
                <a:gd name="T2" fmla="*/ 76977 w 3723451"/>
                <a:gd name="T3" fmla="*/ 301 h 932950"/>
                <a:gd name="T4" fmla="*/ 218040 w 3723451"/>
                <a:gd name="T5" fmla="*/ 58223 h 932950"/>
                <a:gd name="T6" fmla="*/ 352616 w 3723451"/>
                <a:gd name="T7" fmla="*/ 0 h 932950"/>
                <a:gd name="T8" fmla="*/ 437478 w 3723451"/>
                <a:gd name="T9" fmla="*/ 23169 h 932950"/>
                <a:gd name="T10" fmla="*/ 374341 w 3723451"/>
                <a:gd name="T11" fmla="*/ 51659 h 932950"/>
                <a:gd name="T12" fmla="*/ 354013 w 3723451"/>
                <a:gd name="T13" fmla="*/ 43978 h 932950"/>
                <a:gd name="T14" fmla="*/ 220519 w 3723451"/>
                <a:gd name="T15" fmla="*/ 104347 h 932950"/>
                <a:gd name="T16" fmla="*/ 83609 w 3723451"/>
                <a:gd name="T17" fmla="*/ 46199 h 932950"/>
                <a:gd name="T18" fmla="*/ 61474 w 3723451"/>
                <a:gd name="T19" fmla="*/ 52474 h 932950"/>
                <a:gd name="T20" fmla="*/ 0 w 3723451"/>
                <a:gd name="T21" fmla="*/ 25528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521" name="Freeform 610"/>
            <p:cNvSpPr>
              <a:spLocks/>
            </p:cNvSpPr>
            <p:nvPr/>
          </p:nvSpPr>
          <p:spPr bwMode="auto">
            <a:xfrm>
              <a:off x="5229532" y="6176783"/>
              <a:ext cx="161175" cy="91026"/>
            </a:xfrm>
            <a:custGeom>
              <a:avLst/>
              <a:gdLst>
                <a:gd name="T0" fmla="*/ 0 w 1366596"/>
                <a:gd name="T1" fmla="*/ 0 h 809868"/>
                <a:gd name="T2" fmla="*/ 161175 w 1366596"/>
                <a:gd name="T3" fmla="*/ 70338 h 809868"/>
                <a:gd name="T4" fmla="*/ 102023 w 1366596"/>
                <a:gd name="T5" fmla="*/ 91026 h 809868"/>
                <a:gd name="T6" fmla="*/ 543 w 1366596"/>
                <a:gd name="T7" fmla="*/ 48099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522" name="Freeform 611"/>
            <p:cNvSpPr>
              <a:spLocks/>
            </p:cNvSpPr>
            <p:nvPr/>
          </p:nvSpPr>
          <p:spPr bwMode="auto">
            <a:xfrm>
              <a:off x="4934391" y="6179004"/>
              <a:ext cx="159082" cy="91025"/>
            </a:xfrm>
            <a:custGeom>
              <a:avLst/>
              <a:gdLst>
                <a:gd name="T0" fmla="*/ 156910 w 1348191"/>
                <a:gd name="T1" fmla="*/ 0 h 791462"/>
                <a:gd name="T2" fmla="*/ 159082 w 1348191"/>
                <a:gd name="T3" fmla="*/ 43925 h 791462"/>
                <a:gd name="T4" fmla="*/ 57552 w 1348191"/>
                <a:gd name="T5" fmla="*/ 91025 h 791462"/>
                <a:gd name="T6" fmla="*/ 0 w 1348191"/>
                <a:gd name="T7" fmla="*/ 70386 h 791462"/>
                <a:gd name="T8" fmla="*/ 156910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523" name="Straight Connector 612"/>
            <p:cNvCxnSpPr>
              <a:cxnSpLocks noChangeShapeType="1"/>
              <a:endCxn id="518" idx="2"/>
            </p:cNvCxnSpPr>
            <p:nvPr/>
          </p:nvCxnSpPr>
          <p:spPr bwMode="auto">
            <a:xfrm flipH="1" flipV="1">
              <a:off x="4786435" y="6178607"/>
              <a:ext cx="2093" cy="115447"/>
            </a:xfrm>
            <a:prstGeom prst="line">
              <a:avLst/>
            </a:prstGeom>
            <a:noFill/>
            <a:ln w="6350">
              <a:solidFill>
                <a:srgbClr val="7F7F7F"/>
              </a:solidFill>
              <a:round/>
              <a:headEnd/>
              <a:tailEnd/>
            </a:ln>
            <a:effectLst>
              <a:outerShdw dist="19939" dir="5400000" algn="tl" rotWithShape="0">
                <a:srgbClr val="808080">
                  <a:alpha val="37999"/>
                </a:srgbClr>
              </a:outerShdw>
            </a:effectLst>
          </p:spPr>
        </p:cxnSp>
        <p:cxnSp>
          <p:nvCxnSpPr>
            <p:cNvPr id="524" name="Straight Connector 613"/>
            <p:cNvCxnSpPr>
              <a:cxnSpLocks noChangeShapeType="1"/>
            </p:cNvCxnSpPr>
            <p:nvPr/>
          </p:nvCxnSpPr>
          <p:spPr bwMode="auto">
            <a:xfrm flipH="1" flipV="1">
              <a:off x="5533044" y="6183444"/>
              <a:ext cx="2094" cy="115447"/>
            </a:xfrm>
            <a:prstGeom prst="line">
              <a:avLst/>
            </a:prstGeom>
            <a:noFill/>
            <a:ln w="6350">
              <a:solidFill>
                <a:srgbClr val="7F7F7F"/>
              </a:solidFill>
              <a:round/>
              <a:headEnd/>
              <a:tailEnd/>
            </a:ln>
            <a:effectLst>
              <a:outerShdw dist="19939" dir="5400000" algn="tl" rotWithShape="0">
                <a:srgbClr val="808080">
                  <a:alpha val="37999"/>
                </a:srgbClr>
              </a:outerShdw>
            </a:effectLst>
          </p:spPr>
        </p:cxnSp>
      </p:grpSp>
      <p:grpSp>
        <p:nvGrpSpPr>
          <p:cNvPr id="525" name="Group 614"/>
          <p:cNvGrpSpPr>
            <a:grpSpLocks/>
          </p:cNvGrpSpPr>
          <p:nvPr/>
        </p:nvGrpSpPr>
        <p:grpSpPr bwMode="auto">
          <a:xfrm>
            <a:off x="7581900" y="4792663"/>
            <a:ext cx="627063" cy="276225"/>
            <a:chOff x="4786435" y="6027638"/>
            <a:chExt cx="748703" cy="417782"/>
          </a:xfrm>
        </p:grpSpPr>
        <p:sp>
          <p:nvSpPr>
            <p:cNvPr id="526" name="Oval 615"/>
            <p:cNvSpPr>
              <a:spLocks noChangeArrowheads="1"/>
            </p:cNvSpPr>
            <p:nvPr/>
          </p:nvSpPr>
          <p:spPr bwMode="auto">
            <a:xfrm flipV="1">
              <a:off x="4792055" y="6145701"/>
              <a:ext cx="743083" cy="299719"/>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527" name="Rectangle 616"/>
            <p:cNvSpPr/>
            <p:nvPr/>
          </p:nvSpPr>
          <p:spPr bwMode="auto">
            <a:xfrm>
              <a:off x="4790226" y="6188507"/>
              <a:ext cx="744912" cy="108048"/>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528" name="Oval 617"/>
            <p:cNvSpPr>
              <a:spLocks noChangeArrowheads="1"/>
            </p:cNvSpPr>
            <p:nvPr/>
          </p:nvSpPr>
          <p:spPr bwMode="auto">
            <a:xfrm flipV="1">
              <a:off x="4786435" y="6027638"/>
              <a:ext cx="743082" cy="299719"/>
            </a:xfrm>
            <a:prstGeom prst="ellipse">
              <a:avLst/>
            </a:prstGeom>
            <a:solidFill>
              <a:srgbClr val="BFBFBF"/>
            </a:solidFill>
            <a:ln w="6350">
              <a:solidFill>
                <a:srgbClr val="7F7F7F"/>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529" name="Freeform 618"/>
            <p:cNvSpPr/>
            <p:nvPr/>
          </p:nvSpPr>
          <p:spPr bwMode="auto">
            <a:xfrm>
              <a:off x="4979771" y="6126080"/>
              <a:ext cx="362031" cy="151267"/>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30" name="Freeform 619"/>
            <p:cNvSpPr>
              <a:spLocks/>
            </p:cNvSpPr>
            <p:nvPr/>
          </p:nvSpPr>
          <p:spPr bwMode="auto">
            <a:xfrm>
              <a:off x="4942764" y="6087977"/>
              <a:ext cx="437478" cy="104347"/>
            </a:xfrm>
            <a:custGeom>
              <a:avLst/>
              <a:gdLst>
                <a:gd name="T0" fmla="*/ 0 w 3723451"/>
                <a:gd name="T1" fmla="*/ 25528 h 932950"/>
                <a:gd name="T2" fmla="*/ 76977 w 3723451"/>
                <a:gd name="T3" fmla="*/ 301 h 932950"/>
                <a:gd name="T4" fmla="*/ 218040 w 3723451"/>
                <a:gd name="T5" fmla="*/ 58223 h 932950"/>
                <a:gd name="T6" fmla="*/ 352616 w 3723451"/>
                <a:gd name="T7" fmla="*/ 0 h 932950"/>
                <a:gd name="T8" fmla="*/ 437478 w 3723451"/>
                <a:gd name="T9" fmla="*/ 23169 h 932950"/>
                <a:gd name="T10" fmla="*/ 374341 w 3723451"/>
                <a:gd name="T11" fmla="*/ 51659 h 932950"/>
                <a:gd name="T12" fmla="*/ 354013 w 3723451"/>
                <a:gd name="T13" fmla="*/ 43978 h 932950"/>
                <a:gd name="T14" fmla="*/ 220519 w 3723451"/>
                <a:gd name="T15" fmla="*/ 104347 h 932950"/>
                <a:gd name="T16" fmla="*/ 83609 w 3723451"/>
                <a:gd name="T17" fmla="*/ 46199 h 932950"/>
                <a:gd name="T18" fmla="*/ 61474 w 3723451"/>
                <a:gd name="T19" fmla="*/ 52474 h 932950"/>
                <a:gd name="T20" fmla="*/ 0 w 3723451"/>
                <a:gd name="T21" fmla="*/ 25528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531" name="Freeform 620"/>
            <p:cNvSpPr>
              <a:spLocks/>
            </p:cNvSpPr>
            <p:nvPr/>
          </p:nvSpPr>
          <p:spPr bwMode="auto">
            <a:xfrm>
              <a:off x="5229532" y="6176783"/>
              <a:ext cx="161175" cy="91026"/>
            </a:xfrm>
            <a:custGeom>
              <a:avLst/>
              <a:gdLst>
                <a:gd name="T0" fmla="*/ 0 w 1366596"/>
                <a:gd name="T1" fmla="*/ 0 h 809868"/>
                <a:gd name="T2" fmla="*/ 161175 w 1366596"/>
                <a:gd name="T3" fmla="*/ 70338 h 809868"/>
                <a:gd name="T4" fmla="*/ 102023 w 1366596"/>
                <a:gd name="T5" fmla="*/ 91026 h 809868"/>
                <a:gd name="T6" fmla="*/ 543 w 1366596"/>
                <a:gd name="T7" fmla="*/ 48099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532" name="Freeform 621"/>
            <p:cNvSpPr>
              <a:spLocks/>
            </p:cNvSpPr>
            <p:nvPr/>
          </p:nvSpPr>
          <p:spPr bwMode="auto">
            <a:xfrm>
              <a:off x="4934391" y="6179004"/>
              <a:ext cx="159082" cy="91025"/>
            </a:xfrm>
            <a:custGeom>
              <a:avLst/>
              <a:gdLst>
                <a:gd name="T0" fmla="*/ 156910 w 1348191"/>
                <a:gd name="T1" fmla="*/ 0 h 791462"/>
                <a:gd name="T2" fmla="*/ 159082 w 1348191"/>
                <a:gd name="T3" fmla="*/ 43925 h 791462"/>
                <a:gd name="T4" fmla="*/ 57552 w 1348191"/>
                <a:gd name="T5" fmla="*/ 91025 h 791462"/>
                <a:gd name="T6" fmla="*/ 0 w 1348191"/>
                <a:gd name="T7" fmla="*/ 70386 h 791462"/>
                <a:gd name="T8" fmla="*/ 156910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533" name="Straight Connector 622"/>
            <p:cNvCxnSpPr>
              <a:cxnSpLocks noChangeShapeType="1"/>
              <a:endCxn id="528" idx="2"/>
            </p:cNvCxnSpPr>
            <p:nvPr/>
          </p:nvCxnSpPr>
          <p:spPr bwMode="auto">
            <a:xfrm flipH="1" flipV="1">
              <a:off x="4786435" y="6178607"/>
              <a:ext cx="2093" cy="115447"/>
            </a:xfrm>
            <a:prstGeom prst="line">
              <a:avLst/>
            </a:prstGeom>
            <a:noFill/>
            <a:ln w="6350">
              <a:solidFill>
                <a:srgbClr val="7F7F7F"/>
              </a:solidFill>
              <a:round/>
              <a:headEnd/>
              <a:tailEnd/>
            </a:ln>
            <a:effectLst>
              <a:outerShdw dist="19939" dir="5400000" algn="tl" rotWithShape="0">
                <a:srgbClr val="808080">
                  <a:alpha val="37999"/>
                </a:srgbClr>
              </a:outerShdw>
            </a:effectLst>
          </p:spPr>
        </p:cxnSp>
        <p:cxnSp>
          <p:nvCxnSpPr>
            <p:cNvPr id="534" name="Straight Connector 623"/>
            <p:cNvCxnSpPr>
              <a:cxnSpLocks noChangeShapeType="1"/>
            </p:cNvCxnSpPr>
            <p:nvPr/>
          </p:nvCxnSpPr>
          <p:spPr bwMode="auto">
            <a:xfrm flipH="1" flipV="1">
              <a:off x="5533044" y="6183444"/>
              <a:ext cx="2094" cy="115447"/>
            </a:xfrm>
            <a:prstGeom prst="line">
              <a:avLst/>
            </a:prstGeom>
            <a:noFill/>
            <a:ln w="6350">
              <a:solidFill>
                <a:srgbClr val="7F7F7F"/>
              </a:solidFill>
              <a:round/>
              <a:headEnd/>
              <a:tailEnd/>
            </a:ln>
            <a:effectLst>
              <a:outerShdw dist="19939" dir="5400000" algn="tl" rotWithShape="0">
                <a:srgbClr val="808080">
                  <a:alpha val="37999"/>
                </a:srgbClr>
              </a:outerShdw>
            </a:effectLst>
          </p:spPr>
        </p:cxnSp>
      </p:grpSp>
      <p:grpSp>
        <p:nvGrpSpPr>
          <p:cNvPr id="535" name="Group 624"/>
          <p:cNvGrpSpPr>
            <a:grpSpLocks/>
          </p:cNvGrpSpPr>
          <p:nvPr/>
        </p:nvGrpSpPr>
        <p:grpSpPr bwMode="auto">
          <a:xfrm>
            <a:off x="6048375" y="3622675"/>
            <a:ext cx="442913" cy="219075"/>
            <a:chOff x="4786435" y="6027638"/>
            <a:chExt cx="748703" cy="417782"/>
          </a:xfrm>
        </p:grpSpPr>
        <p:sp>
          <p:nvSpPr>
            <p:cNvPr id="536" name="Oval 625"/>
            <p:cNvSpPr>
              <a:spLocks noChangeArrowheads="1"/>
            </p:cNvSpPr>
            <p:nvPr/>
          </p:nvSpPr>
          <p:spPr bwMode="auto">
            <a:xfrm flipV="1">
              <a:off x="4792055" y="6145701"/>
              <a:ext cx="743083" cy="299719"/>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537" name="Rectangle 626"/>
            <p:cNvSpPr/>
            <p:nvPr/>
          </p:nvSpPr>
          <p:spPr bwMode="auto">
            <a:xfrm>
              <a:off x="4789119" y="6188091"/>
              <a:ext cx="746019" cy="108987"/>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538" name="Oval 627"/>
            <p:cNvSpPr>
              <a:spLocks noChangeArrowheads="1"/>
            </p:cNvSpPr>
            <p:nvPr/>
          </p:nvSpPr>
          <p:spPr bwMode="auto">
            <a:xfrm flipV="1">
              <a:off x="4786435" y="6027638"/>
              <a:ext cx="743082" cy="299719"/>
            </a:xfrm>
            <a:prstGeom prst="ellipse">
              <a:avLst/>
            </a:prstGeom>
            <a:solidFill>
              <a:srgbClr val="BFBFBF"/>
            </a:solidFill>
            <a:ln w="6350">
              <a:solidFill>
                <a:srgbClr val="7F7F7F"/>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539" name="Freeform 628"/>
            <p:cNvSpPr/>
            <p:nvPr/>
          </p:nvSpPr>
          <p:spPr bwMode="auto">
            <a:xfrm>
              <a:off x="4979648" y="6124515"/>
              <a:ext cx="362276" cy="1513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40" name="Freeform 629"/>
            <p:cNvSpPr>
              <a:spLocks/>
            </p:cNvSpPr>
            <p:nvPr/>
          </p:nvSpPr>
          <p:spPr bwMode="auto">
            <a:xfrm>
              <a:off x="4942764" y="6087977"/>
              <a:ext cx="437478" cy="104347"/>
            </a:xfrm>
            <a:custGeom>
              <a:avLst/>
              <a:gdLst>
                <a:gd name="T0" fmla="*/ 0 w 3723451"/>
                <a:gd name="T1" fmla="*/ 25528 h 932950"/>
                <a:gd name="T2" fmla="*/ 76977 w 3723451"/>
                <a:gd name="T3" fmla="*/ 301 h 932950"/>
                <a:gd name="T4" fmla="*/ 218040 w 3723451"/>
                <a:gd name="T5" fmla="*/ 58223 h 932950"/>
                <a:gd name="T6" fmla="*/ 352616 w 3723451"/>
                <a:gd name="T7" fmla="*/ 0 h 932950"/>
                <a:gd name="T8" fmla="*/ 437478 w 3723451"/>
                <a:gd name="T9" fmla="*/ 23169 h 932950"/>
                <a:gd name="T10" fmla="*/ 374341 w 3723451"/>
                <a:gd name="T11" fmla="*/ 51659 h 932950"/>
                <a:gd name="T12" fmla="*/ 354013 w 3723451"/>
                <a:gd name="T13" fmla="*/ 43978 h 932950"/>
                <a:gd name="T14" fmla="*/ 220519 w 3723451"/>
                <a:gd name="T15" fmla="*/ 104347 h 932950"/>
                <a:gd name="T16" fmla="*/ 83609 w 3723451"/>
                <a:gd name="T17" fmla="*/ 46199 h 932950"/>
                <a:gd name="T18" fmla="*/ 61474 w 3723451"/>
                <a:gd name="T19" fmla="*/ 52474 h 932950"/>
                <a:gd name="T20" fmla="*/ 0 w 3723451"/>
                <a:gd name="T21" fmla="*/ 25528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541" name="Freeform 630"/>
            <p:cNvSpPr>
              <a:spLocks/>
            </p:cNvSpPr>
            <p:nvPr/>
          </p:nvSpPr>
          <p:spPr bwMode="auto">
            <a:xfrm>
              <a:off x="5229532" y="6176783"/>
              <a:ext cx="161175" cy="91026"/>
            </a:xfrm>
            <a:custGeom>
              <a:avLst/>
              <a:gdLst>
                <a:gd name="T0" fmla="*/ 0 w 1366596"/>
                <a:gd name="T1" fmla="*/ 0 h 809868"/>
                <a:gd name="T2" fmla="*/ 161175 w 1366596"/>
                <a:gd name="T3" fmla="*/ 70338 h 809868"/>
                <a:gd name="T4" fmla="*/ 102023 w 1366596"/>
                <a:gd name="T5" fmla="*/ 91026 h 809868"/>
                <a:gd name="T6" fmla="*/ 543 w 1366596"/>
                <a:gd name="T7" fmla="*/ 48099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542" name="Freeform 631"/>
            <p:cNvSpPr>
              <a:spLocks/>
            </p:cNvSpPr>
            <p:nvPr/>
          </p:nvSpPr>
          <p:spPr bwMode="auto">
            <a:xfrm>
              <a:off x="4934391" y="6179004"/>
              <a:ext cx="159082" cy="91025"/>
            </a:xfrm>
            <a:custGeom>
              <a:avLst/>
              <a:gdLst>
                <a:gd name="T0" fmla="*/ 156910 w 1348191"/>
                <a:gd name="T1" fmla="*/ 0 h 791462"/>
                <a:gd name="T2" fmla="*/ 159082 w 1348191"/>
                <a:gd name="T3" fmla="*/ 43925 h 791462"/>
                <a:gd name="T4" fmla="*/ 57552 w 1348191"/>
                <a:gd name="T5" fmla="*/ 91025 h 791462"/>
                <a:gd name="T6" fmla="*/ 0 w 1348191"/>
                <a:gd name="T7" fmla="*/ 70386 h 791462"/>
                <a:gd name="T8" fmla="*/ 156910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543" name="Straight Connector 632"/>
            <p:cNvCxnSpPr>
              <a:cxnSpLocks noChangeShapeType="1"/>
              <a:endCxn id="538" idx="2"/>
            </p:cNvCxnSpPr>
            <p:nvPr/>
          </p:nvCxnSpPr>
          <p:spPr bwMode="auto">
            <a:xfrm flipH="1" flipV="1">
              <a:off x="4786435" y="6178607"/>
              <a:ext cx="2093" cy="115447"/>
            </a:xfrm>
            <a:prstGeom prst="line">
              <a:avLst/>
            </a:prstGeom>
            <a:noFill/>
            <a:ln w="6350">
              <a:solidFill>
                <a:srgbClr val="7F7F7F"/>
              </a:solidFill>
              <a:round/>
              <a:headEnd/>
              <a:tailEnd/>
            </a:ln>
            <a:effectLst>
              <a:outerShdw dist="19939" dir="5400000" algn="tl" rotWithShape="0">
                <a:srgbClr val="808080">
                  <a:alpha val="37999"/>
                </a:srgbClr>
              </a:outerShdw>
            </a:effectLst>
          </p:spPr>
        </p:cxnSp>
        <p:cxnSp>
          <p:nvCxnSpPr>
            <p:cNvPr id="544" name="Straight Connector 633"/>
            <p:cNvCxnSpPr>
              <a:cxnSpLocks noChangeShapeType="1"/>
            </p:cNvCxnSpPr>
            <p:nvPr/>
          </p:nvCxnSpPr>
          <p:spPr bwMode="auto">
            <a:xfrm flipH="1" flipV="1">
              <a:off x="5533044" y="6183444"/>
              <a:ext cx="2094" cy="115447"/>
            </a:xfrm>
            <a:prstGeom prst="line">
              <a:avLst/>
            </a:prstGeom>
            <a:noFill/>
            <a:ln w="6350">
              <a:solidFill>
                <a:srgbClr val="7F7F7F"/>
              </a:solidFill>
              <a:round/>
              <a:headEnd/>
              <a:tailEnd/>
            </a:ln>
            <a:effectLst>
              <a:outerShdw dist="19939" dir="5400000" algn="tl" rotWithShape="0">
                <a:srgbClr val="808080">
                  <a:alpha val="37999"/>
                </a:srgbClr>
              </a:outerShdw>
            </a:effectLst>
          </p:spPr>
        </p:cxnSp>
      </p:grpSp>
      <p:grpSp>
        <p:nvGrpSpPr>
          <p:cNvPr id="545" name="Group 634"/>
          <p:cNvGrpSpPr>
            <a:grpSpLocks/>
          </p:cNvGrpSpPr>
          <p:nvPr/>
        </p:nvGrpSpPr>
        <p:grpSpPr bwMode="auto">
          <a:xfrm>
            <a:off x="6350000" y="2482850"/>
            <a:ext cx="442913" cy="219075"/>
            <a:chOff x="4786435" y="6027638"/>
            <a:chExt cx="748703" cy="417782"/>
          </a:xfrm>
        </p:grpSpPr>
        <p:sp>
          <p:nvSpPr>
            <p:cNvPr id="546" name="Oval 635"/>
            <p:cNvSpPr>
              <a:spLocks noChangeArrowheads="1"/>
            </p:cNvSpPr>
            <p:nvPr/>
          </p:nvSpPr>
          <p:spPr bwMode="auto">
            <a:xfrm flipV="1">
              <a:off x="4792055" y="6145701"/>
              <a:ext cx="743083" cy="299719"/>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547" name="Rectangle 636"/>
            <p:cNvSpPr/>
            <p:nvPr/>
          </p:nvSpPr>
          <p:spPr bwMode="auto">
            <a:xfrm>
              <a:off x="4789119" y="6188091"/>
              <a:ext cx="746019" cy="108987"/>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548" name="Oval 637"/>
            <p:cNvSpPr>
              <a:spLocks noChangeArrowheads="1"/>
            </p:cNvSpPr>
            <p:nvPr/>
          </p:nvSpPr>
          <p:spPr bwMode="auto">
            <a:xfrm flipV="1">
              <a:off x="4786435" y="6027638"/>
              <a:ext cx="743082" cy="299719"/>
            </a:xfrm>
            <a:prstGeom prst="ellipse">
              <a:avLst/>
            </a:prstGeom>
            <a:solidFill>
              <a:srgbClr val="BFBFBF"/>
            </a:solidFill>
            <a:ln w="6350">
              <a:solidFill>
                <a:srgbClr val="7F7F7F"/>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549" name="Freeform 638"/>
            <p:cNvSpPr/>
            <p:nvPr/>
          </p:nvSpPr>
          <p:spPr bwMode="auto">
            <a:xfrm>
              <a:off x="4979648" y="6124515"/>
              <a:ext cx="362276" cy="1513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50" name="Freeform 639"/>
            <p:cNvSpPr>
              <a:spLocks/>
            </p:cNvSpPr>
            <p:nvPr/>
          </p:nvSpPr>
          <p:spPr bwMode="auto">
            <a:xfrm>
              <a:off x="4942764" y="6087977"/>
              <a:ext cx="437478" cy="104347"/>
            </a:xfrm>
            <a:custGeom>
              <a:avLst/>
              <a:gdLst>
                <a:gd name="T0" fmla="*/ 0 w 3723451"/>
                <a:gd name="T1" fmla="*/ 25528 h 932950"/>
                <a:gd name="T2" fmla="*/ 76977 w 3723451"/>
                <a:gd name="T3" fmla="*/ 301 h 932950"/>
                <a:gd name="T4" fmla="*/ 218040 w 3723451"/>
                <a:gd name="T5" fmla="*/ 58223 h 932950"/>
                <a:gd name="T6" fmla="*/ 352616 w 3723451"/>
                <a:gd name="T7" fmla="*/ 0 h 932950"/>
                <a:gd name="T8" fmla="*/ 437478 w 3723451"/>
                <a:gd name="T9" fmla="*/ 23169 h 932950"/>
                <a:gd name="T10" fmla="*/ 374341 w 3723451"/>
                <a:gd name="T11" fmla="*/ 51659 h 932950"/>
                <a:gd name="T12" fmla="*/ 354013 w 3723451"/>
                <a:gd name="T13" fmla="*/ 43978 h 932950"/>
                <a:gd name="T14" fmla="*/ 220519 w 3723451"/>
                <a:gd name="T15" fmla="*/ 104347 h 932950"/>
                <a:gd name="T16" fmla="*/ 83609 w 3723451"/>
                <a:gd name="T17" fmla="*/ 46199 h 932950"/>
                <a:gd name="T18" fmla="*/ 61474 w 3723451"/>
                <a:gd name="T19" fmla="*/ 52474 h 932950"/>
                <a:gd name="T20" fmla="*/ 0 w 3723451"/>
                <a:gd name="T21" fmla="*/ 25528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551" name="Freeform 640"/>
            <p:cNvSpPr>
              <a:spLocks/>
            </p:cNvSpPr>
            <p:nvPr/>
          </p:nvSpPr>
          <p:spPr bwMode="auto">
            <a:xfrm>
              <a:off x="5229532" y="6176783"/>
              <a:ext cx="161175" cy="91026"/>
            </a:xfrm>
            <a:custGeom>
              <a:avLst/>
              <a:gdLst>
                <a:gd name="T0" fmla="*/ 0 w 1366596"/>
                <a:gd name="T1" fmla="*/ 0 h 809868"/>
                <a:gd name="T2" fmla="*/ 161175 w 1366596"/>
                <a:gd name="T3" fmla="*/ 70338 h 809868"/>
                <a:gd name="T4" fmla="*/ 102023 w 1366596"/>
                <a:gd name="T5" fmla="*/ 91026 h 809868"/>
                <a:gd name="T6" fmla="*/ 543 w 1366596"/>
                <a:gd name="T7" fmla="*/ 48099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552" name="Freeform 641"/>
            <p:cNvSpPr>
              <a:spLocks/>
            </p:cNvSpPr>
            <p:nvPr/>
          </p:nvSpPr>
          <p:spPr bwMode="auto">
            <a:xfrm>
              <a:off x="4934391" y="6179004"/>
              <a:ext cx="159082" cy="91025"/>
            </a:xfrm>
            <a:custGeom>
              <a:avLst/>
              <a:gdLst>
                <a:gd name="T0" fmla="*/ 156910 w 1348191"/>
                <a:gd name="T1" fmla="*/ 0 h 791462"/>
                <a:gd name="T2" fmla="*/ 159082 w 1348191"/>
                <a:gd name="T3" fmla="*/ 43925 h 791462"/>
                <a:gd name="T4" fmla="*/ 57552 w 1348191"/>
                <a:gd name="T5" fmla="*/ 91025 h 791462"/>
                <a:gd name="T6" fmla="*/ 0 w 1348191"/>
                <a:gd name="T7" fmla="*/ 70386 h 791462"/>
                <a:gd name="T8" fmla="*/ 156910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553" name="Straight Connector 642"/>
            <p:cNvCxnSpPr>
              <a:cxnSpLocks noChangeShapeType="1"/>
              <a:endCxn id="548" idx="2"/>
            </p:cNvCxnSpPr>
            <p:nvPr/>
          </p:nvCxnSpPr>
          <p:spPr bwMode="auto">
            <a:xfrm flipH="1" flipV="1">
              <a:off x="4786435" y="6178607"/>
              <a:ext cx="2093" cy="115447"/>
            </a:xfrm>
            <a:prstGeom prst="line">
              <a:avLst/>
            </a:prstGeom>
            <a:noFill/>
            <a:ln w="6350">
              <a:solidFill>
                <a:srgbClr val="7F7F7F"/>
              </a:solidFill>
              <a:round/>
              <a:headEnd/>
              <a:tailEnd/>
            </a:ln>
            <a:effectLst>
              <a:outerShdw dist="19939" dir="5400000" algn="tl" rotWithShape="0">
                <a:srgbClr val="808080">
                  <a:alpha val="37999"/>
                </a:srgbClr>
              </a:outerShdw>
            </a:effectLst>
          </p:spPr>
        </p:cxnSp>
        <p:cxnSp>
          <p:nvCxnSpPr>
            <p:cNvPr id="554" name="Straight Connector 643"/>
            <p:cNvCxnSpPr>
              <a:cxnSpLocks noChangeShapeType="1"/>
            </p:cNvCxnSpPr>
            <p:nvPr/>
          </p:nvCxnSpPr>
          <p:spPr bwMode="auto">
            <a:xfrm flipH="1" flipV="1">
              <a:off x="5533044" y="6183444"/>
              <a:ext cx="2094" cy="115447"/>
            </a:xfrm>
            <a:prstGeom prst="line">
              <a:avLst/>
            </a:prstGeom>
            <a:noFill/>
            <a:ln w="6350">
              <a:solidFill>
                <a:srgbClr val="7F7F7F"/>
              </a:solidFill>
              <a:round/>
              <a:headEnd/>
              <a:tailEnd/>
            </a:ln>
            <a:effectLst>
              <a:outerShdw dist="19939" dir="5400000" algn="tl" rotWithShape="0">
                <a:srgbClr val="808080">
                  <a:alpha val="37999"/>
                </a:srgbClr>
              </a:outerShdw>
            </a:effectLst>
          </p:spPr>
        </p:cxnSp>
      </p:grpSp>
    </p:spTree>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分组交换：存储</a:t>
            </a:r>
            <a:r>
              <a:rPr lang="en-US" altLang="zh-CN" dirty="0"/>
              <a:t>-</a:t>
            </a:r>
            <a:r>
              <a:rPr lang="zh-CN" altLang="en-US" dirty="0"/>
              <a:t>转发</a:t>
            </a:r>
          </a:p>
        </p:txBody>
      </p:sp>
      <p:sp>
        <p:nvSpPr>
          <p:cNvPr id="4" name="灯片编号占位符 3"/>
          <p:cNvSpPr>
            <a:spLocks noGrp="1"/>
          </p:cNvSpPr>
          <p:nvPr>
            <p:ph type="sldNum" sz="quarter" idx="12"/>
          </p:nvPr>
        </p:nvSpPr>
        <p:spPr/>
        <p:txBody>
          <a:bodyPr/>
          <a:lstStyle/>
          <a:p>
            <a:fld id="{E3FA5FAF-8A25-4B6E-94B7-5CA30A873E9A}" type="slidenum">
              <a:rPr lang="zh-CN" altLang="en-US" smtClean="0"/>
              <a:pPr/>
              <a:t>28</a:t>
            </a:fld>
            <a:endParaRPr lang="zh-CN" altLang="en-US"/>
          </a:p>
        </p:txBody>
      </p:sp>
      <p:sp>
        <p:nvSpPr>
          <p:cNvPr id="5" name="TextBox 4"/>
          <p:cNvSpPr txBox="1"/>
          <p:nvPr/>
        </p:nvSpPr>
        <p:spPr>
          <a:xfrm>
            <a:off x="882650" y="3254052"/>
            <a:ext cx="415498" cy="369332"/>
          </a:xfrm>
          <a:prstGeom prst="rect">
            <a:avLst/>
          </a:prstGeom>
          <a:noFill/>
        </p:spPr>
        <p:txBody>
          <a:bodyPr wrap="none">
            <a:spAutoFit/>
          </a:bodyPr>
          <a:lstStyle/>
          <a:p>
            <a:pPr eaLnBrk="1" fontAlgn="auto" hangingPunct="1">
              <a:spcBef>
                <a:spcPts val="0"/>
              </a:spcBef>
              <a:spcAft>
                <a:spcPts val="0"/>
              </a:spcAft>
              <a:defRPr/>
            </a:pPr>
            <a:r>
              <a:rPr lang="zh-CN" altLang="en-US" sz="1800" kern="0" dirty="0">
                <a:solidFill>
                  <a:prstClr val="black"/>
                </a:solidFill>
                <a:latin typeface="Calibri"/>
                <a:ea typeface="+mn-ea"/>
              </a:rPr>
              <a:t>源</a:t>
            </a:r>
            <a:endParaRPr lang="en-US" sz="1800" kern="0" dirty="0">
              <a:solidFill>
                <a:prstClr val="black"/>
              </a:solidFill>
              <a:latin typeface="Calibri"/>
              <a:ea typeface="+mn-ea"/>
            </a:endParaRPr>
          </a:p>
        </p:txBody>
      </p:sp>
      <p:grpSp>
        <p:nvGrpSpPr>
          <p:cNvPr id="6" name="Group 41"/>
          <p:cNvGrpSpPr>
            <a:grpSpLocks/>
          </p:cNvGrpSpPr>
          <p:nvPr/>
        </p:nvGrpSpPr>
        <p:grpSpPr bwMode="auto">
          <a:xfrm>
            <a:off x="1630363" y="3342952"/>
            <a:ext cx="1057275" cy="420688"/>
            <a:chOff x="1816230" y="6118900"/>
            <a:chExt cx="1843339" cy="739100"/>
          </a:xfrm>
        </p:grpSpPr>
        <p:pic>
          <p:nvPicPr>
            <p:cNvPr id="7" name="Picture 8"/>
            <p:cNvPicPr>
              <a:picLocks noChangeAspect="1" noChangeArrowheads="1"/>
            </p:cNvPicPr>
            <p:nvPr/>
          </p:nvPicPr>
          <p:blipFill>
            <a:blip r:embed="rId2" cstate="print"/>
            <a:srcRect/>
            <a:stretch>
              <a:fillRect/>
            </a:stretch>
          </p:blipFill>
          <p:spPr bwMode="auto">
            <a:xfrm>
              <a:off x="1816230" y="6144002"/>
              <a:ext cx="1843339" cy="713998"/>
            </a:xfrm>
            <a:prstGeom prst="rect">
              <a:avLst/>
            </a:prstGeom>
            <a:noFill/>
            <a:ln w="9525">
              <a:noFill/>
              <a:miter lim="800000"/>
              <a:headEnd/>
              <a:tailEnd/>
            </a:ln>
          </p:spPr>
        </p:pic>
        <p:sp>
          <p:nvSpPr>
            <p:cNvPr id="8" name="Rectangle 100"/>
            <p:cNvSpPr/>
            <p:nvPr/>
          </p:nvSpPr>
          <p:spPr>
            <a:xfrm rot="1049095">
              <a:off x="1947488" y="6118900"/>
              <a:ext cx="1650399" cy="462656"/>
            </a:xfrm>
            <a:prstGeom prst="rect">
              <a:avLst/>
            </a:prstGeom>
            <a:gradFill>
              <a:gsLst>
                <a:gs pos="0">
                  <a:sysClr val="window" lastClr="FFFFFF"/>
                </a:gs>
                <a:gs pos="50000">
                  <a:sysClr val="window" lastClr="FFFFFF">
                    <a:alpha val="48000"/>
                  </a:sysClr>
                </a:gs>
                <a:gs pos="100000">
                  <a:sysClr val="window" lastClr="FFFFFF">
                    <a:alpha val="0"/>
                  </a:sysClr>
                </a:gs>
              </a:gsLst>
              <a:lin ang="5400000" scaled="0"/>
            </a:gradFill>
            <a:ln w="25400" cap="flat" cmpd="sng" algn="ctr">
              <a:noFill/>
              <a:prstDash val="solid"/>
            </a:ln>
            <a:effectLst/>
          </p:spPr>
          <p:txBody>
            <a:bodyPr anchor="ctr"/>
            <a:lstStyle/>
            <a:p>
              <a:pPr algn="ctr" eaLnBrk="1" hangingPunct="1"/>
              <a:endParaRPr lang="zh-CN" altLang="zh-CN" sz="1800">
                <a:solidFill>
                  <a:srgbClr val="FFFFFF"/>
                </a:solidFill>
                <a:latin typeface="Calibri" pitchFamily="34" charset="0"/>
              </a:endParaRPr>
            </a:p>
          </p:txBody>
        </p:sp>
      </p:grpSp>
      <p:cxnSp>
        <p:nvCxnSpPr>
          <p:cNvPr id="9" name="Straight Connector 42"/>
          <p:cNvCxnSpPr>
            <a:cxnSpLocks noChangeShapeType="1"/>
          </p:cNvCxnSpPr>
          <p:nvPr/>
        </p:nvCxnSpPr>
        <p:spPr bwMode="auto">
          <a:xfrm flipV="1">
            <a:off x="2576513" y="3449315"/>
            <a:ext cx="1738312" cy="0"/>
          </a:xfrm>
          <a:prstGeom prst="line">
            <a:avLst/>
          </a:prstGeom>
          <a:noFill/>
          <a:ln w="19050">
            <a:solidFill>
              <a:srgbClr val="000000"/>
            </a:solidFill>
            <a:round/>
            <a:headEnd/>
            <a:tailEnd/>
          </a:ln>
        </p:spPr>
      </p:cxnSp>
      <p:grpSp>
        <p:nvGrpSpPr>
          <p:cNvPr id="10" name="Group 43"/>
          <p:cNvGrpSpPr>
            <a:grpSpLocks/>
          </p:cNvGrpSpPr>
          <p:nvPr/>
        </p:nvGrpSpPr>
        <p:grpSpPr bwMode="auto">
          <a:xfrm>
            <a:off x="3922713" y="3261990"/>
            <a:ext cx="1058862" cy="384175"/>
            <a:chOff x="5142253" y="5649029"/>
            <a:chExt cx="1304545" cy="695633"/>
          </a:xfrm>
        </p:grpSpPr>
        <p:grpSp>
          <p:nvGrpSpPr>
            <p:cNvPr id="11" name="Group 92"/>
            <p:cNvGrpSpPr>
              <a:grpSpLocks/>
            </p:cNvGrpSpPr>
            <p:nvPr/>
          </p:nvGrpSpPr>
          <p:grpSpPr bwMode="auto">
            <a:xfrm>
              <a:off x="5147271" y="5649029"/>
              <a:ext cx="1276350" cy="695633"/>
              <a:chOff x="4981575" y="5851547"/>
              <a:chExt cx="1276350" cy="695633"/>
            </a:xfrm>
          </p:grpSpPr>
          <p:pic>
            <p:nvPicPr>
              <p:cNvPr id="14" name="Picture 95"/>
              <p:cNvPicPr>
                <a:picLocks noChangeAspect="1"/>
              </p:cNvPicPr>
              <p:nvPr/>
            </p:nvPicPr>
            <p:blipFill>
              <a:blip r:embed="rId3" cstate="print"/>
              <a:srcRect/>
              <a:stretch>
                <a:fillRect/>
              </a:stretch>
            </p:blipFill>
            <p:spPr bwMode="auto">
              <a:xfrm>
                <a:off x="4981575" y="5944151"/>
                <a:ext cx="1276350" cy="603029"/>
              </a:xfrm>
              <a:prstGeom prst="rect">
                <a:avLst/>
              </a:prstGeom>
              <a:noFill/>
              <a:ln w="9525">
                <a:noFill/>
                <a:miter lim="800000"/>
                <a:headEnd/>
                <a:tailEnd/>
              </a:ln>
            </p:spPr>
          </p:pic>
          <p:sp>
            <p:nvSpPr>
              <p:cNvPr id="15" name="Rectangle 96"/>
              <p:cNvSpPr>
                <a:spLocks noChangeArrowheads="1"/>
              </p:cNvSpPr>
              <p:nvPr/>
            </p:nvSpPr>
            <p:spPr bwMode="auto">
              <a:xfrm>
                <a:off x="6065959" y="6205112"/>
                <a:ext cx="44985" cy="224212"/>
              </a:xfrm>
              <a:prstGeom prst="rect">
                <a:avLst/>
              </a:prstGeom>
              <a:solidFill>
                <a:srgbClr val="BFBFBF"/>
              </a:solidFill>
              <a:ln w="25400">
                <a:noFill/>
                <a:miter lim="800000"/>
                <a:headEnd/>
                <a:tailEnd/>
              </a:ln>
            </p:spPr>
            <p:txBody>
              <a:bodyPr anchor="ctr"/>
              <a:lstStyle/>
              <a:p>
                <a:pPr algn="ctr" eaLnBrk="1" hangingPunct="1"/>
                <a:endParaRPr lang="zh-CN" altLang="zh-CN" sz="1800">
                  <a:solidFill>
                    <a:srgbClr val="FFFFFF"/>
                  </a:solidFill>
                  <a:latin typeface="Calibri" pitchFamily="34" charset="0"/>
                </a:endParaRPr>
              </a:p>
            </p:txBody>
          </p:sp>
          <p:sp>
            <p:nvSpPr>
              <p:cNvPr id="16" name="Rectangle 97"/>
              <p:cNvSpPr>
                <a:spLocks noChangeArrowheads="1"/>
              </p:cNvSpPr>
              <p:nvPr/>
            </p:nvSpPr>
            <p:spPr bwMode="auto">
              <a:xfrm>
                <a:off x="5178008" y="6228108"/>
                <a:ext cx="62587" cy="224212"/>
              </a:xfrm>
              <a:prstGeom prst="rect">
                <a:avLst/>
              </a:prstGeom>
              <a:solidFill>
                <a:srgbClr val="BFBFBF"/>
              </a:solidFill>
              <a:ln w="25400">
                <a:noFill/>
                <a:miter lim="800000"/>
                <a:headEnd/>
                <a:tailEnd/>
              </a:ln>
            </p:spPr>
            <p:txBody>
              <a:bodyPr anchor="ctr"/>
              <a:lstStyle/>
              <a:p>
                <a:pPr algn="ctr" eaLnBrk="1" hangingPunct="1"/>
                <a:endParaRPr lang="zh-CN" altLang="zh-CN" sz="1800">
                  <a:solidFill>
                    <a:srgbClr val="FFFFFF"/>
                  </a:solidFill>
                  <a:latin typeface="Calibri" pitchFamily="34" charset="0"/>
                </a:endParaRPr>
              </a:p>
            </p:txBody>
          </p:sp>
          <p:sp>
            <p:nvSpPr>
              <p:cNvPr id="17" name="Oval 98"/>
              <p:cNvSpPr>
                <a:spLocks noChangeArrowheads="1"/>
              </p:cNvSpPr>
              <p:nvPr/>
            </p:nvSpPr>
            <p:spPr bwMode="auto">
              <a:xfrm>
                <a:off x="5023497" y="5851547"/>
                <a:ext cx="1196974" cy="494417"/>
              </a:xfrm>
              <a:prstGeom prst="ellipse">
                <a:avLst/>
              </a:prstGeom>
              <a:solidFill>
                <a:srgbClr val="EAEAEA"/>
              </a:solidFill>
              <a:ln w="25400">
                <a:noFill/>
                <a:round/>
                <a:headEnd/>
                <a:tailEnd/>
              </a:ln>
            </p:spPr>
            <p:txBody>
              <a:bodyPr anchor="ctr"/>
              <a:lstStyle/>
              <a:p>
                <a:pPr algn="ctr" eaLnBrk="1" hangingPunct="1"/>
                <a:endParaRPr lang="zh-CN" altLang="zh-CN" sz="1800">
                  <a:solidFill>
                    <a:srgbClr val="FFFFFF"/>
                  </a:solidFill>
                  <a:latin typeface="Calibri" pitchFamily="34" charset="0"/>
                </a:endParaRPr>
              </a:p>
            </p:txBody>
          </p:sp>
        </p:grpSp>
        <p:sp>
          <p:nvSpPr>
            <p:cNvPr id="12" name="Rectangle 93"/>
            <p:cNvSpPr>
              <a:spLocks noChangeArrowheads="1"/>
            </p:cNvSpPr>
            <p:nvPr/>
          </p:nvSpPr>
          <p:spPr bwMode="auto">
            <a:xfrm>
              <a:off x="6360741" y="5695021"/>
              <a:ext cx="86057" cy="126479"/>
            </a:xfrm>
            <a:prstGeom prst="rect">
              <a:avLst/>
            </a:prstGeom>
            <a:solidFill>
              <a:srgbClr val="FFFFFF"/>
            </a:solidFill>
            <a:ln w="25400">
              <a:noFill/>
              <a:miter lim="800000"/>
              <a:headEnd/>
              <a:tailEnd/>
            </a:ln>
          </p:spPr>
          <p:txBody>
            <a:bodyPr anchor="ctr"/>
            <a:lstStyle/>
            <a:p>
              <a:pPr algn="ctr" eaLnBrk="1" hangingPunct="1"/>
              <a:endParaRPr lang="zh-CN" altLang="zh-CN" sz="1800">
                <a:solidFill>
                  <a:srgbClr val="FFFFFF"/>
                </a:solidFill>
                <a:latin typeface="Calibri" pitchFamily="34" charset="0"/>
              </a:endParaRPr>
            </a:p>
          </p:txBody>
        </p:sp>
        <p:sp>
          <p:nvSpPr>
            <p:cNvPr id="13" name="Rectangle 94"/>
            <p:cNvSpPr>
              <a:spLocks noChangeArrowheads="1"/>
            </p:cNvSpPr>
            <p:nvPr/>
          </p:nvSpPr>
          <p:spPr bwMode="auto">
            <a:xfrm>
              <a:off x="5142253" y="5700770"/>
              <a:ext cx="86057" cy="126479"/>
            </a:xfrm>
            <a:prstGeom prst="rect">
              <a:avLst/>
            </a:prstGeom>
            <a:solidFill>
              <a:srgbClr val="FFFFFF"/>
            </a:solidFill>
            <a:ln w="25400">
              <a:noFill/>
              <a:miter lim="800000"/>
              <a:headEnd/>
              <a:tailEnd/>
            </a:ln>
          </p:spPr>
          <p:txBody>
            <a:bodyPr anchor="ctr"/>
            <a:lstStyle/>
            <a:p>
              <a:pPr algn="ctr" eaLnBrk="1" hangingPunct="1"/>
              <a:endParaRPr lang="zh-CN" altLang="zh-CN" sz="1800">
                <a:solidFill>
                  <a:srgbClr val="FFFFFF"/>
                </a:solidFill>
                <a:latin typeface="Calibri" pitchFamily="34" charset="0"/>
              </a:endParaRPr>
            </a:p>
          </p:txBody>
        </p:sp>
      </p:grpSp>
      <p:grpSp>
        <p:nvGrpSpPr>
          <p:cNvPr id="18" name="Group 44"/>
          <p:cNvGrpSpPr>
            <a:grpSpLocks/>
          </p:cNvGrpSpPr>
          <p:nvPr/>
        </p:nvGrpSpPr>
        <p:grpSpPr bwMode="auto">
          <a:xfrm>
            <a:off x="3876675" y="2182490"/>
            <a:ext cx="1092200" cy="303212"/>
            <a:chOff x="5128542" y="4838701"/>
            <a:chExt cx="1300833" cy="530211"/>
          </a:xfrm>
        </p:grpSpPr>
        <p:pic>
          <p:nvPicPr>
            <p:cNvPr id="19" name="Picture 2"/>
            <p:cNvPicPr>
              <a:picLocks noChangeAspect="1" noChangeArrowheads="1"/>
            </p:cNvPicPr>
            <p:nvPr/>
          </p:nvPicPr>
          <p:blipFill>
            <a:blip r:embed="rId4" cstate="print"/>
            <a:srcRect/>
            <a:stretch>
              <a:fillRect/>
            </a:stretch>
          </p:blipFill>
          <p:spPr bwMode="auto">
            <a:xfrm>
              <a:off x="5128542" y="4838701"/>
              <a:ext cx="1300833" cy="491347"/>
            </a:xfrm>
            <a:prstGeom prst="rect">
              <a:avLst/>
            </a:prstGeom>
            <a:noFill/>
            <a:ln w="9525">
              <a:noFill/>
              <a:miter lim="800000"/>
              <a:headEnd/>
              <a:tailEnd/>
            </a:ln>
          </p:spPr>
        </p:pic>
        <p:sp>
          <p:nvSpPr>
            <p:cNvPr id="20" name="Rectangle 90"/>
            <p:cNvSpPr>
              <a:spLocks noChangeArrowheads="1"/>
            </p:cNvSpPr>
            <p:nvPr/>
          </p:nvSpPr>
          <p:spPr bwMode="auto">
            <a:xfrm>
              <a:off x="6327275" y="5219009"/>
              <a:ext cx="86974" cy="127695"/>
            </a:xfrm>
            <a:prstGeom prst="rect">
              <a:avLst/>
            </a:prstGeom>
            <a:solidFill>
              <a:srgbClr val="FFFFFF"/>
            </a:solidFill>
            <a:ln w="25400">
              <a:noFill/>
              <a:miter lim="800000"/>
              <a:headEnd/>
              <a:tailEnd/>
            </a:ln>
          </p:spPr>
          <p:txBody>
            <a:bodyPr anchor="ctr"/>
            <a:lstStyle/>
            <a:p>
              <a:pPr algn="ctr" eaLnBrk="1" hangingPunct="1"/>
              <a:endParaRPr lang="zh-CN" altLang="zh-CN" sz="1800">
                <a:solidFill>
                  <a:srgbClr val="FFFFFF"/>
                </a:solidFill>
                <a:latin typeface="Calibri" pitchFamily="34" charset="0"/>
              </a:endParaRPr>
            </a:p>
          </p:txBody>
        </p:sp>
        <p:sp>
          <p:nvSpPr>
            <p:cNvPr id="21" name="Rectangle 91"/>
            <p:cNvSpPr>
              <a:spLocks noChangeArrowheads="1"/>
            </p:cNvSpPr>
            <p:nvPr/>
          </p:nvSpPr>
          <p:spPr bwMode="auto">
            <a:xfrm>
              <a:off x="5158794" y="5241217"/>
              <a:ext cx="86974" cy="127695"/>
            </a:xfrm>
            <a:prstGeom prst="rect">
              <a:avLst/>
            </a:prstGeom>
            <a:solidFill>
              <a:srgbClr val="FFFFFF"/>
            </a:solidFill>
            <a:ln w="25400">
              <a:noFill/>
              <a:miter lim="800000"/>
              <a:headEnd/>
              <a:tailEnd/>
            </a:ln>
          </p:spPr>
          <p:txBody>
            <a:bodyPr anchor="ctr"/>
            <a:lstStyle/>
            <a:p>
              <a:pPr algn="ctr" eaLnBrk="1" hangingPunct="1"/>
              <a:endParaRPr lang="zh-CN" altLang="zh-CN" sz="1800">
                <a:solidFill>
                  <a:srgbClr val="FFFFFF"/>
                </a:solidFill>
                <a:latin typeface="Calibri" pitchFamily="34" charset="0"/>
              </a:endParaRPr>
            </a:p>
          </p:txBody>
        </p:sp>
      </p:grpSp>
      <p:grpSp>
        <p:nvGrpSpPr>
          <p:cNvPr id="22" name="Group 45"/>
          <p:cNvGrpSpPr>
            <a:grpSpLocks/>
          </p:cNvGrpSpPr>
          <p:nvPr/>
        </p:nvGrpSpPr>
        <p:grpSpPr bwMode="auto">
          <a:xfrm>
            <a:off x="1735138" y="1771327"/>
            <a:ext cx="1150937" cy="730250"/>
            <a:chOff x="2387973" y="4309243"/>
            <a:chExt cx="1771787" cy="1282262"/>
          </a:xfrm>
        </p:grpSpPr>
        <p:pic>
          <p:nvPicPr>
            <p:cNvPr id="23" name="Picture 9"/>
            <p:cNvPicPr>
              <a:picLocks noChangeAspect="1" noChangeArrowheads="1"/>
            </p:cNvPicPr>
            <p:nvPr/>
          </p:nvPicPr>
          <p:blipFill>
            <a:blip r:embed="rId5" cstate="print"/>
            <a:srcRect/>
            <a:stretch>
              <a:fillRect/>
            </a:stretch>
          </p:blipFill>
          <p:spPr bwMode="auto">
            <a:xfrm>
              <a:off x="2583481" y="4309243"/>
              <a:ext cx="1285463" cy="1282262"/>
            </a:xfrm>
            <a:prstGeom prst="rect">
              <a:avLst/>
            </a:prstGeom>
            <a:noFill/>
            <a:ln w="9525">
              <a:noFill/>
              <a:miter lim="800000"/>
              <a:headEnd/>
              <a:tailEnd/>
            </a:ln>
          </p:spPr>
        </p:pic>
        <p:sp>
          <p:nvSpPr>
            <p:cNvPr id="24" name="Rectangle 88"/>
            <p:cNvSpPr/>
            <p:nvPr/>
          </p:nvSpPr>
          <p:spPr>
            <a:xfrm rot="11601822">
              <a:off x="2387973" y="5128665"/>
              <a:ext cx="1771787" cy="422704"/>
            </a:xfrm>
            <a:prstGeom prst="rect">
              <a:avLst/>
            </a:prstGeom>
            <a:gradFill>
              <a:gsLst>
                <a:gs pos="0">
                  <a:sysClr val="window" lastClr="FFFFFF"/>
                </a:gs>
                <a:gs pos="50000">
                  <a:sysClr val="window" lastClr="FFFFFF">
                    <a:alpha val="48000"/>
                  </a:sysClr>
                </a:gs>
                <a:gs pos="100000">
                  <a:sysClr val="window" lastClr="FFFFFF">
                    <a:alpha val="0"/>
                  </a:sysClr>
                </a:gs>
              </a:gsLst>
              <a:lin ang="5400000" scaled="0"/>
            </a:gradFill>
            <a:ln w="25400" cap="flat" cmpd="sng" algn="ctr">
              <a:noFill/>
              <a:prstDash val="solid"/>
            </a:ln>
            <a:effectLst/>
          </p:spPr>
          <p:txBody>
            <a:bodyPr anchor="ctr"/>
            <a:lstStyle/>
            <a:p>
              <a:pPr algn="ctr" eaLnBrk="1" hangingPunct="1"/>
              <a:endParaRPr lang="zh-CN" altLang="zh-CN" sz="1800">
                <a:solidFill>
                  <a:srgbClr val="FFFFFF"/>
                </a:solidFill>
                <a:latin typeface="Calibri" pitchFamily="34" charset="0"/>
              </a:endParaRPr>
            </a:p>
          </p:txBody>
        </p:sp>
      </p:grpSp>
      <p:sp>
        <p:nvSpPr>
          <p:cNvPr id="25" name="TextBox 24"/>
          <p:cNvSpPr txBox="1"/>
          <p:nvPr/>
        </p:nvSpPr>
        <p:spPr>
          <a:xfrm>
            <a:off x="2935288" y="3482652"/>
            <a:ext cx="1144865" cy="369332"/>
          </a:xfrm>
          <a:prstGeom prst="rect">
            <a:avLst/>
          </a:prstGeom>
          <a:noFill/>
        </p:spPr>
        <p:txBody>
          <a:bodyPr wrap="none">
            <a:spAutoFit/>
          </a:bodyPr>
          <a:lstStyle/>
          <a:p>
            <a:pPr eaLnBrk="1" fontAlgn="auto" hangingPunct="1">
              <a:spcBef>
                <a:spcPts val="0"/>
              </a:spcBef>
              <a:spcAft>
                <a:spcPts val="0"/>
              </a:spcAft>
              <a:defRPr/>
            </a:pPr>
            <a:r>
              <a:rPr lang="en-US" sz="1800" i="1" kern="0" dirty="0">
                <a:solidFill>
                  <a:prstClr val="black"/>
                </a:solidFill>
                <a:latin typeface="Calibri"/>
                <a:ea typeface="+mn-ea"/>
              </a:rPr>
              <a:t>R</a:t>
            </a:r>
            <a:r>
              <a:rPr lang="en-US" sz="1800" kern="0" dirty="0">
                <a:solidFill>
                  <a:prstClr val="black"/>
                </a:solidFill>
                <a:latin typeface="Calibri"/>
                <a:ea typeface="+mn-ea"/>
              </a:rPr>
              <a:t> </a:t>
            </a:r>
            <a:r>
              <a:rPr lang="zh-CN" altLang="en-US" sz="1800" kern="0" dirty="0">
                <a:solidFill>
                  <a:prstClr val="black"/>
                </a:solidFill>
                <a:latin typeface="Calibri"/>
                <a:ea typeface="+mn-ea"/>
              </a:rPr>
              <a:t>比特</a:t>
            </a:r>
            <a:r>
              <a:rPr lang="en-US" altLang="zh-CN" sz="1800" kern="0" dirty="0">
                <a:solidFill>
                  <a:prstClr val="black"/>
                </a:solidFill>
                <a:latin typeface="Calibri"/>
                <a:ea typeface="+mn-ea"/>
              </a:rPr>
              <a:t>/</a:t>
            </a:r>
            <a:r>
              <a:rPr lang="zh-CN" altLang="en-US" sz="1800" kern="0" dirty="0">
                <a:solidFill>
                  <a:prstClr val="black"/>
                </a:solidFill>
                <a:latin typeface="Calibri"/>
                <a:ea typeface="+mn-ea"/>
              </a:rPr>
              <a:t>秒</a:t>
            </a:r>
            <a:endParaRPr lang="en-US" sz="1800" kern="0" dirty="0">
              <a:solidFill>
                <a:prstClr val="black"/>
              </a:solidFill>
              <a:latin typeface="Calibri"/>
              <a:ea typeface="+mn-ea"/>
            </a:endParaRPr>
          </a:p>
        </p:txBody>
      </p:sp>
      <p:cxnSp>
        <p:nvCxnSpPr>
          <p:cNvPr id="26" name="Straight Connector 47"/>
          <p:cNvCxnSpPr>
            <a:cxnSpLocks noChangeShapeType="1"/>
          </p:cNvCxnSpPr>
          <p:nvPr/>
        </p:nvCxnSpPr>
        <p:spPr bwMode="auto">
          <a:xfrm flipV="1">
            <a:off x="4967288" y="3454077"/>
            <a:ext cx="1738312" cy="0"/>
          </a:xfrm>
          <a:prstGeom prst="line">
            <a:avLst/>
          </a:prstGeom>
          <a:noFill/>
          <a:ln w="19050">
            <a:solidFill>
              <a:srgbClr val="000000"/>
            </a:solidFill>
            <a:round/>
            <a:headEnd/>
            <a:tailEnd/>
          </a:ln>
        </p:spPr>
      </p:cxnSp>
      <p:sp>
        <p:nvSpPr>
          <p:cNvPr id="27" name="TextBox 26"/>
          <p:cNvSpPr txBox="1"/>
          <p:nvPr/>
        </p:nvSpPr>
        <p:spPr>
          <a:xfrm>
            <a:off x="7427913" y="3352477"/>
            <a:ext cx="877163" cy="369332"/>
          </a:xfrm>
          <a:prstGeom prst="rect">
            <a:avLst/>
          </a:prstGeom>
          <a:noFill/>
        </p:spPr>
        <p:txBody>
          <a:bodyPr wrap="none">
            <a:spAutoFit/>
          </a:bodyPr>
          <a:lstStyle/>
          <a:p>
            <a:pPr eaLnBrk="1" fontAlgn="auto" hangingPunct="1">
              <a:spcBef>
                <a:spcPts val="0"/>
              </a:spcBef>
              <a:spcAft>
                <a:spcPts val="0"/>
              </a:spcAft>
              <a:defRPr/>
            </a:pPr>
            <a:r>
              <a:rPr lang="zh-CN" altLang="en-US" sz="1800" kern="0" dirty="0">
                <a:solidFill>
                  <a:prstClr val="black"/>
                </a:solidFill>
                <a:latin typeface="Calibri"/>
                <a:ea typeface="+mn-ea"/>
              </a:rPr>
              <a:t>目的地</a:t>
            </a:r>
            <a:endParaRPr lang="en-US" sz="1800" kern="0" dirty="0">
              <a:solidFill>
                <a:prstClr val="black"/>
              </a:solidFill>
              <a:latin typeface="Calibri"/>
              <a:ea typeface="+mn-ea"/>
            </a:endParaRPr>
          </a:p>
        </p:txBody>
      </p:sp>
      <p:sp>
        <p:nvSpPr>
          <p:cNvPr id="28" name="TextBox 52"/>
          <p:cNvSpPr txBox="1">
            <a:spLocks noChangeArrowheads="1"/>
          </p:cNvSpPr>
          <p:nvPr/>
        </p:nvSpPr>
        <p:spPr bwMode="auto">
          <a:xfrm>
            <a:off x="2395538" y="3149277"/>
            <a:ext cx="234950" cy="280988"/>
          </a:xfrm>
          <a:prstGeom prst="rect">
            <a:avLst/>
          </a:prstGeom>
          <a:noFill/>
          <a:ln w="9525">
            <a:noFill/>
            <a:miter lim="800000"/>
            <a:headEnd/>
            <a:tailEnd/>
          </a:ln>
        </p:spPr>
        <p:txBody>
          <a:bodyPr wrap="none">
            <a:spAutoFit/>
          </a:bodyPr>
          <a:lstStyle/>
          <a:p>
            <a:pPr eaLnBrk="1" hangingPunct="1"/>
            <a:r>
              <a:rPr lang="en-US" altLang="zh-CN" sz="1600">
                <a:solidFill>
                  <a:srgbClr val="000000"/>
                </a:solidFill>
                <a:latin typeface="Calibri" pitchFamily="34" charset="0"/>
              </a:rPr>
              <a:t>1</a:t>
            </a:r>
          </a:p>
        </p:txBody>
      </p:sp>
      <p:sp>
        <p:nvSpPr>
          <p:cNvPr id="29" name="TextBox 53"/>
          <p:cNvSpPr txBox="1">
            <a:spLocks noChangeArrowheads="1"/>
          </p:cNvSpPr>
          <p:nvPr/>
        </p:nvSpPr>
        <p:spPr bwMode="auto">
          <a:xfrm>
            <a:off x="2198688" y="3155627"/>
            <a:ext cx="234950" cy="280988"/>
          </a:xfrm>
          <a:prstGeom prst="rect">
            <a:avLst/>
          </a:prstGeom>
          <a:noFill/>
          <a:ln w="9525">
            <a:noFill/>
            <a:miter lim="800000"/>
            <a:headEnd/>
            <a:tailEnd/>
          </a:ln>
        </p:spPr>
        <p:txBody>
          <a:bodyPr wrap="none">
            <a:spAutoFit/>
          </a:bodyPr>
          <a:lstStyle/>
          <a:p>
            <a:pPr eaLnBrk="1" hangingPunct="1"/>
            <a:r>
              <a:rPr lang="en-US" altLang="zh-CN" sz="1600">
                <a:solidFill>
                  <a:srgbClr val="000000"/>
                </a:solidFill>
                <a:latin typeface="Calibri" pitchFamily="34" charset="0"/>
              </a:rPr>
              <a:t>2</a:t>
            </a:r>
          </a:p>
        </p:txBody>
      </p:sp>
      <p:sp>
        <p:nvSpPr>
          <p:cNvPr id="30" name="TextBox 54"/>
          <p:cNvSpPr txBox="1">
            <a:spLocks noChangeArrowheads="1"/>
          </p:cNvSpPr>
          <p:nvPr/>
        </p:nvSpPr>
        <p:spPr bwMode="auto">
          <a:xfrm>
            <a:off x="2011363" y="3152452"/>
            <a:ext cx="234950" cy="280988"/>
          </a:xfrm>
          <a:prstGeom prst="rect">
            <a:avLst/>
          </a:prstGeom>
          <a:noFill/>
          <a:ln w="9525">
            <a:noFill/>
            <a:miter lim="800000"/>
            <a:headEnd/>
            <a:tailEnd/>
          </a:ln>
        </p:spPr>
        <p:txBody>
          <a:bodyPr wrap="none">
            <a:spAutoFit/>
          </a:bodyPr>
          <a:lstStyle/>
          <a:p>
            <a:pPr eaLnBrk="1" hangingPunct="1"/>
            <a:r>
              <a:rPr lang="en-US" altLang="zh-CN" sz="1600">
                <a:solidFill>
                  <a:srgbClr val="000000"/>
                </a:solidFill>
                <a:latin typeface="Calibri" pitchFamily="34" charset="0"/>
              </a:rPr>
              <a:t>3</a:t>
            </a:r>
          </a:p>
        </p:txBody>
      </p:sp>
      <p:grpSp>
        <p:nvGrpSpPr>
          <p:cNvPr id="31" name="Group 55"/>
          <p:cNvGrpSpPr>
            <a:grpSpLocks/>
          </p:cNvGrpSpPr>
          <p:nvPr/>
        </p:nvGrpSpPr>
        <p:grpSpPr bwMode="auto">
          <a:xfrm>
            <a:off x="1744663" y="2447602"/>
            <a:ext cx="2935287" cy="841375"/>
            <a:chOff x="593766" y="5264055"/>
            <a:chExt cx="3597129" cy="1011695"/>
          </a:xfrm>
        </p:grpSpPr>
        <p:grpSp>
          <p:nvGrpSpPr>
            <p:cNvPr id="32" name="Group 56"/>
            <p:cNvGrpSpPr>
              <a:grpSpLocks/>
            </p:cNvGrpSpPr>
            <p:nvPr/>
          </p:nvGrpSpPr>
          <p:grpSpPr bwMode="auto">
            <a:xfrm>
              <a:off x="3527077" y="5264055"/>
              <a:ext cx="617671" cy="927313"/>
              <a:chOff x="2105936" y="5387204"/>
              <a:chExt cx="617671" cy="927313"/>
            </a:xfrm>
          </p:grpSpPr>
          <p:sp>
            <p:nvSpPr>
              <p:cNvPr id="53" name="Rectangle 77"/>
              <p:cNvSpPr>
                <a:spLocks noChangeArrowheads="1"/>
              </p:cNvSpPr>
              <p:nvPr/>
            </p:nvSpPr>
            <p:spPr bwMode="auto">
              <a:xfrm>
                <a:off x="2577155" y="6049578"/>
                <a:ext cx="140072" cy="265331"/>
              </a:xfrm>
              <a:prstGeom prst="rect">
                <a:avLst/>
              </a:prstGeom>
              <a:solidFill>
                <a:srgbClr val="33CCFF"/>
              </a:solidFill>
              <a:ln w="25400">
                <a:noFill/>
                <a:miter lim="800000"/>
                <a:headEnd/>
                <a:tailEnd/>
              </a:ln>
            </p:spPr>
            <p:txBody>
              <a:bodyPr anchor="ctr"/>
              <a:lstStyle/>
              <a:p>
                <a:pPr algn="ctr" eaLnBrk="1" hangingPunct="1"/>
                <a:endParaRPr lang="zh-CN" altLang="zh-CN" sz="1800">
                  <a:solidFill>
                    <a:srgbClr val="FFFFFF"/>
                  </a:solidFill>
                  <a:latin typeface="Calibri" pitchFamily="34" charset="0"/>
                </a:endParaRPr>
              </a:p>
            </p:txBody>
          </p:sp>
          <p:sp>
            <p:nvSpPr>
              <p:cNvPr id="54" name="Freeform 78"/>
              <p:cNvSpPr/>
              <p:nvPr/>
            </p:nvSpPr>
            <p:spPr>
              <a:xfrm>
                <a:off x="2110248" y="5705984"/>
                <a:ext cx="466907" cy="608925"/>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 name="connsiteX0" fmla="*/ 0 w 967997"/>
                  <a:gd name="connsiteY0" fmla="*/ 0 h 2138362"/>
                  <a:gd name="connsiteX1" fmla="*/ 0 w 967997"/>
                  <a:gd name="connsiteY1" fmla="*/ 1190625 h 2138362"/>
                  <a:gd name="connsiteX2" fmla="*/ 966787 w 967997"/>
                  <a:gd name="connsiteY2" fmla="*/ 2138362 h 2138362"/>
                  <a:gd name="connsiteX3" fmla="*/ 967618 w 967997"/>
                  <a:gd name="connsiteY3" fmla="*/ 1495143 h 2138362"/>
                  <a:gd name="connsiteX4" fmla="*/ 0 w 967997"/>
                  <a:gd name="connsiteY4" fmla="*/ 0 h 2138362"/>
                  <a:gd name="connsiteX0" fmla="*/ 0 w 967997"/>
                  <a:gd name="connsiteY0" fmla="*/ 0 h 1424095"/>
                  <a:gd name="connsiteX1" fmla="*/ 0 w 967997"/>
                  <a:gd name="connsiteY1" fmla="*/ 476358 h 1424095"/>
                  <a:gd name="connsiteX2" fmla="*/ 966787 w 967997"/>
                  <a:gd name="connsiteY2" fmla="*/ 1424095 h 1424095"/>
                  <a:gd name="connsiteX3" fmla="*/ 967618 w 967997"/>
                  <a:gd name="connsiteY3" fmla="*/ 780876 h 1424095"/>
                  <a:gd name="connsiteX4" fmla="*/ 0 w 967997"/>
                  <a:gd name="connsiteY4" fmla="*/ 0 h 14240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7997" h="1424095">
                    <a:moveTo>
                      <a:pt x="0" y="0"/>
                    </a:moveTo>
                    <a:lnTo>
                      <a:pt x="0" y="476358"/>
                    </a:lnTo>
                    <a:lnTo>
                      <a:pt x="966787" y="1424095"/>
                    </a:lnTo>
                    <a:cubicBezTo>
                      <a:pt x="965200" y="958958"/>
                      <a:pt x="969205" y="1246013"/>
                      <a:pt x="967618" y="780876"/>
                    </a:cubicBezTo>
                    <a:lnTo>
                      <a:pt x="0" y="0"/>
                    </a:lnTo>
                    <a:close/>
                  </a:path>
                </a:pathLst>
              </a:custGeom>
              <a:solidFill>
                <a:srgbClr val="4F81BD"/>
              </a:solidFill>
              <a:ln w="25400" cap="flat" cmpd="sng" algn="ctr">
                <a:noFill/>
                <a:prstDash val="solid"/>
              </a:ln>
              <a:effectLst/>
            </p:spPr>
            <p:txBody>
              <a:bodyPr anchor="ctr"/>
              <a:lstStyle/>
              <a:p>
                <a:pPr algn="ctr" eaLnBrk="1" fontAlgn="auto" hangingPunct="1">
                  <a:spcBef>
                    <a:spcPts val="0"/>
                  </a:spcBef>
                  <a:spcAft>
                    <a:spcPts val="0"/>
                  </a:spcAft>
                  <a:defRPr/>
                </a:pPr>
                <a:endParaRPr lang="en-US" sz="1800" kern="0" dirty="0">
                  <a:solidFill>
                    <a:sysClr val="window" lastClr="FFFFFF"/>
                  </a:solidFill>
                  <a:latin typeface="Calibri"/>
                  <a:ea typeface="+mn-ea"/>
                </a:endParaRPr>
              </a:p>
            </p:txBody>
          </p:sp>
          <p:sp>
            <p:nvSpPr>
              <p:cNvPr id="55" name="Freeform 79"/>
              <p:cNvSpPr/>
              <p:nvPr/>
            </p:nvSpPr>
            <p:spPr>
              <a:xfrm>
                <a:off x="2106358" y="5688804"/>
                <a:ext cx="616705" cy="355048"/>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 name="connsiteX0" fmla="*/ 928688 w 1895475"/>
                  <a:gd name="connsiteY0" fmla="*/ 0 h 2138362"/>
                  <a:gd name="connsiteX1" fmla="*/ 0 w 1895475"/>
                  <a:gd name="connsiteY1" fmla="*/ 461963 h 2138362"/>
                  <a:gd name="connsiteX2" fmla="*/ 1895475 w 1895475"/>
                  <a:gd name="connsiteY2" fmla="*/ 2138362 h 2138362"/>
                  <a:gd name="connsiteX3" fmla="*/ 1890713 w 1895475"/>
                  <a:gd name="connsiteY3" fmla="*/ 742950 h 2138362"/>
                  <a:gd name="connsiteX4" fmla="*/ 928688 w 1895475"/>
                  <a:gd name="connsiteY4" fmla="*/ 0 h 2138362"/>
                  <a:gd name="connsiteX0" fmla="*/ 247650 w 1895475"/>
                  <a:gd name="connsiteY0" fmla="*/ 0 h 1738312"/>
                  <a:gd name="connsiteX1" fmla="*/ 0 w 1895475"/>
                  <a:gd name="connsiteY1" fmla="*/ 61913 h 1738312"/>
                  <a:gd name="connsiteX2" fmla="*/ 1895475 w 1895475"/>
                  <a:gd name="connsiteY2" fmla="*/ 1738312 h 1738312"/>
                  <a:gd name="connsiteX3" fmla="*/ 1890713 w 1895475"/>
                  <a:gd name="connsiteY3" fmla="*/ 342900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143000 w 1895475"/>
                  <a:gd name="connsiteY3" fmla="*/ 7762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143000 w 1895475"/>
                  <a:gd name="connsiteY3" fmla="*/ 7762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238250 w 1895475"/>
                  <a:gd name="connsiteY3" fmla="*/ 8143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238250 w 1895475"/>
                  <a:gd name="connsiteY3" fmla="*/ 814388 h 1738312"/>
                  <a:gd name="connsiteX4" fmla="*/ 247650 w 1895475"/>
                  <a:gd name="connsiteY4" fmla="*/ 0 h 1738312"/>
                  <a:gd name="connsiteX0" fmla="*/ 247650 w 1238250"/>
                  <a:gd name="connsiteY0" fmla="*/ 0 h 862012"/>
                  <a:gd name="connsiteX1" fmla="*/ 0 w 1238250"/>
                  <a:gd name="connsiteY1" fmla="*/ 61913 h 862012"/>
                  <a:gd name="connsiteX2" fmla="*/ 947738 w 1238250"/>
                  <a:gd name="connsiteY2" fmla="*/ 862012 h 862012"/>
                  <a:gd name="connsiteX3" fmla="*/ 1238250 w 1238250"/>
                  <a:gd name="connsiteY3" fmla="*/ 814388 h 862012"/>
                  <a:gd name="connsiteX4" fmla="*/ 247650 w 1238250"/>
                  <a:gd name="connsiteY4" fmla="*/ 0 h 862012"/>
                  <a:gd name="connsiteX0" fmla="*/ 247650 w 1238250"/>
                  <a:gd name="connsiteY0" fmla="*/ 0 h 823912"/>
                  <a:gd name="connsiteX1" fmla="*/ 0 w 1238250"/>
                  <a:gd name="connsiteY1" fmla="*/ 61913 h 823912"/>
                  <a:gd name="connsiteX2" fmla="*/ 952500 w 1238250"/>
                  <a:gd name="connsiteY2" fmla="*/ 823912 h 823912"/>
                  <a:gd name="connsiteX3" fmla="*/ 1238250 w 1238250"/>
                  <a:gd name="connsiteY3" fmla="*/ 814388 h 823912"/>
                  <a:gd name="connsiteX4" fmla="*/ 247650 w 1238250"/>
                  <a:gd name="connsiteY4" fmla="*/ 0 h 823912"/>
                  <a:gd name="connsiteX0" fmla="*/ 247650 w 1238250"/>
                  <a:gd name="connsiteY0" fmla="*/ 0 h 823912"/>
                  <a:gd name="connsiteX1" fmla="*/ 0 w 1238250"/>
                  <a:gd name="connsiteY1" fmla="*/ 61913 h 823912"/>
                  <a:gd name="connsiteX2" fmla="*/ 952500 w 1238250"/>
                  <a:gd name="connsiteY2" fmla="*/ 823912 h 823912"/>
                  <a:gd name="connsiteX3" fmla="*/ 1238250 w 1238250"/>
                  <a:gd name="connsiteY3" fmla="*/ 814388 h 823912"/>
                  <a:gd name="connsiteX4" fmla="*/ 247650 w 1238250"/>
                  <a:gd name="connsiteY4" fmla="*/ 0 h 823912"/>
                  <a:gd name="connsiteX0" fmla="*/ 233363 w 1238250"/>
                  <a:gd name="connsiteY0" fmla="*/ 0 h 766762"/>
                  <a:gd name="connsiteX1" fmla="*/ 0 w 1238250"/>
                  <a:gd name="connsiteY1" fmla="*/ 4763 h 766762"/>
                  <a:gd name="connsiteX2" fmla="*/ 952500 w 1238250"/>
                  <a:gd name="connsiteY2" fmla="*/ 766762 h 766762"/>
                  <a:gd name="connsiteX3" fmla="*/ 1238250 w 1238250"/>
                  <a:gd name="connsiteY3" fmla="*/ 757238 h 766762"/>
                  <a:gd name="connsiteX4" fmla="*/ 233363 w 1238250"/>
                  <a:gd name="connsiteY4" fmla="*/ 0 h 766762"/>
                  <a:gd name="connsiteX0" fmla="*/ 233363 w 1238250"/>
                  <a:gd name="connsiteY0" fmla="*/ 0 h 773376"/>
                  <a:gd name="connsiteX1" fmla="*/ 0 w 1238250"/>
                  <a:gd name="connsiteY1" fmla="*/ 4763 h 773376"/>
                  <a:gd name="connsiteX2" fmla="*/ 952500 w 1238250"/>
                  <a:gd name="connsiteY2" fmla="*/ 766762 h 773376"/>
                  <a:gd name="connsiteX3" fmla="*/ 1238250 w 1238250"/>
                  <a:gd name="connsiteY3" fmla="*/ 771525 h 773376"/>
                  <a:gd name="connsiteX4" fmla="*/ 233363 w 1238250"/>
                  <a:gd name="connsiteY4" fmla="*/ 0 h 773376"/>
                  <a:gd name="connsiteX0" fmla="*/ 233363 w 1238250"/>
                  <a:gd name="connsiteY0" fmla="*/ 0 h 766762"/>
                  <a:gd name="connsiteX1" fmla="*/ 0 w 1238250"/>
                  <a:gd name="connsiteY1" fmla="*/ 4763 h 766762"/>
                  <a:gd name="connsiteX2" fmla="*/ 952500 w 1238250"/>
                  <a:gd name="connsiteY2" fmla="*/ 766762 h 766762"/>
                  <a:gd name="connsiteX3" fmla="*/ 1238250 w 1238250"/>
                  <a:gd name="connsiteY3" fmla="*/ 757236 h 766762"/>
                  <a:gd name="connsiteX4" fmla="*/ 233363 w 1238250"/>
                  <a:gd name="connsiteY4" fmla="*/ 0 h 766762"/>
                  <a:gd name="connsiteX0" fmla="*/ 233363 w 1238250"/>
                  <a:gd name="connsiteY0" fmla="*/ 0 h 773375"/>
                  <a:gd name="connsiteX1" fmla="*/ 0 w 1238250"/>
                  <a:gd name="connsiteY1" fmla="*/ 4763 h 773375"/>
                  <a:gd name="connsiteX2" fmla="*/ 952500 w 1238250"/>
                  <a:gd name="connsiteY2" fmla="*/ 766762 h 773375"/>
                  <a:gd name="connsiteX3" fmla="*/ 1238250 w 1238250"/>
                  <a:gd name="connsiteY3" fmla="*/ 771523 h 773375"/>
                  <a:gd name="connsiteX4" fmla="*/ 233363 w 1238250"/>
                  <a:gd name="connsiteY4" fmla="*/ 0 h 773375"/>
                  <a:gd name="connsiteX0" fmla="*/ 233363 w 1238250"/>
                  <a:gd name="connsiteY0" fmla="*/ 0 h 771523"/>
                  <a:gd name="connsiteX1" fmla="*/ 0 w 1238250"/>
                  <a:gd name="connsiteY1" fmla="*/ 4763 h 771523"/>
                  <a:gd name="connsiteX2" fmla="*/ 952500 w 1238250"/>
                  <a:gd name="connsiteY2" fmla="*/ 766762 h 771523"/>
                  <a:gd name="connsiteX3" fmla="*/ 1238250 w 1238250"/>
                  <a:gd name="connsiteY3" fmla="*/ 771523 h 771523"/>
                  <a:gd name="connsiteX4" fmla="*/ 233363 w 1238250"/>
                  <a:gd name="connsiteY4" fmla="*/ 0 h 771523"/>
                  <a:gd name="connsiteX0" fmla="*/ 233363 w 1238250"/>
                  <a:gd name="connsiteY0" fmla="*/ 0 h 771523"/>
                  <a:gd name="connsiteX1" fmla="*/ 0 w 1238250"/>
                  <a:gd name="connsiteY1" fmla="*/ 23466 h 771523"/>
                  <a:gd name="connsiteX2" fmla="*/ 952500 w 1238250"/>
                  <a:gd name="connsiteY2" fmla="*/ 766762 h 771523"/>
                  <a:gd name="connsiteX3" fmla="*/ 1238250 w 1238250"/>
                  <a:gd name="connsiteY3" fmla="*/ 771523 h 771523"/>
                  <a:gd name="connsiteX4" fmla="*/ 233363 w 1238250"/>
                  <a:gd name="connsiteY4" fmla="*/ 0 h 771523"/>
                  <a:gd name="connsiteX0" fmla="*/ 233363 w 1238250"/>
                  <a:gd name="connsiteY0" fmla="*/ 0 h 757496"/>
                  <a:gd name="connsiteX1" fmla="*/ 0 w 1238250"/>
                  <a:gd name="connsiteY1" fmla="*/ 9439 h 757496"/>
                  <a:gd name="connsiteX2" fmla="*/ 952500 w 1238250"/>
                  <a:gd name="connsiteY2" fmla="*/ 752735 h 757496"/>
                  <a:gd name="connsiteX3" fmla="*/ 1238250 w 1238250"/>
                  <a:gd name="connsiteY3" fmla="*/ 757496 h 757496"/>
                  <a:gd name="connsiteX4" fmla="*/ 233363 w 1238250"/>
                  <a:gd name="connsiteY4" fmla="*/ 0 h 757496"/>
                  <a:gd name="connsiteX0" fmla="*/ 233363 w 1277416"/>
                  <a:gd name="connsiteY0" fmla="*/ 0 h 813350"/>
                  <a:gd name="connsiteX1" fmla="*/ 0 w 1277416"/>
                  <a:gd name="connsiteY1" fmla="*/ 9439 h 813350"/>
                  <a:gd name="connsiteX2" fmla="*/ 952500 w 1277416"/>
                  <a:gd name="connsiteY2" fmla="*/ 752735 h 813350"/>
                  <a:gd name="connsiteX3" fmla="*/ 1277416 w 1277416"/>
                  <a:gd name="connsiteY3" fmla="*/ 813350 h 813350"/>
                  <a:gd name="connsiteX4" fmla="*/ 233363 w 1277416"/>
                  <a:gd name="connsiteY4" fmla="*/ 0 h 813350"/>
                  <a:gd name="connsiteX0" fmla="*/ 233363 w 1277416"/>
                  <a:gd name="connsiteY0" fmla="*/ 0 h 814795"/>
                  <a:gd name="connsiteX1" fmla="*/ 0 w 1277416"/>
                  <a:gd name="connsiteY1" fmla="*/ 9439 h 814795"/>
                  <a:gd name="connsiteX2" fmla="*/ 980474 w 1277416"/>
                  <a:gd name="connsiteY2" fmla="*/ 814795 h 814795"/>
                  <a:gd name="connsiteX3" fmla="*/ 1277416 w 1277416"/>
                  <a:gd name="connsiteY3" fmla="*/ 813350 h 814795"/>
                  <a:gd name="connsiteX4" fmla="*/ 233363 w 1277416"/>
                  <a:gd name="connsiteY4" fmla="*/ 0 h 8147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7416" h="814795">
                    <a:moveTo>
                      <a:pt x="233363" y="0"/>
                    </a:moveTo>
                    <a:lnTo>
                      <a:pt x="0" y="9439"/>
                    </a:lnTo>
                    <a:lnTo>
                      <a:pt x="980474" y="814795"/>
                    </a:lnTo>
                    <a:cubicBezTo>
                      <a:pt x="1088424" y="806858"/>
                      <a:pt x="1074215" y="806999"/>
                      <a:pt x="1277416" y="813350"/>
                    </a:cubicBezTo>
                    <a:lnTo>
                      <a:pt x="233363" y="0"/>
                    </a:lnTo>
                    <a:close/>
                  </a:path>
                </a:pathLst>
              </a:custGeom>
              <a:solidFill>
                <a:srgbClr val="0099CC"/>
              </a:solidFill>
              <a:ln w="25400" cap="flat" cmpd="sng" algn="ctr">
                <a:noFill/>
                <a:prstDash val="solid"/>
              </a:ln>
              <a:effectLst/>
            </p:spPr>
            <p:txBody>
              <a:bodyPr anchor="ctr"/>
              <a:lstStyle/>
              <a:p>
                <a:pPr algn="ctr" eaLnBrk="1" fontAlgn="auto" hangingPunct="1">
                  <a:spcBef>
                    <a:spcPts val="0"/>
                  </a:spcBef>
                  <a:spcAft>
                    <a:spcPts val="0"/>
                  </a:spcAft>
                  <a:defRPr/>
                </a:pPr>
                <a:endParaRPr lang="en-US" sz="1800" kern="0" dirty="0">
                  <a:solidFill>
                    <a:sysClr val="window" lastClr="FFFFFF"/>
                  </a:solidFill>
                  <a:latin typeface="Calibri"/>
                  <a:ea typeface="+mn-ea"/>
                </a:endParaRPr>
              </a:p>
            </p:txBody>
          </p:sp>
          <p:sp>
            <p:nvSpPr>
              <p:cNvPr id="56" name="Freeform 80"/>
              <p:cNvSpPr/>
              <p:nvPr/>
            </p:nvSpPr>
            <p:spPr>
              <a:xfrm>
                <a:off x="2114139" y="5396749"/>
                <a:ext cx="595306" cy="647102"/>
              </a:xfrm>
              <a:custGeom>
                <a:avLst/>
                <a:gdLst>
                  <a:gd name="connsiteX0" fmla="*/ 5411 w 597877"/>
                  <a:gd name="connsiteY0" fmla="*/ 13527 h 646573"/>
                  <a:gd name="connsiteX1" fmla="*/ 0 w 597877"/>
                  <a:gd name="connsiteY1" fmla="*/ 305702 h 646573"/>
                  <a:gd name="connsiteX2" fmla="*/ 457200 w 597877"/>
                  <a:gd name="connsiteY2" fmla="*/ 646573 h 646573"/>
                  <a:gd name="connsiteX3" fmla="*/ 597877 w 597877"/>
                  <a:gd name="connsiteY3" fmla="*/ 646573 h 646573"/>
                  <a:gd name="connsiteX4" fmla="*/ 595172 w 597877"/>
                  <a:gd name="connsiteY4" fmla="*/ 321934 h 646573"/>
                  <a:gd name="connsiteX5" fmla="*/ 110919 w 597877"/>
                  <a:gd name="connsiteY5" fmla="*/ 0 h 646573"/>
                  <a:gd name="connsiteX6" fmla="*/ 5411 w 597877"/>
                  <a:gd name="connsiteY6" fmla="*/ 13527 h 646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7877" h="646573">
                    <a:moveTo>
                      <a:pt x="5411" y="13527"/>
                    </a:moveTo>
                    <a:lnTo>
                      <a:pt x="0" y="305702"/>
                    </a:lnTo>
                    <a:lnTo>
                      <a:pt x="457200" y="646573"/>
                    </a:lnTo>
                    <a:lnTo>
                      <a:pt x="597877" y="646573"/>
                    </a:lnTo>
                    <a:cubicBezTo>
                      <a:pt x="596975" y="538360"/>
                      <a:pt x="596074" y="430147"/>
                      <a:pt x="595172" y="321934"/>
                    </a:cubicBezTo>
                    <a:lnTo>
                      <a:pt x="110919" y="0"/>
                    </a:lnTo>
                    <a:lnTo>
                      <a:pt x="5411" y="13527"/>
                    </a:lnTo>
                    <a:close/>
                  </a:path>
                </a:pathLst>
              </a:custGeom>
              <a:noFill/>
              <a:ln w="12700" cap="flat" cmpd="sng" algn="ctr">
                <a:solidFill>
                  <a:sysClr val="windowText" lastClr="000000"/>
                </a:solidFill>
                <a:prstDash val="sysDash"/>
              </a:ln>
              <a:effectLst/>
            </p:spPr>
            <p:txBody>
              <a:bodyPr anchor="ctr"/>
              <a:lstStyle/>
              <a:p>
                <a:pPr algn="ctr" eaLnBrk="1" fontAlgn="auto" hangingPunct="1">
                  <a:spcBef>
                    <a:spcPts val="0"/>
                  </a:spcBef>
                  <a:spcAft>
                    <a:spcPts val="0"/>
                  </a:spcAft>
                  <a:defRPr/>
                </a:pPr>
                <a:endParaRPr lang="en-US" sz="1800" kern="0" dirty="0">
                  <a:solidFill>
                    <a:sysClr val="window" lastClr="FFFFFF"/>
                  </a:solidFill>
                  <a:latin typeface="Calibri"/>
                  <a:ea typeface="+mn-ea"/>
                </a:endParaRPr>
              </a:p>
            </p:txBody>
          </p:sp>
          <p:cxnSp>
            <p:nvCxnSpPr>
              <p:cNvPr id="57" name="Straight Connector 81"/>
              <p:cNvCxnSpPr>
                <a:cxnSpLocks noChangeShapeType="1"/>
                <a:stCxn id="56" idx="0"/>
              </p:cNvCxnSpPr>
              <p:nvPr/>
            </p:nvCxnSpPr>
            <p:spPr bwMode="auto">
              <a:xfrm>
                <a:off x="2118270" y="5410651"/>
                <a:ext cx="446379" cy="311112"/>
              </a:xfrm>
              <a:prstGeom prst="line">
                <a:avLst/>
              </a:prstGeom>
              <a:noFill/>
              <a:ln w="12700">
                <a:solidFill>
                  <a:srgbClr val="000000"/>
                </a:solidFill>
                <a:prstDash val="sysDash"/>
                <a:round/>
                <a:headEnd/>
                <a:tailEnd/>
              </a:ln>
            </p:spPr>
          </p:cxnSp>
          <p:cxnSp>
            <p:nvCxnSpPr>
              <p:cNvPr id="58" name="Straight Connector 82"/>
              <p:cNvCxnSpPr>
                <a:cxnSpLocks noChangeShapeType="1"/>
                <a:endCxn id="56" idx="4"/>
              </p:cNvCxnSpPr>
              <p:nvPr/>
            </p:nvCxnSpPr>
            <p:spPr bwMode="auto">
              <a:xfrm flipV="1">
                <a:off x="2567354" y="5719058"/>
                <a:ext cx="140677" cy="2705"/>
              </a:xfrm>
              <a:prstGeom prst="line">
                <a:avLst/>
              </a:prstGeom>
              <a:noFill/>
              <a:ln w="12700">
                <a:solidFill>
                  <a:srgbClr val="000000"/>
                </a:solidFill>
                <a:prstDash val="sysDash"/>
                <a:round/>
                <a:headEnd/>
                <a:tailEnd/>
              </a:ln>
            </p:spPr>
          </p:cxnSp>
          <p:cxnSp>
            <p:nvCxnSpPr>
              <p:cNvPr id="59" name="Straight Connector 83"/>
              <p:cNvCxnSpPr>
                <a:cxnSpLocks noChangeShapeType="1"/>
                <a:endCxn id="56" idx="2"/>
              </p:cNvCxnSpPr>
              <p:nvPr/>
            </p:nvCxnSpPr>
            <p:spPr bwMode="auto">
              <a:xfrm flipH="1">
                <a:off x="2570059" y="5721763"/>
                <a:ext cx="2705" cy="321934"/>
              </a:xfrm>
              <a:prstGeom prst="line">
                <a:avLst/>
              </a:prstGeom>
              <a:noFill/>
              <a:ln w="12700">
                <a:solidFill>
                  <a:srgbClr val="000000"/>
                </a:solidFill>
                <a:prstDash val="sysDash"/>
                <a:round/>
                <a:headEnd/>
                <a:tailEnd/>
              </a:ln>
            </p:spPr>
          </p:cxnSp>
          <p:cxnSp>
            <p:nvCxnSpPr>
              <p:cNvPr id="60" name="Straight Connector 84"/>
              <p:cNvCxnSpPr>
                <a:cxnSpLocks noChangeShapeType="1"/>
              </p:cNvCxnSpPr>
              <p:nvPr/>
            </p:nvCxnSpPr>
            <p:spPr bwMode="auto">
              <a:xfrm flipH="1">
                <a:off x="2221974" y="5387204"/>
                <a:ext cx="2705" cy="321934"/>
              </a:xfrm>
              <a:prstGeom prst="line">
                <a:avLst/>
              </a:prstGeom>
              <a:noFill/>
              <a:ln w="12700">
                <a:solidFill>
                  <a:srgbClr val="000000"/>
                </a:solidFill>
                <a:prstDash val="sysDash"/>
                <a:round/>
                <a:headEnd/>
                <a:tailEnd/>
              </a:ln>
            </p:spPr>
          </p:cxnSp>
        </p:grpSp>
        <p:grpSp>
          <p:nvGrpSpPr>
            <p:cNvPr id="33" name="Group 57"/>
            <p:cNvGrpSpPr>
              <a:grpSpLocks/>
            </p:cNvGrpSpPr>
            <p:nvPr/>
          </p:nvGrpSpPr>
          <p:grpSpPr bwMode="auto">
            <a:xfrm>
              <a:off x="1326802" y="5273580"/>
              <a:ext cx="617671" cy="927313"/>
              <a:chOff x="2105936" y="5387204"/>
              <a:chExt cx="617671" cy="927313"/>
            </a:xfrm>
          </p:grpSpPr>
          <p:sp>
            <p:nvSpPr>
              <p:cNvPr id="45" name="Freeform 69"/>
              <p:cNvSpPr/>
              <p:nvPr/>
            </p:nvSpPr>
            <p:spPr>
              <a:xfrm>
                <a:off x="2110224" y="5706003"/>
                <a:ext cx="466907" cy="608926"/>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 name="connsiteX0" fmla="*/ 0 w 967997"/>
                  <a:gd name="connsiteY0" fmla="*/ 0 h 2138362"/>
                  <a:gd name="connsiteX1" fmla="*/ 0 w 967997"/>
                  <a:gd name="connsiteY1" fmla="*/ 1190625 h 2138362"/>
                  <a:gd name="connsiteX2" fmla="*/ 966787 w 967997"/>
                  <a:gd name="connsiteY2" fmla="*/ 2138362 h 2138362"/>
                  <a:gd name="connsiteX3" fmla="*/ 967618 w 967997"/>
                  <a:gd name="connsiteY3" fmla="*/ 1495143 h 2138362"/>
                  <a:gd name="connsiteX4" fmla="*/ 0 w 967997"/>
                  <a:gd name="connsiteY4" fmla="*/ 0 h 2138362"/>
                  <a:gd name="connsiteX0" fmla="*/ 0 w 967997"/>
                  <a:gd name="connsiteY0" fmla="*/ 0 h 1424095"/>
                  <a:gd name="connsiteX1" fmla="*/ 0 w 967997"/>
                  <a:gd name="connsiteY1" fmla="*/ 476358 h 1424095"/>
                  <a:gd name="connsiteX2" fmla="*/ 966787 w 967997"/>
                  <a:gd name="connsiteY2" fmla="*/ 1424095 h 1424095"/>
                  <a:gd name="connsiteX3" fmla="*/ 967618 w 967997"/>
                  <a:gd name="connsiteY3" fmla="*/ 780876 h 1424095"/>
                  <a:gd name="connsiteX4" fmla="*/ 0 w 967997"/>
                  <a:gd name="connsiteY4" fmla="*/ 0 h 14240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7997" h="1424095">
                    <a:moveTo>
                      <a:pt x="0" y="0"/>
                    </a:moveTo>
                    <a:lnTo>
                      <a:pt x="0" y="476358"/>
                    </a:lnTo>
                    <a:lnTo>
                      <a:pt x="966787" y="1424095"/>
                    </a:lnTo>
                    <a:cubicBezTo>
                      <a:pt x="965200" y="958958"/>
                      <a:pt x="969205" y="1246013"/>
                      <a:pt x="967618" y="780876"/>
                    </a:cubicBezTo>
                    <a:lnTo>
                      <a:pt x="0" y="0"/>
                    </a:lnTo>
                    <a:close/>
                  </a:path>
                </a:pathLst>
              </a:custGeom>
              <a:solidFill>
                <a:srgbClr val="4F81BD"/>
              </a:solidFill>
              <a:ln w="25400" cap="flat" cmpd="sng" algn="ctr">
                <a:noFill/>
                <a:prstDash val="solid"/>
              </a:ln>
              <a:effectLst/>
            </p:spPr>
            <p:txBody>
              <a:bodyPr anchor="ctr"/>
              <a:lstStyle/>
              <a:p>
                <a:pPr algn="ctr" eaLnBrk="1" fontAlgn="auto" hangingPunct="1">
                  <a:spcBef>
                    <a:spcPts val="0"/>
                  </a:spcBef>
                  <a:spcAft>
                    <a:spcPts val="0"/>
                  </a:spcAft>
                  <a:defRPr/>
                </a:pPr>
                <a:endParaRPr lang="en-US" sz="1800" kern="0" dirty="0">
                  <a:solidFill>
                    <a:sysClr val="window" lastClr="FFFFFF"/>
                  </a:solidFill>
                  <a:latin typeface="Calibri"/>
                  <a:ea typeface="+mn-ea"/>
                </a:endParaRPr>
              </a:p>
            </p:txBody>
          </p:sp>
          <p:sp>
            <p:nvSpPr>
              <p:cNvPr id="46" name="Freeform 70"/>
              <p:cNvSpPr/>
              <p:nvPr/>
            </p:nvSpPr>
            <p:spPr>
              <a:xfrm>
                <a:off x="2106333" y="5688824"/>
                <a:ext cx="616707" cy="355048"/>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 name="connsiteX0" fmla="*/ 928688 w 1895475"/>
                  <a:gd name="connsiteY0" fmla="*/ 0 h 2138362"/>
                  <a:gd name="connsiteX1" fmla="*/ 0 w 1895475"/>
                  <a:gd name="connsiteY1" fmla="*/ 461963 h 2138362"/>
                  <a:gd name="connsiteX2" fmla="*/ 1895475 w 1895475"/>
                  <a:gd name="connsiteY2" fmla="*/ 2138362 h 2138362"/>
                  <a:gd name="connsiteX3" fmla="*/ 1890713 w 1895475"/>
                  <a:gd name="connsiteY3" fmla="*/ 742950 h 2138362"/>
                  <a:gd name="connsiteX4" fmla="*/ 928688 w 1895475"/>
                  <a:gd name="connsiteY4" fmla="*/ 0 h 2138362"/>
                  <a:gd name="connsiteX0" fmla="*/ 247650 w 1895475"/>
                  <a:gd name="connsiteY0" fmla="*/ 0 h 1738312"/>
                  <a:gd name="connsiteX1" fmla="*/ 0 w 1895475"/>
                  <a:gd name="connsiteY1" fmla="*/ 61913 h 1738312"/>
                  <a:gd name="connsiteX2" fmla="*/ 1895475 w 1895475"/>
                  <a:gd name="connsiteY2" fmla="*/ 1738312 h 1738312"/>
                  <a:gd name="connsiteX3" fmla="*/ 1890713 w 1895475"/>
                  <a:gd name="connsiteY3" fmla="*/ 342900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143000 w 1895475"/>
                  <a:gd name="connsiteY3" fmla="*/ 7762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143000 w 1895475"/>
                  <a:gd name="connsiteY3" fmla="*/ 7762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238250 w 1895475"/>
                  <a:gd name="connsiteY3" fmla="*/ 8143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238250 w 1895475"/>
                  <a:gd name="connsiteY3" fmla="*/ 814388 h 1738312"/>
                  <a:gd name="connsiteX4" fmla="*/ 247650 w 1895475"/>
                  <a:gd name="connsiteY4" fmla="*/ 0 h 1738312"/>
                  <a:gd name="connsiteX0" fmla="*/ 247650 w 1238250"/>
                  <a:gd name="connsiteY0" fmla="*/ 0 h 862012"/>
                  <a:gd name="connsiteX1" fmla="*/ 0 w 1238250"/>
                  <a:gd name="connsiteY1" fmla="*/ 61913 h 862012"/>
                  <a:gd name="connsiteX2" fmla="*/ 947738 w 1238250"/>
                  <a:gd name="connsiteY2" fmla="*/ 862012 h 862012"/>
                  <a:gd name="connsiteX3" fmla="*/ 1238250 w 1238250"/>
                  <a:gd name="connsiteY3" fmla="*/ 814388 h 862012"/>
                  <a:gd name="connsiteX4" fmla="*/ 247650 w 1238250"/>
                  <a:gd name="connsiteY4" fmla="*/ 0 h 862012"/>
                  <a:gd name="connsiteX0" fmla="*/ 247650 w 1238250"/>
                  <a:gd name="connsiteY0" fmla="*/ 0 h 823912"/>
                  <a:gd name="connsiteX1" fmla="*/ 0 w 1238250"/>
                  <a:gd name="connsiteY1" fmla="*/ 61913 h 823912"/>
                  <a:gd name="connsiteX2" fmla="*/ 952500 w 1238250"/>
                  <a:gd name="connsiteY2" fmla="*/ 823912 h 823912"/>
                  <a:gd name="connsiteX3" fmla="*/ 1238250 w 1238250"/>
                  <a:gd name="connsiteY3" fmla="*/ 814388 h 823912"/>
                  <a:gd name="connsiteX4" fmla="*/ 247650 w 1238250"/>
                  <a:gd name="connsiteY4" fmla="*/ 0 h 823912"/>
                  <a:gd name="connsiteX0" fmla="*/ 247650 w 1238250"/>
                  <a:gd name="connsiteY0" fmla="*/ 0 h 823912"/>
                  <a:gd name="connsiteX1" fmla="*/ 0 w 1238250"/>
                  <a:gd name="connsiteY1" fmla="*/ 61913 h 823912"/>
                  <a:gd name="connsiteX2" fmla="*/ 952500 w 1238250"/>
                  <a:gd name="connsiteY2" fmla="*/ 823912 h 823912"/>
                  <a:gd name="connsiteX3" fmla="*/ 1238250 w 1238250"/>
                  <a:gd name="connsiteY3" fmla="*/ 814388 h 823912"/>
                  <a:gd name="connsiteX4" fmla="*/ 247650 w 1238250"/>
                  <a:gd name="connsiteY4" fmla="*/ 0 h 823912"/>
                  <a:gd name="connsiteX0" fmla="*/ 233363 w 1238250"/>
                  <a:gd name="connsiteY0" fmla="*/ 0 h 766762"/>
                  <a:gd name="connsiteX1" fmla="*/ 0 w 1238250"/>
                  <a:gd name="connsiteY1" fmla="*/ 4763 h 766762"/>
                  <a:gd name="connsiteX2" fmla="*/ 952500 w 1238250"/>
                  <a:gd name="connsiteY2" fmla="*/ 766762 h 766762"/>
                  <a:gd name="connsiteX3" fmla="*/ 1238250 w 1238250"/>
                  <a:gd name="connsiteY3" fmla="*/ 757238 h 766762"/>
                  <a:gd name="connsiteX4" fmla="*/ 233363 w 1238250"/>
                  <a:gd name="connsiteY4" fmla="*/ 0 h 766762"/>
                  <a:gd name="connsiteX0" fmla="*/ 233363 w 1238250"/>
                  <a:gd name="connsiteY0" fmla="*/ 0 h 773376"/>
                  <a:gd name="connsiteX1" fmla="*/ 0 w 1238250"/>
                  <a:gd name="connsiteY1" fmla="*/ 4763 h 773376"/>
                  <a:gd name="connsiteX2" fmla="*/ 952500 w 1238250"/>
                  <a:gd name="connsiteY2" fmla="*/ 766762 h 773376"/>
                  <a:gd name="connsiteX3" fmla="*/ 1238250 w 1238250"/>
                  <a:gd name="connsiteY3" fmla="*/ 771525 h 773376"/>
                  <a:gd name="connsiteX4" fmla="*/ 233363 w 1238250"/>
                  <a:gd name="connsiteY4" fmla="*/ 0 h 773376"/>
                  <a:gd name="connsiteX0" fmla="*/ 233363 w 1238250"/>
                  <a:gd name="connsiteY0" fmla="*/ 0 h 766762"/>
                  <a:gd name="connsiteX1" fmla="*/ 0 w 1238250"/>
                  <a:gd name="connsiteY1" fmla="*/ 4763 h 766762"/>
                  <a:gd name="connsiteX2" fmla="*/ 952500 w 1238250"/>
                  <a:gd name="connsiteY2" fmla="*/ 766762 h 766762"/>
                  <a:gd name="connsiteX3" fmla="*/ 1238250 w 1238250"/>
                  <a:gd name="connsiteY3" fmla="*/ 757236 h 766762"/>
                  <a:gd name="connsiteX4" fmla="*/ 233363 w 1238250"/>
                  <a:gd name="connsiteY4" fmla="*/ 0 h 766762"/>
                  <a:gd name="connsiteX0" fmla="*/ 233363 w 1238250"/>
                  <a:gd name="connsiteY0" fmla="*/ 0 h 773375"/>
                  <a:gd name="connsiteX1" fmla="*/ 0 w 1238250"/>
                  <a:gd name="connsiteY1" fmla="*/ 4763 h 773375"/>
                  <a:gd name="connsiteX2" fmla="*/ 952500 w 1238250"/>
                  <a:gd name="connsiteY2" fmla="*/ 766762 h 773375"/>
                  <a:gd name="connsiteX3" fmla="*/ 1238250 w 1238250"/>
                  <a:gd name="connsiteY3" fmla="*/ 771523 h 773375"/>
                  <a:gd name="connsiteX4" fmla="*/ 233363 w 1238250"/>
                  <a:gd name="connsiteY4" fmla="*/ 0 h 773375"/>
                  <a:gd name="connsiteX0" fmla="*/ 233363 w 1238250"/>
                  <a:gd name="connsiteY0" fmla="*/ 0 h 771523"/>
                  <a:gd name="connsiteX1" fmla="*/ 0 w 1238250"/>
                  <a:gd name="connsiteY1" fmla="*/ 4763 h 771523"/>
                  <a:gd name="connsiteX2" fmla="*/ 952500 w 1238250"/>
                  <a:gd name="connsiteY2" fmla="*/ 766762 h 771523"/>
                  <a:gd name="connsiteX3" fmla="*/ 1238250 w 1238250"/>
                  <a:gd name="connsiteY3" fmla="*/ 771523 h 771523"/>
                  <a:gd name="connsiteX4" fmla="*/ 233363 w 1238250"/>
                  <a:gd name="connsiteY4" fmla="*/ 0 h 771523"/>
                  <a:gd name="connsiteX0" fmla="*/ 233363 w 1238250"/>
                  <a:gd name="connsiteY0" fmla="*/ 0 h 771523"/>
                  <a:gd name="connsiteX1" fmla="*/ 0 w 1238250"/>
                  <a:gd name="connsiteY1" fmla="*/ 23466 h 771523"/>
                  <a:gd name="connsiteX2" fmla="*/ 952500 w 1238250"/>
                  <a:gd name="connsiteY2" fmla="*/ 766762 h 771523"/>
                  <a:gd name="connsiteX3" fmla="*/ 1238250 w 1238250"/>
                  <a:gd name="connsiteY3" fmla="*/ 771523 h 771523"/>
                  <a:gd name="connsiteX4" fmla="*/ 233363 w 1238250"/>
                  <a:gd name="connsiteY4" fmla="*/ 0 h 771523"/>
                  <a:gd name="connsiteX0" fmla="*/ 233363 w 1238250"/>
                  <a:gd name="connsiteY0" fmla="*/ 0 h 757496"/>
                  <a:gd name="connsiteX1" fmla="*/ 0 w 1238250"/>
                  <a:gd name="connsiteY1" fmla="*/ 9439 h 757496"/>
                  <a:gd name="connsiteX2" fmla="*/ 952500 w 1238250"/>
                  <a:gd name="connsiteY2" fmla="*/ 752735 h 757496"/>
                  <a:gd name="connsiteX3" fmla="*/ 1238250 w 1238250"/>
                  <a:gd name="connsiteY3" fmla="*/ 757496 h 757496"/>
                  <a:gd name="connsiteX4" fmla="*/ 233363 w 1238250"/>
                  <a:gd name="connsiteY4" fmla="*/ 0 h 757496"/>
                  <a:gd name="connsiteX0" fmla="*/ 233363 w 1277416"/>
                  <a:gd name="connsiteY0" fmla="*/ 0 h 813350"/>
                  <a:gd name="connsiteX1" fmla="*/ 0 w 1277416"/>
                  <a:gd name="connsiteY1" fmla="*/ 9439 h 813350"/>
                  <a:gd name="connsiteX2" fmla="*/ 952500 w 1277416"/>
                  <a:gd name="connsiteY2" fmla="*/ 752735 h 813350"/>
                  <a:gd name="connsiteX3" fmla="*/ 1277416 w 1277416"/>
                  <a:gd name="connsiteY3" fmla="*/ 813350 h 813350"/>
                  <a:gd name="connsiteX4" fmla="*/ 233363 w 1277416"/>
                  <a:gd name="connsiteY4" fmla="*/ 0 h 813350"/>
                  <a:gd name="connsiteX0" fmla="*/ 233363 w 1277416"/>
                  <a:gd name="connsiteY0" fmla="*/ 0 h 814795"/>
                  <a:gd name="connsiteX1" fmla="*/ 0 w 1277416"/>
                  <a:gd name="connsiteY1" fmla="*/ 9439 h 814795"/>
                  <a:gd name="connsiteX2" fmla="*/ 980474 w 1277416"/>
                  <a:gd name="connsiteY2" fmla="*/ 814795 h 814795"/>
                  <a:gd name="connsiteX3" fmla="*/ 1277416 w 1277416"/>
                  <a:gd name="connsiteY3" fmla="*/ 813350 h 814795"/>
                  <a:gd name="connsiteX4" fmla="*/ 233363 w 1277416"/>
                  <a:gd name="connsiteY4" fmla="*/ 0 h 8147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7416" h="814795">
                    <a:moveTo>
                      <a:pt x="233363" y="0"/>
                    </a:moveTo>
                    <a:lnTo>
                      <a:pt x="0" y="9439"/>
                    </a:lnTo>
                    <a:lnTo>
                      <a:pt x="980474" y="814795"/>
                    </a:lnTo>
                    <a:cubicBezTo>
                      <a:pt x="1088424" y="806858"/>
                      <a:pt x="1074215" y="806999"/>
                      <a:pt x="1277416" y="813350"/>
                    </a:cubicBezTo>
                    <a:lnTo>
                      <a:pt x="233363" y="0"/>
                    </a:lnTo>
                    <a:close/>
                  </a:path>
                </a:pathLst>
              </a:custGeom>
              <a:solidFill>
                <a:srgbClr val="0099CC"/>
              </a:solidFill>
              <a:ln w="25400" cap="flat" cmpd="sng" algn="ctr">
                <a:noFill/>
                <a:prstDash val="solid"/>
              </a:ln>
              <a:effectLst/>
            </p:spPr>
            <p:txBody>
              <a:bodyPr anchor="ctr"/>
              <a:lstStyle/>
              <a:p>
                <a:pPr algn="ctr" eaLnBrk="1" fontAlgn="auto" hangingPunct="1">
                  <a:spcBef>
                    <a:spcPts val="0"/>
                  </a:spcBef>
                  <a:spcAft>
                    <a:spcPts val="0"/>
                  </a:spcAft>
                  <a:defRPr/>
                </a:pPr>
                <a:endParaRPr lang="en-US" sz="1800" kern="0" dirty="0">
                  <a:solidFill>
                    <a:sysClr val="window" lastClr="FFFFFF"/>
                  </a:solidFill>
                  <a:latin typeface="Calibri"/>
                  <a:ea typeface="+mn-ea"/>
                </a:endParaRPr>
              </a:p>
            </p:txBody>
          </p:sp>
          <p:sp>
            <p:nvSpPr>
              <p:cNvPr id="47" name="Rectangle 71"/>
              <p:cNvSpPr>
                <a:spLocks noChangeArrowheads="1"/>
              </p:cNvSpPr>
              <p:nvPr/>
            </p:nvSpPr>
            <p:spPr bwMode="auto">
              <a:xfrm>
                <a:off x="2577131" y="6049598"/>
                <a:ext cx="140072" cy="265332"/>
              </a:xfrm>
              <a:prstGeom prst="rect">
                <a:avLst/>
              </a:prstGeom>
              <a:solidFill>
                <a:srgbClr val="33CCFF"/>
              </a:solidFill>
              <a:ln w="25400">
                <a:noFill/>
                <a:miter lim="800000"/>
                <a:headEnd/>
                <a:tailEnd/>
              </a:ln>
            </p:spPr>
            <p:txBody>
              <a:bodyPr anchor="ctr"/>
              <a:lstStyle/>
              <a:p>
                <a:pPr algn="ctr" eaLnBrk="1" hangingPunct="1"/>
                <a:endParaRPr lang="zh-CN" altLang="zh-CN" sz="1800">
                  <a:solidFill>
                    <a:srgbClr val="FFFFFF"/>
                  </a:solidFill>
                  <a:latin typeface="Calibri" pitchFamily="34" charset="0"/>
                </a:endParaRPr>
              </a:p>
            </p:txBody>
          </p:sp>
          <p:sp>
            <p:nvSpPr>
              <p:cNvPr id="48" name="Freeform 72"/>
              <p:cNvSpPr/>
              <p:nvPr/>
            </p:nvSpPr>
            <p:spPr>
              <a:xfrm>
                <a:off x="2114115" y="5396768"/>
                <a:ext cx="595306" cy="647103"/>
              </a:xfrm>
              <a:custGeom>
                <a:avLst/>
                <a:gdLst>
                  <a:gd name="connsiteX0" fmla="*/ 5411 w 597877"/>
                  <a:gd name="connsiteY0" fmla="*/ 13527 h 646573"/>
                  <a:gd name="connsiteX1" fmla="*/ 0 w 597877"/>
                  <a:gd name="connsiteY1" fmla="*/ 305702 h 646573"/>
                  <a:gd name="connsiteX2" fmla="*/ 457200 w 597877"/>
                  <a:gd name="connsiteY2" fmla="*/ 646573 h 646573"/>
                  <a:gd name="connsiteX3" fmla="*/ 597877 w 597877"/>
                  <a:gd name="connsiteY3" fmla="*/ 646573 h 646573"/>
                  <a:gd name="connsiteX4" fmla="*/ 595172 w 597877"/>
                  <a:gd name="connsiteY4" fmla="*/ 321934 h 646573"/>
                  <a:gd name="connsiteX5" fmla="*/ 110919 w 597877"/>
                  <a:gd name="connsiteY5" fmla="*/ 0 h 646573"/>
                  <a:gd name="connsiteX6" fmla="*/ 5411 w 597877"/>
                  <a:gd name="connsiteY6" fmla="*/ 13527 h 646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7877" h="646573">
                    <a:moveTo>
                      <a:pt x="5411" y="13527"/>
                    </a:moveTo>
                    <a:lnTo>
                      <a:pt x="0" y="305702"/>
                    </a:lnTo>
                    <a:lnTo>
                      <a:pt x="457200" y="646573"/>
                    </a:lnTo>
                    <a:lnTo>
                      <a:pt x="597877" y="646573"/>
                    </a:lnTo>
                    <a:cubicBezTo>
                      <a:pt x="596975" y="538360"/>
                      <a:pt x="596074" y="430147"/>
                      <a:pt x="595172" y="321934"/>
                    </a:cubicBezTo>
                    <a:lnTo>
                      <a:pt x="110919" y="0"/>
                    </a:lnTo>
                    <a:lnTo>
                      <a:pt x="5411" y="13527"/>
                    </a:lnTo>
                    <a:close/>
                  </a:path>
                </a:pathLst>
              </a:custGeom>
              <a:noFill/>
              <a:ln w="12700" cap="flat" cmpd="sng" algn="ctr">
                <a:solidFill>
                  <a:sysClr val="windowText" lastClr="000000"/>
                </a:solidFill>
                <a:prstDash val="sysDash"/>
              </a:ln>
              <a:effectLst/>
            </p:spPr>
            <p:txBody>
              <a:bodyPr anchor="ctr"/>
              <a:lstStyle/>
              <a:p>
                <a:pPr algn="ctr" eaLnBrk="1" fontAlgn="auto" hangingPunct="1">
                  <a:spcBef>
                    <a:spcPts val="0"/>
                  </a:spcBef>
                  <a:spcAft>
                    <a:spcPts val="0"/>
                  </a:spcAft>
                  <a:defRPr/>
                </a:pPr>
                <a:endParaRPr lang="en-US" sz="1800" kern="0" dirty="0">
                  <a:solidFill>
                    <a:sysClr val="window" lastClr="FFFFFF"/>
                  </a:solidFill>
                  <a:latin typeface="Calibri"/>
                  <a:ea typeface="+mn-ea"/>
                </a:endParaRPr>
              </a:p>
            </p:txBody>
          </p:sp>
          <p:cxnSp>
            <p:nvCxnSpPr>
              <p:cNvPr id="49" name="Straight Connector 73"/>
              <p:cNvCxnSpPr>
                <a:cxnSpLocks noChangeShapeType="1"/>
                <a:stCxn id="48" idx="0"/>
              </p:cNvCxnSpPr>
              <p:nvPr/>
            </p:nvCxnSpPr>
            <p:spPr bwMode="auto">
              <a:xfrm>
                <a:off x="2118270" y="5410651"/>
                <a:ext cx="446379" cy="311112"/>
              </a:xfrm>
              <a:prstGeom prst="line">
                <a:avLst/>
              </a:prstGeom>
              <a:noFill/>
              <a:ln w="12700">
                <a:solidFill>
                  <a:srgbClr val="000000"/>
                </a:solidFill>
                <a:prstDash val="sysDash"/>
                <a:round/>
                <a:headEnd/>
                <a:tailEnd/>
              </a:ln>
            </p:spPr>
          </p:cxnSp>
          <p:cxnSp>
            <p:nvCxnSpPr>
              <p:cNvPr id="50" name="Straight Connector 74"/>
              <p:cNvCxnSpPr>
                <a:cxnSpLocks noChangeShapeType="1"/>
                <a:endCxn id="48" idx="4"/>
              </p:cNvCxnSpPr>
              <p:nvPr/>
            </p:nvCxnSpPr>
            <p:spPr bwMode="auto">
              <a:xfrm flipV="1">
                <a:off x="2567354" y="5719058"/>
                <a:ext cx="140677" cy="2705"/>
              </a:xfrm>
              <a:prstGeom prst="line">
                <a:avLst/>
              </a:prstGeom>
              <a:noFill/>
              <a:ln w="12700">
                <a:solidFill>
                  <a:srgbClr val="000000"/>
                </a:solidFill>
                <a:prstDash val="sysDash"/>
                <a:round/>
                <a:headEnd/>
                <a:tailEnd/>
              </a:ln>
            </p:spPr>
          </p:cxnSp>
          <p:cxnSp>
            <p:nvCxnSpPr>
              <p:cNvPr id="51" name="Straight Connector 75"/>
              <p:cNvCxnSpPr>
                <a:cxnSpLocks noChangeShapeType="1"/>
                <a:endCxn id="48" idx="2"/>
              </p:cNvCxnSpPr>
              <p:nvPr/>
            </p:nvCxnSpPr>
            <p:spPr bwMode="auto">
              <a:xfrm flipH="1">
                <a:off x="2570059" y="5721763"/>
                <a:ext cx="2705" cy="321934"/>
              </a:xfrm>
              <a:prstGeom prst="line">
                <a:avLst/>
              </a:prstGeom>
              <a:noFill/>
              <a:ln w="12700">
                <a:solidFill>
                  <a:srgbClr val="000000"/>
                </a:solidFill>
                <a:prstDash val="sysDash"/>
                <a:round/>
                <a:headEnd/>
                <a:tailEnd/>
              </a:ln>
            </p:spPr>
          </p:cxnSp>
          <p:cxnSp>
            <p:nvCxnSpPr>
              <p:cNvPr id="52" name="Straight Connector 76"/>
              <p:cNvCxnSpPr>
                <a:cxnSpLocks noChangeShapeType="1"/>
              </p:cNvCxnSpPr>
              <p:nvPr/>
            </p:nvCxnSpPr>
            <p:spPr bwMode="auto">
              <a:xfrm flipH="1">
                <a:off x="2221974" y="5387204"/>
                <a:ext cx="2705" cy="321934"/>
              </a:xfrm>
              <a:prstGeom prst="line">
                <a:avLst/>
              </a:prstGeom>
              <a:noFill/>
              <a:ln w="12700">
                <a:solidFill>
                  <a:srgbClr val="000000"/>
                </a:solidFill>
                <a:prstDash val="sysDash"/>
                <a:round/>
                <a:headEnd/>
                <a:tailEnd/>
              </a:ln>
            </p:spPr>
          </p:cxnSp>
        </p:grpSp>
        <p:grpSp>
          <p:nvGrpSpPr>
            <p:cNvPr id="34" name="Group 58"/>
            <p:cNvGrpSpPr>
              <a:grpSpLocks/>
            </p:cNvGrpSpPr>
            <p:nvPr/>
          </p:nvGrpSpPr>
          <p:grpSpPr bwMode="auto">
            <a:xfrm>
              <a:off x="971797" y="5294415"/>
              <a:ext cx="605641" cy="915203"/>
              <a:chOff x="335231" y="4405745"/>
              <a:chExt cx="1252537" cy="2138362"/>
            </a:xfrm>
          </p:grpSpPr>
          <p:sp>
            <p:nvSpPr>
              <p:cNvPr id="42" name="Freeform 66"/>
              <p:cNvSpPr/>
              <p:nvPr/>
            </p:nvSpPr>
            <p:spPr>
              <a:xfrm>
                <a:off x="333961" y="4406169"/>
                <a:ext cx="969641" cy="2136353"/>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6787" h="2138362">
                    <a:moveTo>
                      <a:pt x="0" y="0"/>
                    </a:moveTo>
                    <a:lnTo>
                      <a:pt x="0" y="1190625"/>
                    </a:lnTo>
                    <a:lnTo>
                      <a:pt x="966787" y="2138362"/>
                    </a:lnTo>
                    <a:cubicBezTo>
                      <a:pt x="965200" y="1673225"/>
                      <a:pt x="963612" y="1208087"/>
                      <a:pt x="962025" y="742950"/>
                    </a:cubicBezTo>
                    <a:lnTo>
                      <a:pt x="0" y="0"/>
                    </a:lnTo>
                    <a:close/>
                  </a:path>
                </a:pathLst>
              </a:custGeom>
              <a:solidFill>
                <a:srgbClr val="4F81BD"/>
              </a:solidFill>
              <a:ln w="25400" cap="flat" cmpd="sng" algn="ctr">
                <a:noFill/>
                <a:prstDash val="solid"/>
              </a:ln>
              <a:effectLst/>
            </p:spPr>
            <p:txBody>
              <a:bodyPr anchor="ctr"/>
              <a:lstStyle/>
              <a:p>
                <a:pPr algn="ctr" eaLnBrk="1" fontAlgn="auto" hangingPunct="1">
                  <a:spcBef>
                    <a:spcPts val="0"/>
                  </a:spcBef>
                  <a:spcAft>
                    <a:spcPts val="0"/>
                  </a:spcAft>
                  <a:defRPr/>
                </a:pPr>
                <a:endParaRPr lang="en-US" sz="1800" kern="0" dirty="0">
                  <a:solidFill>
                    <a:sysClr val="window" lastClr="FFFFFF"/>
                  </a:solidFill>
                  <a:latin typeface="Calibri"/>
                  <a:ea typeface="+mn-ea"/>
                </a:endParaRPr>
              </a:p>
            </p:txBody>
          </p:sp>
          <p:sp>
            <p:nvSpPr>
              <p:cNvPr id="43" name="Freeform 67"/>
              <p:cNvSpPr/>
              <p:nvPr/>
            </p:nvSpPr>
            <p:spPr>
              <a:xfrm>
                <a:off x="350055" y="4410631"/>
                <a:ext cx="1239211" cy="771583"/>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 name="connsiteX0" fmla="*/ 928688 w 1895475"/>
                  <a:gd name="connsiteY0" fmla="*/ 0 h 2138362"/>
                  <a:gd name="connsiteX1" fmla="*/ 0 w 1895475"/>
                  <a:gd name="connsiteY1" fmla="*/ 461963 h 2138362"/>
                  <a:gd name="connsiteX2" fmla="*/ 1895475 w 1895475"/>
                  <a:gd name="connsiteY2" fmla="*/ 2138362 h 2138362"/>
                  <a:gd name="connsiteX3" fmla="*/ 1890713 w 1895475"/>
                  <a:gd name="connsiteY3" fmla="*/ 742950 h 2138362"/>
                  <a:gd name="connsiteX4" fmla="*/ 928688 w 1895475"/>
                  <a:gd name="connsiteY4" fmla="*/ 0 h 2138362"/>
                  <a:gd name="connsiteX0" fmla="*/ 247650 w 1895475"/>
                  <a:gd name="connsiteY0" fmla="*/ 0 h 1738312"/>
                  <a:gd name="connsiteX1" fmla="*/ 0 w 1895475"/>
                  <a:gd name="connsiteY1" fmla="*/ 61913 h 1738312"/>
                  <a:gd name="connsiteX2" fmla="*/ 1895475 w 1895475"/>
                  <a:gd name="connsiteY2" fmla="*/ 1738312 h 1738312"/>
                  <a:gd name="connsiteX3" fmla="*/ 1890713 w 1895475"/>
                  <a:gd name="connsiteY3" fmla="*/ 342900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143000 w 1895475"/>
                  <a:gd name="connsiteY3" fmla="*/ 7762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143000 w 1895475"/>
                  <a:gd name="connsiteY3" fmla="*/ 7762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238250 w 1895475"/>
                  <a:gd name="connsiteY3" fmla="*/ 8143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238250 w 1895475"/>
                  <a:gd name="connsiteY3" fmla="*/ 814388 h 1738312"/>
                  <a:gd name="connsiteX4" fmla="*/ 247650 w 1895475"/>
                  <a:gd name="connsiteY4" fmla="*/ 0 h 1738312"/>
                  <a:gd name="connsiteX0" fmla="*/ 247650 w 1238250"/>
                  <a:gd name="connsiteY0" fmla="*/ 0 h 862012"/>
                  <a:gd name="connsiteX1" fmla="*/ 0 w 1238250"/>
                  <a:gd name="connsiteY1" fmla="*/ 61913 h 862012"/>
                  <a:gd name="connsiteX2" fmla="*/ 947738 w 1238250"/>
                  <a:gd name="connsiteY2" fmla="*/ 862012 h 862012"/>
                  <a:gd name="connsiteX3" fmla="*/ 1238250 w 1238250"/>
                  <a:gd name="connsiteY3" fmla="*/ 814388 h 862012"/>
                  <a:gd name="connsiteX4" fmla="*/ 247650 w 1238250"/>
                  <a:gd name="connsiteY4" fmla="*/ 0 h 862012"/>
                  <a:gd name="connsiteX0" fmla="*/ 247650 w 1238250"/>
                  <a:gd name="connsiteY0" fmla="*/ 0 h 823912"/>
                  <a:gd name="connsiteX1" fmla="*/ 0 w 1238250"/>
                  <a:gd name="connsiteY1" fmla="*/ 61913 h 823912"/>
                  <a:gd name="connsiteX2" fmla="*/ 952500 w 1238250"/>
                  <a:gd name="connsiteY2" fmla="*/ 823912 h 823912"/>
                  <a:gd name="connsiteX3" fmla="*/ 1238250 w 1238250"/>
                  <a:gd name="connsiteY3" fmla="*/ 814388 h 823912"/>
                  <a:gd name="connsiteX4" fmla="*/ 247650 w 1238250"/>
                  <a:gd name="connsiteY4" fmla="*/ 0 h 823912"/>
                  <a:gd name="connsiteX0" fmla="*/ 247650 w 1238250"/>
                  <a:gd name="connsiteY0" fmla="*/ 0 h 823912"/>
                  <a:gd name="connsiteX1" fmla="*/ 0 w 1238250"/>
                  <a:gd name="connsiteY1" fmla="*/ 61913 h 823912"/>
                  <a:gd name="connsiteX2" fmla="*/ 952500 w 1238250"/>
                  <a:gd name="connsiteY2" fmla="*/ 823912 h 823912"/>
                  <a:gd name="connsiteX3" fmla="*/ 1238250 w 1238250"/>
                  <a:gd name="connsiteY3" fmla="*/ 814388 h 823912"/>
                  <a:gd name="connsiteX4" fmla="*/ 247650 w 1238250"/>
                  <a:gd name="connsiteY4" fmla="*/ 0 h 823912"/>
                  <a:gd name="connsiteX0" fmla="*/ 233363 w 1238250"/>
                  <a:gd name="connsiteY0" fmla="*/ 0 h 766762"/>
                  <a:gd name="connsiteX1" fmla="*/ 0 w 1238250"/>
                  <a:gd name="connsiteY1" fmla="*/ 4763 h 766762"/>
                  <a:gd name="connsiteX2" fmla="*/ 952500 w 1238250"/>
                  <a:gd name="connsiteY2" fmla="*/ 766762 h 766762"/>
                  <a:gd name="connsiteX3" fmla="*/ 1238250 w 1238250"/>
                  <a:gd name="connsiteY3" fmla="*/ 757238 h 766762"/>
                  <a:gd name="connsiteX4" fmla="*/ 233363 w 1238250"/>
                  <a:gd name="connsiteY4" fmla="*/ 0 h 766762"/>
                  <a:gd name="connsiteX0" fmla="*/ 233363 w 1238250"/>
                  <a:gd name="connsiteY0" fmla="*/ 0 h 773376"/>
                  <a:gd name="connsiteX1" fmla="*/ 0 w 1238250"/>
                  <a:gd name="connsiteY1" fmla="*/ 4763 h 773376"/>
                  <a:gd name="connsiteX2" fmla="*/ 952500 w 1238250"/>
                  <a:gd name="connsiteY2" fmla="*/ 766762 h 773376"/>
                  <a:gd name="connsiteX3" fmla="*/ 1238250 w 1238250"/>
                  <a:gd name="connsiteY3" fmla="*/ 771525 h 773376"/>
                  <a:gd name="connsiteX4" fmla="*/ 233363 w 1238250"/>
                  <a:gd name="connsiteY4" fmla="*/ 0 h 773376"/>
                  <a:gd name="connsiteX0" fmla="*/ 233363 w 1238250"/>
                  <a:gd name="connsiteY0" fmla="*/ 0 h 766762"/>
                  <a:gd name="connsiteX1" fmla="*/ 0 w 1238250"/>
                  <a:gd name="connsiteY1" fmla="*/ 4763 h 766762"/>
                  <a:gd name="connsiteX2" fmla="*/ 952500 w 1238250"/>
                  <a:gd name="connsiteY2" fmla="*/ 766762 h 766762"/>
                  <a:gd name="connsiteX3" fmla="*/ 1238250 w 1238250"/>
                  <a:gd name="connsiteY3" fmla="*/ 757236 h 766762"/>
                  <a:gd name="connsiteX4" fmla="*/ 233363 w 1238250"/>
                  <a:gd name="connsiteY4" fmla="*/ 0 h 766762"/>
                  <a:gd name="connsiteX0" fmla="*/ 233363 w 1238250"/>
                  <a:gd name="connsiteY0" fmla="*/ 0 h 773375"/>
                  <a:gd name="connsiteX1" fmla="*/ 0 w 1238250"/>
                  <a:gd name="connsiteY1" fmla="*/ 4763 h 773375"/>
                  <a:gd name="connsiteX2" fmla="*/ 952500 w 1238250"/>
                  <a:gd name="connsiteY2" fmla="*/ 766762 h 773375"/>
                  <a:gd name="connsiteX3" fmla="*/ 1238250 w 1238250"/>
                  <a:gd name="connsiteY3" fmla="*/ 771523 h 773375"/>
                  <a:gd name="connsiteX4" fmla="*/ 233363 w 1238250"/>
                  <a:gd name="connsiteY4" fmla="*/ 0 h 773375"/>
                  <a:gd name="connsiteX0" fmla="*/ 233363 w 1238250"/>
                  <a:gd name="connsiteY0" fmla="*/ 0 h 771523"/>
                  <a:gd name="connsiteX1" fmla="*/ 0 w 1238250"/>
                  <a:gd name="connsiteY1" fmla="*/ 4763 h 771523"/>
                  <a:gd name="connsiteX2" fmla="*/ 952500 w 1238250"/>
                  <a:gd name="connsiteY2" fmla="*/ 766762 h 771523"/>
                  <a:gd name="connsiteX3" fmla="*/ 1238250 w 1238250"/>
                  <a:gd name="connsiteY3" fmla="*/ 771523 h 771523"/>
                  <a:gd name="connsiteX4" fmla="*/ 233363 w 1238250"/>
                  <a:gd name="connsiteY4" fmla="*/ 0 h 771523"/>
                  <a:gd name="connsiteX0" fmla="*/ 233363 w 1238250"/>
                  <a:gd name="connsiteY0" fmla="*/ 0 h 771523"/>
                  <a:gd name="connsiteX1" fmla="*/ 0 w 1238250"/>
                  <a:gd name="connsiteY1" fmla="*/ 23466 h 771523"/>
                  <a:gd name="connsiteX2" fmla="*/ 952500 w 1238250"/>
                  <a:gd name="connsiteY2" fmla="*/ 766762 h 771523"/>
                  <a:gd name="connsiteX3" fmla="*/ 1238250 w 1238250"/>
                  <a:gd name="connsiteY3" fmla="*/ 771523 h 771523"/>
                  <a:gd name="connsiteX4" fmla="*/ 233363 w 1238250"/>
                  <a:gd name="connsiteY4" fmla="*/ 0 h 771523"/>
                  <a:gd name="connsiteX0" fmla="*/ 233363 w 1238250"/>
                  <a:gd name="connsiteY0" fmla="*/ 0 h 757496"/>
                  <a:gd name="connsiteX1" fmla="*/ 0 w 1238250"/>
                  <a:gd name="connsiteY1" fmla="*/ 9439 h 757496"/>
                  <a:gd name="connsiteX2" fmla="*/ 952500 w 1238250"/>
                  <a:gd name="connsiteY2" fmla="*/ 752735 h 757496"/>
                  <a:gd name="connsiteX3" fmla="*/ 1238250 w 1238250"/>
                  <a:gd name="connsiteY3" fmla="*/ 757496 h 757496"/>
                  <a:gd name="connsiteX4" fmla="*/ 233363 w 1238250"/>
                  <a:gd name="connsiteY4" fmla="*/ 0 h 757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8250" h="757496">
                    <a:moveTo>
                      <a:pt x="233363" y="0"/>
                    </a:moveTo>
                    <a:lnTo>
                      <a:pt x="0" y="9439"/>
                    </a:lnTo>
                    <a:lnTo>
                      <a:pt x="952500" y="752735"/>
                    </a:lnTo>
                    <a:cubicBezTo>
                      <a:pt x="1060450" y="744798"/>
                      <a:pt x="1035049" y="751145"/>
                      <a:pt x="1238250" y="757496"/>
                    </a:cubicBezTo>
                    <a:lnTo>
                      <a:pt x="233363" y="0"/>
                    </a:lnTo>
                    <a:close/>
                  </a:path>
                </a:pathLst>
              </a:custGeom>
              <a:solidFill>
                <a:srgbClr val="0099CC"/>
              </a:solidFill>
              <a:ln w="25400" cap="flat" cmpd="sng" algn="ctr">
                <a:noFill/>
                <a:prstDash val="solid"/>
              </a:ln>
              <a:effectLst/>
            </p:spPr>
            <p:txBody>
              <a:bodyPr anchor="ctr"/>
              <a:lstStyle/>
              <a:p>
                <a:pPr algn="ctr" eaLnBrk="1" fontAlgn="auto" hangingPunct="1">
                  <a:spcBef>
                    <a:spcPts val="0"/>
                  </a:spcBef>
                  <a:spcAft>
                    <a:spcPts val="0"/>
                  </a:spcAft>
                  <a:defRPr/>
                </a:pPr>
                <a:endParaRPr lang="en-US" sz="1800" kern="0" dirty="0">
                  <a:solidFill>
                    <a:sysClr val="window" lastClr="FFFFFF"/>
                  </a:solidFill>
                  <a:latin typeface="Calibri"/>
                  <a:ea typeface="+mn-ea"/>
                </a:endParaRPr>
              </a:p>
            </p:txBody>
          </p:sp>
          <p:sp>
            <p:nvSpPr>
              <p:cNvPr id="44" name="Rectangle 68"/>
              <p:cNvSpPr>
                <a:spLocks noChangeArrowheads="1"/>
              </p:cNvSpPr>
              <p:nvPr/>
            </p:nvSpPr>
            <p:spPr bwMode="auto">
              <a:xfrm>
                <a:off x="1299580" y="5177755"/>
                <a:ext cx="289686" cy="1351386"/>
              </a:xfrm>
              <a:prstGeom prst="rect">
                <a:avLst/>
              </a:prstGeom>
              <a:solidFill>
                <a:srgbClr val="33CCFF"/>
              </a:solidFill>
              <a:ln w="25400">
                <a:noFill/>
                <a:miter lim="800000"/>
                <a:headEnd/>
                <a:tailEnd/>
              </a:ln>
            </p:spPr>
            <p:txBody>
              <a:bodyPr anchor="ctr"/>
              <a:lstStyle/>
              <a:p>
                <a:pPr algn="ctr" eaLnBrk="1" hangingPunct="1"/>
                <a:endParaRPr lang="zh-CN" altLang="zh-CN" sz="1800">
                  <a:solidFill>
                    <a:srgbClr val="FFFFFF"/>
                  </a:solidFill>
                  <a:latin typeface="Calibri" pitchFamily="34" charset="0"/>
                </a:endParaRPr>
              </a:p>
            </p:txBody>
          </p:sp>
        </p:grpSp>
        <p:sp>
          <p:nvSpPr>
            <p:cNvPr id="35" name="Rectangle 59"/>
            <p:cNvSpPr>
              <a:spLocks noChangeArrowheads="1"/>
            </p:cNvSpPr>
            <p:nvPr/>
          </p:nvSpPr>
          <p:spPr bwMode="auto">
            <a:xfrm>
              <a:off x="1838851" y="6126859"/>
              <a:ext cx="2180844" cy="64901"/>
            </a:xfrm>
            <a:prstGeom prst="rect">
              <a:avLst/>
            </a:prstGeom>
            <a:solidFill>
              <a:srgbClr val="33CCFF"/>
            </a:solidFill>
            <a:ln w="25400">
              <a:noFill/>
              <a:miter lim="800000"/>
              <a:headEnd/>
              <a:tailEnd/>
            </a:ln>
          </p:spPr>
          <p:txBody>
            <a:bodyPr anchor="ctr"/>
            <a:lstStyle/>
            <a:p>
              <a:pPr algn="ctr" eaLnBrk="1" hangingPunct="1"/>
              <a:endParaRPr lang="zh-CN" altLang="zh-CN" sz="1800">
                <a:solidFill>
                  <a:srgbClr val="FFFFFF"/>
                </a:solidFill>
                <a:latin typeface="Calibri" pitchFamily="34" charset="0"/>
              </a:endParaRPr>
            </a:p>
          </p:txBody>
        </p:sp>
        <p:sp>
          <p:nvSpPr>
            <p:cNvPr id="36" name="Right Arrow 60"/>
            <p:cNvSpPr>
              <a:spLocks noChangeArrowheads="1"/>
            </p:cNvSpPr>
            <p:nvPr/>
          </p:nvSpPr>
          <p:spPr bwMode="auto">
            <a:xfrm>
              <a:off x="2556720" y="6056232"/>
              <a:ext cx="266527" cy="219518"/>
            </a:xfrm>
            <a:prstGeom prst="rightArrow">
              <a:avLst>
                <a:gd name="adj1" fmla="val 13889"/>
                <a:gd name="adj2" fmla="val 53703"/>
              </a:avLst>
            </a:prstGeom>
            <a:solidFill>
              <a:srgbClr val="33CCFF"/>
            </a:solidFill>
            <a:ln w="25400">
              <a:noFill/>
              <a:miter lim="800000"/>
              <a:headEnd/>
              <a:tailEnd/>
            </a:ln>
          </p:spPr>
          <p:txBody>
            <a:bodyPr anchor="ctr"/>
            <a:lstStyle/>
            <a:p>
              <a:pPr algn="ctr" eaLnBrk="1" hangingPunct="1"/>
              <a:endParaRPr lang="zh-CN" altLang="zh-CN" sz="1800">
                <a:solidFill>
                  <a:srgbClr val="FFFFFF"/>
                </a:solidFill>
                <a:latin typeface="Calibri" pitchFamily="34" charset="0"/>
              </a:endParaRPr>
            </a:p>
          </p:txBody>
        </p:sp>
        <p:grpSp>
          <p:nvGrpSpPr>
            <p:cNvPr id="37" name="Group 61"/>
            <p:cNvGrpSpPr>
              <a:grpSpLocks/>
            </p:cNvGrpSpPr>
            <p:nvPr/>
          </p:nvGrpSpPr>
          <p:grpSpPr bwMode="auto">
            <a:xfrm>
              <a:off x="593766" y="5284519"/>
              <a:ext cx="605641" cy="915203"/>
              <a:chOff x="335231" y="4405745"/>
              <a:chExt cx="1252537" cy="2138362"/>
            </a:xfrm>
          </p:grpSpPr>
          <p:sp>
            <p:nvSpPr>
              <p:cNvPr id="39" name="Freeform 63"/>
              <p:cNvSpPr/>
              <p:nvPr/>
            </p:nvSpPr>
            <p:spPr>
              <a:xfrm>
                <a:off x="335231" y="4406992"/>
                <a:ext cx="965619" cy="2136350"/>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6787" h="2138362">
                    <a:moveTo>
                      <a:pt x="0" y="0"/>
                    </a:moveTo>
                    <a:lnTo>
                      <a:pt x="0" y="1190625"/>
                    </a:lnTo>
                    <a:lnTo>
                      <a:pt x="966787" y="2138362"/>
                    </a:lnTo>
                    <a:cubicBezTo>
                      <a:pt x="965200" y="1673225"/>
                      <a:pt x="963612" y="1208087"/>
                      <a:pt x="962025" y="742950"/>
                    </a:cubicBezTo>
                    <a:lnTo>
                      <a:pt x="0" y="0"/>
                    </a:lnTo>
                    <a:close/>
                  </a:path>
                </a:pathLst>
              </a:custGeom>
              <a:solidFill>
                <a:srgbClr val="4F81BD"/>
              </a:solidFill>
              <a:ln w="25400" cap="flat" cmpd="sng" algn="ctr">
                <a:noFill/>
                <a:prstDash val="solid"/>
              </a:ln>
              <a:effectLst/>
            </p:spPr>
            <p:txBody>
              <a:bodyPr anchor="ctr"/>
              <a:lstStyle/>
              <a:p>
                <a:pPr algn="ctr" eaLnBrk="1" fontAlgn="auto" hangingPunct="1">
                  <a:spcBef>
                    <a:spcPts val="0"/>
                  </a:spcBef>
                  <a:spcAft>
                    <a:spcPts val="0"/>
                  </a:spcAft>
                  <a:defRPr/>
                </a:pPr>
                <a:endParaRPr lang="en-US" sz="1800" kern="0" dirty="0">
                  <a:solidFill>
                    <a:sysClr val="window" lastClr="FFFFFF"/>
                  </a:solidFill>
                  <a:latin typeface="Calibri"/>
                  <a:ea typeface="+mn-ea"/>
                </a:endParaRPr>
              </a:p>
            </p:txBody>
          </p:sp>
          <p:sp>
            <p:nvSpPr>
              <p:cNvPr id="40" name="Freeform 64"/>
              <p:cNvSpPr/>
              <p:nvPr/>
            </p:nvSpPr>
            <p:spPr>
              <a:xfrm>
                <a:off x="351325" y="4411451"/>
                <a:ext cx="1235186" cy="771586"/>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 name="connsiteX0" fmla="*/ 928688 w 1895475"/>
                  <a:gd name="connsiteY0" fmla="*/ 0 h 2138362"/>
                  <a:gd name="connsiteX1" fmla="*/ 0 w 1895475"/>
                  <a:gd name="connsiteY1" fmla="*/ 461963 h 2138362"/>
                  <a:gd name="connsiteX2" fmla="*/ 1895475 w 1895475"/>
                  <a:gd name="connsiteY2" fmla="*/ 2138362 h 2138362"/>
                  <a:gd name="connsiteX3" fmla="*/ 1890713 w 1895475"/>
                  <a:gd name="connsiteY3" fmla="*/ 742950 h 2138362"/>
                  <a:gd name="connsiteX4" fmla="*/ 928688 w 1895475"/>
                  <a:gd name="connsiteY4" fmla="*/ 0 h 2138362"/>
                  <a:gd name="connsiteX0" fmla="*/ 247650 w 1895475"/>
                  <a:gd name="connsiteY0" fmla="*/ 0 h 1738312"/>
                  <a:gd name="connsiteX1" fmla="*/ 0 w 1895475"/>
                  <a:gd name="connsiteY1" fmla="*/ 61913 h 1738312"/>
                  <a:gd name="connsiteX2" fmla="*/ 1895475 w 1895475"/>
                  <a:gd name="connsiteY2" fmla="*/ 1738312 h 1738312"/>
                  <a:gd name="connsiteX3" fmla="*/ 1890713 w 1895475"/>
                  <a:gd name="connsiteY3" fmla="*/ 342900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143000 w 1895475"/>
                  <a:gd name="connsiteY3" fmla="*/ 7762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143000 w 1895475"/>
                  <a:gd name="connsiteY3" fmla="*/ 7762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238250 w 1895475"/>
                  <a:gd name="connsiteY3" fmla="*/ 8143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238250 w 1895475"/>
                  <a:gd name="connsiteY3" fmla="*/ 814388 h 1738312"/>
                  <a:gd name="connsiteX4" fmla="*/ 247650 w 1895475"/>
                  <a:gd name="connsiteY4" fmla="*/ 0 h 1738312"/>
                  <a:gd name="connsiteX0" fmla="*/ 247650 w 1238250"/>
                  <a:gd name="connsiteY0" fmla="*/ 0 h 862012"/>
                  <a:gd name="connsiteX1" fmla="*/ 0 w 1238250"/>
                  <a:gd name="connsiteY1" fmla="*/ 61913 h 862012"/>
                  <a:gd name="connsiteX2" fmla="*/ 947738 w 1238250"/>
                  <a:gd name="connsiteY2" fmla="*/ 862012 h 862012"/>
                  <a:gd name="connsiteX3" fmla="*/ 1238250 w 1238250"/>
                  <a:gd name="connsiteY3" fmla="*/ 814388 h 862012"/>
                  <a:gd name="connsiteX4" fmla="*/ 247650 w 1238250"/>
                  <a:gd name="connsiteY4" fmla="*/ 0 h 862012"/>
                  <a:gd name="connsiteX0" fmla="*/ 247650 w 1238250"/>
                  <a:gd name="connsiteY0" fmla="*/ 0 h 823912"/>
                  <a:gd name="connsiteX1" fmla="*/ 0 w 1238250"/>
                  <a:gd name="connsiteY1" fmla="*/ 61913 h 823912"/>
                  <a:gd name="connsiteX2" fmla="*/ 952500 w 1238250"/>
                  <a:gd name="connsiteY2" fmla="*/ 823912 h 823912"/>
                  <a:gd name="connsiteX3" fmla="*/ 1238250 w 1238250"/>
                  <a:gd name="connsiteY3" fmla="*/ 814388 h 823912"/>
                  <a:gd name="connsiteX4" fmla="*/ 247650 w 1238250"/>
                  <a:gd name="connsiteY4" fmla="*/ 0 h 823912"/>
                  <a:gd name="connsiteX0" fmla="*/ 247650 w 1238250"/>
                  <a:gd name="connsiteY0" fmla="*/ 0 h 823912"/>
                  <a:gd name="connsiteX1" fmla="*/ 0 w 1238250"/>
                  <a:gd name="connsiteY1" fmla="*/ 61913 h 823912"/>
                  <a:gd name="connsiteX2" fmla="*/ 952500 w 1238250"/>
                  <a:gd name="connsiteY2" fmla="*/ 823912 h 823912"/>
                  <a:gd name="connsiteX3" fmla="*/ 1238250 w 1238250"/>
                  <a:gd name="connsiteY3" fmla="*/ 814388 h 823912"/>
                  <a:gd name="connsiteX4" fmla="*/ 247650 w 1238250"/>
                  <a:gd name="connsiteY4" fmla="*/ 0 h 823912"/>
                  <a:gd name="connsiteX0" fmla="*/ 233363 w 1238250"/>
                  <a:gd name="connsiteY0" fmla="*/ 0 h 766762"/>
                  <a:gd name="connsiteX1" fmla="*/ 0 w 1238250"/>
                  <a:gd name="connsiteY1" fmla="*/ 4763 h 766762"/>
                  <a:gd name="connsiteX2" fmla="*/ 952500 w 1238250"/>
                  <a:gd name="connsiteY2" fmla="*/ 766762 h 766762"/>
                  <a:gd name="connsiteX3" fmla="*/ 1238250 w 1238250"/>
                  <a:gd name="connsiteY3" fmla="*/ 757238 h 766762"/>
                  <a:gd name="connsiteX4" fmla="*/ 233363 w 1238250"/>
                  <a:gd name="connsiteY4" fmla="*/ 0 h 766762"/>
                  <a:gd name="connsiteX0" fmla="*/ 233363 w 1238250"/>
                  <a:gd name="connsiteY0" fmla="*/ 0 h 773376"/>
                  <a:gd name="connsiteX1" fmla="*/ 0 w 1238250"/>
                  <a:gd name="connsiteY1" fmla="*/ 4763 h 773376"/>
                  <a:gd name="connsiteX2" fmla="*/ 952500 w 1238250"/>
                  <a:gd name="connsiteY2" fmla="*/ 766762 h 773376"/>
                  <a:gd name="connsiteX3" fmla="*/ 1238250 w 1238250"/>
                  <a:gd name="connsiteY3" fmla="*/ 771525 h 773376"/>
                  <a:gd name="connsiteX4" fmla="*/ 233363 w 1238250"/>
                  <a:gd name="connsiteY4" fmla="*/ 0 h 773376"/>
                  <a:gd name="connsiteX0" fmla="*/ 233363 w 1238250"/>
                  <a:gd name="connsiteY0" fmla="*/ 0 h 766762"/>
                  <a:gd name="connsiteX1" fmla="*/ 0 w 1238250"/>
                  <a:gd name="connsiteY1" fmla="*/ 4763 h 766762"/>
                  <a:gd name="connsiteX2" fmla="*/ 952500 w 1238250"/>
                  <a:gd name="connsiteY2" fmla="*/ 766762 h 766762"/>
                  <a:gd name="connsiteX3" fmla="*/ 1238250 w 1238250"/>
                  <a:gd name="connsiteY3" fmla="*/ 757236 h 766762"/>
                  <a:gd name="connsiteX4" fmla="*/ 233363 w 1238250"/>
                  <a:gd name="connsiteY4" fmla="*/ 0 h 766762"/>
                  <a:gd name="connsiteX0" fmla="*/ 233363 w 1238250"/>
                  <a:gd name="connsiteY0" fmla="*/ 0 h 773375"/>
                  <a:gd name="connsiteX1" fmla="*/ 0 w 1238250"/>
                  <a:gd name="connsiteY1" fmla="*/ 4763 h 773375"/>
                  <a:gd name="connsiteX2" fmla="*/ 952500 w 1238250"/>
                  <a:gd name="connsiteY2" fmla="*/ 766762 h 773375"/>
                  <a:gd name="connsiteX3" fmla="*/ 1238250 w 1238250"/>
                  <a:gd name="connsiteY3" fmla="*/ 771523 h 773375"/>
                  <a:gd name="connsiteX4" fmla="*/ 233363 w 1238250"/>
                  <a:gd name="connsiteY4" fmla="*/ 0 h 773375"/>
                  <a:gd name="connsiteX0" fmla="*/ 233363 w 1238250"/>
                  <a:gd name="connsiteY0" fmla="*/ 0 h 771523"/>
                  <a:gd name="connsiteX1" fmla="*/ 0 w 1238250"/>
                  <a:gd name="connsiteY1" fmla="*/ 4763 h 771523"/>
                  <a:gd name="connsiteX2" fmla="*/ 952500 w 1238250"/>
                  <a:gd name="connsiteY2" fmla="*/ 766762 h 771523"/>
                  <a:gd name="connsiteX3" fmla="*/ 1238250 w 1238250"/>
                  <a:gd name="connsiteY3" fmla="*/ 771523 h 771523"/>
                  <a:gd name="connsiteX4" fmla="*/ 233363 w 1238250"/>
                  <a:gd name="connsiteY4" fmla="*/ 0 h 771523"/>
                  <a:gd name="connsiteX0" fmla="*/ 233363 w 1238250"/>
                  <a:gd name="connsiteY0" fmla="*/ 0 h 771523"/>
                  <a:gd name="connsiteX1" fmla="*/ 0 w 1238250"/>
                  <a:gd name="connsiteY1" fmla="*/ 23466 h 771523"/>
                  <a:gd name="connsiteX2" fmla="*/ 952500 w 1238250"/>
                  <a:gd name="connsiteY2" fmla="*/ 766762 h 771523"/>
                  <a:gd name="connsiteX3" fmla="*/ 1238250 w 1238250"/>
                  <a:gd name="connsiteY3" fmla="*/ 771523 h 771523"/>
                  <a:gd name="connsiteX4" fmla="*/ 233363 w 1238250"/>
                  <a:gd name="connsiteY4" fmla="*/ 0 h 771523"/>
                  <a:gd name="connsiteX0" fmla="*/ 233363 w 1238250"/>
                  <a:gd name="connsiteY0" fmla="*/ 0 h 757496"/>
                  <a:gd name="connsiteX1" fmla="*/ 0 w 1238250"/>
                  <a:gd name="connsiteY1" fmla="*/ 9439 h 757496"/>
                  <a:gd name="connsiteX2" fmla="*/ 952500 w 1238250"/>
                  <a:gd name="connsiteY2" fmla="*/ 752735 h 757496"/>
                  <a:gd name="connsiteX3" fmla="*/ 1238250 w 1238250"/>
                  <a:gd name="connsiteY3" fmla="*/ 757496 h 757496"/>
                  <a:gd name="connsiteX4" fmla="*/ 233363 w 1238250"/>
                  <a:gd name="connsiteY4" fmla="*/ 0 h 757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8250" h="757496">
                    <a:moveTo>
                      <a:pt x="233363" y="0"/>
                    </a:moveTo>
                    <a:lnTo>
                      <a:pt x="0" y="9439"/>
                    </a:lnTo>
                    <a:lnTo>
                      <a:pt x="952500" y="752735"/>
                    </a:lnTo>
                    <a:cubicBezTo>
                      <a:pt x="1060450" y="744798"/>
                      <a:pt x="1035049" y="751145"/>
                      <a:pt x="1238250" y="757496"/>
                    </a:cubicBezTo>
                    <a:lnTo>
                      <a:pt x="233363" y="0"/>
                    </a:lnTo>
                    <a:close/>
                  </a:path>
                </a:pathLst>
              </a:custGeom>
              <a:solidFill>
                <a:srgbClr val="0099CC"/>
              </a:solidFill>
              <a:ln w="25400" cap="flat" cmpd="sng" algn="ctr">
                <a:noFill/>
                <a:prstDash val="solid"/>
              </a:ln>
              <a:effectLst/>
            </p:spPr>
            <p:txBody>
              <a:bodyPr anchor="ctr"/>
              <a:lstStyle/>
              <a:p>
                <a:pPr algn="ctr" eaLnBrk="1" fontAlgn="auto" hangingPunct="1">
                  <a:spcBef>
                    <a:spcPts val="0"/>
                  </a:spcBef>
                  <a:spcAft>
                    <a:spcPts val="0"/>
                  </a:spcAft>
                  <a:defRPr/>
                </a:pPr>
                <a:endParaRPr lang="en-US" sz="1800" kern="0" dirty="0">
                  <a:solidFill>
                    <a:sysClr val="window" lastClr="FFFFFF"/>
                  </a:solidFill>
                  <a:latin typeface="Calibri"/>
                  <a:ea typeface="+mn-ea"/>
                </a:endParaRPr>
              </a:p>
            </p:txBody>
          </p:sp>
          <p:sp>
            <p:nvSpPr>
              <p:cNvPr id="41" name="Rectangle 65"/>
              <p:cNvSpPr>
                <a:spLocks noChangeArrowheads="1"/>
              </p:cNvSpPr>
              <p:nvPr/>
            </p:nvSpPr>
            <p:spPr bwMode="auto">
              <a:xfrm>
                <a:off x="1296825" y="5178575"/>
                <a:ext cx="289686" cy="1351389"/>
              </a:xfrm>
              <a:prstGeom prst="rect">
                <a:avLst/>
              </a:prstGeom>
              <a:solidFill>
                <a:srgbClr val="33CCFF"/>
              </a:solidFill>
              <a:ln w="25400">
                <a:noFill/>
                <a:miter lim="800000"/>
                <a:headEnd/>
                <a:tailEnd/>
              </a:ln>
            </p:spPr>
            <p:txBody>
              <a:bodyPr anchor="ctr"/>
              <a:lstStyle/>
              <a:p>
                <a:pPr algn="ctr" eaLnBrk="1" hangingPunct="1"/>
                <a:endParaRPr lang="zh-CN" altLang="zh-CN" sz="1800">
                  <a:solidFill>
                    <a:srgbClr val="FFFFFF"/>
                  </a:solidFill>
                  <a:latin typeface="Calibri" pitchFamily="34" charset="0"/>
                </a:endParaRPr>
              </a:p>
            </p:txBody>
          </p:sp>
        </p:grpSp>
        <p:sp>
          <p:nvSpPr>
            <p:cNvPr id="38" name="Right Arrow 62"/>
            <p:cNvSpPr>
              <a:spLocks noChangeArrowheads="1"/>
            </p:cNvSpPr>
            <p:nvPr/>
          </p:nvSpPr>
          <p:spPr bwMode="auto">
            <a:xfrm rot="-5245926">
              <a:off x="3947358" y="5684800"/>
              <a:ext cx="267240" cy="219835"/>
            </a:xfrm>
            <a:prstGeom prst="rightArrow">
              <a:avLst>
                <a:gd name="adj1" fmla="val 13889"/>
                <a:gd name="adj2" fmla="val 53702"/>
              </a:avLst>
            </a:prstGeom>
            <a:solidFill>
              <a:srgbClr val="33CCFF"/>
            </a:solidFill>
            <a:ln w="25400">
              <a:noFill/>
              <a:miter lim="800000"/>
              <a:headEnd/>
              <a:tailEnd/>
            </a:ln>
          </p:spPr>
          <p:txBody>
            <a:bodyPr anchor="ctr"/>
            <a:lstStyle/>
            <a:p>
              <a:pPr algn="ctr" eaLnBrk="1" hangingPunct="1"/>
              <a:endParaRPr lang="zh-CN" altLang="zh-CN" sz="1800">
                <a:solidFill>
                  <a:srgbClr val="FFFFFF"/>
                </a:solidFill>
                <a:latin typeface="Calibri" pitchFamily="34" charset="0"/>
              </a:endParaRPr>
            </a:p>
          </p:txBody>
        </p:sp>
      </p:grpSp>
      <p:sp>
        <p:nvSpPr>
          <p:cNvPr id="61" name="TextBox 60"/>
          <p:cNvSpPr txBox="1"/>
          <p:nvPr/>
        </p:nvSpPr>
        <p:spPr>
          <a:xfrm>
            <a:off x="541338" y="2477765"/>
            <a:ext cx="1338828" cy="534762"/>
          </a:xfrm>
          <a:prstGeom prst="rect">
            <a:avLst/>
          </a:prstGeom>
          <a:noFill/>
        </p:spPr>
        <p:txBody>
          <a:bodyPr wrap="none">
            <a:spAutoFit/>
          </a:bodyPr>
          <a:lstStyle/>
          <a:p>
            <a:pPr eaLnBrk="1" fontAlgn="auto" hangingPunct="1">
              <a:lnSpc>
                <a:spcPts val="1700"/>
              </a:lnSpc>
              <a:spcBef>
                <a:spcPts val="0"/>
              </a:spcBef>
              <a:spcAft>
                <a:spcPts val="0"/>
              </a:spcAft>
              <a:defRPr/>
            </a:pPr>
            <a:r>
              <a:rPr lang="zh-CN" altLang="en-US" sz="1800" kern="0" dirty="0">
                <a:solidFill>
                  <a:prstClr val="black"/>
                </a:solidFill>
                <a:latin typeface="Calibri"/>
                <a:ea typeface="+mn-ea"/>
              </a:rPr>
              <a:t>每个数据包</a:t>
            </a:r>
            <a:br>
              <a:rPr lang="en-US" altLang="zh-CN" sz="1800" kern="0" dirty="0">
                <a:solidFill>
                  <a:prstClr val="black"/>
                </a:solidFill>
                <a:latin typeface="Calibri"/>
                <a:ea typeface="+mn-ea"/>
              </a:rPr>
            </a:br>
            <a:r>
              <a:rPr lang="en-US" sz="1800" i="1" kern="0" dirty="0">
                <a:solidFill>
                  <a:prstClr val="black"/>
                </a:solidFill>
                <a:latin typeface="Calibri"/>
                <a:ea typeface="+mn-ea"/>
              </a:rPr>
              <a:t>L</a:t>
            </a:r>
            <a:r>
              <a:rPr lang="en-US" sz="1800" kern="0" dirty="0">
                <a:solidFill>
                  <a:prstClr val="black"/>
                </a:solidFill>
                <a:latin typeface="Calibri"/>
                <a:ea typeface="+mn-ea"/>
              </a:rPr>
              <a:t> </a:t>
            </a:r>
            <a:r>
              <a:rPr lang="zh-CN" altLang="en-US" sz="1800" kern="0" dirty="0">
                <a:solidFill>
                  <a:prstClr val="black"/>
                </a:solidFill>
                <a:latin typeface="Calibri"/>
                <a:ea typeface="+mn-ea"/>
              </a:rPr>
              <a:t>比特</a:t>
            </a:r>
            <a:endParaRPr lang="en-US" sz="1800" kern="0" dirty="0">
              <a:solidFill>
                <a:prstClr val="black"/>
              </a:solidFill>
              <a:latin typeface="Calibri"/>
              <a:ea typeface="+mn-ea"/>
            </a:endParaRPr>
          </a:p>
        </p:txBody>
      </p:sp>
      <p:sp>
        <p:nvSpPr>
          <p:cNvPr id="62" name="TextBox 61"/>
          <p:cNvSpPr txBox="1"/>
          <p:nvPr/>
        </p:nvSpPr>
        <p:spPr>
          <a:xfrm>
            <a:off x="5334000" y="3473127"/>
            <a:ext cx="566738" cy="306388"/>
          </a:xfrm>
          <a:prstGeom prst="rect">
            <a:avLst/>
          </a:prstGeom>
          <a:noFill/>
        </p:spPr>
        <p:txBody>
          <a:bodyPr wrap="none">
            <a:spAutoFit/>
          </a:bodyPr>
          <a:lstStyle/>
          <a:p>
            <a:pPr eaLnBrk="1" fontAlgn="auto" hangingPunct="1">
              <a:spcBef>
                <a:spcPts val="0"/>
              </a:spcBef>
              <a:spcAft>
                <a:spcPts val="0"/>
              </a:spcAft>
              <a:defRPr/>
            </a:pPr>
            <a:r>
              <a:rPr lang="en-US" sz="1800" i="1" kern="0" dirty="0">
                <a:solidFill>
                  <a:prstClr val="black"/>
                </a:solidFill>
                <a:latin typeface="Calibri"/>
                <a:ea typeface="+mn-ea"/>
              </a:rPr>
              <a:t>R</a:t>
            </a:r>
            <a:r>
              <a:rPr lang="en-US" sz="1800" kern="0" dirty="0">
                <a:solidFill>
                  <a:prstClr val="black"/>
                </a:solidFill>
                <a:latin typeface="Calibri"/>
                <a:ea typeface="+mn-ea"/>
              </a:rPr>
              <a:t> bps</a:t>
            </a:r>
          </a:p>
        </p:txBody>
      </p:sp>
      <p:sp>
        <p:nvSpPr>
          <p:cNvPr id="63" name="Rectangle 3"/>
          <p:cNvSpPr txBox="1">
            <a:spLocks noChangeArrowheads="1"/>
          </p:cNvSpPr>
          <p:nvPr/>
        </p:nvSpPr>
        <p:spPr bwMode="auto">
          <a:xfrm>
            <a:off x="579438" y="3839095"/>
            <a:ext cx="4143375" cy="326231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287338" marR="0" lvl="0" indent="-287338" algn="l" defTabSz="914400" rtl="0" eaLnBrk="1" fontAlgn="base" latinLnBrk="0" hangingPunct="1">
              <a:lnSpc>
                <a:spcPct val="100000"/>
              </a:lnSpc>
              <a:spcBef>
                <a:spcPct val="20000"/>
              </a:spcBef>
              <a:spcAft>
                <a:spcPct val="0"/>
              </a:spcAft>
              <a:buClr>
                <a:schemeClr val="folHlink"/>
              </a:buClr>
              <a:buSzPct val="60000"/>
              <a:buFont typeface="Wingdings" pitchFamily="2" charset="2"/>
              <a:buChar char="n"/>
              <a:tabLst/>
              <a:defRPr/>
            </a:pPr>
            <a:r>
              <a:rPr kumimoji="0" lang="zh-CN" altLang="en-US" sz="2000" b="0" u="none" strike="noStrike" kern="0" cap="none" spc="0" normalizeH="0" baseline="0" noProof="0" dirty="0">
                <a:ln>
                  <a:noFill/>
                </a:ln>
                <a:solidFill>
                  <a:schemeClr val="tx1"/>
                </a:solidFill>
                <a:effectLst/>
                <a:uLnTx/>
                <a:uFillTx/>
                <a:latin typeface="+mn-ea"/>
                <a:cs typeface="+mn-cs"/>
              </a:rPr>
              <a:t>以</a:t>
            </a:r>
            <a:r>
              <a:rPr kumimoji="0" lang="en-US" altLang="zh-CN" sz="2000" b="0" i="1" u="none" strike="noStrike" kern="0" cap="none" spc="0" normalizeH="0" baseline="0" noProof="0" dirty="0">
                <a:ln>
                  <a:noFill/>
                </a:ln>
                <a:solidFill>
                  <a:schemeClr val="tx1"/>
                </a:solidFill>
                <a:effectLst/>
                <a:uLnTx/>
                <a:uFillTx/>
                <a:latin typeface="+mn-ea"/>
                <a:cs typeface="+mn-cs"/>
              </a:rPr>
              <a:t>R</a:t>
            </a:r>
            <a:r>
              <a:rPr kumimoji="0" lang="en-US" altLang="zh-CN" sz="2000" b="0" u="none" strike="noStrike" kern="0" cap="none" spc="0" normalizeH="0" baseline="0" noProof="0" dirty="0">
                <a:ln>
                  <a:noFill/>
                </a:ln>
                <a:solidFill>
                  <a:schemeClr val="tx1"/>
                </a:solidFill>
                <a:effectLst/>
                <a:uLnTx/>
                <a:uFillTx/>
                <a:latin typeface="+mn-ea"/>
                <a:cs typeface="+mn-cs"/>
              </a:rPr>
              <a:t> bps</a:t>
            </a:r>
            <a:r>
              <a:rPr kumimoji="0" lang="zh-CN" altLang="en-US" sz="2000" b="0" u="none" strike="noStrike" kern="0" cap="none" spc="0" normalizeH="0" baseline="0" noProof="0" dirty="0">
                <a:ln>
                  <a:noFill/>
                </a:ln>
                <a:solidFill>
                  <a:schemeClr val="tx1"/>
                </a:solidFill>
                <a:effectLst/>
                <a:uLnTx/>
                <a:uFillTx/>
                <a:latin typeface="+mn-ea"/>
                <a:cs typeface="+mn-cs"/>
              </a:rPr>
              <a:t>速率将</a:t>
            </a:r>
            <a:r>
              <a:rPr kumimoji="0" lang="en-US" altLang="zh-CN" sz="2000" b="0" u="none" strike="noStrike" kern="0" cap="none" spc="0" normalizeH="0" baseline="0" noProof="0" dirty="0">
                <a:ln>
                  <a:noFill/>
                </a:ln>
                <a:solidFill>
                  <a:schemeClr val="tx1"/>
                </a:solidFill>
                <a:effectLst/>
                <a:uLnTx/>
                <a:uFillTx/>
                <a:latin typeface="+mn-ea"/>
                <a:cs typeface="+mn-cs"/>
              </a:rPr>
              <a:t>L-</a:t>
            </a:r>
            <a:r>
              <a:rPr kumimoji="0" lang="zh-CN" altLang="en-US" sz="2000" b="0" u="none" strike="noStrike" kern="0" cap="none" spc="0" normalizeH="0" baseline="0" noProof="0" dirty="0">
                <a:ln>
                  <a:noFill/>
                </a:ln>
                <a:solidFill>
                  <a:schemeClr val="tx1"/>
                </a:solidFill>
                <a:effectLst/>
                <a:uLnTx/>
                <a:uFillTx/>
                <a:latin typeface="+mn-ea"/>
                <a:cs typeface="+mn-cs"/>
              </a:rPr>
              <a:t>比特大小的数据包发送到链路上，耗时</a:t>
            </a:r>
            <a:r>
              <a:rPr kumimoji="0" lang="en-US" altLang="zh-CN" sz="2000" b="0" i="1" u="none" strike="noStrike" kern="0" cap="none" spc="0" normalizeH="0" baseline="0" noProof="0" dirty="0">
                <a:ln>
                  <a:noFill/>
                </a:ln>
                <a:solidFill>
                  <a:schemeClr val="tx1"/>
                </a:solidFill>
                <a:effectLst/>
                <a:uLnTx/>
                <a:uFillTx/>
                <a:latin typeface="+mn-ea"/>
                <a:cs typeface="+mn-cs"/>
              </a:rPr>
              <a:t>L</a:t>
            </a:r>
            <a:r>
              <a:rPr kumimoji="0" lang="en-US" altLang="zh-CN" sz="2000" b="0" i="0" u="none" strike="noStrike" kern="0" cap="none" spc="0" normalizeH="0" baseline="0" noProof="0" dirty="0">
                <a:ln>
                  <a:noFill/>
                </a:ln>
                <a:solidFill>
                  <a:schemeClr val="tx1"/>
                </a:solidFill>
                <a:effectLst/>
                <a:uLnTx/>
                <a:uFillTx/>
                <a:latin typeface="+mn-ea"/>
                <a:cs typeface="+mn-cs"/>
              </a:rPr>
              <a:t>/</a:t>
            </a:r>
            <a:r>
              <a:rPr kumimoji="0" lang="en-US" altLang="zh-CN" sz="2000" b="0" i="1" u="none" strike="noStrike" kern="0" cap="none" spc="0" normalizeH="0" baseline="0" noProof="0" dirty="0">
                <a:ln>
                  <a:noFill/>
                </a:ln>
                <a:solidFill>
                  <a:schemeClr val="tx1"/>
                </a:solidFill>
                <a:effectLst/>
                <a:uLnTx/>
                <a:uFillTx/>
                <a:latin typeface="+mn-ea"/>
                <a:cs typeface="+mn-cs"/>
              </a:rPr>
              <a:t>R</a:t>
            </a:r>
            <a:r>
              <a:rPr kumimoji="0" lang="en-US" altLang="zh-CN" sz="2000" b="0" i="0" u="none" strike="noStrike" kern="0" cap="none" spc="0" normalizeH="0" baseline="0" noProof="0" dirty="0">
                <a:ln>
                  <a:noFill/>
                </a:ln>
                <a:solidFill>
                  <a:schemeClr val="tx1"/>
                </a:solidFill>
                <a:effectLst/>
                <a:uLnTx/>
                <a:uFillTx/>
                <a:latin typeface="+mn-ea"/>
                <a:cs typeface="+mn-cs"/>
              </a:rPr>
              <a:t> </a:t>
            </a:r>
            <a:r>
              <a:rPr kumimoji="0" lang="zh-CN" altLang="en-US" sz="2000" b="0" i="0" u="none" strike="noStrike" kern="0" cap="none" spc="0" normalizeH="0" baseline="0" noProof="0" dirty="0">
                <a:ln>
                  <a:noFill/>
                </a:ln>
                <a:solidFill>
                  <a:schemeClr val="tx1"/>
                </a:solidFill>
                <a:effectLst/>
                <a:uLnTx/>
                <a:uFillTx/>
                <a:latin typeface="+mn-ea"/>
                <a:cs typeface="+mn-cs"/>
              </a:rPr>
              <a:t>秒</a:t>
            </a:r>
            <a:endParaRPr kumimoji="0" lang="en-US" altLang="zh-CN" sz="2000" b="0" i="0" u="none" strike="noStrike" kern="0" cap="none" spc="0" normalizeH="0" baseline="0" noProof="0" dirty="0">
              <a:ln>
                <a:noFill/>
              </a:ln>
              <a:solidFill>
                <a:schemeClr val="tx1"/>
              </a:solidFill>
              <a:effectLst/>
              <a:uLnTx/>
              <a:uFillTx/>
              <a:latin typeface="+mn-ea"/>
              <a:cs typeface="+mn-cs"/>
            </a:endParaRPr>
          </a:p>
          <a:p>
            <a:pPr marL="287338" marR="0" lvl="0" indent="-287338" algn="l" defTabSz="914400" rtl="0" eaLnBrk="1" fontAlgn="base" latinLnBrk="0" hangingPunct="1">
              <a:lnSpc>
                <a:spcPct val="100000"/>
              </a:lnSpc>
              <a:spcBef>
                <a:spcPct val="20000"/>
              </a:spcBef>
              <a:spcAft>
                <a:spcPct val="0"/>
              </a:spcAft>
              <a:buClr>
                <a:schemeClr val="folHlink"/>
              </a:buClr>
              <a:buSzPct val="60000"/>
              <a:buFont typeface="Wingdings" pitchFamily="2" charset="2"/>
              <a:buChar char="n"/>
              <a:tabLst/>
              <a:defRPr/>
            </a:pPr>
            <a:r>
              <a:rPr kumimoji="0" lang="zh-CN" altLang="en-US" sz="2000" b="0" u="none" strike="noStrike" kern="0" cap="none" spc="0" normalizeH="0" baseline="0" noProof="0" dirty="0">
                <a:ln>
                  <a:noFill/>
                </a:ln>
                <a:solidFill>
                  <a:srgbClr val="CC0000"/>
                </a:solidFill>
                <a:effectLst/>
                <a:uLnTx/>
                <a:uFillTx/>
                <a:latin typeface="+mn-ea"/>
                <a:cs typeface="+mn-cs"/>
              </a:rPr>
              <a:t>存储及转发</a:t>
            </a:r>
            <a:r>
              <a:rPr lang="zh-CN" altLang="en-US" sz="2000" kern="0" dirty="0">
                <a:solidFill>
                  <a:srgbClr val="CC0000"/>
                </a:solidFill>
                <a:latin typeface="+mn-ea"/>
              </a:rPr>
              <a:t>：</a:t>
            </a:r>
            <a:r>
              <a:rPr lang="zh-CN" altLang="en-US" sz="2000" kern="0" dirty="0">
                <a:latin typeface="+mn-ea"/>
              </a:rPr>
              <a:t>路由器必须完整接收到一个数据包，才能将其转发给下一跳路由器</a:t>
            </a:r>
            <a:endParaRPr kumimoji="0" lang="en-US" altLang="zh-CN" sz="2000" b="0" i="0" u="none" strike="noStrike" kern="0" cap="none" spc="0" normalizeH="0" baseline="0" noProof="0" dirty="0">
              <a:ln>
                <a:noFill/>
              </a:ln>
              <a:solidFill>
                <a:schemeClr val="tx1"/>
              </a:solidFill>
              <a:effectLst/>
              <a:uLnTx/>
              <a:uFillTx/>
              <a:latin typeface="+mn-ea"/>
              <a:cs typeface="+mn-cs"/>
            </a:endParaRPr>
          </a:p>
        </p:txBody>
      </p:sp>
      <p:sp>
        <p:nvSpPr>
          <p:cNvPr id="64" name="Rectangle 4"/>
          <p:cNvSpPr txBox="1">
            <a:spLocks noChangeArrowheads="1"/>
          </p:cNvSpPr>
          <p:nvPr/>
        </p:nvSpPr>
        <p:spPr bwMode="auto">
          <a:xfrm>
            <a:off x="5456238" y="3954983"/>
            <a:ext cx="3514725" cy="22320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1" fontAlgn="base" latinLnBrk="0" hangingPunct="1">
              <a:lnSpc>
                <a:spcPct val="90000"/>
              </a:lnSpc>
              <a:spcBef>
                <a:spcPct val="20000"/>
              </a:spcBef>
              <a:spcAft>
                <a:spcPct val="0"/>
              </a:spcAft>
              <a:buClr>
                <a:schemeClr val="folHlink"/>
              </a:buClr>
              <a:buSzPct val="60000"/>
              <a:buFont typeface="Wingdings" charset="0"/>
              <a:buNone/>
              <a:tabLst/>
              <a:defRPr/>
            </a:pPr>
            <a:r>
              <a:rPr kumimoji="0" lang="zh-CN" altLang="en-US" sz="2000" b="0" u="none" strike="noStrike" kern="0" cap="none" spc="0" normalizeH="0" baseline="0" noProof="0" dirty="0">
                <a:ln>
                  <a:noFill/>
                </a:ln>
                <a:solidFill>
                  <a:srgbClr val="000099"/>
                </a:solidFill>
                <a:effectLst/>
                <a:uLnTx/>
                <a:uFillTx/>
                <a:latin typeface="+mn-ea"/>
                <a:cs typeface="+mn-cs"/>
              </a:rPr>
              <a:t>一跳的例子</a:t>
            </a:r>
            <a:r>
              <a:rPr kumimoji="0" lang="en-US" sz="2000" b="0" u="none" strike="noStrike" kern="0" cap="none" spc="0" normalizeH="0" baseline="0" noProof="0" dirty="0">
                <a:ln>
                  <a:noFill/>
                </a:ln>
                <a:solidFill>
                  <a:srgbClr val="000099"/>
                </a:solidFill>
                <a:effectLst/>
                <a:uLnTx/>
                <a:uFillTx/>
                <a:latin typeface="+mn-ea"/>
                <a:cs typeface="+mn-cs"/>
              </a:rPr>
              <a:t>:</a:t>
            </a:r>
          </a:p>
          <a:p>
            <a:pPr marL="231775" marR="0" lvl="0" indent="-231775" algn="l" defTabSz="914400" rtl="0" eaLnBrk="1" fontAlgn="base" latinLnBrk="0" hangingPunct="1">
              <a:lnSpc>
                <a:spcPct val="90000"/>
              </a:lnSpc>
              <a:spcBef>
                <a:spcPct val="20000"/>
              </a:spcBef>
              <a:spcAft>
                <a:spcPct val="0"/>
              </a:spcAft>
              <a:buClr>
                <a:schemeClr val="folHlink"/>
              </a:buClr>
              <a:buSzTx/>
              <a:buFont typeface="Wingdings" charset="0"/>
              <a:buChar char="§"/>
              <a:tabLst/>
              <a:defRPr/>
            </a:pPr>
            <a:r>
              <a:rPr kumimoji="0" lang="en-US" sz="2000" b="0" u="none" strike="noStrike" kern="0" cap="none" spc="0" normalizeH="0" baseline="0" noProof="0" dirty="0">
                <a:ln>
                  <a:noFill/>
                </a:ln>
                <a:solidFill>
                  <a:schemeClr val="tx1"/>
                </a:solidFill>
                <a:effectLst/>
                <a:uLnTx/>
                <a:uFillTx/>
                <a:latin typeface="+mn-ea"/>
                <a:cs typeface="+mn-cs"/>
              </a:rPr>
              <a:t>L = 7.5 </a:t>
            </a:r>
            <a:r>
              <a:rPr kumimoji="0" lang="en-US" sz="2000" b="0" u="none" strike="noStrike" kern="0" cap="none" spc="0" normalizeH="0" baseline="0" noProof="0" dirty="0" err="1">
                <a:ln>
                  <a:noFill/>
                </a:ln>
                <a:solidFill>
                  <a:schemeClr val="tx1"/>
                </a:solidFill>
                <a:effectLst/>
                <a:uLnTx/>
                <a:uFillTx/>
                <a:latin typeface="+mn-ea"/>
                <a:cs typeface="+mn-cs"/>
              </a:rPr>
              <a:t>Mbits</a:t>
            </a:r>
            <a:endParaRPr kumimoji="0" lang="en-US" sz="2000" b="0" u="none" strike="noStrike" kern="0" cap="none" spc="0" normalizeH="0" baseline="0" noProof="0" dirty="0">
              <a:ln>
                <a:noFill/>
              </a:ln>
              <a:solidFill>
                <a:schemeClr val="tx1"/>
              </a:solidFill>
              <a:effectLst/>
              <a:uLnTx/>
              <a:uFillTx/>
              <a:latin typeface="+mn-ea"/>
              <a:cs typeface="+mn-cs"/>
            </a:endParaRPr>
          </a:p>
          <a:p>
            <a:pPr marL="231775" marR="0" lvl="0" indent="-231775" algn="l" defTabSz="914400" rtl="0" eaLnBrk="1" fontAlgn="base" latinLnBrk="0" hangingPunct="1">
              <a:lnSpc>
                <a:spcPct val="90000"/>
              </a:lnSpc>
              <a:spcBef>
                <a:spcPct val="20000"/>
              </a:spcBef>
              <a:spcAft>
                <a:spcPct val="0"/>
              </a:spcAft>
              <a:buClr>
                <a:schemeClr val="folHlink"/>
              </a:buClr>
              <a:buSzTx/>
              <a:buFont typeface="Wingdings" charset="0"/>
              <a:buChar char="§"/>
              <a:tabLst/>
              <a:defRPr/>
            </a:pPr>
            <a:r>
              <a:rPr kumimoji="0" lang="en-US" sz="2000" b="0" u="none" strike="noStrike" kern="0" cap="none" spc="0" normalizeH="0" baseline="0" noProof="0" dirty="0">
                <a:ln>
                  <a:noFill/>
                </a:ln>
                <a:solidFill>
                  <a:schemeClr val="tx1"/>
                </a:solidFill>
                <a:effectLst/>
                <a:uLnTx/>
                <a:uFillTx/>
                <a:latin typeface="+mn-ea"/>
                <a:cs typeface="+mn-cs"/>
              </a:rPr>
              <a:t>R = 1.5 Mbps</a:t>
            </a:r>
          </a:p>
          <a:p>
            <a:pPr marL="231775" marR="0" lvl="0" indent="-231775" algn="l" defTabSz="914400" rtl="0" eaLnBrk="1" fontAlgn="base" latinLnBrk="0" hangingPunct="1">
              <a:lnSpc>
                <a:spcPct val="90000"/>
              </a:lnSpc>
              <a:spcBef>
                <a:spcPct val="20000"/>
              </a:spcBef>
              <a:spcAft>
                <a:spcPct val="0"/>
              </a:spcAft>
              <a:buClr>
                <a:schemeClr val="folHlink"/>
              </a:buClr>
              <a:buSzTx/>
              <a:buFont typeface="Wingdings" charset="0"/>
              <a:buChar char="§"/>
              <a:tabLst/>
              <a:defRPr/>
            </a:pPr>
            <a:r>
              <a:rPr kumimoji="0" lang="zh-CN" altLang="en-US" sz="2000" b="0" u="none" strike="noStrike" kern="0" cap="none" spc="0" normalizeH="0" baseline="0" noProof="0" dirty="0">
                <a:ln>
                  <a:noFill/>
                </a:ln>
                <a:solidFill>
                  <a:schemeClr val="tx1"/>
                </a:solidFill>
                <a:effectLst/>
                <a:uLnTx/>
                <a:uFillTx/>
                <a:latin typeface="+mn-ea"/>
                <a:cs typeface="+mn-cs"/>
              </a:rPr>
              <a:t>一跳路径的传输时延</a:t>
            </a:r>
            <a:r>
              <a:rPr kumimoji="0" lang="en-US" sz="2000" b="0" u="none" strike="noStrike" kern="0" cap="none" spc="0" normalizeH="0" baseline="0" noProof="0" dirty="0">
                <a:ln>
                  <a:noFill/>
                </a:ln>
                <a:solidFill>
                  <a:schemeClr val="tx1"/>
                </a:solidFill>
                <a:effectLst/>
                <a:uLnTx/>
                <a:uFillTx/>
                <a:latin typeface="+mn-ea"/>
                <a:cs typeface="+mn-cs"/>
              </a:rPr>
              <a:t> = 5 sec</a:t>
            </a:r>
          </a:p>
        </p:txBody>
      </p:sp>
      <p:sp>
        <p:nvSpPr>
          <p:cNvPr id="65" name="Text Box 43"/>
          <p:cNvSpPr txBox="1">
            <a:spLocks noChangeArrowheads="1"/>
          </p:cNvSpPr>
          <p:nvPr/>
        </p:nvSpPr>
        <p:spPr bwMode="auto">
          <a:xfrm>
            <a:off x="5310465" y="6352108"/>
            <a:ext cx="3005951" cy="400110"/>
          </a:xfrm>
          <a:prstGeom prst="rect">
            <a:avLst/>
          </a:prstGeom>
          <a:noFill/>
          <a:ln w="9525">
            <a:noFill/>
            <a:miter lim="800000"/>
            <a:headEnd/>
            <a:tailEnd/>
          </a:ln>
        </p:spPr>
        <p:txBody>
          <a:bodyPr wrap="none">
            <a:spAutoFit/>
          </a:bodyPr>
          <a:lstStyle/>
          <a:p>
            <a:r>
              <a:rPr lang="zh-CN" altLang="en-US" sz="2000" dirty="0">
                <a:solidFill>
                  <a:srgbClr val="000000"/>
                </a:solidFill>
                <a:latin typeface="+mn-ea"/>
              </a:rPr>
              <a:t>时延的详细构成见后面</a:t>
            </a:r>
            <a:r>
              <a:rPr lang="en-US" altLang="zh-CN" sz="2000" dirty="0">
                <a:solidFill>
                  <a:srgbClr val="000000"/>
                </a:solidFill>
                <a:latin typeface="+mn-ea"/>
              </a:rPr>
              <a:t>…</a:t>
            </a:r>
          </a:p>
        </p:txBody>
      </p:sp>
      <p:sp>
        <p:nvSpPr>
          <p:cNvPr id="66" name="Rectangle 3"/>
          <p:cNvSpPr txBox="1">
            <a:spLocks noChangeArrowheads="1"/>
          </p:cNvSpPr>
          <p:nvPr/>
        </p:nvSpPr>
        <p:spPr bwMode="auto">
          <a:xfrm>
            <a:off x="582613" y="5877272"/>
            <a:ext cx="4602162" cy="648072"/>
          </a:xfrm>
          <a:prstGeom prst="rect">
            <a:avLst/>
          </a:prstGeom>
          <a:noFill/>
          <a:ln w="9525">
            <a:noFill/>
            <a:miter lim="800000"/>
            <a:headEnd/>
            <a:tailEnd/>
          </a:ln>
        </p:spPr>
        <p:txBody>
          <a:bodyPr/>
          <a:lstStyle/>
          <a:p>
            <a:pPr marL="287338" indent="-287338">
              <a:spcBef>
                <a:spcPct val="20000"/>
              </a:spcBef>
              <a:buClr>
                <a:srgbClr val="000099"/>
              </a:buClr>
              <a:buSzPct val="100000"/>
              <a:buFont typeface="Wingdings" pitchFamily="2" charset="2"/>
              <a:buChar char="§"/>
            </a:pPr>
            <a:r>
              <a:rPr lang="zh-CN" altLang="en-US" sz="2000" dirty="0">
                <a:latin typeface="Gill Sans MT" pitchFamily="34" charset="0"/>
              </a:rPr>
              <a:t>图中两跳</a:t>
            </a:r>
            <a:r>
              <a:rPr lang="zh-CN" altLang="en-US" sz="2000" kern="0" dirty="0">
                <a:latin typeface="+mn-ea"/>
              </a:rPr>
              <a:t>路径</a:t>
            </a:r>
            <a:r>
              <a:rPr lang="zh-CN" altLang="en-US" sz="2000" dirty="0">
                <a:latin typeface="Gill Sans MT" pitchFamily="34" charset="0"/>
              </a:rPr>
              <a:t>，一个数据包的端到端时延</a:t>
            </a:r>
            <a:r>
              <a:rPr lang="en-US" altLang="zh-CN" sz="2000" dirty="0">
                <a:latin typeface="Gill Sans MT" pitchFamily="34" charset="0"/>
              </a:rPr>
              <a:t>= 2</a:t>
            </a:r>
            <a:r>
              <a:rPr lang="en-US" altLang="zh-CN" sz="2000" i="1" dirty="0">
                <a:latin typeface="Gill Sans MT" pitchFamily="34" charset="0"/>
              </a:rPr>
              <a:t>L</a:t>
            </a:r>
            <a:r>
              <a:rPr lang="en-US" altLang="zh-CN" sz="2000" dirty="0">
                <a:latin typeface="Gill Sans MT" pitchFamily="34" charset="0"/>
              </a:rPr>
              <a:t>/</a:t>
            </a:r>
            <a:r>
              <a:rPr lang="en-US" altLang="zh-CN" sz="2000" i="1" dirty="0">
                <a:latin typeface="Gill Sans MT" pitchFamily="34" charset="0"/>
              </a:rPr>
              <a:t>R</a:t>
            </a:r>
            <a:r>
              <a:rPr lang="en-US" altLang="zh-CN" sz="2000" dirty="0">
                <a:latin typeface="Gill Sans MT" pitchFamily="34" charset="0"/>
              </a:rPr>
              <a:t> (</a:t>
            </a:r>
            <a:r>
              <a:rPr lang="zh-CN" altLang="en-US" sz="2000" dirty="0">
                <a:latin typeface="Gill Sans MT" pitchFamily="34" charset="0"/>
              </a:rPr>
              <a:t>假设没有传播时延</a:t>
            </a:r>
            <a:r>
              <a:rPr lang="en-US" altLang="zh-CN" sz="2000" dirty="0">
                <a:latin typeface="Gill Sans MT" pitchFamily="34" charset="0"/>
              </a:rPr>
              <a:t>)</a:t>
            </a:r>
          </a:p>
        </p:txBody>
      </p:sp>
      <p:sp>
        <p:nvSpPr>
          <p:cNvPr id="67" name="AutoShape 42"/>
          <p:cNvSpPr>
            <a:spLocks/>
          </p:cNvSpPr>
          <p:nvPr/>
        </p:nvSpPr>
        <p:spPr bwMode="auto">
          <a:xfrm>
            <a:off x="5164415" y="5940697"/>
            <a:ext cx="152400" cy="728663"/>
          </a:xfrm>
          <a:prstGeom prst="rightBrace">
            <a:avLst>
              <a:gd name="adj1" fmla="val 50115"/>
              <a:gd name="adj2" fmla="val 50000"/>
            </a:avLst>
          </a:prstGeom>
          <a:noFill/>
          <a:ln w="9525">
            <a:solidFill>
              <a:schemeClr val="tx1"/>
            </a:solidFill>
            <a:round/>
            <a:headEnd/>
            <a:tailEnd/>
          </a:ln>
        </p:spPr>
        <p:txBody>
          <a:bodyPr wrap="none" anchor="ctr"/>
          <a:lstStyle/>
          <a:p>
            <a:endParaRPr lang="zh-CN" altLang="zh-CN">
              <a:solidFill>
                <a:srgbClr val="000000"/>
              </a:solidFill>
              <a:latin typeface="Times New Roman" pitchFamily="18" charset="0"/>
            </a:endParaRPr>
          </a:p>
        </p:txBody>
      </p:sp>
      <p:grpSp>
        <p:nvGrpSpPr>
          <p:cNvPr id="68" name="Group 100"/>
          <p:cNvGrpSpPr>
            <a:grpSpLocks/>
          </p:cNvGrpSpPr>
          <p:nvPr/>
        </p:nvGrpSpPr>
        <p:grpSpPr bwMode="auto">
          <a:xfrm>
            <a:off x="5974358" y="2360737"/>
            <a:ext cx="1477962" cy="1284287"/>
            <a:chOff x="-44" y="1473"/>
            <a:chExt cx="981" cy="1105"/>
          </a:xfrm>
        </p:grpSpPr>
        <p:pic>
          <p:nvPicPr>
            <p:cNvPr id="69" name="Picture 101" descr="desktop_computer_stylized_medium"/>
            <p:cNvPicPr>
              <a:picLocks noChangeAspect="1" noChangeArrowheads="1"/>
            </p:cNvPicPr>
            <p:nvPr/>
          </p:nvPicPr>
          <p:blipFill>
            <a:blip r:embed="rId6" cstate="print"/>
            <a:srcRect/>
            <a:stretch>
              <a:fillRect/>
            </a:stretch>
          </p:blipFill>
          <p:spPr bwMode="auto">
            <a:xfrm flipH="1">
              <a:off x="-44" y="1473"/>
              <a:ext cx="981" cy="1105"/>
            </a:xfrm>
            <a:prstGeom prst="rect">
              <a:avLst/>
            </a:prstGeom>
            <a:noFill/>
            <a:ln w="9525">
              <a:noFill/>
              <a:miter lim="800000"/>
              <a:headEnd/>
              <a:tailEnd/>
            </a:ln>
          </p:spPr>
        </p:pic>
        <p:sp>
          <p:nvSpPr>
            <p:cNvPr id="70" name="Freeform 102"/>
            <p:cNvSpPr>
              <a:spLocks/>
            </p:cNvSpPr>
            <p:nvPr/>
          </p:nvSpPr>
          <p:spPr bwMode="auto">
            <a:xfrm flipH="1">
              <a:off x="374" y="1580"/>
              <a:ext cx="474" cy="505"/>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ysClr val="window" lastClr="FFFFFF"/>
                </a:gs>
              </a:gsLst>
              <a:lin ang="2700000" scaled="1"/>
            </a:gradFill>
            <a:ln w="9525" cap="flat" cmpd="sng">
              <a:noFill/>
              <a:prstDash val="solid"/>
              <a:round/>
              <a:headEnd/>
              <a:tailEnd/>
            </a:ln>
          </p:spPr>
          <p:txBody>
            <a:bodyPr wrap="none"/>
            <a:lstStyle/>
            <a:p>
              <a:pPr eaLnBrk="1" fontAlgn="auto" hangingPunct="1">
                <a:spcBef>
                  <a:spcPts val="0"/>
                </a:spcBef>
                <a:spcAft>
                  <a:spcPts val="0"/>
                </a:spcAft>
                <a:defRPr/>
              </a:pPr>
              <a:endParaRPr lang="en-US" sz="1800" kern="0" dirty="0">
                <a:solidFill>
                  <a:prstClr val="black"/>
                </a:solidFill>
                <a:latin typeface="Calibri"/>
                <a:ea typeface="+mn-ea"/>
              </a:endParaRPr>
            </a:p>
          </p:txBody>
        </p:sp>
      </p:grpSp>
      <p:sp>
        <p:nvSpPr>
          <p:cNvPr id="71" name="文本框 70">
            <a:extLst>
              <a:ext uri="{FF2B5EF4-FFF2-40B4-BE49-F238E27FC236}">
                <a16:creationId xmlns:a16="http://schemas.microsoft.com/office/drawing/2014/main" id="{6793E5E3-2ADB-4230-B48F-673FE38D8A90}"/>
              </a:ext>
            </a:extLst>
          </p:cNvPr>
          <p:cNvSpPr txBox="1"/>
          <p:nvPr/>
        </p:nvSpPr>
        <p:spPr>
          <a:xfrm>
            <a:off x="5580494" y="1332758"/>
            <a:ext cx="4572000" cy="369332"/>
          </a:xfrm>
          <a:prstGeom prst="rect">
            <a:avLst/>
          </a:prstGeom>
          <a:noFill/>
        </p:spPr>
        <p:txBody>
          <a:bodyPr wrap="square">
            <a:spAutoFit/>
          </a:bodyPr>
          <a:lstStyle/>
          <a:p>
            <a:r>
              <a:rPr lang="en-US" altLang="zh-CN" sz="1800" dirty="0">
                <a:latin typeface="Gill Sans MT" pitchFamily="34" charset="0"/>
              </a:rPr>
              <a:t>N</a:t>
            </a:r>
            <a:r>
              <a:rPr lang="zh-CN" altLang="en-US" sz="1800" dirty="0">
                <a:latin typeface="Gill Sans MT" pitchFamily="34" charset="0"/>
              </a:rPr>
              <a:t>跳</a:t>
            </a:r>
            <a:r>
              <a:rPr lang="zh-CN" altLang="en-US" sz="1800" kern="0" dirty="0">
                <a:latin typeface="+mn-ea"/>
              </a:rPr>
              <a:t>路径</a:t>
            </a:r>
            <a:r>
              <a:rPr lang="en-US" altLang="zh-CN" sz="1800" kern="0" dirty="0">
                <a:latin typeface="+mn-ea"/>
              </a:rPr>
              <a:t>:</a:t>
            </a:r>
            <a:r>
              <a:rPr lang="zh-CN" altLang="en-US" sz="1800" kern="0" dirty="0">
                <a:latin typeface="+mn-ea"/>
              </a:rPr>
              <a:t>端到端时延</a:t>
            </a:r>
            <a:r>
              <a:rPr lang="en-US" altLang="zh-CN" sz="1800" kern="0" dirty="0">
                <a:latin typeface="+mn-ea"/>
              </a:rPr>
              <a:t>=N×L/R</a:t>
            </a:r>
            <a:endParaRPr lang="zh-CN" altLang="en-US" dirty="0"/>
          </a:p>
        </p:txBody>
      </p:sp>
    </p:spTree>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分组交换：排队时延、丢包</a:t>
            </a:r>
          </a:p>
        </p:txBody>
      </p:sp>
      <p:sp>
        <p:nvSpPr>
          <p:cNvPr id="4" name="灯片编号占位符 3"/>
          <p:cNvSpPr>
            <a:spLocks noGrp="1"/>
          </p:cNvSpPr>
          <p:nvPr>
            <p:ph type="sldNum" sz="quarter" idx="12"/>
          </p:nvPr>
        </p:nvSpPr>
        <p:spPr/>
        <p:txBody>
          <a:bodyPr/>
          <a:lstStyle/>
          <a:p>
            <a:fld id="{E3FA5FAF-8A25-4B6E-94B7-5CA30A873E9A}" type="slidenum">
              <a:rPr lang="zh-CN" altLang="en-US" smtClean="0"/>
              <a:pPr/>
              <a:t>29</a:t>
            </a:fld>
            <a:endParaRPr lang="zh-CN" altLang="en-US"/>
          </a:p>
        </p:txBody>
      </p:sp>
      <p:grpSp>
        <p:nvGrpSpPr>
          <p:cNvPr id="5" name="Group 347"/>
          <p:cNvGrpSpPr>
            <a:grpSpLocks/>
          </p:cNvGrpSpPr>
          <p:nvPr/>
        </p:nvGrpSpPr>
        <p:grpSpPr bwMode="auto">
          <a:xfrm>
            <a:off x="2266950" y="2243162"/>
            <a:ext cx="1173163" cy="534988"/>
            <a:chOff x="1871277" y="1576300"/>
            <a:chExt cx="1128371" cy="437861"/>
          </a:xfrm>
        </p:grpSpPr>
        <p:sp>
          <p:nvSpPr>
            <p:cNvPr id="6" name="Oval 104"/>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7" name="Rectangle 105"/>
            <p:cNvSpPr/>
            <p:nvPr/>
          </p:nvSpPr>
          <p:spPr bwMode="auto">
            <a:xfrm>
              <a:off x="1871277" y="1740010"/>
              <a:ext cx="1128371" cy="11563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8" name="Oval 106"/>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9" name="Freeform 107"/>
            <p:cNvSpPr/>
            <p:nvPr/>
          </p:nvSpPr>
          <p:spPr bwMode="auto">
            <a:xfrm>
              <a:off x="2159859" y="1673747"/>
              <a:ext cx="548152" cy="16111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0" name="Freeform 108"/>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11" name="Freeform 109"/>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12" name="Freeform 110"/>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13" name="Straight Connector 111"/>
            <p:cNvCxnSpPr>
              <a:cxnSpLocks noChangeShapeType="1"/>
              <a:endCxn id="8"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14" name="Straight Connector 112"/>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15" name="Group 105"/>
          <p:cNvGrpSpPr>
            <a:grpSpLocks/>
          </p:cNvGrpSpPr>
          <p:nvPr/>
        </p:nvGrpSpPr>
        <p:grpSpPr bwMode="auto">
          <a:xfrm>
            <a:off x="6764338" y="2478112"/>
            <a:ext cx="779462" cy="679450"/>
            <a:chOff x="-44" y="1473"/>
            <a:chExt cx="981" cy="1105"/>
          </a:xfrm>
        </p:grpSpPr>
        <p:pic>
          <p:nvPicPr>
            <p:cNvPr id="16" name="Picture 106" descr="desktop_computer_stylized_medium"/>
            <p:cNvPicPr>
              <a:picLocks noChangeAspect="1" noChangeArrowheads="1"/>
            </p:cNvPicPr>
            <p:nvPr/>
          </p:nvPicPr>
          <p:blipFill>
            <a:blip r:embed="rId2" cstate="print"/>
            <a:srcRect/>
            <a:stretch>
              <a:fillRect/>
            </a:stretch>
          </p:blipFill>
          <p:spPr bwMode="auto">
            <a:xfrm flipH="1">
              <a:off x="-44" y="1473"/>
              <a:ext cx="981" cy="1105"/>
            </a:xfrm>
            <a:prstGeom prst="rect">
              <a:avLst/>
            </a:prstGeom>
            <a:noFill/>
            <a:ln w="9525">
              <a:noFill/>
              <a:miter lim="800000"/>
              <a:headEnd/>
              <a:tailEnd/>
            </a:ln>
          </p:spPr>
        </p:pic>
        <p:sp>
          <p:nvSpPr>
            <p:cNvPr id="17" name="Freeform 107"/>
            <p:cNvSpPr>
              <a:spLocks/>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cap="flat" cmpd="sng">
              <a:noFill/>
              <a:prstDash val="solid"/>
              <a:round/>
              <a:headEnd/>
              <a:tailEnd/>
            </a:ln>
          </p:spPr>
          <p:txBody>
            <a:bodyPr wrap="none"/>
            <a:lstStyle/>
            <a:p>
              <a:endParaRPr lang="zh-CN" altLang="en-US"/>
            </a:p>
          </p:txBody>
        </p:sp>
      </p:grpSp>
      <p:sp>
        <p:nvSpPr>
          <p:cNvPr id="18" name="Line 230"/>
          <p:cNvSpPr>
            <a:spLocks noChangeShapeType="1"/>
          </p:cNvSpPr>
          <p:nvPr/>
        </p:nvSpPr>
        <p:spPr bwMode="auto">
          <a:xfrm>
            <a:off x="3467100" y="2467000"/>
            <a:ext cx="0" cy="228600"/>
          </a:xfrm>
          <a:prstGeom prst="line">
            <a:avLst/>
          </a:prstGeom>
          <a:noFill/>
          <a:ln w="12700">
            <a:noFill/>
            <a:round/>
            <a:headEnd/>
            <a:tailEnd/>
          </a:ln>
        </p:spPr>
        <p:txBody>
          <a:bodyPr wrap="none" anchor="ctr"/>
          <a:lstStyle/>
          <a:p>
            <a:endParaRPr lang="zh-CN" altLang="en-US"/>
          </a:p>
        </p:txBody>
      </p:sp>
      <p:sp>
        <p:nvSpPr>
          <p:cNvPr id="19" name="Line 276"/>
          <p:cNvSpPr>
            <a:spLocks noChangeShapeType="1"/>
          </p:cNvSpPr>
          <p:nvPr/>
        </p:nvSpPr>
        <p:spPr bwMode="auto">
          <a:xfrm>
            <a:off x="1590675" y="2135212"/>
            <a:ext cx="744538" cy="385763"/>
          </a:xfrm>
          <a:prstGeom prst="line">
            <a:avLst/>
          </a:prstGeom>
          <a:noFill/>
          <a:ln w="19050">
            <a:solidFill>
              <a:schemeClr val="tx1"/>
            </a:solidFill>
            <a:round/>
            <a:headEnd/>
            <a:tailEnd/>
          </a:ln>
        </p:spPr>
        <p:txBody>
          <a:bodyPr wrap="none" anchor="ctr"/>
          <a:lstStyle/>
          <a:p>
            <a:endParaRPr lang="zh-CN" altLang="en-US"/>
          </a:p>
        </p:txBody>
      </p:sp>
      <p:sp>
        <p:nvSpPr>
          <p:cNvPr id="20" name="Line 277"/>
          <p:cNvSpPr>
            <a:spLocks noChangeShapeType="1"/>
          </p:cNvSpPr>
          <p:nvPr/>
        </p:nvSpPr>
        <p:spPr bwMode="auto">
          <a:xfrm flipV="1">
            <a:off x="1735138" y="2620987"/>
            <a:ext cx="577850" cy="504825"/>
          </a:xfrm>
          <a:prstGeom prst="line">
            <a:avLst/>
          </a:prstGeom>
          <a:noFill/>
          <a:ln w="19050">
            <a:solidFill>
              <a:schemeClr val="tx1"/>
            </a:solidFill>
            <a:round/>
            <a:headEnd/>
            <a:tailEnd/>
          </a:ln>
        </p:spPr>
        <p:txBody>
          <a:bodyPr wrap="none" anchor="ctr"/>
          <a:lstStyle/>
          <a:p>
            <a:endParaRPr lang="zh-CN" altLang="en-US"/>
          </a:p>
        </p:txBody>
      </p:sp>
      <p:sp>
        <p:nvSpPr>
          <p:cNvPr id="21" name="Line 278"/>
          <p:cNvSpPr>
            <a:spLocks noChangeShapeType="1"/>
          </p:cNvSpPr>
          <p:nvPr/>
        </p:nvSpPr>
        <p:spPr bwMode="auto">
          <a:xfrm>
            <a:off x="3432175" y="2562250"/>
            <a:ext cx="2016125" cy="1587"/>
          </a:xfrm>
          <a:prstGeom prst="line">
            <a:avLst/>
          </a:prstGeom>
          <a:noFill/>
          <a:ln w="19050">
            <a:solidFill>
              <a:schemeClr val="tx1"/>
            </a:solidFill>
            <a:round/>
            <a:headEnd/>
            <a:tailEnd/>
          </a:ln>
        </p:spPr>
        <p:txBody>
          <a:bodyPr wrap="none" anchor="ctr"/>
          <a:lstStyle/>
          <a:p>
            <a:endParaRPr lang="zh-CN" altLang="en-US"/>
          </a:p>
        </p:txBody>
      </p:sp>
      <p:sp>
        <p:nvSpPr>
          <p:cNvPr id="22" name="Line 279"/>
          <p:cNvSpPr>
            <a:spLocks noChangeShapeType="1"/>
          </p:cNvSpPr>
          <p:nvPr/>
        </p:nvSpPr>
        <p:spPr bwMode="auto">
          <a:xfrm flipH="1" flipV="1">
            <a:off x="6035675" y="2744812"/>
            <a:ext cx="9525" cy="363538"/>
          </a:xfrm>
          <a:prstGeom prst="line">
            <a:avLst/>
          </a:prstGeom>
          <a:noFill/>
          <a:ln w="19050">
            <a:solidFill>
              <a:schemeClr val="tx1"/>
            </a:solidFill>
            <a:round/>
            <a:headEnd/>
            <a:tailEnd/>
          </a:ln>
        </p:spPr>
        <p:txBody>
          <a:bodyPr wrap="none" anchor="ctr"/>
          <a:lstStyle/>
          <a:p>
            <a:endParaRPr lang="zh-CN" altLang="en-US"/>
          </a:p>
        </p:txBody>
      </p:sp>
      <p:sp>
        <p:nvSpPr>
          <p:cNvPr id="23" name="Line 280"/>
          <p:cNvSpPr>
            <a:spLocks noChangeShapeType="1"/>
          </p:cNvSpPr>
          <p:nvPr/>
        </p:nvSpPr>
        <p:spPr bwMode="auto">
          <a:xfrm flipV="1">
            <a:off x="6508750" y="2193950"/>
            <a:ext cx="604838" cy="307975"/>
          </a:xfrm>
          <a:prstGeom prst="line">
            <a:avLst/>
          </a:prstGeom>
          <a:noFill/>
          <a:ln w="19050">
            <a:solidFill>
              <a:schemeClr val="tx1"/>
            </a:solidFill>
            <a:round/>
            <a:headEnd/>
            <a:tailEnd/>
          </a:ln>
        </p:spPr>
        <p:txBody>
          <a:bodyPr wrap="none" anchor="ctr"/>
          <a:lstStyle/>
          <a:p>
            <a:endParaRPr lang="zh-CN" altLang="en-US"/>
          </a:p>
        </p:txBody>
      </p:sp>
      <p:sp>
        <p:nvSpPr>
          <p:cNvPr id="24" name="Rectangle 287"/>
          <p:cNvSpPr>
            <a:spLocks noChangeArrowheads="1"/>
          </p:cNvSpPr>
          <p:nvPr/>
        </p:nvSpPr>
        <p:spPr bwMode="auto">
          <a:xfrm>
            <a:off x="3630613" y="2349525"/>
            <a:ext cx="147637" cy="200025"/>
          </a:xfrm>
          <a:prstGeom prst="rect">
            <a:avLst/>
          </a:prstGeom>
          <a:solidFill>
            <a:schemeClr val="accent1"/>
          </a:solidFill>
          <a:ln w="9525">
            <a:solidFill>
              <a:schemeClr val="tx1"/>
            </a:solidFill>
            <a:miter lim="800000"/>
            <a:headEnd/>
            <a:tailEnd/>
          </a:ln>
        </p:spPr>
        <p:txBody>
          <a:bodyPr wrap="none" anchor="ctr"/>
          <a:lstStyle/>
          <a:p>
            <a:endParaRPr lang="zh-CN" altLang="zh-CN"/>
          </a:p>
        </p:txBody>
      </p:sp>
      <p:sp>
        <p:nvSpPr>
          <p:cNvPr id="25" name="Rectangle 288"/>
          <p:cNvSpPr>
            <a:spLocks noChangeArrowheads="1"/>
          </p:cNvSpPr>
          <p:nvPr/>
        </p:nvSpPr>
        <p:spPr bwMode="auto">
          <a:xfrm>
            <a:off x="3792538" y="2349525"/>
            <a:ext cx="147637" cy="200025"/>
          </a:xfrm>
          <a:prstGeom prst="rect">
            <a:avLst/>
          </a:prstGeom>
          <a:solidFill>
            <a:schemeClr val="accent2"/>
          </a:solidFill>
          <a:ln w="9525">
            <a:solidFill>
              <a:schemeClr val="tx1"/>
            </a:solidFill>
            <a:miter lim="800000"/>
            <a:headEnd/>
            <a:tailEnd/>
          </a:ln>
        </p:spPr>
        <p:txBody>
          <a:bodyPr wrap="none" anchor="ctr"/>
          <a:lstStyle/>
          <a:p>
            <a:endParaRPr lang="zh-CN" altLang="zh-CN"/>
          </a:p>
        </p:txBody>
      </p:sp>
      <p:sp>
        <p:nvSpPr>
          <p:cNvPr id="26" name="Rectangle 289"/>
          <p:cNvSpPr>
            <a:spLocks noChangeArrowheads="1"/>
          </p:cNvSpPr>
          <p:nvPr/>
        </p:nvSpPr>
        <p:spPr bwMode="auto">
          <a:xfrm>
            <a:off x="3954463" y="2349525"/>
            <a:ext cx="147637" cy="200025"/>
          </a:xfrm>
          <a:prstGeom prst="rect">
            <a:avLst/>
          </a:prstGeom>
          <a:solidFill>
            <a:schemeClr val="accent1"/>
          </a:solidFill>
          <a:ln w="9525">
            <a:solidFill>
              <a:schemeClr val="tx1"/>
            </a:solidFill>
            <a:miter lim="800000"/>
            <a:headEnd/>
            <a:tailEnd/>
          </a:ln>
        </p:spPr>
        <p:txBody>
          <a:bodyPr wrap="none" anchor="ctr"/>
          <a:lstStyle/>
          <a:p>
            <a:endParaRPr lang="zh-CN" altLang="zh-CN"/>
          </a:p>
        </p:txBody>
      </p:sp>
      <p:sp>
        <p:nvSpPr>
          <p:cNvPr id="27" name="Rectangle 290"/>
          <p:cNvSpPr>
            <a:spLocks noChangeArrowheads="1"/>
          </p:cNvSpPr>
          <p:nvPr/>
        </p:nvSpPr>
        <p:spPr bwMode="auto">
          <a:xfrm>
            <a:off x="4116388" y="2349525"/>
            <a:ext cx="147637" cy="200025"/>
          </a:xfrm>
          <a:prstGeom prst="rect">
            <a:avLst/>
          </a:prstGeom>
          <a:solidFill>
            <a:schemeClr val="accent1"/>
          </a:solidFill>
          <a:ln w="9525">
            <a:solidFill>
              <a:schemeClr val="tx1"/>
            </a:solidFill>
            <a:miter lim="800000"/>
            <a:headEnd/>
            <a:tailEnd/>
          </a:ln>
        </p:spPr>
        <p:txBody>
          <a:bodyPr wrap="none" anchor="ctr"/>
          <a:lstStyle/>
          <a:p>
            <a:endParaRPr lang="zh-CN" altLang="zh-CN"/>
          </a:p>
        </p:txBody>
      </p:sp>
      <p:sp>
        <p:nvSpPr>
          <p:cNvPr id="28" name="Rectangle 291"/>
          <p:cNvSpPr>
            <a:spLocks noChangeArrowheads="1"/>
          </p:cNvSpPr>
          <p:nvPr/>
        </p:nvSpPr>
        <p:spPr bwMode="auto">
          <a:xfrm>
            <a:off x="4278313" y="2349525"/>
            <a:ext cx="147637" cy="200025"/>
          </a:xfrm>
          <a:prstGeom prst="rect">
            <a:avLst/>
          </a:prstGeom>
          <a:solidFill>
            <a:schemeClr val="accent2"/>
          </a:solidFill>
          <a:ln w="9525">
            <a:solidFill>
              <a:schemeClr val="tx1"/>
            </a:solidFill>
            <a:miter lim="800000"/>
            <a:headEnd/>
            <a:tailEnd/>
          </a:ln>
        </p:spPr>
        <p:txBody>
          <a:bodyPr wrap="none" anchor="ctr"/>
          <a:lstStyle/>
          <a:p>
            <a:endParaRPr lang="zh-CN" altLang="zh-CN"/>
          </a:p>
        </p:txBody>
      </p:sp>
      <p:sp>
        <p:nvSpPr>
          <p:cNvPr id="29" name="Rectangle 292"/>
          <p:cNvSpPr>
            <a:spLocks noChangeArrowheads="1"/>
          </p:cNvSpPr>
          <p:nvPr/>
        </p:nvSpPr>
        <p:spPr bwMode="auto">
          <a:xfrm>
            <a:off x="4649788" y="2349525"/>
            <a:ext cx="147637" cy="200025"/>
          </a:xfrm>
          <a:prstGeom prst="rect">
            <a:avLst/>
          </a:prstGeom>
          <a:solidFill>
            <a:schemeClr val="accent2"/>
          </a:solidFill>
          <a:ln w="9525">
            <a:solidFill>
              <a:schemeClr val="tx1"/>
            </a:solidFill>
            <a:miter lim="800000"/>
            <a:headEnd/>
            <a:tailEnd/>
          </a:ln>
        </p:spPr>
        <p:txBody>
          <a:bodyPr wrap="none" anchor="ctr"/>
          <a:lstStyle/>
          <a:p>
            <a:endParaRPr lang="zh-CN" altLang="zh-CN"/>
          </a:p>
        </p:txBody>
      </p:sp>
      <p:sp>
        <p:nvSpPr>
          <p:cNvPr id="30" name="Rectangle 293"/>
          <p:cNvSpPr>
            <a:spLocks noChangeArrowheads="1"/>
          </p:cNvSpPr>
          <p:nvPr/>
        </p:nvSpPr>
        <p:spPr bwMode="auto">
          <a:xfrm>
            <a:off x="5087938" y="2344762"/>
            <a:ext cx="147637" cy="200025"/>
          </a:xfrm>
          <a:prstGeom prst="rect">
            <a:avLst/>
          </a:prstGeom>
          <a:solidFill>
            <a:schemeClr val="accent1"/>
          </a:solidFill>
          <a:ln w="9525">
            <a:solidFill>
              <a:schemeClr val="tx1"/>
            </a:solidFill>
            <a:miter lim="800000"/>
            <a:headEnd/>
            <a:tailEnd/>
          </a:ln>
        </p:spPr>
        <p:txBody>
          <a:bodyPr wrap="none" anchor="ctr"/>
          <a:lstStyle/>
          <a:p>
            <a:endParaRPr lang="zh-CN" altLang="zh-CN"/>
          </a:p>
        </p:txBody>
      </p:sp>
      <p:grpSp>
        <p:nvGrpSpPr>
          <p:cNvPr id="31" name="Group 311"/>
          <p:cNvGrpSpPr>
            <a:grpSpLocks/>
          </p:cNvGrpSpPr>
          <p:nvPr/>
        </p:nvGrpSpPr>
        <p:grpSpPr bwMode="auto">
          <a:xfrm>
            <a:off x="2786063" y="2425725"/>
            <a:ext cx="633412" cy="200025"/>
            <a:chOff x="1800" y="1425"/>
            <a:chExt cx="399" cy="126"/>
          </a:xfrm>
        </p:grpSpPr>
        <p:sp>
          <p:nvSpPr>
            <p:cNvPr id="32" name="Rectangle 294"/>
            <p:cNvSpPr>
              <a:spLocks noChangeArrowheads="1"/>
            </p:cNvSpPr>
            <p:nvPr/>
          </p:nvSpPr>
          <p:spPr bwMode="auto">
            <a:xfrm>
              <a:off x="1800" y="1425"/>
              <a:ext cx="93" cy="126"/>
            </a:xfrm>
            <a:prstGeom prst="rect">
              <a:avLst/>
            </a:prstGeom>
            <a:solidFill>
              <a:schemeClr val="accent1"/>
            </a:solidFill>
            <a:ln w="9525">
              <a:solidFill>
                <a:schemeClr val="tx1"/>
              </a:solidFill>
              <a:miter lim="800000"/>
              <a:headEnd/>
              <a:tailEnd/>
            </a:ln>
          </p:spPr>
          <p:txBody>
            <a:bodyPr wrap="none" anchor="ctr"/>
            <a:lstStyle/>
            <a:p>
              <a:endParaRPr lang="zh-CN" altLang="zh-CN"/>
            </a:p>
          </p:txBody>
        </p:sp>
        <p:sp>
          <p:nvSpPr>
            <p:cNvPr id="33" name="Rectangle 295"/>
            <p:cNvSpPr>
              <a:spLocks noChangeArrowheads="1"/>
            </p:cNvSpPr>
            <p:nvPr/>
          </p:nvSpPr>
          <p:spPr bwMode="auto">
            <a:xfrm>
              <a:off x="1902" y="1425"/>
              <a:ext cx="93" cy="126"/>
            </a:xfrm>
            <a:prstGeom prst="rect">
              <a:avLst/>
            </a:prstGeom>
            <a:solidFill>
              <a:schemeClr val="accent2"/>
            </a:solidFill>
            <a:ln w="9525">
              <a:solidFill>
                <a:schemeClr val="tx1"/>
              </a:solidFill>
              <a:miter lim="800000"/>
              <a:headEnd/>
              <a:tailEnd/>
            </a:ln>
          </p:spPr>
          <p:txBody>
            <a:bodyPr wrap="none" anchor="ctr"/>
            <a:lstStyle/>
            <a:p>
              <a:endParaRPr lang="zh-CN" altLang="zh-CN"/>
            </a:p>
          </p:txBody>
        </p:sp>
        <p:sp>
          <p:nvSpPr>
            <p:cNvPr id="34" name="Rectangle 296"/>
            <p:cNvSpPr>
              <a:spLocks noChangeArrowheads="1"/>
            </p:cNvSpPr>
            <p:nvPr/>
          </p:nvSpPr>
          <p:spPr bwMode="auto">
            <a:xfrm>
              <a:off x="2004" y="1425"/>
              <a:ext cx="93" cy="126"/>
            </a:xfrm>
            <a:prstGeom prst="rect">
              <a:avLst/>
            </a:prstGeom>
            <a:solidFill>
              <a:schemeClr val="accent1"/>
            </a:solidFill>
            <a:ln w="9525">
              <a:solidFill>
                <a:schemeClr val="tx1"/>
              </a:solidFill>
              <a:miter lim="800000"/>
              <a:headEnd/>
              <a:tailEnd/>
            </a:ln>
          </p:spPr>
          <p:txBody>
            <a:bodyPr wrap="none" anchor="ctr"/>
            <a:lstStyle/>
            <a:p>
              <a:endParaRPr lang="zh-CN" altLang="zh-CN"/>
            </a:p>
          </p:txBody>
        </p:sp>
        <p:sp>
          <p:nvSpPr>
            <p:cNvPr id="35" name="Rectangle 297"/>
            <p:cNvSpPr>
              <a:spLocks noChangeArrowheads="1"/>
            </p:cNvSpPr>
            <p:nvPr/>
          </p:nvSpPr>
          <p:spPr bwMode="auto">
            <a:xfrm>
              <a:off x="2106" y="1425"/>
              <a:ext cx="93" cy="126"/>
            </a:xfrm>
            <a:prstGeom prst="rect">
              <a:avLst/>
            </a:prstGeom>
            <a:solidFill>
              <a:schemeClr val="accent1"/>
            </a:solidFill>
            <a:ln w="9525">
              <a:solidFill>
                <a:schemeClr val="tx1"/>
              </a:solidFill>
              <a:miter lim="800000"/>
              <a:headEnd/>
              <a:tailEnd/>
            </a:ln>
          </p:spPr>
          <p:txBody>
            <a:bodyPr wrap="none" anchor="ctr"/>
            <a:lstStyle/>
            <a:p>
              <a:endParaRPr lang="zh-CN" altLang="zh-CN"/>
            </a:p>
          </p:txBody>
        </p:sp>
      </p:grpSp>
      <p:sp>
        <p:nvSpPr>
          <p:cNvPr id="36" name="Rectangle 298"/>
          <p:cNvSpPr>
            <a:spLocks noChangeArrowheads="1"/>
          </p:cNvSpPr>
          <p:nvPr/>
        </p:nvSpPr>
        <p:spPr bwMode="auto">
          <a:xfrm>
            <a:off x="2128838" y="2325712"/>
            <a:ext cx="147637" cy="200025"/>
          </a:xfrm>
          <a:prstGeom prst="rect">
            <a:avLst/>
          </a:prstGeom>
          <a:solidFill>
            <a:schemeClr val="accent1"/>
          </a:solidFill>
          <a:ln w="9525">
            <a:solidFill>
              <a:schemeClr val="tx1"/>
            </a:solidFill>
            <a:miter lim="800000"/>
            <a:headEnd/>
            <a:tailEnd/>
          </a:ln>
        </p:spPr>
        <p:txBody>
          <a:bodyPr wrap="none" anchor="ctr"/>
          <a:lstStyle/>
          <a:p>
            <a:endParaRPr lang="zh-CN" altLang="zh-CN"/>
          </a:p>
        </p:txBody>
      </p:sp>
      <p:sp>
        <p:nvSpPr>
          <p:cNvPr id="37" name="Rectangle 299"/>
          <p:cNvSpPr>
            <a:spLocks noChangeArrowheads="1"/>
          </p:cNvSpPr>
          <p:nvPr/>
        </p:nvSpPr>
        <p:spPr bwMode="auto">
          <a:xfrm>
            <a:off x="1909763" y="2897212"/>
            <a:ext cx="147637" cy="200025"/>
          </a:xfrm>
          <a:prstGeom prst="rect">
            <a:avLst/>
          </a:prstGeom>
          <a:solidFill>
            <a:schemeClr val="accent2"/>
          </a:solidFill>
          <a:ln w="9525">
            <a:solidFill>
              <a:schemeClr val="tx1"/>
            </a:solidFill>
            <a:miter lim="800000"/>
            <a:headEnd/>
            <a:tailEnd/>
          </a:ln>
        </p:spPr>
        <p:txBody>
          <a:bodyPr wrap="none" anchor="ctr"/>
          <a:lstStyle/>
          <a:p>
            <a:endParaRPr lang="zh-CN" altLang="zh-CN"/>
          </a:p>
        </p:txBody>
      </p:sp>
      <p:sp>
        <p:nvSpPr>
          <p:cNvPr id="38" name="Line 300"/>
          <p:cNvSpPr>
            <a:spLocks noChangeShapeType="1"/>
          </p:cNvSpPr>
          <p:nvPr/>
        </p:nvSpPr>
        <p:spPr bwMode="auto">
          <a:xfrm>
            <a:off x="2090738" y="2274912"/>
            <a:ext cx="246062" cy="0"/>
          </a:xfrm>
          <a:prstGeom prst="line">
            <a:avLst/>
          </a:prstGeom>
          <a:noFill/>
          <a:ln w="9525">
            <a:solidFill>
              <a:schemeClr val="tx1"/>
            </a:solidFill>
            <a:round/>
            <a:headEnd/>
            <a:tailEnd type="triangle" w="med" len="med"/>
          </a:ln>
        </p:spPr>
        <p:txBody>
          <a:bodyPr wrap="none" anchor="ctr"/>
          <a:lstStyle/>
          <a:p>
            <a:endParaRPr lang="zh-CN" altLang="en-US"/>
          </a:p>
        </p:txBody>
      </p:sp>
      <p:sp>
        <p:nvSpPr>
          <p:cNvPr id="39" name="Line 301"/>
          <p:cNvSpPr>
            <a:spLocks noChangeShapeType="1"/>
          </p:cNvSpPr>
          <p:nvPr/>
        </p:nvSpPr>
        <p:spPr bwMode="auto">
          <a:xfrm flipV="1">
            <a:off x="2092325" y="2746400"/>
            <a:ext cx="174625" cy="180975"/>
          </a:xfrm>
          <a:prstGeom prst="line">
            <a:avLst/>
          </a:prstGeom>
          <a:noFill/>
          <a:ln w="9525">
            <a:solidFill>
              <a:schemeClr val="tx1"/>
            </a:solidFill>
            <a:round/>
            <a:headEnd/>
            <a:tailEnd type="triangle" w="med" len="med"/>
          </a:ln>
        </p:spPr>
        <p:txBody>
          <a:bodyPr wrap="none" anchor="ctr"/>
          <a:lstStyle/>
          <a:p>
            <a:endParaRPr lang="zh-CN" altLang="en-US"/>
          </a:p>
        </p:txBody>
      </p:sp>
      <p:sp>
        <p:nvSpPr>
          <p:cNvPr id="40" name="Line 302"/>
          <p:cNvSpPr>
            <a:spLocks noChangeShapeType="1"/>
          </p:cNvSpPr>
          <p:nvPr/>
        </p:nvSpPr>
        <p:spPr bwMode="auto">
          <a:xfrm>
            <a:off x="4011613" y="2239987"/>
            <a:ext cx="1062037" cy="0"/>
          </a:xfrm>
          <a:prstGeom prst="line">
            <a:avLst/>
          </a:prstGeom>
          <a:noFill/>
          <a:ln w="9525">
            <a:solidFill>
              <a:schemeClr val="tx1"/>
            </a:solidFill>
            <a:round/>
            <a:headEnd/>
            <a:tailEnd type="triangle" w="med" len="med"/>
          </a:ln>
        </p:spPr>
        <p:txBody>
          <a:bodyPr wrap="none" anchor="ctr"/>
          <a:lstStyle/>
          <a:p>
            <a:endParaRPr lang="zh-CN" altLang="en-US"/>
          </a:p>
        </p:txBody>
      </p:sp>
      <p:sp>
        <p:nvSpPr>
          <p:cNvPr id="41" name="Text Box 303"/>
          <p:cNvSpPr txBox="1">
            <a:spLocks noChangeArrowheads="1"/>
          </p:cNvSpPr>
          <p:nvPr/>
        </p:nvSpPr>
        <p:spPr bwMode="auto">
          <a:xfrm>
            <a:off x="749300" y="1797075"/>
            <a:ext cx="387350" cy="457200"/>
          </a:xfrm>
          <a:prstGeom prst="rect">
            <a:avLst/>
          </a:prstGeom>
          <a:noFill/>
          <a:ln w="9525">
            <a:noFill/>
            <a:miter lim="800000"/>
            <a:headEnd/>
            <a:tailEnd/>
          </a:ln>
        </p:spPr>
        <p:txBody>
          <a:bodyPr wrap="none">
            <a:spAutoFit/>
          </a:bodyPr>
          <a:lstStyle/>
          <a:p>
            <a:r>
              <a:rPr lang="en-US" altLang="zh-CN">
                <a:solidFill>
                  <a:srgbClr val="006600"/>
                </a:solidFill>
              </a:rPr>
              <a:t>A</a:t>
            </a:r>
          </a:p>
        </p:txBody>
      </p:sp>
      <p:sp>
        <p:nvSpPr>
          <p:cNvPr id="42" name="Text Box 304"/>
          <p:cNvSpPr txBox="1">
            <a:spLocks noChangeArrowheads="1"/>
          </p:cNvSpPr>
          <p:nvPr/>
        </p:nvSpPr>
        <p:spPr bwMode="auto">
          <a:xfrm>
            <a:off x="889000" y="2771800"/>
            <a:ext cx="387350" cy="457200"/>
          </a:xfrm>
          <a:prstGeom prst="rect">
            <a:avLst/>
          </a:prstGeom>
          <a:noFill/>
          <a:ln w="9525">
            <a:noFill/>
            <a:miter lim="800000"/>
            <a:headEnd/>
            <a:tailEnd/>
          </a:ln>
        </p:spPr>
        <p:txBody>
          <a:bodyPr wrap="none">
            <a:spAutoFit/>
          </a:bodyPr>
          <a:lstStyle/>
          <a:p>
            <a:r>
              <a:rPr lang="en-US" altLang="zh-CN">
                <a:solidFill>
                  <a:srgbClr val="000099"/>
                </a:solidFill>
              </a:rPr>
              <a:t>B</a:t>
            </a:r>
          </a:p>
        </p:txBody>
      </p:sp>
      <p:sp>
        <p:nvSpPr>
          <p:cNvPr id="43" name="Text Box 305"/>
          <p:cNvSpPr txBox="1">
            <a:spLocks noChangeArrowheads="1"/>
          </p:cNvSpPr>
          <p:nvPr/>
        </p:nvSpPr>
        <p:spPr bwMode="auto">
          <a:xfrm>
            <a:off x="6604000" y="1628800"/>
            <a:ext cx="404813" cy="457200"/>
          </a:xfrm>
          <a:prstGeom prst="rect">
            <a:avLst/>
          </a:prstGeom>
          <a:noFill/>
          <a:ln w="9525">
            <a:noFill/>
            <a:miter lim="800000"/>
            <a:headEnd/>
            <a:tailEnd/>
          </a:ln>
        </p:spPr>
        <p:txBody>
          <a:bodyPr wrap="none">
            <a:spAutoFit/>
          </a:bodyPr>
          <a:lstStyle/>
          <a:p>
            <a:r>
              <a:rPr lang="en-US" altLang="zh-CN"/>
              <a:t>C</a:t>
            </a:r>
            <a:endParaRPr lang="en-US" altLang="zh-CN">
              <a:solidFill>
                <a:schemeClr val="accent1"/>
              </a:solidFill>
            </a:endParaRPr>
          </a:p>
        </p:txBody>
      </p:sp>
      <p:sp>
        <p:nvSpPr>
          <p:cNvPr id="44" name="Text Box 308"/>
          <p:cNvSpPr txBox="1">
            <a:spLocks noChangeArrowheads="1"/>
          </p:cNvSpPr>
          <p:nvPr/>
        </p:nvSpPr>
        <p:spPr bwMode="auto">
          <a:xfrm>
            <a:off x="1636713" y="1749450"/>
            <a:ext cx="1563687" cy="369887"/>
          </a:xfrm>
          <a:prstGeom prst="rect">
            <a:avLst/>
          </a:prstGeom>
          <a:noFill/>
          <a:ln w="9525">
            <a:noFill/>
            <a:miter lim="800000"/>
            <a:headEnd/>
            <a:tailEnd/>
          </a:ln>
        </p:spPr>
        <p:txBody>
          <a:bodyPr wrap="none">
            <a:spAutoFit/>
          </a:bodyPr>
          <a:lstStyle/>
          <a:p>
            <a:r>
              <a:rPr lang="en-US" altLang="zh-CN" sz="1800" i="1"/>
              <a:t>R</a:t>
            </a:r>
            <a:r>
              <a:rPr lang="en-US" altLang="zh-CN" sz="1800"/>
              <a:t> = 100 Mb/s</a:t>
            </a:r>
          </a:p>
        </p:txBody>
      </p:sp>
      <p:sp>
        <p:nvSpPr>
          <p:cNvPr id="45" name="Text Box 309"/>
          <p:cNvSpPr txBox="1">
            <a:spLocks noChangeArrowheads="1"/>
          </p:cNvSpPr>
          <p:nvPr/>
        </p:nvSpPr>
        <p:spPr bwMode="auto">
          <a:xfrm>
            <a:off x="3625850" y="2601937"/>
            <a:ext cx="1641475" cy="401638"/>
          </a:xfrm>
          <a:prstGeom prst="rect">
            <a:avLst/>
          </a:prstGeom>
          <a:noFill/>
          <a:ln w="9525">
            <a:noFill/>
            <a:miter lim="800000"/>
            <a:headEnd/>
            <a:tailEnd/>
          </a:ln>
        </p:spPr>
        <p:txBody>
          <a:bodyPr wrap="none">
            <a:spAutoFit/>
          </a:bodyPr>
          <a:lstStyle/>
          <a:p>
            <a:r>
              <a:rPr lang="en-US" altLang="zh-CN" sz="2000" i="1"/>
              <a:t>R</a:t>
            </a:r>
            <a:r>
              <a:rPr lang="en-US" altLang="zh-CN" sz="2000"/>
              <a:t> = 1.5 Mb/s</a:t>
            </a:r>
            <a:endParaRPr lang="en-US" altLang="zh-CN">
              <a:solidFill>
                <a:schemeClr val="accent1"/>
              </a:solidFill>
            </a:endParaRPr>
          </a:p>
        </p:txBody>
      </p:sp>
      <p:sp>
        <p:nvSpPr>
          <p:cNvPr id="46" name="Text Box 310"/>
          <p:cNvSpPr txBox="1">
            <a:spLocks noChangeArrowheads="1"/>
          </p:cNvSpPr>
          <p:nvPr/>
        </p:nvSpPr>
        <p:spPr bwMode="auto">
          <a:xfrm>
            <a:off x="6022975" y="3157562"/>
            <a:ext cx="184150" cy="457200"/>
          </a:xfrm>
          <a:prstGeom prst="rect">
            <a:avLst/>
          </a:prstGeom>
          <a:noFill/>
          <a:ln w="9525">
            <a:noFill/>
            <a:miter lim="800000"/>
            <a:headEnd/>
            <a:tailEnd/>
          </a:ln>
        </p:spPr>
        <p:txBody>
          <a:bodyPr wrap="none">
            <a:spAutoFit/>
          </a:bodyPr>
          <a:lstStyle/>
          <a:p>
            <a:endParaRPr lang="zh-CN" altLang="zh-CN">
              <a:solidFill>
                <a:schemeClr val="accent1"/>
              </a:solidFill>
            </a:endParaRPr>
          </a:p>
        </p:txBody>
      </p:sp>
      <p:sp>
        <p:nvSpPr>
          <p:cNvPr id="47" name="Line 281"/>
          <p:cNvSpPr>
            <a:spLocks noChangeShapeType="1"/>
          </p:cNvSpPr>
          <p:nvPr/>
        </p:nvSpPr>
        <p:spPr bwMode="auto">
          <a:xfrm flipV="1">
            <a:off x="6662738" y="3309962"/>
            <a:ext cx="984250" cy="0"/>
          </a:xfrm>
          <a:prstGeom prst="line">
            <a:avLst/>
          </a:prstGeom>
          <a:noFill/>
          <a:ln w="19050">
            <a:solidFill>
              <a:schemeClr val="tx1"/>
            </a:solidFill>
            <a:round/>
            <a:headEnd/>
            <a:tailEnd/>
          </a:ln>
        </p:spPr>
        <p:txBody>
          <a:bodyPr wrap="none" anchor="ctr"/>
          <a:lstStyle/>
          <a:p>
            <a:endParaRPr lang="zh-CN" altLang="en-US"/>
          </a:p>
        </p:txBody>
      </p:sp>
      <p:sp>
        <p:nvSpPr>
          <p:cNvPr id="48" name="Line 283"/>
          <p:cNvSpPr>
            <a:spLocks noChangeShapeType="1"/>
          </p:cNvSpPr>
          <p:nvPr/>
        </p:nvSpPr>
        <p:spPr bwMode="auto">
          <a:xfrm flipH="1">
            <a:off x="6638925" y="3013100"/>
            <a:ext cx="379413" cy="225425"/>
          </a:xfrm>
          <a:prstGeom prst="line">
            <a:avLst/>
          </a:prstGeom>
          <a:noFill/>
          <a:ln w="19050">
            <a:solidFill>
              <a:schemeClr val="tx1"/>
            </a:solidFill>
            <a:round/>
            <a:headEnd/>
            <a:tailEnd/>
          </a:ln>
        </p:spPr>
        <p:txBody>
          <a:bodyPr wrap="none" anchor="ctr"/>
          <a:lstStyle/>
          <a:p>
            <a:endParaRPr lang="zh-CN" altLang="en-US"/>
          </a:p>
        </p:txBody>
      </p:sp>
      <p:sp>
        <p:nvSpPr>
          <p:cNvPr id="49" name="Text Box 306"/>
          <p:cNvSpPr txBox="1">
            <a:spLocks noChangeArrowheads="1"/>
          </p:cNvSpPr>
          <p:nvPr/>
        </p:nvSpPr>
        <p:spPr bwMode="auto">
          <a:xfrm>
            <a:off x="7556500" y="2387625"/>
            <a:ext cx="404813" cy="457200"/>
          </a:xfrm>
          <a:prstGeom prst="rect">
            <a:avLst/>
          </a:prstGeom>
          <a:noFill/>
          <a:ln w="9525">
            <a:noFill/>
            <a:miter lim="800000"/>
            <a:headEnd/>
            <a:tailEnd/>
          </a:ln>
        </p:spPr>
        <p:txBody>
          <a:bodyPr>
            <a:spAutoFit/>
          </a:bodyPr>
          <a:lstStyle/>
          <a:p>
            <a:r>
              <a:rPr lang="en-US" altLang="zh-CN"/>
              <a:t>D</a:t>
            </a:r>
            <a:endParaRPr lang="en-US" altLang="zh-CN">
              <a:solidFill>
                <a:schemeClr val="accent1"/>
              </a:solidFill>
            </a:endParaRPr>
          </a:p>
        </p:txBody>
      </p:sp>
      <p:sp>
        <p:nvSpPr>
          <p:cNvPr id="50" name="Text Box 307"/>
          <p:cNvSpPr txBox="1">
            <a:spLocks noChangeArrowheads="1"/>
          </p:cNvSpPr>
          <p:nvPr/>
        </p:nvSpPr>
        <p:spPr bwMode="auto">
          <a:xfrm>
            <a:off x="8299450" y="3003575"/>
            <a:ext cx="387350" cy="457200"/>
          </a:xfrm>
          <a:prstGeom prst="rect">
            <a:avLst/>
          </a:prstGeom>
          <a:noFill/>
          <a:ln w="9525">
            <a:noFill/>
            <a:miter lim="800000"/>
            <a:headEnd/>
            <a:tailEnd/>
          </a:ln>
        </p:spPr>
        <p:txBody>
          <a:bodyPr wrap="none">
            <a:spAutoFit/>
          </a:bodyPr>
          <a:lstStyle/>
          <a:p>
            <a:r>
              <a:rPr lang="en-US" altLang="zh-CN"/>
              <a:t>E</a:t>
            </a:r>
            <a:endParaRPr lang="en-US" altLang="zh-CN">
              <a:solidFill>
                <a:schemeClr val="accent1"/>
              </a:solidFill>
            </a:endParaRPr>
          </a:p>
        </p:txBody>
      </p:sp>
      <p:sp>
        <p:nvSpPr>
          <p:cNvPr id="51" name="Text Box 330"/>
          <p:cNvSpPr txBox="1">
            <a:spLocks noChangeArrowheads="1"/>
          </p:cNvSpPr>
          <p:nvPr/>
        </p:nvSpPr>
        <p:spPr bwMode="auto">
          <a:xfrm>
            <a:off x="2051050" y="3148037"/>
            <a:ext cx="2354263" cy="563231"/>
          </a:xfrm>
          <a:prstGeom prst="rect">
            <a:avLst/>
          </a:prstGeom>
          <a:noFill/>
          <a:ln w="9525">
            <a:noFill/>
            <a:miter lim="800000"/>
            <a:headEnd/>
            <a:tailEnd/>
          </a:ln>
        </p:spPr>
        <p:txBody>
          <a:bodyPr>
            <a:spAutoFit/>
          </a:bodyPr>
          <a:lstStyle/>
          <a:p>
            <a:pPr algn="ctr">
              <a:lnSpc>
                <a:spcPct val="85000"/>
              </a:lnSpc>
            </a:pPr>
            <a:r>
              <a:rPr lang="zh-CN" altLang="en-US" sz="1800" dirty="0"/>
              <a:t>数据包排队</a:t>
            </a:r>
            <a:br>
              <a:rPr lang="en-US" altLang="zh-CN" sz="1800" dirty="0"/>
            </a:br>
            <a:r>
              <a:rPr lang="zh-CN" altLang="en-US" sz="1800" dirty="0"/>
              <a:t>等待被传输</a:t>
            </a:r>
            <a:endParaRPr lang="en-US" altLang="zh-CN" sz="1800" dirty="0"/>
          </a:p>
        </p:txBody>
      </p:sp>
      <p:sp>
        <p:nvSpPr>
          <p:cNvPr id="52" name="Line 332"/>
          <p:cNvSpPr>
            <a:spLocks noChangeShapeType="1"/>
          </p:cNvSpPr>
          <p:nvPr/>
        </p:nvSpPr>
        <p:spPr bwMode="auto">
          <a:xfrm flipV="1">
            <a:off x="2890838" y="2678137"/>
            <a:ext cx="166687" cy="523875"/>
          </a:xfrm>
          <a:prstGeom prst="line">
            <a:avLst/>
          </a:prstGeom>
          <a:noFill/>
          <a:ln w="9525">
            <a:solidFill>
              <a:schemeClr val="tx1"/>
            </a:solidFill>
            <a:round/>
            <a:headEnd/>
            <a:tailEnd/>
          </a:ln>
        </p:spPr>
        <p:txBody>
          <a:bodyPr wrap="none" anchor="ctr"/>
          <a:lstStyle/>
          <a:p>
            <a:endParaRPr lang="zh-CN" altLang="en-US"/>
          </a:p>
        </p:txBody>
      </p:sp>
      <p:grpSp>
        <p:nvGrpSpPr>
          <p:cNvPr id="53" name="Group 96"/>
          <p:cNvGrpSpPr>
            <a:grpSpLocks/>
          </p:cNvGrpSpPr>
          <p:nvPr/>
        </p:nvGrpSpPr>
        <p:grpSpPr bwMode="auto">
          <a:xfrm>
            <a:off x="898525" y="1814537"/>
            <a:ext cx="779463" cy="679450"/>
            <a:chOff x="-44" y="1473"/>
            <a:chExt cx="981" cy="1105"/>
          </a:xfrm>
        </p:grpSpPr>
        <p:pic>
          <p:nvPicPr>
            <p:cNvPr id="54" name="Picture 97" descr="desktop_computer_stylized_medium"/>
            <p:cNvPicPr>
              <a:picLocks noChangeAspect="1" noChangeArrowheads="1"/>
            </p:cNvPicPr>
            <p:nvPr/>
          </p:nvPicPr>
          <p:blipFill>
            <a:blip r:embed="rId2" cstate="print"/>
            <a:srcRect/>
            <a:stretch>
              <a:fillRect/>
            </a:stretch>
          </p:blipFill>
          <p:spPr bwMode="auto">
            <a:xfrm flipH="1">
              <a:off x="-44" y="1473"/>
              <a:ext cx="981" cy="1105"/>
            </a:xfrm>
            <a:prstGeom prst="rect">
              <a:avLst/>
            </a:prstGeom>
            <a:noFill/>
            <a:ln w="9525">
              <a:noFill/>
              <a:miter lim="800000"/>
              <a:headEnd/>
              <a:tailEnd/>
            </a:ln>
          </p:spPr>
        </p:pic>
        <p:sp>
          <p:nvSpPr>
            <p:cNvPr id="55" name="Freeform 98"/>
            <p:cNvSpPr>
              <a:spLocks/>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cap="flat" cmpd="sng">
              <a:noFill/>
              <a:prstDash val="solid"/>
              <a:round/>
              <a:headEnd/>
              <a:tailEnd/>
            </a:ln>
          </p:spPr>
          <p:txBody>
            <a:bodyPr wrap="none"/>
            <a:lstStyle/>
            <a:p>
              <a:endParaRPr lang="zh-CN" altLang="en-US"/>
            </a:p>
          </p:txBody>
        </p:sp>
      </p:grpSp>
      <p:grpSp>
        <p:nvGrpSpPr>
          <p:cNvPr id="56" name="Group 99"/>
          <p:cNvGrpSpPr>
            <a:grpSpLocks/>
          </p:cNvGrpSpPr>
          <p:nvPr/>
        </p:nvGrpSpPr>
        <p:grpSpPr bwMode="auto">
          <a:xfrm>
            <a:off x="1085850" y="2789262"/>
            <a:ext cx="779463" cy="679450"/>
            <a:chOff x="-44" y="1473"/>
            <a:chExt cx="981" cy="1105"/>
          </a:xfrm>
        </p:grpSpPr>
        <p:pic>
          <p:nvPicPr>
            <p:cNvPr id="57" name="Picture 100" descr="desktop_computer_stylized_medium"/>
            <p:cNvPicPr>
              <a:picLocks noChangeAspect="1" noChangeArrowheads="1"/>
            </p:cNvPicPr>
            <p:nvPr/>
          </p:nvPicPr>
          <p:blipFill>
            <a:blip r:embed="rId2" cstate="print"/>
            <a:srcRect/>
            <a:stretch>
              <a:fillRect/>
            </a:stretch>
          </p:blipFill>
          <p:spPr bwMode="auto">
            <a:xfrm flipH="1">
              <a:off x="-44" y="1473"/>
              <a:ext cx="981" cy="1105"/>
            </a:xfrm>
            <a:prstGeom prst="rect">
              <a:avLst/>
            </a:prstGeom>
            <a:noFill/>
            <a:ln w="9525">
              <a:noFill/>
              <a:miter lim="800000"/>
              <a:headEnd/>
              <a:tailEnd/>
            </a:ln>
          </p:spPr>
        </p:pic>
        <p:sp>
          <p:nvSpPr>
            <p:cNvPr id="58" name="Freeform 101"/>
            <p:cNvSpPr>
              <a:spLocks/>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cap="flat" cmpd="sng">
              <a:noFill/>
              <a:prstDash val="solid"/>
              <a:round/>
              <a:headEnd/>
              <a:tailEnd/>
            </a:ln>
          </p:spPr>
          <p:txBody>
            <a:bodyPr wrap="none"/>
            <a:lstStyle/>
            <a:p>
              <a:endParaRPr lang="zh-CN" altLang="en-US"/>
            </a:p>
          </p:txBody>
        </p:sp>
      </p:grpSp>
      <p:grpSp>
        <p:nvGrpSpPr>
          <p:cNvPr id="59" name="Group 102"/>
          <p:cNvGrpSpPr>
            <a:grpSpLocks/>
          </p:cNvGrpSpPr>
          <p:nvPr/>
        </p:nvGrpSpPr>
        <p:grpSpPr bwMode="auto">
          <a:xfrm>
            <a:off x="7481888" y="2849587"/>
            <a:ext cx="779462" cy="679450"/>
            <a:chOff x="-44" y="1473"/>
            <a:chExt cx="981" cy="1105"/>
          </a:xfrm>
        </p:grpSpPr>
        <p:pic>
          <p:nvPicPr>
            <p:cNvPr id="60" name="Picture 103" descr="desktop_computer_stylized_medium"/>
            <p:cNvPicPr>
              <a:picLocks noChangeAspect="1" noChangeArrowheads="1"/>
            </p:cNvPicPr>
            <p:nvPr/>
          </p:nvPicPr>
          <p:blipFill>
            <a:blip r:embed="rId2" cstate="print"/>
            <a:srcRect/>
            <a:stretch>
              <a:fillRect/>
            </a:stretch>
          </p:blipFill>
          <p:spPr bwMode="auto">
            <a:xfrm flipH="1">
              <a:off x="-44" y="1473"/>
              <a:ext cx="981" cy="1105"/>
            </a:xfrm>
            <a:prstGeom prst="rect">
              <a:avLst/>
            </a:prstGeom>
            <a:noFill/>
            <a:ln w="9525">
              <a:noFill/>
              <a:miter lim="800000"/>
              <a:headEnd/>
              <a:tailEnd/>
            </a:ln>
          </p:spPr>
        </p:pic>
        <p:sp>
          <p:nvSpPr>
            <p:cNvPr id="61" name="Freeform 104"/>
            <p:cNvSpPr>
              <a:spLocks/>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cap="flat" cmpd="sng">
              <a:noFill/>
              <a:prstDash val="solid"/>
              <a:round/>
              <a:headEnd/>
              <a:tailEnd/>
            </a:ln>
          </p:spPr>
          <p:txBody>
            <a:bodyPr wrap="none"/>
            <a:lstStyle/>
            <a:p>
              <a:endParaRPr lang="zh-CN" altLang="en-US"/>
            </a:p>
          </p:txBody>
        </p:sp>
      </p:grpSp>
      <p:grpSp>
        <p:nvGrpSpPr>
          <p:cNvPr id="62" name="Group 108"/>
          <p:cNvGrpSpPr>
            <a:grpSpLocks/>
          </p:cNvGrpSpPr>
          <p:nvPr/>
        </p:nvGrpSpPr>
        <p:grpSpPr bwMode="auto">
          <a:xfrm>
            <a:off x="6846888" y="1657375"/>
            <a:ext cx="779462" cy="679450"/>
            <a:chOff x="-44" y="1473"/>
            <a:chExt cx="981" cy="1105"/>
          </a:xfrm>
        </p:grpSpPr>
        <p:pic>
          <p:nvPicPr>
            <p:cNvPr id="63" name="Picture 109" descr="desktop_computer_stylized_medium"/>
            <p:cNvPicPr>
              <a:picLocks noChangeAspect="1" noChangeArrowheads="1"/>
            </p:cNvPicPr>
            <p:nvPr/>
          </p:nvPicPr>
          <p:blipFill>
            <a:blip r:embed="rId2" cstate="print"/>
            <a:srcRect/>
            <a:stretch>
              <a:fillRect/>
            </a:stretch>
          </p:blipFill>
          <p:spPr bwMode="auto">
            <a:xfrm flipH="1">
              <a:off x="-44" y="1473"/>
              <a:ext cx="981" cy="1105"/>
            </a:xfrm>
            <a:prstGeom prst="rect">
              <a:avLst/>
            </a:prstGeom>
            <a:noFill/>
            <a:ln w="9525">
              <a:noFill/>
              <a:miter lim="800000"/>
              <a:headEnd/>
              <a:tailEnd/>
            </a:ln>
          </p:spPr>
        </p:pic>
        <p:sp>
          <p:nvSpPr>
            <p:cNvPr id="64" name="Freeform 110"/>
            <p:cNvSpPr>
              <a:spLocks/>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cap="flat" cmpd="sng">
              <a:noFill/>
              <a:prstDash val="solid"/>
              <a:round/>
              <a:headEnd/>
              <a:tailEnd/>
            </a:ln>
          </p:spPr>
          <p:txBody>
            <a:bodyPr wrap="none"/>
            <a:lstStyle/>
            <a:p>
              <a:endParaRPr lang="zh-CN" altLang="en-US"/>
            </a:p>
          </p:txBody>
        </p:sp>
      </p:grpSp>
      <p:grpSp>
        <p:nvGrpSpPr>
          <p:cNvPr id="65" name="Group 228"/>
          <p:cNvGrpSpPr>
            <a:grpSpLocks/>
          </p:cNvGrpSpPr>
          <p:nvPr/>
        </p:nvGrpSpPr>
        <p:grpSpPr bwMode="auto">
          <a:xfrm>
            <a:off x="5391150" y="2324125"/>
            <a:ext cx="1128713" cy="439737"/>
            <a:chOff x="4650" y="1129"/>
            <a:chExt cx="246" cy="95"/>
          </a:xfrm>
        </p:grpSpPr>
        <p:sp>
          <p:nvSpPr>
            <p:cNvPr id="66"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sp>
          <p:nvSpPr>
            <p:cNvPr id="67"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68"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grpSp>
          <p:nvGrpSpPr>
            <p:cNvPr id="69" name="Group 232"/>
            <p:cNvGrpSpPr>
              <a:grpSpLocks/>
            </p:cNvGrpSpPr>
            <p:nvPr/>
          </p:nvGrpSpPr>
          <p:grpSpPr bwMode="auto">
            <a:xfrm>
              <a:off x="4699" y="1145"/>
              <a:ext cx="138" cy="29"/>
              <a:chOff x="2468" y="1332"/>
              <a:chExt cx="310" cy="60"/>
            </a:xfrm>
          </p:grpSpPr>
          <p:sp>
            <p:nvSpPr>
              <p:cNvPr id="72" name="Freeform 233"/>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p:spPr>
            <p:txBody>
              <a:bodyPr/>
              <a:lstStyle/>
              <a:p>
                <a:endParaRPr lang="zh-CN" altLang="en-US"/>
              </a:p>
            </p:txBody>
          </p:sp>
          <p:sp>
            <p:nvSpPr>
              <p:cNvPr id="73" name="Freeform 234"/>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p:spPr>
            <p:txBody>
              <a:bodyPr/>
              <a:lstStyle/>
              <a:p>
                <a:endParaRPr lang="zh-CN" altLang="en-US"/>
              </a:p>
            </p:txBody>
          </p:sp>
        </p:grpSp>
        <p:sp>
          <p:nvSpPr>
            <p:cNvPr id="70" name="Line 235"/>
            <p:cNvSpPr>
              <a:spLocks noChangeShapeType="1"/>
            </p:cNvSpPr>
            <p:nvPr/>
          </p:nvSpPr>
          <p:spPr bwMode="auto">
            <a:xfrm>
              <a:off x="4651" y="1158"/>
              <a:ext cx="0" cy="42"/>
            </a:xfrm>
            <a:prstGeom prst="line">
              <a:avLst/>
            </a:prstGeom>
            <a:noFill/>
            <a:ln w="9525">
              <a:solidFill>
                <a:schemeClr val="tx1"/>
              </a:solidFill>
              <a:round/>
              <a:headEnd/>
              <a:tailEnd/>
            </a:ln>
          </p:spPr>
          <p:txBody>
            <a:bodyPr/>
            <a:lstStyle/>
            <a:p>
              <a:endParaRPr lang="zh-CN" altLang="en-US"/>
            </a:p>
          </p:txBody>
        </p:sp>
        <p:sp>
          <p:nvSpPr>
            <p:cNvPr id="71" name="Line 236"/>
            <p:cNvSpPr>
              <a:spLocks noChangeShapeType="1"/>
            </p:cNvSpPr>
            <p:nvPr/>
          </p:nvSpPr>
          <p:spPr bwMode="auto">
            <a:xfrm>
              <a:off x="4894" y="1160"/>
              <a:ext cx="0" cy="41"/>
            </a:xfrm>
            <a:prstGeom prst="line">
              <a:avLst/>
            </a:prstGeom>
            <a:noFill/>
            <a:ln w="9525">
              <a:solidFill>
                <a:schemeClr val="tx1"/>
              </a:solidFill>
              <a:round/>
              <a:headEnd/>
              <a:tailEnd/>
            </a:ln>
          </p:spPr>
          <p:txBody>
            <a:bodyPr/>
            <a:lstStyle/>
            <a:p>
              <a:endParaRPr lang="zh-CN" altLang="en-US"/>
            </a:p>
          </p:txBody>
        </p:sp>
      </p:grpSp>
      <p:grpSp>
        <p:nvGrpSpPr>
          <p:cNvPr id="74" name="Group 228"/>
          <p:cNvGrpSpPr>
            <a:grpSpLocks/>
          </p:cNvGrpSpPr>
          <p:nvPr/>
        </p:nvGrpSpPr>
        <p:grpSpPr bwMode="auto">
          <a:xfrm>
            <a:off x="5530850" y="3094062"/>
            <a:ext cx="1128713" cy="439738"/>
            <a:chOff x="4650" y="1129"/>
            <a:chExt cx="246" cy="95"/>
          </a:xfrm>
        </p:grpSpPr>
        <p:sp>
          <p:nvSpPr>
            <p:cNvPr id="75"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sp>
          <p:nvSpPr>
            <p:cNvPr id="76"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77"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grpSp>
          <p:nvGrpSpPr>
            <p:cNvPr id="78" name="Group 232"/>
            <p:cNvGrpSpPr>
              <a:grpSpLocks/>
            </p:cNvGrpSpPr>
            <p:nvPr/>
          </p:nvGrpSpPr>
          <p:grpSpPr bwMode="auto">
            <a:xfrm>
              <a:off x="4699" y="1145"/>
              <a:ext cx="138" cy="29"/>
              <a:chOff x="2468" y="1332"/>
              <a:chExt cx="310" cy="60"/>
            </a:xfrm>
          </p:grpSpPr>
          <p:sp>
            <p:nvSpPr>
              <p:cNvPr id="81" name="Freeform 233"/>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p:spPr>
            <p:txBody>
              <a:bodyPr/>
              <a:lstStyle/>
              <a:p>
                <a:endParaRPr lang="zh-CN" altLang="en-US"/>
              </a:p>
            </p:txBody>
          </p:sp>
          <p:sp>
            <p:nvSpPr>
              <p:cNvPr id="82" name="Freeform 234"/>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p:spPr>
            <p:txBody>
              <a:bodyPr/>
              <a:lstStyle/>
              <a:p>
                <a:endParaRPr lang="zh-CN" altLang="en-US"/>
              </a:p>
            </p:txBody>
          </p:sp>
        </p:grpSp>
        <p:sp>
          <p:nvSpPr>
            <p:cNvPr id="79" name="Line 235"/>
            <p:cNvSpPr>
              <a:spLocks noChangeShapeType="1"/>
            </p:cNvSpPr>
            <p:nvPr/>
          </p:nvSpPr>
          <p:spPr bwMode="auto">
            <a:xfrm>
              <a:off x="4651" y="1158"/>
              <a:ext cx="0" cy="42"/>
            </a:xfrm>
            <a:prstGeom prst="line">
              <a:avLst/>
            </a:prstGeom>
            <a:noFill/>
            <a:ln w="9525">
              <a:solidFill>
                <a:schemeClr val="tx1"/>
              </a:solidFill>
              <a:round/>
              <a:headEnd/>
              <a:tailEnd/>
            </a:ln>
          </p:spPr>
          <p:txBody>
            <a:bodyPr/>
            <a:lstStyle/>
            <a:p>
              <a:endParaRPr lang="zh-CN" altLang="en-US"/>
            </a:p>
          </p:txBody>
        </p:sp>
        <p:sp>
          <p:nvSpPr>
            <p:cNvPr id="80" name="Line 236"/>
            <p:cNvSpPr>
              <a:spLocks noChangeShapeType="1"/>
            </p:cNvSpPr>
            <p:nvPr/>
          </p:nvSpPr>
          <p:spPr bwMode="auto">
            <a:xfrm>
              <a:off x="4894" y="1160"/>
              <a:ext cx="0" cy="41"/>
            </a:xfrm>
            <a:prstGeom prst="line">
              <a:avLst/>
            </a:prstGeom>
            <a:noFill/>
            <a:ln w="9525">
              <a:solidFill>
                <a:schemeClr val="tx1"/>
              </a:solidFill>
              <a:round/>
              <a:headEnd/>
              <a:tailEnd/>
            </a:ln>
          </p:spPr>
          <p:txBody>
            <a:bodyPr/>
            <a:lstStyle/>
            <a:p>
              <a:endParaRPr lang="zh-CN" altLang="en-US"/>
            </a:p>
          </p:txBody>
        </p:sp>
      </p:grpSp>
      <p:grpSp>
        <p:nvGrpSpPr>
          <p:cNvPr id="83" name="Group 347"/>
          <p:cNvGrpSpPr>
            <a:grpSpLocks/>
          </p:cNvGrpSpPr>
          <p:nvPr/>
        </p:nvGrpSpPr>
        <p:grpSpPr bwMode="auto">
          <a:xfrm>
            <a:off x="5516563" y="3060725"/>
            <a:ext cx="1171575" cy="534987"/>
            <a:chOff x="1871277" y="1576300"/>
            <a:chExt cx="1128371" cy="437861"/>
          </a:xfrm>
        </p:grpSpPr>
        <p:sp>
          <p:nvSpPr>
            <p:cNvPr id="84" name="Oval 84"/>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85" name="Rectangle 85"/>
            <p:cNvSpPr/>
            <p:nvPr/>
          </p:nvSpPr>
          <p:spPr bwMode="auto">
            <a:xfrm>
              <a:off x="1871277" y="1740011"/>
              <a:ext cx="1128371" cy="11563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86" name="Oval 86"/>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87" name="Freeform 87"/>
            <p:cNvSpPr/>
            <p:nvPr/>
          </p:nvSpPr>
          <p:spPr bwMode="auto">
            <a:xfrm>
              <a:off x="2160250" y="1673746"/>
              <a:ext cx="547367" cy="16111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88" name="Freeform 88"/>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89" name="Freeform 89"/>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90" name="Freeform 90"/>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91" name="Straight Connector 91"/>
            <p:cNvCxnSpPr>
              <a:cxnSpLocks noChangeShapeType="1"/>
              <a:endCxn id="86"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92" name="Straight Connector 92"/>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93" name="Group 347"/>
          <p:cNvGrpSpPr>
            <a:grpSpLocks/>
          </p:cNvGrpSpPr>
          <p:nvPr/>
        </p:nvGrpSpPr>
        <p:grpSpPr bwMode="auto">
          <a:xfrm>
            <a:off x="5343525" y="2279675"/>
            <a:ext cx="1173163" cy="534987"/>
            <a:chOff x="1871277" y="1576300"/>
            <a:chExt cx="1128371" cy="437861"/>
          </a:xfrm>
        </p:grpSpPr>
        <p:sp>
          <p:nvSpPr>
            <p:cNvPr id="94" name="Oval 94"/>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95" name="Rectangle 95"/>
            <p:cNvSpPr/>
            <p:nvPr/>
          </p:nvSpPr>
          <p:spPr bwMode="auto">
            <a:xfrm>
              <a:off x="1871277" y="1740011"/>
              <a:ext cx="1128371" cy="11563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96" name="Oval 96"/>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97" name="Freeform 97"/>
            <p:cNvSpPr/>
            <p:nvPr/>
          </p:nvSpPr>
          <p:spPr bwMode="auto">
            <a:xfrm>
              <a:off x="2159859" y="1673746"/>
              <a:ext cx="548152" cy="16111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98" name="Freeform 98"/>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99" name="Freeform 99"/>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100" name="Freeform 100"/>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101" name="Straight Connector 101"/>
            <p:cNvCxnSpPr>
              <a:cxnSpLocks noChangeShapeType="1"/>
              <a:endCxn id="96"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102" name="Straight Connector 102"/>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sp>
        <p:nvSpPr>
          <p:cNvPr id="103" name="Rectangle 6"/>
          <p:cNvSpPr>
            <a:spLocks noChangeArrowheads="1"/>
          </p:cNvSpPr>
          <p:nvPr/>
        </p:nvSpPr>
        <p:spPr bwMode="auto">
          <a:xfrm>
            <a:off x="606425" y="3930650"/>
            <a:ext cx="8131175" cy="20304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342900" indent="-342900">
              <a:spcBef>
                <a:spcPct val="20000"/>
              </a:spcBef>
              <a:buClr>
                <a:schemeClr val="accent2"/>
              </a:buClr>
              <a:buSzPct val="85000"/>
              <a:buFont typeface="Wingdings" charset="0"/>
              <a:buNone/>
              <a:defRPr/>
            </a:pPr>
            <a:r>
              <a:rPr lang="zh-CN" altLang="en-US" sz="2400" dirty="0">
                <a:solidFill>
                  <a:srgbClr val="C00000"/>
                </a:solidFill>
                <a:latin typeface="+mn-ea"/>
                <a:cs typeface="ＭＳ Ｐゴシック" charset="0"/>
              </a:rPr>
              <a:t>排队时延和丢包：</a:t>
            </a:r>
            <a:r>
              <a:rPr lang="en-US" sz="2400" dirty="0">
                <a:solidFill>
                  <a:srgbClr val="C00000"/>
                </a:solidFill>
                <a:latin typeface="+mn-ea"/>
                <a:cs typeface="ＭＳ Ｐゴシック" charset="0"/>
              </a:rPr>
              <a:t> </a:t>
            </a:r>
          </a:p>
          <a:p>
            <a:pPr marL="287338" indent="-287338">
              <a:spcBef>
                <a:spcPct val="20000"/>
              </a:spcBef>
              <a:buClr>
                <a:srgbClr val="000099"/>
              </a:buClr>
              <a:buSzPct val="100000"/>
              <a:buFont typeface="Wingdings" charset="2"/>
              <a:buChar char="§"/>
              <a:defRPr/>
            </a:pPr>
            <a:r>
              <a:rPr lang="zh-CN" altLang="en-US" sz="2400" dirty="0">
                <a:latin typeface="+mn-ea"/>
                <a:cs typeface="ＭＳ Ｐゴシック" charset="0"/>
              </a:rPr>
              <a:t>如果一段时间内，链路上的比特到达速率超过的该链路的传输速率</a:t>
            </a:r>
            <a:r>
              <a:rPr lang="en-US" sz="2400" dirty="0">
                <a:latin typeface="+mn-ea"/>
                <a:cs typeface="ＭＳ Ｐゴシック" charset="0"/>
              </a:rPr>
              <a:t>:</a:t>
            </a:r>
          </a:p>
          <a:p>
            <a:pPr marL="682625" lvl="1" indent="-225425">
              <a:spcBef>
                <a:spcPct val="20000"/>
              </a:spcBef>
              <a:buClr>
                <a:srgbClr val="000099"/>
              </a:buClr>
              <a:buSzPct val="100000"/>
              <a:buFont typeface="Arial"/>
              <a:buChar char="•"/>
              <a:defRPr/>
            </a:pPr>
            <a:r>
              <a:rPr lang="zh-CN" altLang="en-US" sz="2400" dirty="0">
                <a:latin typeface="+mn-ea"/>
                <a:cs typeface="ＭＳ Ｐゴシック" charset="0"/>
              </a:rPr>
              <a:t>数据包在缓存中排队，等待被传输</a:t>
            </a:r>
            <a:endParaRPr lang="en-US" altLang="zh-CN" sz="2400" dirty="0">
              <a:latin typeface="+mn-ea"/>
              <a:cs typeface="ＭＳ Ｐゴシック" charset="0"/>
            </a:endParaRPr>
          </a:p>
          <a:p>
            <a:pPr marL="682625" lvl="1" indent="-225425">
              <a:spcBef>
                <a:spcPct val="20000"/>
              </a:spcBef>
              <a:buClr>
                <a:srgbClr val="000099"/>
              </a:buClr>
              <a:buSzPct val="100000"/>
              <a:buFont typeface="Arial"/>
              <a:buChar char="•"/>
              <a:defRPr/>
            </a:pPr>
            <a:r>
              <a:rPr lang="zh-CN" altLang="en-US" sz="2400" dirty="0">
                <a:latin typeface="+mn-ea"/>
                <a:cs typeface="ＭＳ Ｐゴシック" charset="0"/>
              </a:rPr>
              <a:t>如果缓存已满，新到达的数据包被丢弃，产生</a:t>
            </a:r>
            <a:r>
              <a:rPr lang="zh-CN" altLang="en-US" sz="2400" dirty="0">
                <a:solidFill>
                  <a:srgbClr val="0000FF"/>
                </a:solidFill>
                <a:latin typeface="+mn-ea"/>
                <a:cs typeface="ＭＳ Ｐゴシック" charset="0"/>
              </a:rPr>
              <a:t>丢包</a:t>
            </a:r>
            <a:endParaRPr lang="en-US" altLang="zh-CN" sz="2400" dirty="0">
              <a:solidFill>
                <a:srgbClr val="0000FF"/>
              </a:solidFill>
              <a:latin typeface="+mn-ea"/>
              <a:cs typeface="ＭＳ Ｐゴシック" charset="0"/>
            </a:endParaRPr>
          </a:p>
          <a:p>
            <a:pPr marL="225425" indent="-225425">
              <a:spcBef>
                <a:spcPct val="20000"/>
              </a:spcBef>
              <a:buClr>
                <a:srgbClr val="000099"/>
              </a:buClr>
              <a:buSzPct val="100000"/>
              <a:buFont typeface="Arial"/>
              <a:buChar char="•"/>
              <a:defRPr/>
            </a:pPr>
            <a:endParaRPr lang="en-US" sz="2400" dirty="0">
              <a:latin typeface="+mn-ea"/>
              <a:cs typeface="ＭＳ Ｐゴシック" charset="0"/>
            </a:endParaRPr>
          </a:p>
        </p:txBody>
      </p:sp>
    </p:spTree>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1FDC6A-3A8B-484B-8A37-11CB709BF2DF}"/>
              </a:ext>
            </a:extLst>
          </p:cNvPr>
          <p:cNvSpPr>
            <a:spLocks noGrp="1"/>
          </p:cNvSpPr>
          <p:nvPr>
            <p:ph type="title"/>
          </p:nvPr>
        </p:nvSpPr>
        <p:spPr/>
        <p:txBody>
          <a:bodyPr/>
          <a:lstStyle/>
          <a:p>
            <a:r>
              <a:rPr lang="zh-CN" altLang="en-US" dirty="0"/>
              <a:t>课程基本信息</a:t>
            </a:r>
          </a:p>
        </p:txBody>
      </p:sp>
      <p:sp>
        <p:nvSpPr>
          <p:cNvPr id="3" name="内容占位符 2">
            <a:extLst>
              <a:ext uri="{FF2B5EF4-FFF2-40B4-BE49-F238E27FC236}">
                <a16:creationId xmlns:a16="http://schemas.microsoft.com/office/drawing/2014/main" id="{902B0F8A-D45B-459A-BBD7-B89FD01AD991}"/>
              </a:ext>
            </a:extLst>
          </p:cNvPr>
          <p:cNvSpPr>
            <a:spLocks noGrp="1"/>
          </p:cNvSpPr>
          <p:nvPr>
            <p:ph idx="1"/>
          </p:nvPr>
        </p:nvSpPr>
        <p:spPr/>
        <p:txBody>
          <a:bodyPr/>
          <a:lstStyle/>
          <a:p>
            <a:r>
              <a:rPr lang="zh-CN" altLang="en-US" dirty="0"/>
              <a:t>考查方式</a:t>
            </a:r>
            <a:endParaRPr lang="en-US" altLang="zh-CN" dirty="0"/>
          </a:p>
          <a:p>
            <a:pPr lvl="1"/>
            <a:r>
              <a:rPr lang="zh-CN" altLang="en-US" dirty="0"/>
              <a:t>期中考试</a:t>
            </a:r>
            <a:r>
              <a:rPr lang="en-US" altLang="zh-CN" dirty="0"/>
              <a:t>+</a:t>
            </a:r>
            <a:r>
              <a:rPr lang="zh-CN" altLang="en-US" dirty="0"/>
              <a:t>期末考试 （</a:t>
            </a:r>
            <a:r>
              <a:rPr lang="en-US" altLang="zh-CN" dirty="0"/>
              <a:t>55%</a:t>
            </a:r>
            <a:r>
              <a:rPr lang="zh-CN" altLang="en-US" dirty="0"/>
              <a:t>）</a:t>
            </a:r>
            <a:endParaRPr lang="en-US" altLang="zh-CN" dirty="0"/>
          </a:p>
          <a:p>
            <a:pPr lvl="2"/>
            <a:r>
              <a:rPr lang="zh-CN" altLang="en-US" dirty="0"/>
              <a:t>半开卷（携带一张</a:t>
            </a:r>
            <a:r>
              <a:rPr lang="en-US" altLang="zh-CN" dirty="0"/>
              <a:t>A4</a:t>
            </a:r>
            <a:r>
              <a:rPr lang="zh-CN" altLang="en-US" dirty="0"/>
              <a:t>纸）</a:t>
            </a:r>
            <a:endParaRPr lang="en-US" altLang="zh-CN" dirty="0"/>
          </a:p>
          <a:p>
            <a:pPr lvl="1"/>
            <a:r>
              <a:rPr lang="en-US" altLang="zh-CN" dirty="0"/>
              <a:t>2</a:t>
            </a:r>
            <a:r>
              <a:rPr lang="zh-CN" altLang="en-US" dirty="0"/>
              <a:t>个编程实验（</a:t>
            </a:r>
            <a:r>
              <a:rPr lang="en-US" altLang="zh-CN" dirty="0"/>
              <a:t>25%</a:t>
            </a:r>
            <a:r>
              <a:rPr lang="zh-CN" altLang="en-US" dirty="0"/>
              <a:t>）</a:t>
            </a:r>
            <a:endParaRPr lang="en-US" altLang="zh-CN" dirty="0"/>
          </a:p>
          <a:p>
            <a:pPr lvl="1"/>
            <a:r>
              <a:rPr lang="zh-CN" altLang="en-US" dirty="0"/>
              <a:t>若干次随堂练习（</a:t>
            </a:r>
            <a:r>
              <a:rPr lang="en-US" altLang="zh-CN" dirty="0"/>
              <a:t>20%</a:t>
            </a:r>
            <a:r>
              <a:rPr lang="zh-CN" altLang="en-US" dirty="0"/>
              <a:t>）</a:t>
            </a:r>
            <a:endParaRPr lang="en-US" altLang="zh-CN" dirty="0"/>
          </a:p>
          <a:p>
            <a:pPr lvl="1"/>
            <a:endParaRPr lang="zh-CN" altLang="en-US" dirty="0"/>
          </a:p>
        </p:txBody>
      </p:sp>
      <p:sp>
        <p:nvSpPr>
          <p:cNvPr id="4" name="灯片编号占位符 3">
            <a:extLst>
              <a:ext uri="{FF2B5EF4-FFF2-40B4-BE49-F238E27FC236}">
                <a16:creationId xmlns:a16="http://schemas.microsoft.com/office/drawing/2014/main" id="{A5F2D4EB-DD40-45AE-82F7-7D58D848EE2E}"/>
              </a:ext>
            </a:extLst>
          </p:cNvPr>
          <p:cNvSpPr>
            <a:spLocks noGrp="1"/>
          </p:cNvSpPr>
          <p:nvPr>
            <p:ph type="sldNum" sz="quarter" idx="12"/>
          </p:nvPr>
        </p:nvSpPr>
        <p:spPr/>
        <p:txBody>
          <a:bodyPr/>
          <a:lstStyle/>
          <a:p>
            <a:fld id="{E3FA5FAF-8A25-4B6E-94B7-5CA30A873E9A}" type="slidenum">
              <a:rPr lang="zh-CN" altLang="en-US" smtClean="0"/>
              <a:pPr/>
              <a:t>3</a:t>
            </a:fld>
            <a:endParaRPr lang="zh-CN" altLang="en-US"/>
          </a:p>
        </p:txBody>
      </p:sp>
      <p:pic>
        <p:nvPicPr>
          <p:cNvPr id="6" name="图片 5">
            <a:extLst>
              <a:ext uri="{FF2B5EF4-FFF2-40B4-BE49-F238E27FC236}">
                <a16:creationId xmlns:a16="http://schemas.microsoft.com/office/drawing/2014/main" id="{14FA21AD-F085-4B4C-A599-806AC8DB53A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08104" y="2257360"/>
            <a:ext cx="3735333" cy="4581128"/>
          </a:xfrm>
          <a:prstGeom prst="rect">
            <a:avLst/>
          </a:prstGeom>
        </p:spPr>
      </p:pic>
    </p:spTree>
    <p:extLst>
      <p:ext uri="{BB962C8B-B14F-4D97-AF65-F5344CB8AC3E}">
        <p14:creationId xmlns:p14="http://schemas.microsoft.com/office/powerpoint/2010/main" val="4133648742"/>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网络核心部分的两大关键功能</a:t>
            </a:r>
          </a:p>
        </p:txBody>
      </p:sp>
      <p:sp>
        <p:nvSpPr>
          <p:cNvPr id="4" name="灯片编号占位符 3"/>
          <p:cNvSpPr>
            <a:spLocks noGrp="1"/>
          </p:cNvSpPr>
          <p:nvPr>
            <p:ph type="sldNum" sz="quarter" idx="12"/>
          </p:nvPr>
        </p:nvSpPr>
        <p:spPr/>
        <p:txBody>
          <a:bodyPr/>
          <a:lstStyle/>
          <a:p>
            <a:fld id="{E3FA5FAF-8A25-4B6E-94B7-5CA30A873E9A}" type="slidenum">
              <a:rPr lang="zh-CN" altLang="en-US" smtClean="0"/>
              <a:pPr/>
              <a:t>30</a:t>
            </a:fld>
            <a:endParaRPr lang="zh-CN" altLang="en-US"/>
          </a:p>
        </p:txBody>
      </p:sp>
      <p:sp>
        <p:nvSpPr>
          <p:cNvPr id="5" name="Freeform 3"/>
          <p:cNvSpPr>
            <a:spLocks/>
          </p:cNvSpPr>
          <p:nvPr/>
        </p:nvSpPr>
        <p:spPr bwMode="auto">
          <a:xfrm rot="16200000">
            <a:off x="3289300" y="3864258"/>
            <a:ext cx="2198687" cy="1497012"/>
          </a:xfrm>
          <a:custGeom>
            <a:avLst/>
            <a:gdLst>
              <a:gd name="T0" fmla="*/ 0 w 1443"/>
              <a:gd name="T1" fmla="*/ 0 h 816"/>
              <a:gd name="T2" fmla="*/ 1076 w 1443"/>
              <a:gd name="T3" fmla="*/ 782 h 816"/>
              <a:gd name="T4" fmla="*/ 1320 w 1443"/>
              <a:gd name="T5" fmla="*/ 788 h 816"/>
              <a:gd name="T6" fmla="*/ 1443 w 1443"/>
              <a:gd name="T7" fmla="*/ 5 h 816"/>
              <a:gd name="T8" fmla="*/ 0 w 1443"/>
              <a:gd name="T9" fmla="*/ 0 h 816"/>
              <a:gd name="connsiteX0" fmla="*/ 0 w 10000"/>
              <a:gd name="connsiteY0" fmla="*/ 0 h 9714"/>
              <a:gd name="connsiteX1" fmla="*/ 3718 w 10000"/>
              <a:gd name="connsiteY1" fmla="*/ 8779 h 9714"/>
              <a:gd name="connsiteX2" fmla="*/ 9148 w 10000"/>
              <a:gd name="connsiteY2" fmla="*/ 9657 h 9714"/>
              <a:gd name="connsiteX3" fmla="*/ 10000 w 10000"/>
              <a:gd name="connsiteY3" fmla="*/ 61 h 9714"/>
              <a:gd name="connsiteX4" fmla="*/ 0 w 10000"/>
              <a:gd name="connsiteY4" fmla="*/ 0 h 9714"/>
              <a:gd name="connsiteX0" fmla="*/ 0 w 10000"/>
              <a:gd name="connsiteY0" fmla="*/ 0 h 9095"/>
              <a:gd name="connsiteX1" fmla="*/ 3718 w 10000"/>
              <a:gd name="connsiteY1" fmla="*/ 9037 h 9095"/>
              <a:gd name="connsiteX2" fmla="*/ 5712 w 10000"/>
              <a:gd name="connsiteY2" fmla="*/ 8929 h 9095"/>
              <a:gd name="connsiteX3" fmla="*/ 10000 w 10000"/>
              <a:gd name="connsiteY3" fmla="*/ 63 h 9095"/>
              <a:gd name="connsiteX4" fmla="*/ 0 w 10000"/>
              <a:gd name="connsiteY4" fmla="*/ 0 h 9095"/>
              <a:gd name="connsiteX0" fmla="*/ 0 w 10000"/>
              <a:gd name="connsiteY0" fmla="*/ 0 h 10000"/>
              <a:gd name="connsiteX1" fmla="*/ 3718 w 10000"/>
              <a:gd name="connsiteY1" fmla="*/ 9936 h 10000"/>
              <a:gd name="connsiteX2" fmla="*/ 5712 w 10000"/>
              <a:gd name="connsiteY2" fmla="*/ 9817 h 10000"/>
              <a:gd name="connsiteX3" fmla="*/ 10000 w 10000"/>
              <a:gd name="connsiteY3" fmla="*/ 69 h 10000"/>
              <a:gd name="connsiteX4" fmla="*/ 0 w 10000"/>
              <a:gd name="connsiteY4" fmla="*/ 0 h 10000"/>
              <a:gd name="connsiteX0" fmla="*/ 0 w 10000"/>
              <a:gd name="connsiteY0" fmla="*/ 0 h 10000"/>
              <a:gd name="connsiteX1" fmla="*/ 3718 w 10000"/>
              <a:gd name="connsiteY1" fmla="*/ 9936 h 10000"/>
              <a:gd name="connsiteX2" fmla="*/ 5712 w 10000"/>
              <a:gd name="connsiteY2" fmla="*/ 9817 h 10000"/>
              <a:gd name="connsiteX3" fmla="*/ 10000 w 10000"/>
              <a:gd name="connsiteY3" fmla="*/ 69 h 10000"/>
              <a:gd name="connsiteX4" fmla="*/ 0 w 10000"/>
              <a:gd name="connsiteY4" fmla="*/ 0 h 10000"/>
              <a:gd name="connsiteX0" fmla="*/ 0 w 10000"/>
              <a:gd name="connsiteY0" fmla="*/ 0 h 10000"/>
              <a:gd name="connsiteX1" fmla="*/ 3718 w 10000"/>
              <a:gd name="connsiteY1" fmla="*/ 9936 h 10000"/>
              <a:gd name="connsiteX2" fmla="*/ 5712 w 10000"/>
              <a:gd name="connsiteY2" fmla="*/ 9817 h 10000"/>
              <a:gd name="connsiteX3" fmla="*/ 10000 w 10000"/>
              <a:gd name="connsiteY3" fmla="*/ 69 h 10000"/>
              <a:gd name="connsiteX4" fmla="*/ 0 w 10000"/>
              <a:gd name="connsiteY4" fmla="*/ 0 h 10000"/>
              <a:gd name="connsiteX0" fmla="*/ 0 w 10000"/>
              <a:gd name="connsiteY0" fmla="*/ 0 h 10000"/>
              <a:gd name="connsiteX1" fmla="*/ 3718 w 10000"/>
              <a:gd name="connsiteY1" fmla="*/ 9936 h 10000"/>
              <a:gd name="connsiteX2" fmla="*/ 5712 w 10000"/>
              <a:gd name="connsiteY2" fmla="*/ 9817 h 10000"/>
              <a:gd name="connsiteX3" fmla="*/ 10000 w 10000"/>
              <a:gd name="connsiteY3" fmla="*/ 69 h 10000"/>
              <a:gd name="connsiteX4" fmla="*/ 0 w 10000"/>
              <a:gd name="connsiteY4" fmla="*/ 0 h 10000"/>
              <a:gd name="connsiteX0" fmla="*/ 0 w 8989"/>
              <a:gd name="connsiteY0" fmla="*/ 0 h 11618"/>
              <a:gd name="connsiteX1" fmla="*/ 2707 w 8989"/>
              <a:gd name="connsiteY1" fmla="*/ 11554 h 11618"/>
              <a:gd name="connsiteX2" fmla="*/ 4701 w 8989"/>
              <a:gd name="connsiteY2" fmla="*/ 11435 h 11618"/>
              <a:gd name="connsiteX3" fmla="*/ 8989 w 8989"/>
              <a:gd name="connsiteY3" fmla="*/ 1687 h 11618"/>
              <a:gd name="connsiteX4" fmla="*/ 0 w 8989"/>
              <a:gd name="connsiteY4" fmla="*/ 0 h 11618"/>
              <a:gd name="connsiteX0" fmla="*/ 0 w 9888"/>
              <a:gd name="connsiteY0" fmla="*/ 115 h 10115"/>
              <a:gd name="connsiteX1" fmla="*/ 3011 w 9888"/>
              <a:gd name="connsiteY1" fmla="*/ 10060 h 10115"/>
              <a:gd name="connsiteX2" fmla="*/ 5230 w 9888"/>
              <a:gd name="connsiteY2" fmla="*/ 9957 h 10115"/>
              <a:gd name="connsiteX3" fmla="*/ 9888 w 9888"/>
              <a:gd name="connsiteY3" fmla="*/ 0 h 10115"/>
              <a:gd name="connsiteX4" fmla="*/ 0 w 9888"/>
              <a:gd name="connsiteY4" fmla="*/ 115 h 10115"/>
              <a:gd name="connsiteX0" fmla="*/ 0 w 9829"/>
              <a:gd name="connsiteY0" fmla="*/ 0 h 10833"/>
              <a:gd name="connsiteX1" fmla="*/ 2874 w 9829"/>
              <a:gd name="connsiteY1" fmla="*/ 10779 h 10833"/>
              <a:gd name="connsiteX2" fmla="*/ 5118 w 9829"/>
              <a:gd name="connsiteY2" fmla="*/ 10677 h 10833"/>
              <a:gd name="connsiteX3" fmla="*/ 9829 w 9829"/>
              <a:gd name="connsiteY3" fmla="*/ 833 h 10833"/>
              <a:gd name="connsiteX4" fmla="*/ 0 w 9829"/>
              <a:gd name="connsiteY4" fmla="*/ 0 h 10833"/>
              <a:gd name="connsiteX0" fmla="*/ 0 w 10289"/>
              <a:gd name="connsiteY0" fmla="*/ 0 h 10000"/>
              <a:gd name="connsiteX1" fmla="*/ 2924 w 10289"/>
              <a:gd name="connsiteY1" fmla="*/ 9950 h 10000"/>
              <a:gd name="connsiteX2" fmla="*/ 5207 w 10289"/>
              <a:gd name="connsiteY2" fmla="*/ 9856 h 10000"/>
              <a:gd name="connsiteX3" fmla="*/ 10289 w 10289"/>
              <a:gd name="connsiteY3" fmla="*/ 54 h 10000"/>
              <a:gd name="connsiteX4" fmla="*/ 0 w 10289"/>
              <a:gd name="connsiteY4" fmla="*/ 0 h 10000"/>
              <a:gd name="connsiteX0" fmla="*/ 0 w 10289"/>
              <a:gd name="connsiteY0" fmla="*/ 0 h 10953"/>
              <a:gd name="connsiteX1" fmla="*/ 2924 w 10289"/>
              <a:gd name="connsiteY1" fmla="*/ 9950 h 10953"/>
              <a:gd name="connsiteX2" fmla="*/ 3723 w 10289"/>
              <a:gd name="connsiteY2" fmla="*/ 10695 h 10953"/>
              <a:gd name="connsiteX3" fmla="*/ 5207 w 10289"/>
              <a:gd name="connsiteY3" fmla="*/ 9856 h 10953"/>
              <a:gd name="connsiteX4" fmla="*/ 10289 w 10289"/>
              <a:gd name="connsiteY4" fmla="*/ 54 h 10953"/>
              <a:gd name="connsiteX5" fmla="*/ 0 w 10289"/>
              <a:gd name="connsiteY5" fmla="*/ 0 h 10953"/>
              <a:gd name="connsiteX0" fmla="*/ 0 w 10289"/>
              <a:gd name="connsiteY0" fmla="*/ 0 h 11138"/>
              <a:gd name="connsiteX1" fmla="*/ 2924 w 10289"/>
              <a:gd name="connsiteY1" fmla="*/ 9950 h 11138"/>
              <a:gd name="connsiteX2" fmla="*/ 5207 w 10289"/>
              <a:gd name="connsiteY2" fmla="*/ 9856 h 11138"/>
              <a:gd name="connsiteX3" fmla="*/ 10289 w 10289"/>
              <a:gd name="connsiteY3" fmla="*/ 54 h 11138"/>
              <a:gd name="connsiteX4" fmla="*/ 0 w 10289"/>
              <a:gd name="connsiteY4" fmla="*/ 0 h 11138"/>
              <a:gd name="connsiteX0" fmla="*/ 0 w 10289"/>
              <a:gd name="connsiteY0" fmla="*/ 0 h 10669"/>
              <a:gd name="connsiteX1" fmla="*/ 2924 w 10289"/>
              <a:gd name="connsiteY1" fmla="*/ 9950 h 10669"/>
              <a:gd name="connsiteX2" fmla="*/ 5207 w 10289"/>
              <a:gd name="connsiteY2" fmla="*/ 9856 h 10669"/>
              <a:gd name="connsiteX3" fmla="*/ 10289 w 10289"/>
              <a:gd name="connsiteY3" fmla="*/ 54 h 10669"/>
              <a:gd name="connsiteX4" fmla="*/ 0 w 10289"/>
              <a:gd name="connsiteY4" fmla="*/ 0 h 10669"/>
              <a:gd name="connsiteX0" fmla="*/ 0 w 10289"/>
              <a:gd name="connsiteY0" fmla="*/ 0 h 10734"/>
              <a:gd name="connsiteX1" fmla="*/ 2924 w 10289"/>
              <a:gd name="connsiteY1" fmla="*/ 9950 h 10734"/>
              <a:gd name="connsiteX2" fmla="*/ 4455 w 10289"/>
              <a:gd name="connsiteY2" fmla="*/ 10094 h 10734"/>
              <a:gd name="connsiteX3" fmla="*/ 10289 w 10289"/>
              <a:gd name="connsiteY3" fmla="*/ 54 h 10734"/>
              <a:gd name="connsiteX4" fmla="*/ 0 w 10289"/>
              <a:gd name="connsiteY4" fmla="*/ 0 h 10734"/>
              <a:gd name="connsiteX0" fmla="*/ 0 w 10289"/>
              <a:gd name="connsiteY0" fmla="*/ 0 h 10107"/>
              <a:gd name="connsiteX1" fmla="*/ 2924 w 10289"/>
              <a:gd name="connsiteY1" fmla="*/ 9950 h 10107"/>
              <a:gd name="connsiteX2" fmla="*/ 4455 w 10289"/>
              <a:gd name="connsiteY2" fmla="*/ 10094 h 10107"/>
              <a:gd name="connsiteX3" fmla="*/ 10289 w 10289"/>
              <a:gd name="connsiteY3" fmla="*/ 54 h 10107"/>
              <a:gd name="connsiteX4" fmla="*/ 0 w 10289"/>
              <a:gd name="connsiteY4" fmla="*/ 0 h 10107"/>
              <a:gd name="connsiteX0" fmla="*/ 0 w 10289"/>
              <a:gd name="connsiteY0" fmla="*/ 0 h 10107"/>
              <a:gd name="connsiteX1" fmla="*/ 2924 w 10289"/>
              <a:gd name="connsiteY1" fmla="*/ 9950 h 10107"/>
              <a:gd name="connsiteX2" fmla="*/ 4455 w 10289"/>
              <a:gd name="connsiteY2" fmla="*/ 10094 h 10107"/>
              <a:gd name="connsiteX3" fmla="*/ 10289 w 10289"/>
              <a:gd name="connsiteY3" fmla="*/ 54 h 10107"/>
              <a:gd name="connsiteX4" fmla="*/ 0 w 10289"/>
              <a:gd name="connsiteY4" fmla="*/ 0 h 10107"/>
              <a:gd name="connsiteX0" fmla="*/ 0 w 10289"/>
              <a:gd name="connsiteY0" fmla="*/ 0 h 10107"/>
              <a:gd name="connsiteX1" fmla="*/ 2924 w 10289"/>
              <a:gd name="connsiteY1" fmla="*/ 9950 h 10107"/>
              <a:gd name="connsiteX2" fmla="*/ 4455 w 10289"/>
              <a:gd name="connsiteY2" fmla="*/ 10094 h 10107"/>
              <a:gd name="connsiteX3" fmla="*/ 10289 w 10289"/>
              <a:gd name="connsiteY3" fmla="*/ 54 h 10107"/>
              <a:gd name="connsiteX4" fmla="*/ 0 w 10289"/>
              <a:gd name="connsiteY4" fmla="*/ 0 h 10107"/>
              <a:gd name="connsiteX0" fmla="*/ 0 w 10289"/>
              <a:gd name="connsiteY0" fmla="*/ 0 h 9960"/>
              <a:gd name="connsiteX1" fmla="*/ 2924 w 10289"/>
              <a:gd name="connsiteY1" fmla="*/ 9950 h 9960"/>
              <a:gd name="connsiteX2" fmla="*/ 4166 w 10289"/>
              <a:gd name="connsiteY2" fmla="*/ 9776 h 9960"/>
              <a:gd name="connsiteX3" fmla="*/ 10289 w 10289"/>
              <a:gd name="connsiteY3" fmla="*/ 54 h 9960"/>
              <a:gd name="connsiteX4" fmla="*/ 0 w 10289"/>
              <a:gd name="connsiteY4" fmla="*/ 0 h 9960"/>
              <a:gd name="connsiteX0" fmla="*/ 0 w 10000"/>
              <a:gd name="connsiteY0" fmla="*/ 0 h 10000"/>
              <a:gd name="connsiteX1" fmla="*/ 2842 w 10000"/>
              <a:gd name="connsiteY1" fmla="*/ 9990 h 10000"/>
              <a:gd name="connsiteX2" fmla="*/ 4049 w 10000"/>
              <a:gd name="connsiteY2" fmla="*/ 9815 h 10000"/>
              <a:gd name="connsiteX3" fmla="*/ 10000 w 10000"/>
              <a:gd name="connsiteY3" fmla="*/ 54 h 10000"/>
              <a:gd name="connsiteX4" fmla="*/ 0 w 10000"/>
              <a:gd name="connsiteY4" fmla="*/ 0 h 10000"/>
              <a:gd name="connsiteX0" fmla="*/ 0 w 10000"/>
              <a:gd name="connsiteY0" fmla="*/ 0 h 10400"/>
              <a:gd name="connsiteX1" fmla="*/ 2740 w 10000"/>
              <a:gd name="connsiteY1" fmla="*/ 10397 h 10400"/>
              <a:gd name="connsiteX2" fmla="*/ 4049 w 10000"/>
              <a:gd name="connsiteY2" fmla="*/ 9815 h 10400"/>
              <a:gd name="connsiteX3" fmla="*/ 10000 w 10000"/>
              <a:gd name="connsiteY3" fmla="*/ 54 h 10400"/>
              <a:gd name="connsiteX4" fmla="*/ 0 w 10000"/>
              <a:gd name="connsiteY4" fmla="*/ 0 h 10400"/>
              <a:gd name="connsiteX0" fmla="*/ 0 w 10000"/>
              <a:gd name="connsiteY0" fmla="*/ 0 h 10419"/>
              <a:gd name="connsiteX1" fmla="*/ 2740 w 10000"/>
              <a:gd name="connsiteY1" fmla="*/ 10397 h 10419"/>
              <a:gd name="connsiteX2" fmla="*/ 3599 w 10000"/>
              <a:gd name="connsiteY2" fmla="*/ 10338 h 10419"/>
              <a:gd name="connsiteX3" fmla="*/ 10000 w 10000"/>
              <a:gd name="connsiteY3" fmla="*/ 54 h 10419"/>
              <a:gd name="connsiteX4" fmla="*/ 0 w 10000"/>
              <a:gd name="connsiteY4" fmla="*/ 0 h 10419"/>
              <a:gd name="connsiteX0" fmla="*/ 0 w 10000"/>
              <a:gd name="connsiteY0" fmla="*/ 0 h 10397"/>
              <a:gd name="connsiteX1" fmla="*/ 2740 w 10000"/>
              <a:gd name="connsiteY1" fmla="*/ 10397 h 10397"/>
              <a:gd name="connsiteX2" fmla="*/ 3599 w 10000"/>
              <a:gd name="connsiteY2" fmla="*/ 10338 h 10397"/>
              <a:gd name="connsiteX3" fmla="*/ 10000 w 10000"/>
              <a:gd name="connsiteY3" fmla="*/ 54 h 10397"/>
              <a:gd name="connsiteX4" fmla="*/ 0 w 10000"/>
              <a:gd name="connsiteY4" fmla="*/ 0 h 10397"/>
              <a:gd name="connsiteX0" fmla="*/ 0 w 10614"/>
              <a:gd name="connsiteY0" fmla="*/ 0 h 10397"/>
              <a:gd name="connsiteX1" fmla="*/ 2740 w 10614"/>
              <a:gd name="connsiteY1" fmla="*/ 10397 h 10397"/>
              <a:gd name="connsiteX2" fmla="*/ 3599 w 10614"/>
              <a:gd name="connsiteY2" fmla="*/ 10338 h 10397"/>
              <a:gd name="connsiteX3" fmla="*/ 10614 w 10614"/>
              <a:gd name="connsiteY3" fmla="*/ 112 h 10397"/>
              <a:gd name="connsiteX4" fmla="*/ 0 w 10614"/>
              <a:gd name="connsiteY4" fmla="*/ 0 h 10397"/>
              <a:gd name="connsiteX0" fmla="*/ 0 w 10614"/>
              <a:gd name="connsiteY0" fmla="*/ 0 h 10397"/>
              <a:gd name="connsiteX1" fmla="*/ 2740 w 10614"/>
              <a:gd name="connsiteY1" fmla="*/ 10397 h 10397"/>
              <a:gd name="connsiteX2" fmla="*/ 3599 w 10614"/>
              <a:gd name="connsiteY2" fmla="*/ 10338 h 10397"/>
              <a:gd name="connsiteX3" fmla="*/ 10614 w 10614"/>
              <a:gd name="connsiteY3" fmla="*/ 112 h 10397"/>
              <a:gd name="connsiteX4" fmla="*/ 0 w 10614"/>
              <a:gd name="connsiteY4" fmla="*/ 0 h 10397"/>
              <a:gd name="connsiteX0" fmla="*/ 0 w 10675"/>
              <a:gd name="connsiteY0" fmla="*/ 0 h 10310"/>
              <a:gd name="connsiteX1" fmla="*/ 2801 w 10675"/>
              <a:gd name="connsiteY1" fmla="*/ 10310 h 10310"/>
              <a:gd name="connsiteX2" fmla="*/ 3660 w 10675"/>
              <a:gd name="connsiteY2" fmla="*/ 10251 h 10310"/>
              <a:gd name="connsiteX3" fmla="*/ 10675 w 10675"/>
              <a:gd name="connsiteY3" fmla="*/ 25 h 10310"/>
              <a:gd name="connsiteX4" fmla="*/ 0 w 10675"/>
              <a:gd name="connsiteY4" fmla="*/ 0 h 103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75" h="10310">
                <a:moveTo>
                  <a:pt x="0" y="0"/>
                </a:moveTo>
                <a:cubicBezTo>
                  <a:pt x="3109" y="3835"/>
                  <a:pt x="2511" y="6378"/>
                  <a:pt x="2801" y="10310"/>
                </a:cubicBezTo>
                <a:cubicBezTo>
                  <a:pt x="3337" y="10277"/>
                  <a:pt x="2862" y="10312"/>
                  <a:pt x="3660" y="10251"/>
                </a:cubicBezTo>
                <a:cubicBezTo>
                  <a:pt x="5139" y="5189"/>
                  <a:pt x="6996" y="3438"/>
                  <a:pt x="10675" y="25"/>
                </a:cubicBezTo>
                <a:lnTo>
                  <a:pt x="0" y="0"/>
                </a:lnTo>
                <a:close/>
              </a:path>
            </a:pathLst>
          </a:custGeom>
          <a:gradFill rotWithShape="1">
            <a:gsLst>
              <a:gs pos="75000">
                <a:srgbClr val="7BE5CA"/>
              </a:gs>
              <a:gs pos="0">
                <a:schemeClr val="accent1"/>
              </a:gs>
              <a:gs pos="100000">
                <a:schemeClr val="bg1"/>
              </a:gs>
            </a:gsLst>
            <a:lin ang="5400000" scaled="1"/>
          </a:gradFill>
          <a:ln>
            <a:noFill/>
          </a:ln>
          <a:effectLst/>
        </p:spPr>
        <p:txBody>
          <a:bodyPr/>
          <a:lstStyle/>
          <a:p>
            <a:pPr>
              <a:defRPr/>
            </a:pPr>
            <a:endParaRPr lang="en-US" sz="1800" dirty="0">
              <a:solidFill>
                <a:srgbClr val="000000"/>
              </a:solidFill>
              <a:latin typeface="Arial" charset="0"/>
              <a:ea typeface="+mn-ea"/>
            </a:endParaRPr>
          </a:p>
        </p:txBody>
      </p:sp>
      <p:grpSp>
        <p:nvGrpSpPr>
          <p:cNvPr id="6" name="Group 4"/>
          <p:cNvGrpSpPr>
            <a:grpSpLocks/>
          </p:cNvGrpSpPr>
          <p:nvPr/>
        </p:nvGrpSpPr>
        <p:grpSpPr bwMode="auto">
          <a:xfrm>
            <a:off x="1328738" y="3416582"/>
            <a:ext cx="2317750" cy="2333625"/>
            <a:chOff x="272609" y="3015788"/>
            <a:chExt cx="2317750" cy="2333625"/>
          </a:xfrm>
        </p:grpSpPr>
        <p:sp>
          <p:nvSpPr>
            <p:cNvPr id="7" name="Rectangle 4"/>
            <p:cNvSpPr>
              <a:spLocks noChangeArrowheads="1"/>
            </p:cNvSpPr>
            <p:nvPr/>
          </p:nvSpPr>
          <p:spPr bwMode="auto">
            <a:xfrm>
              <a:off x="272609" y="3015788"/>
              <a:ext cx="2317750" cy="2333625"/>
            </a:xfrm>
            <a:prstGeom prst="rect">
              <a:avLst/>
            </a:prstGeom>
            <a:solidFill>
              <a:schemeClr val="accent1"/>
            </a:solidFill>
            <a:ln w="19050">
              <a:solidFill>
                <a:schemeClr val="tx1"/>
              </a:solidFill>
              <a:miter lim="800000"/>
              <a:headEnd/>
              <a:tailEnd/>
            </a:ln>
          </p:spPr>
          <p:txBody>
            <a:bodyPr wrap="none" anchor="ctr"/>
            <a:lstStyle/>
            <a:p>
              <a:endParaRPr lang="zh-CN" altLang="zh-CN" sz="1800">
                <a:solidFill>
                  <a:srgbClr val="000000"/>
                </a:solidFill>
              </a:endParaRPr>
            </a:p>
          </p:txBody>
        </p:sp>
        <p:sp>
          <p:nvSpPr>
            <p:cNvPr id="8" name="Oval 5"/>
            <p:cNvSpPr>
              <a:spLocks noChangeArrowheads="1"/>
            </p:cNvSpPr>
            <p:nvPr/>
          </p:nvSpPr>
          <p:spPr bwMode="auto">
            <a:xfrm>
              <a:off x="398021" y="3068176"/>
              <a:ext cx="2095500" cy="604837"/>
            </a:xfrm>
            <a:prstGeom prst="ellipse">
              <a:avLst/>
            </a:prstGeom>
            <a:solidFill>
              <a:schemeClr val="bg1"/>
            </a:solidFill>
            <a:ln w="9525">
              <a:solidFill>
                <a:schemeClr val="tx1"/>
              </a:solidFill>
              <a:round/>
              <a:headEnd/>
              <a:tailEnd/>
            </a:ln>
          </p:spPr>
          <p:txBody>
            <a:bodyPr wrap="none" anchor="ctr"/>
            <a:lstStyle/>
            <a:p>
              <a:endParaRPr lang="zh-CN" altLang="zh-CN" sz="1800">
                <a:solidFill>
                  <a:srgbClr val="000000"/>
                </a:solidFill>
              </a:endParaRPr>
            </a:p>
          </p:txBody>
        </p:sp>
        <p:sp>
          <p:nvSpPr>
            <p:cNvPr id="9" name="Text Box 108"/>
            <p:cNvSpPr txBox="1">
              <a:spLocks noChangeArrowheads="1"/>
            </p:cNvSpPr>
            <p:nvPr/>
          </p:nvSpPr>
          <p:spPr bwMode="auto">
            <a:xfrm>
              <a:off x="526609" y="3225338"/>
              <a:ext cx="1863725" cy="304800"/>
            </a:xfrm>
            <a:prstGeom prst="rect">
              <a:avLst/>
            </a:prstGeom>
            <a:noFill/>
            <a:ln w="9525">
              <a:noFill/>
              <a:miter lim="800000"/>
              <a:headEnd/>
              <a:tailEnd/>
            </a:ln>
          </p:spPr>
          <p:txBody>
            <a:bodyPr>
              <a:spAutoFit/>
            </a:bodyPr>
            <a:lstStyle/>
            <a:p>
              <a:pPr algn="ctr" eaLnBrk="1" hangingPunct="1"/>
              <a:r>
                <a:rPr lang="zh-CN" altLang="en-US" sz="1400" dirty="0">
                  <a:solidFill>
                    <a:srgbClr val="000000"/>
                  </a:solidFill>
                </a:rPr>
                <a:t>路由算法</a:t>
              </a:r>
              <a:endParaRPr lang="en-US" altLang="zh-CN" sz="1400" dirty="0">
                <a:solidFill>
                  <a:srgbClr val="000000"/>
                </a:solidFill>
              </a:endParaRPr>
            </a:p>
          </p:txBody>
        </p:sp>
        <p:sp>
          <p:nvSpPr>
            <p:cNvPr id="10" name="Rectangle 109"/>
            <p:cNvSpPr>
              <a:spLocks noChangeArrowheads="1"/>
            </p:cNvSpPr>
            <p:nvPr/>
          </p:nvSpPr>
          <p:spPr bwMode="auto">
            <a:xfrm>
              <a:off x="451996" y="3973051"/>
              <a:ext cx="2005013" cy="1279525"/>
            </a:xfrm>
            <a:prstGeom prst="rect">
              <a:avLst/>
            </a:prstGeom>
            <a:solidFill>
              <a:schemeClr val="bg1"/>
            </a:solidFill>
            <a:ln w="9525">
              <a:solidFill>
                <a:schemeClr val="tx1"/>
              </a:solidFill>
              <a:miter lim="800000"/>
              <a:headEnd/>
              <a:tailEnd/>
            </a:ln>
          </p:spPr>
          <p:txBody>
            <a:bodyPr wrap="none" anchor="ctr"/>
            <a:lstStyle/>
            <a:p>
              <a:endParaRPr lang="zh-CN" altLang="zh-CN" sz="1800">
                <a:solidFill>
                  <a:srgbClr val="000000"/>
                </a:solidFill>
              </a:endParaRPr>
            </a:p>
          </p:txBody>
        </p:sp>
        <p:sp>
          <p:nvSpPr>
            <p:cNvPr id="11" name="Text Box 110"/>
            <p:cNvSpPr txBox="1">
              <a:spLocks noChangeArrowheads="1"/>
            </p:cNvSpPr>
            <p:nvPr/>
          </p:nvSpPr>
          <p:spPr bwMode="auto">
            <a:xfrm>
              <a:off x="532959" y="3925426"/>
              <a:ext cx="1082348" cy="307777"/>
            </a:xfrm>
            <a:prstGeom prst="rect">
              <a:avLst/>
            </a:prstGeom>
            <a:noFill/>
            <a:ln w="9525">
              <a:noFill/>
              <a:miter lim="800000"/>
              <a:headEnd/>
              <a:tailEnd/>
            </a:ln>
          </p:spPr>
          <p:txBody>
            <a:bodyPr wrap="none">
              <a:spAutoFit/>
            </a:bodyPr>
            <a:lstStyle/>
            <a:p>
              <a:pPr eaLnBrk="1" hangingPunct="1"/>
              <a:r>
                <a:rPr lang="zh-CN" altLang="en-US" sz="1400" dirty="0">
                  <a:solidFill>
                    <a:srgbClr val="000000"/>
                  </a:solidFill>
                </a:rPr>
                <a:t>本地转发表</a:t>
              </a:r>
              <a:endParaRPr lang="en-US" altLang="zh-CN" sz="1400" dirty="0">
                <a:solidFill>
                  <a:srgbClr val="000000"/>
                </a:solidFill>
              </a:endParaRPr>
            </a:p>
          </p:txBody>
        </p:sp>
        <p:sp>
          <p:nvSpPr>
            <p:cNvPr id="12" name="Text Box 111"/>
            <p:cNvSpPr txBox="1">
              <a:spLocks noChangeArrowheads="1"/>
            </p:cNvSpPr>
            <p:nvPr/>
          </p:nvSpPr>
          <p:spPr bwMode="auto">
            <a:xfrm>
              <a:off x="415484" y="4173076"/>
              <a:ext cx="1212850" cy="276999"/>
            </a:xfrm>
            <a:prstGeom prst="rect">
              <a:avLst/>
            </a:prstGeom>
            <a:noFill/>
            <a:ln w="9525">
              <a:noFill/>
              <a:miter lim="800000"/>
              <a:headEnd/>
              <a:tailEnd/>
            </a:ln>
          </p:spPr>
          <p:txBody>
            <a:bodyPr>
              <a:spAutoFit/>
            </a:bodyPr>
            <a:lstStyle/>
            <a:p>
              <a:pPr algn="ctr" eaLnBrk="1" hangingPunct="1"/>
              <a:r>
                <a:rPr lang="zh-CN" altLang="en-US" sz="1200" dirty="0">
                  <a:solidFill>
                    <a:srgbClr val="000000"/>
                  </a:solidFill>
                </a:rPr>
                <a:t>报文头部字段</a:t>
              </a:r>
              <a:endParaRPr lang="en-US" altLang="zh-CN" sz="1200" dirty="0">
                <a:solidFill>
                  <a:srgbClr val="000000"/>
                </a:solidFill>
              </a:endParaRPr>
            </a:p>
          </p:txBody>
        </p:sp>
        <p:sp>
          <p:nvSpPr>
            <p:cNvPr id="13" name="Text Box 112"/>
            <p:cNvSpPr txBox="1">
              <a:spLocks noChangeArrowheads="1"/>
            </p:cNvSpPr>
            <p:nvPr/>
          </p:nvSpPr>
          <p:spPr bwMode="auto">
            <a:xfrm>
              <a:off x="1482284" y="4174663"/>
              <a:ext cx="1041400" cy="304800"/>
            </a:xfrm>
            <a:prstGeom prst="rect">
              <a:avLst/>
            </a:prstGeom>
            <a:noFill/>
            <a:ln w="9525">
              <a:noFill/>
              <a:miter lim="800000"/>
              <a:headEnd/>
              <a:tailEnd/>
            </a:ln>
          </p:spPr>
          <p:txBody>
            <a:bodyPr>
              <a:spAutoFit/>
            </a:bodyPr>
            <a:lstStyle/>
            <a:p>
              <a:pPr algn="ctr" eaLnBrk="1" hangingPunct="1"/>
              <a:r>
                <a:rPr lang="zh-CN" altLang="en-US" sz="1400" dirty="0">
                  <a:solidFill>
                    <a:srgbClr val="000000"/>
                  </a:solidFill>
                </a:rPr>
                <a:t>出口链路</a:t>
              </a:r>
              <a:endParaRPr lang="en-US" altLang="zh-CN" sz="1400" dirty="0">
                <a:solidFill>
                  <a:srgbClr val="000000"/>
                </a:solidFill>
              </a:endParaRPr>
            </a:p>
          </p:txBody>
        </p:sp>
        <p:sp>
          <p:nvSpPr>
            <p:cNvPr id="14" name="Line 113"/>
            <p:cNvSpPr>
              <a:spLocks noChangeShapeType="1"/>
            </p:cNvSpPr>
            <p:nvPr/>
          </p:nvSpPr>
          <p:spPr bwMode="auto">
            <a:xfrm>
              <a:off x="1580709" y="4185776"/>
              <a:ext cx="7937" cy="1066800"/>
            </a:xfrm>
            <a:prstGeom prst="line">
              <a:avLst/>
            </a:prstGeom>
            <a:noFill/>
            <a:ln w="9525">
              <a:solidFill>
                <a:schemeClr val="tx1"/>
              </a:solidFill>
              <a:round/>
              <a:headEnd/>
              <a:tailEnd/>
            </a:ln>
          </p:spPr>
          <p:txBody>
            <a:bodyPr/>
            <a:lstStyle/>
            <a:p>
              <a:endParaRPr lang="zh-CN" altLang="en-US"/>
            </a:p>
          </p:txBody>
        </p:sp>
        <p:sp>
          <p:nvSpPr>
            <p:cNvPr id="15" name="Text Box 114"/>
            <p:cNvSpPr txBox="1">
              <a:spLocks noChangeArrowheads="1"/>
            </p:cNvSpPr>
            <p:nvPr/>
          </p:nvSpPr>
          <p:spPr bwMode="auto">
            <a:xfrm>
              <a:off x="1071121" y="4457238"/>
              <a:ext cx="520700" cy="822325"/>
            </a:xfrm>
            <a:prstGeom prst="rect">
              <a:avLst/>
            </a:prstGeom>
            <a:noFill/>
            <a:ln w="9525">
              <a:noFill/>
              <a:miter lim="800000"/>
              <a:headEnd/>
              <a:tailEnd/>
            </a:ln>
          </p:spPr>
          <p:txBody>
            <a:bodyPr wrap="none">
              <a:spAutoFit/>
            </a:bodyPr>
            <a:lstStyle/>
            <a:p>
              <a:pPr algn="r" eaLnBrk="1" hangingPunct="1"/>
              <a:r>
                <a:rPr lang="en-US" altLang="zh-CN" sz="1200">
                  <a:solidFill>
                    <a:srgbClr val="000000"/>
                  </a:solidFill>
                </a:rPr>
                <a:t>0100</a:t>
              </a:r>
            </a:p>
            <a:p>
              <a:pPr algn="r" eaLnBrk="1" hangingPunct="1"/>
              <a:r>
                <a:rPr lang="en-US" altLang="zh-CN" sz="1200">
                  <a:solidFill>
                    <a:srgbClr val="000000"/>
                  </a:solidFill>
                </a:rPr>
                <a:t>0101</a:t>
              </a:r>
            </a:p>
            <a:p>
              <a:pPr algn="r" eaLnBrk="1" hangingPunct="1"/>
              <a:r>
                <a:rPr lang="en-US" altLang="zh-CN" sz="1200">
                  <a:solidFill>
                    <a:srgbClr val="000000"/>
                  </a:solidFill>
                </a:rPr>
                <a:t>0111</a:t>
              </a:r>
            </a:p>
            <a:p>
              <a:pPr algn="r" eaLnBrk="1" hangingPunct="1"/>
              <a:r>
                <a:rPr lang="en-US" altLang="zh-CN" sz="1200">
                  <a:solidFill>
                    <a:srgbClr val="000000"/>
                  </a:solidFill>
                </a:rPr>
                <a:t>1001</a:t>
              </a:r>
            </a:p>
          </p:txBody>
        </p:sp>
        <p:sp>
          <p:nvSpPr>
            <p:cNvPr id="16" name="Text Box 115"/>
            <p:cNvSpPr txBox="1">
              <a:spLocks noChangeArrowheads="1"/>
            </p:cNvSpPr>
            <p:nvPr/>
          </p:nvSpPr>
          <p:spPr bwMode="auto">
            <a:xfrm>
              <a:off x="1596584" y="4457238"/>
              <a:ext cx="268287" cy="822325"/>
            </a:xfrm>
            <a:prstGeom prst="rect">
              <a:avLst/>
            </a:prstGeom>
            <a:noFill/>
            <a:ln w="9525">
              <a:noFill/>
              <a:miter lim="800000"/>
              <a:headEnd/>
              <a:tailEnd/>
            </a:ln>
          </p:spPr>
          <p:txBody>
            <a:bodyPr wrap="none">
              <a:spAutoFit/>
            </a:bodyPr>
            <a:lstStyle/>
            <a:p>
              <a:pPr algn="ctr" eaLnBrk="1" hangingPunct="1"/>
              <a:r>
                <a:rPr lang="en-US" altLang="zh-CN" sz="1200">
                  <a:solidFill>
                    <a:srgbClr val="000000"/>
                  </a:solidFill>
                </a:rPr>
                <a:t>3</a:t>
              </a:r>
            </a:p>
            <a:p>
              <a:pPr algn="ctr" eaLnBrk="1" hangingPunct="1"/>
              <a:r>
                <a:rPr lang="en-US" altLang="zh-CN" sz="1200">
                  <a:solidFill>
                    <a:srgbClr val="000000"/>
                  </a:solidFill>
                </a:rPr>
                <a:t>2</a:t>
              </a:r>
            </a:p>
            <a:p>
              <a:pPr algn="ctr" eaLnBrk="1" hangingPunct="1"/>
              <a:r>
                <a:rPr lang="en-US" altLang="zh-CN" sz="1200">
                  <a:solidFill>
                    <a:srgbClr val="000000"/>
                  </a:solidFill>
                </a:rPr>
                <a:t>2</a:t>
              </a:r>
            </a:p>
            <a:p>
              <a:pPr algn="ctr" eaLnBrk="1" hangingPunct="1"/>
              <a:r>
                <a:rPr lang="en-US" altLang="zh-CN" sz="1200">
                  <a:solidFill>
                    <a:srgbClr val="000000"/>
                  </a:solidFill>
                </a:rPr>
                <a:t>1</a:t>
              </a:r>
            </a:p>
          </p:txBody>
        </p:sp>
        <p:sp>
          <p:nvSpPr>
            <p:cNvPr id="17" name="Line 116"/>
            <p:cNvSpPr>
              <a:spLocks noChangeShapeType="1"/>
            </p:cNvSpPr>
            <p:nvPr/>
          </p:nvSpPr>
          <p:spPr bwMode="auto">
            <a:xfrm>
              <a:off x="451996" y="4442951"/>
              <a:ext cx="2006600" cy="0"/>
            </a:xfrm>
            <a:prstGeom prst="line">
              <a:avLst/>
            </a:prstGeom>
            <a:noFill/>
            <a:ln w="9525">
              <a:solidFill>
                <a:schemeClr val="tx1"/>
              </a:solidFill>
              <a:round/>
              <a:headEnd/>
              <a:tailEnd/>
            </a:ln>
          </p:spPr>
          <p:txBody>
            <a:bodyPr/>
            <a:lstStyle/>
            <a:p>
              <a:endParaRPr lang="zh-CN" altLang="en-US"/>
            </a:p>
          </p:txBody>
        </p:sp>
        <p:sp>
          <p:nvSpPr>
            <p:cNvPr id="18" name="Line 117"/>
            <p:cNvSpPr>
              <a:spLocks noChangeShapeType="1"/>
            </p:cNvSpPr>
            <p:nvPr/>
          </p:nvSpPr>
          <p:spPr bwMode="auto">
            <a:xfrm>
              <a:off x="444059" y="4195301"/>
              <a:ext cx="2006600" cy="0"/>
            </a:xfrm>
            <a:prstGeom prst="line">
              <a:avLst/>
            </a:prstGeom>
            <a:noFill/>
            <a:ln w="9525">
              <a:solidFill>
                <a:schemeClr val="tx1"/>
              </a:solidFill>
              <a:round/>
              <a:headEnd/>
              <a:tailEnd/>
            </a:ln>
          </p:spPr>
          <p:txBody>
            <a:bodyPr/>
            <a:lstStyle/>
            <a:p>
              <a:endParaRPr lang="zh-CN" altLang="en-US"/>
            </a:p>
          </p:txBody>
        </p:sp>
        <p:sp>
          <p:nvSpPr>
            <p:cNvPr id="19" name="AutoShape 118"/>
            <p:cNvSpPr>
              <a:spLocks noChangeArrowheads="1"/>
            </p:cNvSpPr>
            <p:nvPr/>
          </p:nvSpPr>
          <p:spPr bwMode="auto">
            <a:xfrm rot="5400000">
              <a:off x="1350521" y="3680951"/>
              <a:ext cx="241300" cy="273050"/>
            </a:xfrm>
            <a:prstGeom prst="rightArrow">
              <a:avLst>
                <a:gd name="adj1" fmla="val 51167"/>
                <a:gd name="adj2" fmla="val 39736"/>
              </a:avLst>
            </a:prstGeom>
            <a:solidFill>
              <a:schemeClr val="accent2"/>
            </a:solidFill>
            <a:ln w="9525">
              <a:solidFill>
                <a:schemeClr val="tx1"/>
              </a:solidFill>
              <a:miter lim="800000"/>
              <a:headEnd/>
              <a:tailEnd/>
            </a:ln>
          </p:spPr>
          <p:txBody>
            <a:bodyPr wrap="none" anchor="ctr"/>
            <a:lstStyle/>
            <a:p>
              <a:endParaRPr lang="zh-CN" altLang="zh-CN" sz="1800">
                <a:solidFill>
                  <a:srgbClr val="000000"/>
                </a:solidFill>
              </a:endParaRPr>
            </a:p>
          </p:txBody>
        </p:sp>
      </p:grpSp>
      <p:grpSp>
        <p:nvGrpSpPr>
          <p:cNvPr id="20" name="Group 3"/>
          <p:cNvGrpSpPr>
            <a:grpSpLocks/>
          </p:cNvGrpSpPr>
          <p:nvPr/>
        </p:nvGrpSpPr>
        <p:grpSpPr bwMode="auto">
          <a:xfrm>
            <a:off x="2749550" y="3896007"/>
            <a:ext cx="5195888" cy="2989377"/>
            <a:chOff x="1638346" y="3641726"/>
            <a:chExt cx="5194254" cy="2989845"/>
          </a:xfrm>
        </p:grpSpPr>
        <p:sp>
          <p:nvSpPr>
            <p:cNvPr id="21" name="Freeform 2"/>
            <p:cNvSpPr>
              <a:spLocks/>
            </p:cNvSpPr>
            <p:nvPr/>
          </p:nvSpPr>
          <p:spPr bwMode="auto">
            <a:xfrm>
              <a:off x="3894138" y="4260851"/>
              <a:ext cx="2847975" cy="1481138"/>
            </a:xfrm>
            <a:custGeom>
              <a:avLst/>
              <a:gdLst>
                <a:gd name="T0" fmla="*/ 2147483647 w 1794"/>
                <a:gd name="T1" fmla="*/ 2147483647 h 933"/>
                <a:gd name="T2" fmla="*/ 2147483647 w 1794"/>
                <a:gd name="T3" fmla="*/ 2147483647 h 933"/>
                <a:gd name="T4" fmla="*/ 2147483647 w 1794"/>
                <a:gd name="T5" fmla="*/ 2147483647 h 933"/>
                <a:gd name="T6" fmla="*/ 2147483647 w 1794"/>
                <a:gd name="T7" fmla="*/ 2147483647 h 933"/>
                <a:gd name="T8" fmla="*/ 2147483647 w 1794"/>
                <a:gd name="T9" fmla="*/ 2147483647 h 933"/>
                <a:gd name="T10" fmla="*/ 2147483647 w 1794"/>
                <a:gd name="T11" fmla="*/ 2147483647 h 933"/>
                <a:gd name="T12" fmla="*/ 2147483647 w 1794"/>
                <a:gd name="T13" fmla="*/ 2147483647 h 933"/>
                <a:gd name="T14" fmla="*/ 2147483647 w 1794"/>
                <a:gd name="T15" fmla="*/ 2147483647 h 933"/>
                <a:gd name="T16" fmla="*/ 2147483647 w 1794"/>
                <a:gd name="T17" fmla="*/ 2147483647 h 933"/>
                <a:gd name="T18" fmla="*/ 2147483647 w 1794"/>
                <a:gd name="T19" fmla="*/ 2147483647 h 933"/>
                <a:gd name="T20" fmla="*/ 2147483647 w 1794"/>
                <a:gd name="T21" fmla="*/ 2147483647 h 93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794"/>
                <a:gd name="T34" fmla="*/ 0 h 933"/>
                <a:gd name="T35" fmla="*/ 1794 w 1794"/>
                <a:gd name="T36" fmla="*/ 933 h 93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794" h="933">
                  <a:moveTo>
                    <a:pt x="6" y="483"/>
                  </a:moveTo>
                  <a:cubicBezTo>
                    <a:pt x="0" y="365"/>
                    <a:pt x="16" y="189"/>
                    <a:pt x="108" y="125"/>
                  </a:cubicBezTo>
                  <a:cubicBezTo>
                    <a:pt x="200" y="61"/>
                    <a:pt x="389" y="116"/>
                    <a:pt x="559" y="100"/>
                  </a:cubicBezTo>
                  <a:cubicBezTo>
                    <a:pt x="729" y="84"/>
                    <a:pt x="935" y="0"/>
                    <a:pt x="1128" y="29"/>
                  </a:cubicBezTo>
                  <a:cubicBezTo>
                    <a:pt x="1321" y="58"/>
                    <a:pt x="1638" y="142"/>
                    <a:pt x="1716" y="275"/>
                  </a:cubicBezTo>
                  <a:cubicBezTo>
                    <a:pt x="1794" y="408"/>
                    <a:pt x="1652" y="721"/>
                    <a:pt x="1596" y="827"/>
                  </a:cubicBezTo>
                  <a:cubicBezTo>
                    <a:pt x="1540" y="933"/>
                    <a:pt x="1506" y="894"/>
                    <a:pt x="1380" y="911"/>
                  </a:cubicBezTo>
                  <a:cubicBezTo>
                    <a:pt x="1254" y="928"/>
                    <a:pt x="1001" y="929"/>
                    <a:pt x="840" y="929"/>
                  </a:cubicBezTo>
                  <a:cubicBezTo>
                    <a:pt x="679" y="929"/>
                    <a:pt x="530" y="927"/>
                    <a:pt x="414" y="911"/>
                  </a:cubicBezTo>
                  <a:cubicBezTo>
                    <a:pt x="298" y="895"/>
                    <a:pt x="211" y="903"/>
                    <a:pt x="143" y="832"/>
                  </a:cubicBezTo>
                  <a:cubicBezTo>
                    <a:pt x="75" y="761"/>
                    <a:pt x="4" y="624"/>
                    <a:pt x="6" y="483"/>
                  </a:cubicBezTo>
                  <a:close/>
                </a:path>
              </a:pathLst>
            </a:custGeom>
            <a:solidFill>
              <a:srgbClr val="66CCFF"/>
            </a:solidFill>
            <a:ln w="9525">
              <a:noFill/>
              <a:round/>
              <a:headEnd/>
              <a:tailEnd/>
            </a:ln>
          </p:spPr>
          <p:txBody>
            <a:bodyPr wrap="none" anchor="ctr"/>
            <a:lstStyle/>
            <a:p>
              <a:endParaRPr lang="zh-CN" altLang="en-US"/>
            </a:p>
          </p:txBody>
        </p:sp>
        <p:sp>
          <p:nvSpPr>
            <p:cNvPr id="22" name="Freeform 6"/>
            <p:cNvSpPr>
              <a:spLocks/>
            </p:cNvSpPr>
            <p:nvPr/>
          </p:nvSpPr>
          <p:spPr bwMode="auto">
            <a:xfrm>
              <a:off x="4532313" y="4564063"/>
              <a:ext cx="542925" cy="295275"/>
            </a:xfrm>
            <a:custGeom>
              <a:avLst/>
              <a:gdLst>
                <a:gd name="T0" fmla="*/ 0 w 342"/>
                <a:gd name="T1" fmla="*/ 2147483647 h 186"/>
                <a:gd name="T2" fmla="*/ 2147483647 w 342"/>
                <a:gd name="T3" fmla="*/ 0 h 186"/>
                <a:gd name="T4" fmla="*/ 0 60000 65536"/>
                <a:gd name="T5" fmla="*/ 0 60000 65536"/>
                <a:gd name="T6" fmla="*/ 0 w 342"/>
                <a:gd name="T7" fmla="*/ 0 h 186"/>
                <a:gd name="T8" fmla="*/ 342 w 342"/>
                <a:gd name="T9" fmla="*/ 186 h 186"/>
              </a:gdLst>
              <a:ahLst/>
              <a:cxnLst>
                <a:cxn ang="T4">
                  <a:pos x="T0" y="T1"/>
                </a:cxn>
                <a:cxn ang="T5">
                  <a:pos x="T2" y="T3"/>
                </a:cxn>
              </a:cxnLst>
              <a:rect l="T6" t="T7" r="T8" b="T9"/>
              <a:pathLst>
                <a:path w="342" h="186">
                  <a:moveTo>
                    <a:pt x="0" y="186"/>
                  </a:moveTo>
                  <a:lnTo>
                    <a:pt x="342" y="0"/>
                  </a:lnTo>
                </a:path>
              </a:pathLst>
            </a:custGeom>
            <a:noFill/>
            <a:ln w="12700">
              <a:solidFill>
                <a:schemeClr val="tx1"/>
              </a:solidFill>
              <a:round/>
              <a:headEnd/>
              <a:tailEnd/>
            </a:ln>
          </p:spPr>
          <p:txBody>
            <a:bodyPr wrap="none" anchor="ctr"/>
            <a:lstStyle/>
            <a:p>
              <a:endParaRPr lang="zh-CN" altLang="en-US"/>
            </a:p>
          </p:txBody>
        </p:sp>
        <p:grpSp>
          <p:nvGrpSpPr>
            <p:cNvPr id="23" name="Group 7"/>
            <p:cNvGrpSpPr>
              <a:grpSpLocks/>
            </p:cNvGrpSpPr>
            <p:nvPr/>
          </p:nvGrpSpPr>
          <p:grpSpPr bwMode="auto">
            <a:xfrm>
              <a:off x="4038600" y="4738688"/>
              <a:ext cx="501650" cy="233363"/>
              <a:chOff x="3600" y="219"/>
              <a:chExt cx="360" cy="175"/>
            </a:xfrm>
          </p:grpSpPr>
          <p:sp>
            <p:nvSpPr>
              <p:cNvPr id="158" name="Oval 8"/>
              <p:cNvSpPr>
                <a:spLocks noChangeArrowheads="1"/>
              </p:cNvSpPr>
              <p:nvPr/>
            </p:nvSpPr>
            <p:spPr bwMode="auto">
              <a:xfrm>
                <a:off x="3605" y="298"/>
                <a:ext cx="355" cy="96"/>
              </a:xfrm>
              <a:prstGeom prst="ellipse">
                <a:avLst/>
              </a:prstGeom>
              <a:solidFill>
                <a:schemeClr val="hlink"/>
              </a:solidFill>
              <a:ln w="12700">
                <a:solidFill>
                  <a:schemeClr val="tx1"/>
                </a:solidFill>
                <a:round/>
                <a:headEnd/>
                <a:tailEnd/>
              </a:ln>
            </p:spPr>
            <p:txBody>
              <a:bodyPr wrap="none" anchor="ctr"/>
              <a:lstStyle/>
              <a:p>
                <a:endParaRPr lang="zh-CN" altLang="zh-CN" sz="1800">
                  <a:solidFill>
                    <a:srgbClr val="000000"/>
                  </a:solidFill>
                </a:endParaRPr>
              </a:p>
            </p:txBody>
          </p:sp>
          <p:sp>
            <p:nvSpPr>
              <p:cNvPr id="159" name="Line 9"/>
              <p:cNvSpPr>
                <a:spLocks noChangeShapeType="1"/>
              </p:cNvSpPr>
              <p:nvPr/>
            </p:nvSpPr>
            <p:spPr bwMode="auto">
              <a:xfrm>
                <a:off x="3605" y="289"/>
                <a:ext cx="0" cy="60"/>
              </a:xfrm>
              <a:prstGeom prst="line">
                <a:avLst/>
              </a:prstGeom>
              <a:noFill/>
              <a:ln w="12700">
                <a:solidFill>
                  <a:schemeClr val="tx1"/>
                </a:solidFill>
                <a:round/>
                <a:headEnd/>
                <a:tailEnd/>
              </a:ln>
            </p:spPr>
            <p:txBody>
              <a:bodyPr wrap="none" anchor="ctr"/>
              <a:lstStyle/>
              <a:p>
                <a:endParaRPr lang="zh-CN" altLang="en-US"/>
              </a:p>
            </p:txBody>
          </p:sp>
          <p:sp>
            <p:nvSpPr>
              <p:cNvPr id="160" name="Line 10"/>
              <p:cNvSpPr>
                <a:spLocks noChangeShapeType="1"/>
              </p:cNvSpPr>
              <p:nvPr/>
            </p:nvSpPr>
            <p:spPr bwMode="auto">
              <a:xfrm>
                <a:off x="3960" y="289"/>
                <a:ext cx="0" cy="60"/>
              </a:xfrm>
              <a:prstGeom prst="line">
                <a:avLst/>
              </a:prstGeom>
              <a:noFill/>
              <a:ln w="12700">
                <a:solidFill>
                  <a:schemeClr val="tx1"/>
                </a:solidFill>
                <a:round/>
                <a:headEnd/>
                <a:tailEnd/>
              </a:ln>
            </p:spPr>
            <p:txBody>
              <a:bodyPr wrap="none" anchor="ctr"/>
              <a:lstStyle/>
              <a:p>
                <a:endParaRPr lang="zh-CN" altLang="en-US"/>
              </a:p>
            </p:txBody>
          </p:sp>
          <p:sp>
            <p:nvSpPr>
              <p:cNvPr id="161" name="Rectangle 11"/>
              <p:cNvSpPr>
                <a:spLocks noChangeArrowheads="1"/>
              </p:cNvSpPr>
              <p:nvPr/>
            </p:nvSpPr>
            <p:spPr bwMode="auto">
              <a:xfrm>
                <a:off x="3605" y="289"/>
                <a:ext cx="352" cy="58"/>
              </a:xfrm>
              <a:prstGeom prst="rect">
                <a:avLst/>
              </a:prstGeom>
              <a:solidFill>
                <a:schemeClr val="hlink"/>
              </a:solidFill>
              <a:ln w="9525">
                <a:noFill/>
                <a:miter lim="800000"/>
                <a:headEnd/>
                <a:tailEnd/>
              </a:ln>
            </p:spPr>
            <p:txBody>
              <a:bodyPr wrap="none" anchor="ctr"/>
              <a:lstStyle/>
              <a:p>
                <a:pPr algn="ctr"/>
                <a:endParaRPr lang="zh-CN" altLang="zh-CN">
                  <a:solidFill>
                    <a:srgbClr val="000000"/>
                  </a:solidFill>
                  <a:latin typeface="Times New Roman" pitchFamily="18" charset="0"/>
                </a:endParaRPr>
              </a:p>
            </p:txBody>
          </p:sp>
          <p:sp>
            <p:nvSpPr>
              <p:cNvPr id="162" name="Oval 12"/>
              <p:cNvSpPr>
                <a:spLocks noChangeArrowheads="1"/>
              </p:cNvSpPr>
              <p:nvPr/>
            </p:nvSpPr>
            <p:spPr bwMode="auto">
              <a:xfrm>
                <a:off x="3603" y="219"/>
                <a:ext cx="354" cy="113"/>
              </a:xfrm>
              <a:prstGeom prst="ellipse">
                <a:avLst/>
              </a:prstGeom>
              <a:solidFill>
                <a:schemeClr val="hlink"/>
              </a:solidFill>
              <a:ln w="12700">
                <a:solidFill>
                  <a:schemeClr val="tx1"/>
                </a:solidFill>
                <a:round/>
                <a:headEnd/>
                <a:tailEnd/>
              </a:ln>
            </p:spPr>
            <p:txBody>
              <a:bodyPr wrap="none" anchor="ctr"/>
              <a:lstStyle/>
              <a:p>
                <a:endParaRPr lang="zh-CN" altLang="zh-CN" sz="1800">
                  <a:solidFill>
                    <a:srgbClr val="000000"/>
                  </a:solidFill>
                </a:endParaRPr>
              </a:p>
            </p:txBody>
          </p:sp>
          <p:grpSp>
            <p:nvGrpSpPr>
              <p:cNvPr id="163" name="Group 13"/>
              <p:cNvGrpSpPr>
                <a:grpSpLocks/>
              </p:cNvGrpSpPr>
              <p:nvPr/>
            </p:nvGrpSpPr>
            <p:grpSpPr bwMode="auto">
              <a:xfrm>
                <a:off x="3686" y="244"/>
                <a:ext cx="177" cy="66"/>
                <a:chOff x="2848" y="848"/>
                <a:chExt cx="140" cy="98"/>
              </a:xfrm>
            </p:grpSpPr>
            <p:sp>
              <p:nvSpPr>
                <p:cNvPr id="168" name="Line 14"/>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169" name="Line 15"/>
                <p:cNvSpPr>
                  <a:spLocks noChangeShapeType="1"/>
                </p:cNvSpPr>
                <p:nvPr/>
              </p:nvSpPr>
              <p:spPr bwMode="auto">
                <a:xfrm>
                  <a:off x="2944" y="942"/>
                  <a:ext cx="44" cy="0"/>
                </a:xfrm>
                <a:prstGeom prst="line">
                  <a:avLst/>
                </a:prstGeom>
                <a:noFill/>
                <a:ln w="28575">
                  <a:solidFill>
                    <a:schemeClr val="tx1"/>
                  </a:solidFill>
                  <a:round/>
                  <a:headEnd/>
                  <a:tailEnd/>
                </a:ln>
              </p:spPr>
              <p:txBody>
                <a:bodyPr wrap="none" anchor="ctr"/>
                <a:lstStyle/>
                <a:p>
                  <a:endParaRPr lang="zh-CN" altLang="en-US"/>
                </a:p>
              </p:txBody>
            </p:sp>
            <p:sp>
              <p:nvSpPr>
                <p:cNvPr id="170" name="Line 16"/>
                <p:cNvSpPr>
                  <a:spLocks noChangeShapeType="1"/>
                </p:cNvSpPr>
                <p:nvPr/>
              </p:nvSpPr>
              <p:spPr bwMode="auto">
                <a:xfrm>
                  <a:off x="2894" y="850"/>
                  <a:ext cx="52" cy="94"/>
                </a:xfrm>
                <a:prstGeom prst="line">
                  <a:avLst/>
                </a:prstGeom>
                <a:noFill/>
                <a:ln w="28575">
                  <a:solidFill>
                    <a:schemeClr val="tx1"/>
                  </a:solidFill>
                  <a:round/>
                  <a:headEnd/>
                  <a:tailEnd/>
                </a:ln>
              </p:spPr>
              <p:txBody>
                <a:bodyPr wrap="none" anchor="ctr"/>
                <a:lstStyle/>
                <a:p>
                  <a:endParaRPr lang="zh-CN" altLang="en-US"/>
                </a:p>
              </p:txBody>
            </p:sp>
          </p:grpSp>
          <p:grpSp>
            <p:nvGrpSpPr>
              <p:cNvPr id="164" name="Group 17"/>
              <p:cNvGrpSpPr>
                <a:grpSpLocks/>
              </p:cNvGrpSpPr>
              <p:nvPr/>
            </p:nvGrpSpPr>
            <p:grpSpPr bwMode="auto">
              <a:xfrm flipV="1">
                <a:off x="3686" y="243"/>
                <a:ext cx="177" cy="66"/>
                <a:chOff x="2848" y="848"/>
                <a:chExt cx="140" cy="98"/>
              </a:xfrm>
            </p:grpSpPr>
            <p:sp>
              <p:nvSpPr>
                <p:cNvPr id="165" name="Line 18"/>
                <p:cNvSpPr>
                  <a:spLocks noChangeShapeType="1"/>
                </p:cNvSpPr>
                <p:nvPr/>
              </p:nvSpPr>
              <p:spPr bwMode="auto">
                <a:xfrm flipV="1">
                  <a:off x="2848" y="846"/>
                  <a:ext cx="50" cy="4"/>
                </a:xfrm>
                <a:prstGeom prst="line">
                  <a:avLst/>
                </a:prstGeom>
                <a:noFill/>
                <a:ln w="28575">
                  <a:solidFill>
                    <a:schemeClr val="tx1"/>
                  </a:solidFill>
                  <a:round/>
                  <a:headEnd/>
                  <a:tailEnd/>
                </a:ln>
              </p:spPr>
              <p:txBody>
                <a:bodyPr wrap="none" anchor="ctr"/>
                <a:lstStyle/>
                <a:p>
                  <a:endParaRPr lang="zh-CN" altLang="en-US"/>
                </a:p>
              </p:txBody>
            </p:sp>
            <p:sp>
              <p:nvSpPr>
                <p:cNvPr id="166" name="Line 19"/>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167" name="Line 20"/>
                <p:cNvSpPr>
                  <a:spLocks noChangeShapeType="1"/>
                </p:cNvSpPr>
                <p:nvPr/>
              </p:nvSpPr>
              <p:spPr bwMode="auto">
                <a:xfrm>
                  <a:off x="2894" y="849"/>
                  <a:ext cx="52" cy="97"/>
                </a:xfrm>
                <a:prstGeom prst="line">
                  <a:avLst/>
                </a:prstGeom>
                <a:noFill/>
                <a:ln w="28575">
                  <a:solidFill>
                    <a:schemeClr val="tx1"/>
                  </a:solidFill>
                  <a:round/>
                  <a:headEnd/>
                  <a:tailEnd/>
                </a:ln>
              </p:spPr>
              <p:txBody>
                <a:bodyPr wrap="none" anchor="ctr"/>
                <a:lstStyle/>
                <a:p>
                  <a:endParaRPr lang="zh-CN" altLang="en-US"/>
                </a:p>
              </p:txBody>
            </p:sp>
          </p:grpSp>
        </p:grpSp>
        <p:grpSp>
          <p:nvGrpSpPr>
            <p:cNvPr id="24" name="Group 21"/>
            <p:cNvGrpSpPr>
              <a:grpSpLocks/>
            </p:cNvGrpSpPr>
            <p:nvPr/>
          </p:nvGrpSpPr>
          <p:grpSpPr bwMode="auto">
            <a:xfrm>
              <a:off x="4391025" y="5376863"/>
              <a:ext cx="501650" cy="233363"/>
              <a:chOff x="3600" y="219"/>
              <a:chExt cx="360" cy="175"/>
            </a:xfrm>
          </p:grpSpPr>
          <p:sp>
            <p:nvSpPr>
              <p:cNvPr id="145" name="Oval 22"/>
              <p:cNvSpPr>
                <a:spLocks noChangeArrowheads="1"/>
              </p:cNvSpPr>
              <p:nvPr/>
            </p:nvSpPr>
            <p:spPr bwMode="auto">
              <a:xfrm>
                <a:off x="3605" y="298"/>
                <a:ext cx="355" cy="96"/>
              </a:xfrm>
              <a:prstGeom prst="ellipse">
                <a:avLst/>
              </a:prstGeom>
              <a:solidFill>
                <a:schemeClr val="hlink"/>
              </a:solidFill>
              <a:ln w="12700">
                <a:solidFill>
                  <a:schemeClr val="tx1"/>
                </a:solidFill>
                <a:round/>
                <a:headEnd/>
                <a:tailEnd/>
              </a:ln>
            </p:spPr>
            <p:txBody>
              <a:bodyPr wrap="none" anchor="ctr"/>
              <a:lstStyle/>
              <a:p>
                <a:endParaRPr lang="zh-CN" altLang="zh-CN" sz="1800">
                  <a:solidFill>
                    <a:srgbClr val="000000"/>
                  </a:solidFill>
                </a:endParaRPr>
              </a:p>
            </p:txBody>
          </p:sp>
          <p:sp>
            <p:nvSpPr>
              <p:cNvPr id="146" name="Line 23"/>
              <p:cNvSpPr>
                <a:spLocks noChangeShapeType="1"/>
              </p:cNvSpPr>
              <p:nvPr/>
            </p:nvSpPr>
            <p:spPr bwMode="auto">
              <a:xfrm>
                <a:off x="3605" y="289"/>
                <a:ext cx="0" cy="60"/>
              </a:xfrm>
              <a:prstGeom prst="line">
                <a:avLst/>
              </a:prstGeom>
              <a:noFill/>
              <a:ln w="12700">
                <a:solidFill>
                  <a:schemeClr val="tx1"/>
                </a:solidFill>
                <a:round/>
                <a:headEnd/>
                <a:tailEnd/>
              </a:ln>
            </p:spPr>
            <p:txBody>
              <a:bodyPr wrap="none" anchor="ctr"/>
              <a:lstStyle/>
              <a:p>
                <a:endParaRPr lang="zh-CN" altLang="en-US"/>
              </a:p>
            </p:txBody>
          </p:sp>
          <p:sp>
            <p:nvSpPr>
              <p:cNvPr id="147" name="Line 24"/>
              <p:cNvSpPr>
                <a:spLocks noChangeShapeType="1"/>
              </p:cNvSpPr>
              <p:nvPr/>
            </p:nvSpPr>
            <p:spPr bwMode="auto">
              <a:xfrm>
                <a:off x="3960" y="289"/>
                <a:ext cx="0" cy="60"/>
              </a:xfrm>
              <a:prstGeom prst="line">
                <a:avLst/>
              </a:prstGeom>
              <a:noFill/>
              <a:ln w="12700">
                <a:solidFill>
                  <a:schemeClr val="tx1"/>
                </a:solidFill>
                <a:round/>
                <a:headEnd/>
                <a:tailEnd/>
              </a:ln>
            </p:spPr>
            <p:txBody>
              <a:bodyPr wrap="none" anchor="ctr"/>
              <a:lstStyle/>
              <a:p>
                <a:endParaRPr lang="zh-CN" altLang="en-US"/>
              </a:p>
            </p:txBody>
          </p:sp>
          <p:sp>
            <p:nvSpPr>
              <p:cNvPr id="148" name="Rectangle 25"/>
              <p:cNvSpPr>
                <a:spLocks noChangeArrowheads="1"/>
              </p:cNvSpPr>
              <p:nvPr/>
            </p:nvSpPr>
            <p:spPr bwMode="auto">
              <a:xfrm>
                <a:off x="3605" y="289"/>
                <a:ext cx="352" cy="58"/>
              </a:xfrm>
              <a:prstGeom prst="rect">
                <a:avLst/>
              </a:prstGeom>
              <a:solidFill>
                <a:schemeClr val="hlink"/>
              </a:solidFill>
              <a:ln w="9525">
                <a:noFill/>
                <a:miter lim="800000"/>
                <a:headEnd/>
                <a:tailEnd/>
              </a:ln>
            </p:spPr>
            <p:txBody>
              <a:bodyPr wrap="none" anchor="ctr"/>
              <a:lstStyle/>
              <a:p>
                <a:pPr algn="ctr"/>
                <a:endParaRPr lang="zh-CN" altLang="zh-CN">
                  <a:solidFill>
                    <a:srgbClr val="000000"/>
                  </a:solidFill>
                  <a:latin typeface="Times New Roman" pitchFamily="18" charset="0"/>
                </a:endParaRPr>
              </a:p>
            </p:txBody>
          </p:sp>
          <p:sp>
            <p:nvSpPr>
              <p:cNvPr id="149" name="Oval 26"/>
              <p:cNvSpPr>
                <a:spLocks noChangeArrowheads="1"/>
              </p:cNvSpPr>
              <p:nvPr/>
            </p:nvSpPr>
            <p:spPr bwMode="auto">
              <a:xfrm>
                <a:off x="3600" y="219"/>
                <a:ext cx="355" cy="113"/>
              </a:xfrm>
              <a:prstGeom prst="ellipse">
                <a:avLst/>
              </a:prstGeom>
              <a:solidFill>
                <a:schemeClr val="hlink"/>
              </a:solidFill>
              <a:ln w="12700">
                <a:solidFill>
                  <a:schemeClr val="tx1"/>
                </a:solidFill>
                <a:round/>
                <a:headEnd/>
                <a:tailEnd/>
              </a:ln>
            </p:spPr>
            <p:txBody>
              <a:bodyPr wrap="none" anchor="ctr"/>
              <a:lstStyle/>
              <a:p>
                <a:endParaRPr lang="zh-CN" altLang="zh-CN" sz="1800">
                  <a:solidFill>
                    <a:srgbClr val="000000"/>
                  </a:solidFill>
                </a:endParaRPr>
              </a:p>
            </p:txBody>
          </p:sp>
          <p:grpSp>
            <p:nvGrpSpPr>
              <p:cNvPr id="150" name="Group 27"/>
              <p:cNvGrpSpPr>
                <a:grpSpLocks/>
              </p:cNvGrpSpPr>
              <p:nvPr/>
            </p:nvGrpSpPr>
            <p:grpSpPr bwMode="auto">
              <a:xfrm>
                <a:off x="3686" y="244"/>
                <a:ext cx="177" cy="66"/>
                <a:chOff x="2848" y="848"/>
                <a:chExt cx="140" cy="98"/>
              </a:xfrm>
            </p:grpSpPr>
            <p:sp>
              <p:nvSpPr>
                <p:cNvPr id="155" name="Line 28"/>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156" name="Line 29"/>
                <p:cNvSpPr>
                  <a:spLocks noChangeShapeType="1"/>
                </p:cNvSpPr>
                <p:nvPr/>
              </p:nvSpPr>
              <p:spPr bwMode="auto">
                <a:xfrm>
                  <a:off x="2944" y="942"/>
                  <a:ext cx="44" cy="0"/>
                </a:xfrm>
                <a:prstGeom prst="line">
                  <a:avLst/>
                </a:prstGeom>
                <a:noFill/>
                <a:ln w="28575">
                  <a:solidFill>
                    <a:schemeClr val="tx1"/>
                  </a:solidFill>
                  <a:round/>
                  <a:headEnd/>
                  <a:tailEnd/>
                </a:ln>
              </p:spPr>
              <p:txBody>
                <a:bodyPr wrap="none" anchor="ctr"/>
                <a:lstStyle/>
                <a:p>
                  <a:endParaRPr lang="zh-CN" altLang="en-US"/>
                </a:p>
              </p:txBody>
            </p:sp>
            <p:sp>
              <p:nvSpPr>
                <p:cNvPr id="157" name="Line 30"/>
                <p:cNvSpPr>
                  <a:spLocks noChangeShapeType="1"/>
                </p:cNvSpPr>
                <p:nvPr/>
              </p:nvSpPr>
              <p:spPr bwMode="auto">
                <a:xfrm>
                  <a:off x="2894" y="850"/>
                  <a:ext cx="52" cy="94"/>
                </a:xfrm>
                <a:prstGeom prst="line">
                  <a:avLst/>
                </a:prstGeom>
                <a:noFill/>
                <a:ln w="28575">
                  <a:solidFill>
                    <a:schemeClr val="tx1"/>
                  </a:solidFill>
                  <a:round/>
                  <a:headEnd/>
                  <a:tailEnd/>
                </a:ln>
              </p:spPr>
              <p:txBody>
                <a:bodyPr wrap="none" anchor="ctr"/>
                <a:lstStyle/>
                <a:p>
                  <a:endParaRPr lang="zh-CN" altLang="en-US"/>
                </a:p>
              </p:txBody>
            </p:sp>
          </p:grpSp>
          <p:grpSp>
            <p:nvGrpSpPr>
              <p:cNvPr id="151" name="Group 31"/>
              <p:cNvGrpSpPr>
                <a:grpSpLocks/>
              </p:cNvGrpSpPr>
              <p:nvPr/>
            </p:nvGrpSpPr>
            <p:grpSpPr bwMode="auto">
              <a:xfrm flipV="1">
                <a:off x="3686" y="243"/>
                <a:ext cx="177" cy="66"/>
                <a:chOff x="2848" y="848"/>
                <a:chExt cx="140" cy="98"/>
              </a:xfrm>
            </p:grpSpPr>
            <p:sp>
              <p:nvSpPr>
                <p:cNvPr id="152" name="Line 32"/>
                <p:cNvSpPr>
                  <a:spLocks noChangeShapeType="1"/>
                </p:cNvSpPr>
                <p:nvPr/>
              </p:nvSpPr>
              <p:spPr bwMode="auto">
                <a:xfrm flipV="1">
                  <a:off x="2848" y="846"/>
                  <a:ext cx="50" cy="4"/>
                </a:xfrm>
                <a:prstGeom prst="line">
                  <a:avLst/>
                </a:prstGeom>
                <a:noFill/>
                <a:ln w="28575">
                  <a:solidFill>
                    <a:schemeClr val="tx1"/>
                  </a:solidFill>
                  <a:round/>
                  <a:headEnd/>
                  <a:tailEnd/>
                </a:ln>
              </p:spPr>
              <p:txBody>
                <a:bodyPr wrap="none" anchor="ctr"/>
                <a:lstStyle/>
                <a:p>
                  <a:endParaRPr lang="zh-CN" altLang="en-US"/>
                </a:p>
              </p:txBody>
            </p:sp>
            <p:sp>
              <p:nvSpPr>
                <p:cNvPr id="153" name="Line 33"/>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154" name="Line 34"/>
                <p:cNvSpPr>
                  <a:spLocks noChangeShapeType="1"/>
                </p:cNvSpPr>
                <p:nvPr/>
              </p:nvSpPr>
              <p:spPr bwMode="auto">
                <a:xfrm>
                  <a:off x="2894" y="849"/>
                  <a:ext cx="52" cy="97"/>
                </a:xfrm>
                <a:prstGeom prst="line">
                  <a:avLst/>
                </a:prstGeom>
                <a:noFill/>
                <a:ln w="28575">
                  <a:solidFill>
                    <a:schemeClr val="tx1"/>
                  </a:solidFill>
                  <a:round/>
                  <a:headEnd/>
                  <a:tailEnd/>
                </a:ln>
              </p:spPr>
              <p:txBody>
                <a:bodyPr wrap="none" anchor="ctr"/>
                <a:lstStyle/>
                <a:p>
                  <a:endParaRPr lang="zh-CN" altLang="en-US"/>
                </a:p>
              </p:txBody>
            </p:sp>
          </p:grpSp>
        </p:grpSp>
        <p:grpSp>
          <p:nvGrpSpPr>
            <p:cNvPr id="25" name="Group 35"/>
            <p:cNvGrpSpPr>
              <a:grpSpLocks/>
            </p:cNvGrpSpPr>
            <p:nvPr/>
          </p:nvGrpSpPr>
          <p:grpSpPr bwMode="auto">
            <a:xfrm>
              <a:off x="5065713" y="4433888"/>
              <a:ext cx="501650" cy="233363"/>
              <a:chOff x="3600" y="219"/>
              <a:chExt cx="360" cy="175"/>
            </a:xfrm>
          </p:grpSpPr>
          <p:sp>
            <p:nvSpPr>
              <p:cNvPr id="132" name="Oval 36"/>
              <p:cNvSpPr>
                <a:spLocks noChangeArrowheads="1"/>
              </p:cNvSpPr>
              <p:nvPr/>
            </p:nvSpPr>
            <p:spPr bwMode="auto">
              <a:xfrm>
                <a:off x="3605" y="298"/>
                <a:ext cx="355" cy="96"/>
              </a:xfrm>
              <a:prstGeom prst="ellipse">
                <a:avLst/>
              </a:prstGeom>
              <a:solidFill>
                <a:schemeClr val="hlink"/>
              </a:solidFill>
              <a:ln w="12700">
                <a:solidFill>
                  <a:schemeClr val="tx1"/>
                </a:solidFill>
                <a:round/>
                <a:headEnd/>
                <a:tailEnd/>
              </a:ln>
            </p:spPr>
            <p:txBody>
              <a:bodyPr wrap="none" anchor="ctr"/>
              <a:lstStyle/>
              <a:p>
                <a:endParaRPr lang="zh-CN" altLang="zh-CN" sz="1800">
                  <a:solidFill>
                    <a:srgbClr val="000000"/>
                  </a:solidFill>
                </a:endParaRPr>
              </a:p>
            </p:txBody>
          </p:sp>
          <p:sp>
            <p:nvSpPr>
              <p:cNvPr id="133" name="Line 37"/>
              <p:cNvSpPr>
                <a:spLocks noChangeShapeType="1"/>
              </p:cNvSpPr>
              <p:nvPr/>
            </p:nvSpPr>
            <p:spPr bwMode="auto">
              <a:xfrm>
                <a:off x="3605" y="289"/>
                <a:ext cx="0" cy="60"/>
              </a:xfrm>
              <a:prstGeom prst="line">
                <a:avLst/>
              </a:prstGeom>
              <a:noFill/>
              <a:ln w="12700">
                <a:solidFill>
                  <a:schemeClr val="tx1"/>
                </a:solidFill>
                <a:round/>
                <a:headEnd/>
                <a:tailEnd/>
              </a:ln>
            </p:spPr>
            <p:txBody>
              <a:bodyPr wrap="none" anchor="ctr"/>
              <a:lstStyle/>
              <a:p>
                <a:endParaRPr lang="zh-CN" altLang="en-US"/>
              </a:p>
            </p:txBody>
          </p:sp>
          <p:sp>
            <p:nvSpPr>
              <p:cNvPr id="134" name="Line 38"/>
              <p:cNvSpPr>
                <a:spLocks noChangeShapeType="1"/>
              </p:cNvSpPr>
              <p:nvPr/>
            </p:nvSpPr>
            <p:spPr bwMode="auto">
              <a:xfrm>
                <a:off x="3960" y="289"/>
                <a:ext cx="0" cy="60"/>
              </a:xfrm>
              <a:prstGeom prst="line">
                <a:avLst/>
              </a:prstGeom>
              <a:noFill/>
              <a:ln w="12700">
                <a:solidFill>
                  <a:schemeClr val="tx1"/>
                </a:solidFill>
                <a:round/>
                <a:headEnd/>
                <a:tailEnd/>
              </a:ln>
            </p:spPr>
            <p:txBody>
              <a:bodyPr wrap="none" anchor="ctr"/>
              <a:lstStyle/>
              <a:p>
                <a:endParaRPr lang="zh-CN" altLang="en-US"/>
              </a:p>
            </p:txBody>
          </p:sp>
          <p:sp>
            <p:nvSpPr>
              <p:cNvPr id="135" name="Rectangle 39"/>
              <p:cNvSpPr>
                <a:spLocks noChangeArrowheads="1"/>
              </p:cNvSpPr>
              <p:nvPr/>
            </p:nvSpPr>
            <p:spPr bwMode="auto">
              <a:xfrm>
                <a:off x="3605" y="289"/>
                <a:ext cx="352" cy="58"/>
              </a:xfrm>
              <a:prstGeom prst="rect">
                <a:avLst/>
              </a:prstGeom>
              <a:solidFill>
                <a:schemeClr val="hlink"/>
              </a:solidFill>
              <a:ln w="9525">
                <a:noFill/>
                <a:miter lim="800000"/>
                <a:headEnd/>
                <a:tailEnd/>
              </a:ln>
            </p:spPr>
            <p:txBody>
              <a:bodyPr wrap="none" anchor="ctr"/>
              <a:lstStyle/>
              <a:p>
                <a:pPr algn="ctr"/>
                <a:endParaRPr lang="zh-CN" altLang="zh-CN">
                  <a:solidFill>
                    <a:srgbClr val="000000"/>
                  </a:solidFill>
                  <a:latin typeface="Times New Roman" pitchFamily="18" charset="0"/>
                </a:endParaRPr>
              </a:p>
            </p:txBody>
          </p:sp>
          <p:sp>
            <p:nvSpPr>
              <p:cNvPr id="136" name="Oval 40"/>
              <p:cNvSpPr>
                <a:spLocks noChangeArrowheads="1"/>
              </p:cNvSpPr>
              <p:nvPr/>
            </p:nvSpPr>
            <p:spPr bwMode="auto">
              <a:xfrm>
                <a:off x="3600" y="219"/>
                <a:ext cx="355" cy="113"/>
              </a:xfrm>
              <a:prstGeom prst="ellipse">
                <a:avLst/>
              </a:prstGeom>
              <a:solidFill>
                <a:schemeClr val="hlink"/>
              </a:solidFill>
              <a:ln w="12700">
                <a:solidFill>
                  <a:schemeClr val="tx1"/>
                </a:solidFill>
                <a:round/>
                <a:headEnd/>
                <a:tailEnd/>
              </a:ln>
            </p:spPr>
            <p:txBody>
              <a:bodyPr wrap="none" anchor="ctr"/>
              <a:lstStyle/>
              <a:p>
                <a:endParaRPr lang="zh-CN" altLang="zh-CN" sz="1800">
                  <a:solidFill>
                    <a:srgbClr val="000000"/>
                  </a:solidFill>
                </a:endParaRPr>
              </a:p>
            </p:txBody>
          </p:sp>
          <p:grpSp>
            <p:nvGrpSpPr>
              <p:cNvPr id="137" name="Group 41"/>
              <p:cNvGrpSpPr>
                <a:grpSpLocks/>
              </p:cNvGrpSpPr>
              <p:nvPr/>
            </p:nvGrpSpPr>
            <p:grpSpPr bwMode="auto">
              <a:xfrm>
                <a:off x="3686" y="244"/>
                <a:ext cx="177" cy="66"/>
                <a:chOff x="2848" y="848"/>
                <a:chExt cx="140" cy="98"/>
              </a:xfrm>
            </p:grpSpPr>
            <p:sp>
              <p:nvSpPr>
                <p:cNvPr id="142" name="Line 42"/>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143" name="Line 43"/>
                <p:cNvSpPr>
                  <a:spLocks noChangeShapeType="1"/>
                </p:cNvSpPr>
                <p:nvPr/>
              </p:nvSpPr>
              <p:spPr bwMode="auto">
                <a:xfrm>
                  <a:off x="2944" y="942"/>
                  <a:ext cx="44" cy="0"/>
                </a:xfrm>
                <a:prstGeom prst="line">
                  <a:avLst/>
                </a:prstGeom>
                <a:noFill/>
                <a:ln w="28575">
                  <a:solidFill>
                    <a:schemeClr val="tx1"/>
                  </a:solidFill>
                  <a:round/>
                  <a:headEnd/>
                  <a:tailEnd/>
                </a:ln>
              </p:spPr>
              <p:txBody>
                <a:bodyPr wrap="none" anchor="ctr"/>
                <a:lstStyle/>
                <a:p>
                  <a:endParaRPr lang="zh-CN" altLang="en-US"/>
                </a:p>
              </p:txBody>
            </p:sp>
            <p:sp>
              <p:nvSpPr>
                <p:cNvPr id="144" name="Line 44"/>
                <p:cNvSpPr>
                  <a:spLocks noChangeShapeType="1"/>
                </p:cNvSpPr>
                <p:nvPr/>
              </p:nvSpPr>
              <p:spPr bwMode="auto">
                <a:xfrm>
                  <a:off x="2894" y="850"/>
                  <a:ext cx="52" cy="94"/>
                </a:xfrm>
                <a:prstGeom prst="line">
                  <a:avLst/>
                </a:prstGeom>
                <a:noFill/>
                <a:ln w="28575">
                  <a:solidFill>
                    <a:schemeClr val="tx1"/>
                  </a:solidFill>
                  <a:round/>
                  <a:headEnd/>
                  <a:tailEnd/>
                </a:ln>
              </p:spPr>
              <p:txBody>
                <a:bodyPr wrap="none" anchor="ctr"/>
                <a:lstStyle/>
                <a:p>
                  <a:endParaRPr lang="zh-CN" altLang="en-US"/>
                </a:p>
              </p:txBody>
            </p:sp>
          </p:grpSp>
          <p:grpSp>
            <p:nvGrpSpPr>
              <p:cNvPr id="138" name="Group 45"/>
              <p:cNvGrpSpPr>
                <a:grpSpLocks/>
              </p:cNvGrpSpPr>
              <p:nvPr/>
            </p:nvGrpSpPr>
            <p:grpSpPr bwMode="auto">
              <a:xfrm flipV="1">
                <a:off x="3686" y="243"/>
                <a:ext cx="177" cy="66"/>
                <a:chOff x="2848" y="848"/>
                <a:chExt cx="140" cy="98"/>
              </a:xfrm>
            </p:grpSpPr>
            <p:sp>
              <p:nvSpPr>
                <p:cNvPr id="139" name="Line 46"/>
                <p:cNvSpPr>
                  <a:spLocks noChangeShapeType="1"/>
                </p:cNvSpPr>
                <p:nvPr/>
              </p:nvSpPr>
              <p:spPr bwMode="auto">
                <a:xfrm flipV="1">
                  <a:off x="2848" y="846"/>
                  <a:ext cx="50" cy="4"/>
                </a:xfrm>
                <a:prstGeom prst="line">
                  <a:avLst/>
                </a:prstGeom>
                <a:noFill/>
                <a:ln w="28575">
                  <a:solidFill>
                    <a:schemeClr val="tx1"/>
                  </a:solidFill>
                  <a:round/>
                  <a:headEnd/>
                  <a:tailEnd/>
                </a:ln>
              </p:spPr>
              <p:txBody>
                <a:bodyPr wrap="none" anchor="ctr"/>
                <a:lstStyle/>
                <a:p>
                  <a:endParaRPr lang="zh-CN" altLang="en-US"/>
                </a:p>
              </p:txBody>
            </p:sp>
            <p:sp>
              <p:nvSpPr>
                <p:cNvPr id="140" name="Line 47"/>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141" name="Line 48"/>
                <p:cNvSpPr>
                  <a:spLocks noChangeShapeType="1"/>
                </p:cNvSpPr>
                <p:nvPr/>
              </p:nvSpPr>
              <p:spPr bwMode="auto">
                <a:xfrm>
                  <a:off x="2894" y="849"/>
                  <a:ext cx="52" cy="97"/>
                </a:xfrm>
                <a:prstGeom prst="line">
                  <a:avLst/>
                </a:prstGeom>
                <a:noFill/>
                <a:ln w="28575">
                  <a:solidFill>
                    <a:schemeClr val="tx1"/>
                  </a:solidFill>
                  <a:round/>
                  <a:headEnd/>
                  <a:tailEnd/>
                </a:ln>
              </p:spPr>
              <p:txBody>
                <a:bodyPr wrap="none" anchor="ctr"/>
                <a:lstStyle/>
                <a:p>
                  <a:endParaRPr lang="zh-CN" altLang="en-US"/>
                </a:p>
              </p:txBody>
            </p:sp>
          </p:grpSp>
        </p:grpSp>
        <p:grpSp>
          <p:nvGrpSpPr>
            <p:cNvPr id="26" name="Group 49"/>
            <p:cNvGrpSpPr>
              <a:grpSpLocks/>
            </p:cNvGrpSpPr>
            <p:nvPr/>
          </p:nvGrpSpPr>
          <p:grpSpPr bwMode="auto">
            <a:xfrm>
              <a:off x="4987925" y="5099051"/>
              <a:ext cx="500063" cy="233363"/>
              <a:chOff x="3600" y="219"/>
              <a:chExt cx="360" cy="175"/>
            </a:xfrm>
          </p:grpSpPr>
          <p:sp>
            <p:nvSpPr>
              <p:cNvPr id="119" name="Oval 50"/>
              <p:cNvSpPr>
                <a:spLocks noChangeArrowheads="1"/>
              </p:cNvSpPr>
              <p:nvPr/>
            </p:nvSpPr>
            <p:spPr bwMode="auto">
              <a:xfrm>
                <a:off x="3605" y="298"/>
                <a:ext cx="355" cy="96"/>
              </a:xfrm>
              <a:prstGeom prst="ellipse">
                <a:avLst/>
              </a:prstGeom>
              <a:solidFill>
                <a:schemeClr val="hlink"/>
              </a:solidFill>
              <a:ln w="12700">
                <a:solidFill>
                  <a:schemeClr val="tx1"/>
                </a:solidFill>
                <a:round/>
                <a:headEnd/>
                <a:tailEnd/>
              </a:ln>
            </p:spPr>
            <p:txBody>
              <a:bodyPr wrap="none" anchor="ctr"/>
              <a:lstStyle/>
              <a:p>
                <a:endParaRPr lang="zh-CN" altLang="zh-CN" sz="1800">
                  <a:solidFill>
                    <a:srgbClr val="000000"/>
                  </a:solidFill>
                </a:endParaRPr>
              </a:p>
            </p:txBody>
          </p:sp>
          <p:sp>
            <p:nvSpPr>
              <p:cNvPr id="120" name="Line 51"/>
              <p:cNvSpPr>
                <a:spLocks noChangeShapeType="1"/>
              </p:cNvSpPr>
              <p:nvPr/>
            </p:nvSpPr>
            <p:spPr bwMode="auto">
              <a:xfrm>
                <a:off x="3605" y="289"/>
                <a:ext cx="0" cy="60"/>
              </a:xfrm>
              <a:prstGeom prst="line">
                <a:avLst/>
              </a:prstGeom>
              <a:noFill/>
              <a:ln w="12700">
                <a:solidFill>
                  <a:schemeClr val="tx1"/>
                </a:solidFill>
                <a:round/>
                <a:headEnd/>
                <a:tailEnd/>
              </a:ln>
            </p:spPr>
            <p:txBody>
              <a:bodyPr wrap="none" anchor="ctr"/>
              <a:lstStyle/>
              <a:p>
                <a:endParaRPr lang="zh-CN" altLang="en-US"/>
              </a:p>
            </p:txBody>
          </p:sp>
          <p:sp>
            <p:nvSpPr>
              <p:cNvPr id="121" name="Line 52"/>
              <p:cNvSpPr>
                <a:spLocks noChangeShapeType="1"/>
              </p:cNvSpPr>
              <p:nvPr/>
            </p:nvSpPr>
            <p:spPr bwMode="auto">
              <a:xfrm>
                <a:off x="3960" y="289"/>
                <a:ext cx="0" cy="60"/>
              </a:xfrm>
              <a:prstGeom prst="line">
                <a:avLst/>
              </a:prstGeom>
              <a:noFill/>
              <a:ln w="12700">
                <a:solidFill>
                  <a:schemeClr val="tx1"/>
                </a:solidFill>
                <a:round/>
                <a:headEnd/>
                <a:tailEnd/>
              </a:ln>
            </p:spPr>
            <p:txBody>
              <a:bodyPr wrap="none" anchor="ctr"/>
              <a:lstStyle/>
              <a:p>
                <a:endParaRPr lang="zh-CN" altLang="en-US"/>
              </a:p>
            </p:txBody>
          </p:sp>
          <p:sp>
            <p:nvSpPr>
              <p:cNvPr id="122" name="Rectangle 53"/>
              <p:cNvSpPr>
                <a:spLocks noChangeArrowheads="1"/>
              </p:cNvSpPr>
              <p:nvPr/>
            </p:nvSpPr>
            <p:spPr bwMode="auto">
              <a:xfrm>
                <a:off x="3605" y="289"/>
                <a:ext cx="352" cy="58"/>
              </a:xfrm>
              <a:prstGeom prst="rect">
                <a:avLst/>
              </a:prstGeom>
              <a:solidFill>
                <a:schemeClr val="hlink"/>
              </a:solidFill>
              <a:ln w="9525">
                <a:noFill/>
                <a:miter lim="800000"/>
                <a:headEnd/>
                <a:tailEnd/>
              </a:ln>
            </p:spPr>
            <p:txBody>
              <a:bodyPr wrap="none" anchor="ctr"/>
              <a:lstStyle/>
              <a:p>
                <a:pPr algn="ctr"/>
                <a:endParaRPr lang="zh-CN" altLang="zh-CN">
                  <a:solidFill>
                    <a:srgbClr val="000000"/>
                  </a:solidFill>
                  <a:latin typeface="Times New Roman" pitchFamily="18" charset="0"/>
                </a:endParaRPr>
              </a:p>
            </p:txBody>
          </p:sp>
          <p:sp>
            <p:nvSpPr>
              <p:cNvPr id="123" name="Oval 54"/>
              <p:cNvSpPr>
                <a:spLocks noChangeArrowheads="1"/>
              </p:cNvSpPr>
              <p:nvPr/>
            </p:nvSpPr>
            <p:spPr bwMode="auto">
              <a:xfrm>
                <a:off x="3600" y="219"/>
                <a:ext cx="356" cy="113"/>
              </a:xfrm>
              <a:prstGeom prst="ellipse">
                <a:avLst/>
              </a:prstGeom>
              <a:solidFill>
                <a:schemeClr val="hlink"/>
              </a:solidFill>
              <a:ln w="12700">
                <a:solidFill>
                  <a:schemeClr val="tx1"/>
                </a:solidFill>
                <a:round/>
                <a:headEnd/>
                <a:tailEnd/>
              </a:ln>
            </p:spPr>
            <p:txBody>
              <a:bodyPr wrap="none" anchor="ctr"/>
              <a:lstStyle/>
              <a:p>
                <a:endParaRPr lang="zh-CN" altLang="zh-CN" sz="1800">
                  <a:solidFill>
                    <a:srgbClr val="000000"/>
                  </a:solidFill>
                </a:endParaRPr>
              </a:p>
            </p:txBody>
          </p:sp>
          <p:grpSp>
            <p:nvGrpSpPr>
              <p:cNvPr id="124" name="Group 55"/>
              <p:cNvGrpSpPr>
                <a:grpSpLocks/>
              </p:cNvGrpSpPr>
              <p:nvPr/>
            </p:nvGrpSpPr>
            <p:grpSpPr bwMode="auto">
              <a:xfrm>
                <a:off x="3686" y="244"/>
                <a:ext cx="177" cy="66"/>
                <a:chOff x="2848" y="848"/>
                <a:chExt cx="140" cy="98"/>
              </a:xfrm>
            </p:grpSpPr>
            <p:sp>
              <p:nvSpPr>
                <p:cNvPr id="129" name="Line 56"/>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130" name="Line 57"/>
                <p:cNvSpPr>
                  <a:spLocks noChangeShapeType="1"/>
                </p:cNvSpPr>
                <p:nvPr/>
              </p:nvSpPr>
              <p:spPr bwMode="auto">
                <a:xfrm>
                  <a:off x="2944" y="942"/>
                  <a:ext cx="44" cy="0"/>
                </a:xfrm>
                <a:prstGeom prst="line">
                  <a:avLst/>
                </a:prstGeom>
                <a:noFill/>
                <a:ln w="28575">
                  <a:solidFill>
                    <a:schemeClr val="tx1"/>
                  </a:solidFill>
                  <a:round/>
                  <a:headEnd/>
                  <a:tailEnd/>
                </a:ln>
              </p:spPr>
              <p:txBody>
                <a:bodyPr wrap="none" anchor="ctr"/>
                <a:lstStyle/>
                <a:p>
                  <a:endParaRPr lang="zh-CN" altLang="en-US"/>
                </a:p>
              </p:txBody>
            </p:sp>
            <p:sp>
              <p:nvSpPr>
                <p:cNvPr id="131" name="Line 58"/>
                <p:cNvSpPr>
                  <a:spLocks noChangeShapeType="1"/>
                </p:cNvSpPr>
                <p:nvPr/>
              </p:nvSpPr>
              <p:spPr bwMode="auto">
                <a:xfrm>
                  <a:off x="2894" y="850"/>
                  <a:ext cx="52" cy="94"/>
                </a:xfrm>
                <a:prstGeom prst="line">
                  <a:avLst/>
                </a:prstGeom>
                <a:noFill/>
                <a:ln w="28575">
                  <a:solidFill>
                    <a:schemeClr val="tx1"/>
                  </a:solidFill>
                  <a:round/>
                  <a:headEnd/>
                  <a:tailEnd/>
                </a:ln>
              </p:spPr>
              <p:txBody>
                <a:bodyPr wrap="none" anchor="ctr"/>
                <a:lstStyle/>
                <a:p>
                  <a:endParaRPr lang="zh-CN" altLang="en-US"/>
                </a:p>
              </p:txBody>
            </p:sp>
          </p:grpSp>
          <p:grpSp>
            <p:nvGrpSpPr>
              <p:cNvPr id="125" name="Group 59"/>
              <p:cNvGrpSpPr>
                <a:grpSpLocks/>
              </p:cNvGrpSpPr>
              <p:nvPr/>
            </p:nvGrpSpPr>
            <p:grpSpPr bwMode="auto">
              <a:xfrm flipV="1">
                <a:off x="3686" y="243"/>
                <a:ext cx="177" cy="66"/>
                <a:chOff x="2848" y="848"/>
                <a:chExt cx="140" cy="98"/>
              </a:xfrm>
            </p:grpSpPr>
            <p:sp>
              <p:nvSpPr>
                <p:cNvPr id="126" name="Line 60"/>
                <p:cNvSpPr>
                  <a:spLocks noChangeShapeType="1"/>
                </p:cNvSpPr>
                <p:nvPr/>
              </p:nvSpPr>
              <p:spPr bwMode="auto">
                <a:xfrm flipV="1">
                  <a:off x="2848" y="846"/>
                  <a:ext cx="50" cy="4"/>
                </a:xfrm>
                <a:prstGeom prst="line">
                  <a:avLst/>
                </a:prstGeom>
                <a:noFill/>
                <a:ln w="28575">
                  <a:solidFill>
                    <a:schemeClr val="tx1"/>
                  </a:solidFill>
                  <a:round/>
                  <a:headEnd/>
                  <a:tailEnd/>
                </a:ln>
              </p:spPr>
              <p:txBody>
                <a:bodyPr wrap="none" anchor="ctr"/>
                <a:lstStyle/>
                <a:p>
                  <a:endParaRPr lang="zh-CN" altLang="en-US"/>
                </a:p>
              </p:txBody>
            </p:sp>
            <p:sp>
              <p:nvSpPr>
                <p:cNvPr id="127" name="Line 61"/>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128" name="Line 62"/>
                <p:cNvSpPr>
                  <a:spLocks noChangeShapeType="1"/>
                </p:cNvSpPr>
                <p:nvPr/>
              </p:nvSpPr>
              <p:spPr bwMode="auto">
                <a:xfrm>
                  <a:off x="2894" y="849"/>
                  <a:ext cx="52" cy="97"/>
                </a:xfrm>
                <a:prstGeom prst="line">
                  <a:avLst/>
                </a:prstGeom>
                <a:noFill/>
                <a:ln w="28575">
                  <a:solidFill>
                    <a:schemeClr val="tx1"/>
                  </a:solidFill>
                  <a:round/>
                  <a:headEnd/>
                  <a:tailEnd/>
                </a:ln>
              </p:spPr>
              <p:txBody>
                <a:bodyPr wrap="none" anchor="ctr"/>
                <a:lstStyle/>
                <a:p>
                  <a:endParaRPr lang="zh-CN" altLang="en-US"/>
                </a:p>
              </p:txBody>
            </p:sp>
          </p:grpSp>
        </p:grpSp>
        <p:grpSp>
          <p:nvGrpSpPr>
            <p:cNvPr id="27" name="Group 63"/>
            <p:cNvGrpSpPr>
              <a:grpSpLocks/>
            </p:cNvGrpSpPr>
            <p:nvPr/>
          </p:nvGrpSpPr>
          <p:grpSpPr bwMode="auto">
            <a:xfrm>
              <a:off x="5622925" y="5395913"/>
              <a:ext cx="501650" cy="233363"/>
              <a:chOff x="3600" y="219"/>
              <a:chExt cx="360" cy="175"/>
            </a:xfrm>
          </p:grpSpPr>
          <p:sp>
            <p:nvSpPr>
              <p:cNvPr id="106" name="Oval 64"/>
              <p:cNvSpPr>
                <a:spLocks noChangeArrowheads="1"/>
              </p:cNvSpPr>
              <p:nvPr/>
            </p:nvSpPr>
            <p:spPr bwMode="auto">
              <a:xfrm>
                <a:off x="3605" y="298"/>
                <a:ext cx="355" cy="96"/>
              </a:xfrm>
              <a:prstGeom prst="ellipse">
                <a:avLst/>
              </a:prstGeom>
              <a:solidFill>
                <a:schemeClr val="hlink"/>
              </a:solidFill>
              <a:ln w="12700">
                <a:solidFill>
                  <a:schemeClr val="tx1"/>
                </a:solidFill>
                <a:round/>
                <a:headEnd/>
                <a:tailEnd/>
              </a:ln>
            </p:spPr>
            <p:txBody>
              <a:bodyPr wrap="none" anchor="ctr"/>
              <a:lstStyle/>
              <a:p>
                <a:endParaRPr lang="zh-CN" altLang="zh-CN" sz="1800">
                  <a:solidFill>
                    <a:srgbClr val="000000"/>
                  </a:solidFill>
                </a:endParaRPr>
              </a:p>
            </p:txBody>
          </p:sp>
          <p:sp>
            <p:nvSpPr>
              <p:cNvPr id="107" name="Line 65"/>
              <p:cNvSpPr>
                <a:spLocks noChangeShapeType="1"/>
              </p:cNvSpPr>
              <p:nvPr/>
            </p:nvSpPr>
            <p:spPr bwMode="auto">
              <a:xfrm>
                <a:off x="3605" y="289"/>
                <a:ext cx="0" cy="60"/>
              </a:xfrm>
              <a:prstGeom prst="line">
                <a:avLst/>
              </a:prstGeom>
              <a:noFill/>
              <a:ln w="12700">
                <a:solidFill>
                  <a:schemeClr val="tx1"/>
                </a:solidFill>
                <a:round/>
                <a:headEnd/>
                <a:tailEnd/>
              </a:ln>
            </p:spPr>
            <p:txBody>
              <a:bodyPr wrap="none" anchor="ctr"/>
              <a:lstStyle/>
              <a:p>
                <a:endParaRPr lang="zh-CN" altLang="en-US"/>
              </a:p>
            </p:txBody>
          </p:sp>
          <p:sp>
            <p:nvSpPr>
              <p:cNvPr id="108" name="Line 66"/>
              <p:cNvSpPr>
                <a:spLocks noChangeShapeType="1"/>
              </p:cNvSpPr>
              <p:nvPr/>
            </p:nvSpPr>
            <p:spPr bwMode="auto">
              <a:xfrm>
                <a:off x="3960" y="289"/>
                <a:ext cx="0" cy="60"/>
              </a:xfrm>
              <a:prstGeom prst="line">
                <a:avLst/>
              </a:prstGeom>
              <a:noFill/>
              <a:ln w="12700">
                <a:solidFill>
                  <a:schemeClr val="tx1"/>
                </a:solidFill>
                <a:round/>
                <a:headEnd/>
                <a:tailEnd/>
              </a:ln>
            </p:spPr>
            <p:txBody>
              <a:bodyPr wrap="none" anchor="ctr"/>
              <a:lstStyle/>
              <a:p>
                <a:endParaRPr lang="zh-CN" altLang="en-US"/>
              </a:p>
            </p:txBody>
          </p:sp>
          <p:sp>
            <p:nvSpPr>
              <p:cNvPr id="109" name="Rectangle 67"/>
              <p:cNvSpPr>
                <a:spLocks noChangeArrowheads="1"/>
              </p:cNvSpPr>
              <p:nvPr/>
            </p:nvSpPr>
            <p:spPr bwMode="auto">
              <a:xfrm>
                <a:off x="3605" y="289"/>
                <a:ext cx="352" cy="58"/>
              </a:xfrm>
              <a:prstGeom prst="rect">
                <a:avLst/>
              </a:prstGeom>
              <a:solidFill>
                <a:schemeClr val="hlink"/>
              </a:solidFill>
              <a:ln w="9525">
                <a:noFill/>
                <a:miter lim="800000"/>
                <a:headEnd/>
                <a:tailEnd/>
              </a:ln>
            </p:spPr>
            <p:txBody>
              <a:bodyPr wrap="none" anchor="ctr"/>
              <a:lstStyle/>
              <a:p>
                <a:pPr algn="ctr"/>
                <a:endParaRPr lang="zh-CN" altLang="zh-CN">
                  <a:solidFill>
                    <a:srgbClr val="000000"/>
                  </a:solidFill>
                  <a:latin typeface="Times New Roman" pitchFamily="18" charset="0"/>
                </a:endParaRPr>
              </a:p>
            </p:txBody>
          </p:sp>
          <p:sp>
            <p:nvSpPr>
              <p:cNvPr id="110" name="Oval 68"/>
              <p:cNvSpPr>
                <a:spLocks noChangeArrowheads="1"/>
              </p:cNvSpPr>
              <p:nvPr/>
            </p:nvSpPr>
            <p:spPr bwMode="auto">
              <a:xfrm>
                <a:off x="3600" y="219"/>
                <a:ext cx="355" cy="113"/>
              </a:xfrm>
              <a:prstGeom prst="ellipse">
                <a:avLst/>
              </a:prstGeom>
              <a:solidFill>
                <a:schemeClr val="hlink"/>
              </a:solidFill>
              <a:ln w="12700">
                <a:solidFill>
                  <a:schemeClr val="tx1"/>
                </a:solidFill>
                <a:round/>
                <a:headEnd/>
                <a:tailEnd/>
              </a:ln>
            </p:spPr>
            <p:txBody>
              <a:bodyPr wrap="none" anchor="ctr"/>
              <a:lstStyle/>
              <a:p>
                <a:endParaRPr lang="zh-CN" altLang="zh-CN" sz="1800">
                  <a:solidFill>
                    <a:srgbClr val="000000"/>
                  </a:solidFill>
                </a:endParaRPr>
              </a:p>
            </p:txBody>
          </p:sp>
          <p:grpSp>
            <p:nvGrpSpPr>
              <p:cNvPr id="111" name="Group 69"/>
              <p:cNvGrpSpPr>
                <a:grpSpLocks/>
              </p:cNvGrpSpPr>
              <p:nvPr/>
            </p:nvGrpSpPr>
            <p:grpSpPr bwMode="auto">
              <a:xfrm>
                <a:off x="3686" y="244"/>
                <a:ext cx="177" cy="66"/>
                <a:chOff x="2848" y="848"/>
                <a:chExt cx="140" cy="98"/>
              </a:xfrm>
            </p:grpSpPr>
            <p:sp>
              <p:nvSpPr>
                <p:cNvPr id="116" name="Line 70"/>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117" name="Line 71"/>
                <p:cNvSpPr>
                  <a:spLocks noChangeShapeType="1"/>
                </p:cNvSpPr>
                <p:nvPr/>
              </p:nvSpPr>
              <p:spPr bwMode="auto">
                <a:xfrm>
                  <a:off x="2944" y="942"/>
                  <a:ext cx="44" cy="0"/>
                </a:xfrm>
                <a:prstGeom prst="line">
                  <a:avLst/>
                </a:prstGeom>
                <a:noFill/>
                <a:ln w="28575">
                  <a:solidFill>
                    <a:schemeClr val="tx1"/>
                  </a:solidFill>
                  <a:round/>
                  <a:headEnd/>
                  <a:tailEnd/>
                </a:ln>
              </p:spPr>
              <p:txBody>
                <a:bodyPr wrap="none" anchor="ctr"/>
                <a:lstStyle/>
                <a:p>
                  <a:endParaRPr lang="zh-CN" altLang="en-US"/>
                </a:p>
              </p:txBody>
            </p:sp>
            <p:sp>
              <p:nvSpPr>
                <p:cNvPr id="118" name="Line 72"/>
                <p:cNvSpPr>
                  <a:spLocks noChangeShapeType="1"/>
                </p:cNvSpPr>
                <p:nvPr/>
              </p:nvSpPr>
              <p:spPr bwMode="auto">
                <a:xfrm>
                  <a:off x="2894" y="850"/>
                  <a:ext cx="52" cy="94"/>
                </a:xfrm>
                <a:prstGeom prst="line">
                  <a:avLst/>
                </a:prstGeom>
                <a:noFill/>
                <a:ln w="28575">
                  <a:solidFill>
                    <a:schemeClr val="tx1"/>
                  </a:solidFill>
                  <a:round/>
                  <a:headEnd/>
                  <a:tailEnd/>
                </a:ln>
              </p:spPr>
              <p:txBody>
                <a:bodyPr wrap="none" anchor="ctr"/>
                <a:lstStyle/>
                <a:p>
                  <a:endParaRPr lang="zh-CN" altLang="en-US"/>
                </a:p>
              </p:txBody>
            </p:sp>
          </p:grpSp>
          <p:grpSp>
            <p:nvGrpSpPr>
              <p:cNvPr id="112" name="Group 73"/>
              <p:cNvGrpSpPr>
                <a:grpSpLocks/>
              </p:cNvGrpSpPr>
              <p:nvPr/>
            </p:nvGrpSpPr>
            <p:grpSpPr bwMode="auto">
              <a:xfrm flipV="1">
                <a:off x="3686" y="243"/>
                <a:ext cx="177" cy="66"/>
                <a:chOff x="2848" y="848"/>
                <a:chExt cx="140" cy="98"/>
              </a:xfrm>
            </p:grpSpPr>
            <p:sp>
              <p:nvSpPr>
                <p:cNvPr id="113" name="Line 74"/>
                <p:cNvSpPr>
                  <a:spLocks noChangeShapeType="1"/>
                </p:cNvSpPr>
                <p:nvPr/>
              </p:nvSpPr>
              <p:spPr bwMode="auto">
                <a:xfrm flipV="1">
                  <a:off x="2848" y="846"/>
                  <a:ext cx="50" cy="4"/>
                </a:xfrm>
                <a:prstGeom prst="line">
                  <a:avLst/>
                </a:prstGeom>
                <a:noFill/>
                <a:ln w="28575">
                  <a:solidFill>
                    <a:schemeClr val="tx1"/>
                  </a:solidFill>
                  <a:round/>
                  <a:headEnd/>
                  <a:tailEnd/>
                </a:ln>
              </p:spPr>
              <p:txBody>
                <a:bodyPr wrap="none" anchor="ctr"/>
                <a:lstStyle/>
                <a:p>
                  <a:endParaRPr lang="zh-CN" altLang="en-US"/>
                </a:p>
              </p:txBody>
            </p:sp>
            <p:sp>
              <p:nvSpPr>
                <p:cNvPr id="114" name="Line 75"/>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115" name="Line 76"/>
                <p:cNvSpPr>
                  <a:spLocks noChangeShapeType="1"/>
                </p:cNvSpPr>
                <p:nvPr/>
              </p:nvSpPr>
              <p:spPr bwMode="auto">
                <a:xfrm>
                  <a:off x="2894" y="849"/>
                  <a:ext cx="52" cy="97"/>
                </a:xfrm>
                <a:prstGeom prst="line">
                  <a:avLst/>
                </a:prstGeom>
                <a:noFill/>
                <a:ln w="28575">
                  <a:solidFill>
                    <a:schemeClr val="tx1"/>
                  </a:solidFill>
                  <a:round/>
                  <a:headEnd/>
                  <a:tailEnd/>
                </a:ln>
              </p:spPr>
              <p:txBody>
                <a:bodyPr wrap="none" anchor="ctr"/>
                <a:lstStyle/>
                <a:p>
                  <a:endParaRPr lang="zh-CN" altLang="en-US"/>
                </a:p>
              </p:txBody>
            </p:sp>
          </p:grpSp>
        </p:grpSp>
        <p:grpSp>
          <p:nvGrpSpPr>
            <p:cNvPr id="28" name="Group 77"/>
            <p:cNvGrpSpPr>
              <a:grpSpLocks/>
            </p:cNvGrpSpPr>
            <p:nvPr/>
          </p:nvGrpSpPr>
          <p:grpSpPr bwMode="auto">
            <a:xfrm>
              <a:off x="6067425" y="4740276"/>
              <a:ext cx="501650" cy="233363"/>
              <a:chOff x="3600" y="219"/>
              <a:chExt cx="360" cy="175"/>
            </a:xfrm>
          </p:grpSpPr>
          <p:sp>
            <p:nvSpPr>
              <p:cNvPr id="93" name="Oval 78"/>
              <p:cNvSpPr>
                <a:spLocks noChangeArrowheads="1"/>
              </p:cNvSpPr>
              <p:nvPr/>
            </p:nvSpPr>
            <p:spPr bwMode="auto">
              <a:xfrm>
                <a:off x="3605" y="298"/>
                <a:ext cx="355" cy="96"/>
              </a:xfrm>
              <a:prstGeom prst="ellipse">
                <a:avLst/>
              </a:prstGeom>
              <a:solidFill>
                <a:schemeClr val="hlink"/>
              </a:solidFill>
              <a:ln w="12700">
                <a:solidFill>
                  <a:schemeClr val="tx1"/>
                </a:solidFill>
                <a:round/>
                <a:headEnd/>
                <a:tailEnd/>
              </a:ln>
            </p:spPr>
            <p:txBody>
              <a:bodyPr wrap="none" anchor="ctr"/>
              <a:lstStyle/>
              <a:p>
                <a:endParaRPr lang="zh-CN" altLang="zh-CN" sz="1800">
                  <a:solidFill>
                    <a:srgbClr val="000000"/>
                  </a:solidFill>
                </a:endParaRPr>
              </a:p>
            </p:txBody>
          </p:sp>
          <p:sp>
            <p:nvSpPr>
              <p:cNvPr id="94" name="Line 79"/>
              <p:cNvSpPr>
                <a:spLocks noChangeShapeType="1"/>
              </p:cNvSpPr>
              <p:nvPr/>
            </p:nvSpPr>
            <p:spPr bwMode="auto">
              <a:xfrm>
                <a:off x="3605" y="289"/>
                <a:ext cx="0" cy="60"/>
              </a:xfrm>
              <a:prstGeom prst="line">
                <a:avLst/>
              </a:prstGeom>
              <a:noFill/>
              <a:ln w="12700">
                <a:solidFill>
                  <a:schemeClr val="tx1"/>
                </a:solidFill>
                <a:round/>
                <a:headEnd/>
                <a:tailEnd/>
              </a:ln>
            </p:spPr>
            <p:txBody>
              <a:bodyPr wrap="none" anchor="ctr"/>
              <a:lstStyle/>
              <a:p>
                <a:endParaRPr lang="zh-CN" altLang="en-US"/>
              </a:p>
            </p:txBody>
          </p:sp>
          <p:sp>
            <p:nvSpPr>
              <p:cNvPr id="95" name="Line 80"/>
              <p:cNvSpPr>
                <a:spLocks noChangeShapeType="1"/>
              </p:cNvSpPr>
              <p:nvPr/>
            </p:nvSpPr>
            <p:spPr bwMode="auto">
              <a:xfrm>
                <a:off x="3960" y="289"/>
                <a:ext cx="0" cy="60"/>
              </a:xfrm>
              <a:prstGeom prst="line">
                <a:avLst/>
              </a:prstGeom>
              <a:noFill/>
              <a:ln w="12700">
                <a:solidFill>
                  <a:schemeClr val="tx1"/>
                </a:solidFill>
                <a:round/>
                <a:headEnd/>
                <a:tailEnd/>
              </a:ln>
            </p:spPr>
            <p:txBody>
              <a:bodyPr wrap="none" anchor="ctr"/>
              <a:lstStyle/>
              <a:p>
                <a:endParaRPr lang="zh-CN" altLang="en-US"/>
              </a:p>
            </p:txBody>
          </p:sp>
          <p:sp>
            <p:nvSpPr>
              <p:cNvPr id="96" name="Rectangle 81"/>
              <p:cNvSpPr>
                <a:spLocks noChangeArrowheads="1"/>
              </p:cNvSpPr>
              <p:nvPr/>
            </p:nvSpPr>
            <p:spPr bwMode="auto">
              <a:xfrm>
                <a:off x="3605" y="289"/>
                <a:ext cx="352" cy="58"/>
              </a:xfrm>
              <a:prstGeom prst="rect">
                <a:avLst/>
              </a:prstGeom>
              <a:solidFill>
                <a:schemeClr val="hlink"/>
              </a:solidFill>
              <a:ln w="9525">
                <a:noFill/>
                <a:miter lim="800000"/>
                <a:headEnd/>
                <a:tailEnd/>
              </a:ln>
            </p:spPr>
            <p:txBody>
              <a:bodyPr wrap="none" anchor="ctr"/>
              <a:lstStyle/>
              <a:p>
                <a:pPr algn="ctr"/>
                <a:endParaRPr lang="zh-CN" altLang="zh-CN">
                  <a:solidFill>
                    <a:srgbClr val="000000"/>
                  </a:solidFill>
                  <a:latin typeface="Times New Roman" pitchFamily="18" charset="0"/>
                </a:endParaRPr>
              </a:p>
            </p:txBody>
          </p:sp>
          <p:sp>
            <p:nvSpPr>
              <p:cNvPr id="97" name="Oval 82"/>
              <p:cNvSpPr>
                <a:spLocks noChangeArrowheads="1"/>
              </p:cNvSpPr>
              <p:nvPr/>
            </p:nvSpPr>
            <p:spPr bwMode="auto">
              <a:xfrm>
                <a:off x="3600" y="219"/>
                <a:ext cx="355" cy="113"/>
              </a:xfrm>
              <a:prstGeom prst="ellipse">
                <a:avLst/>
              </a:prstGeom>
              <a:solidFill>
                <a:schemeClr val="hlink"/>
              </a:solidFill>
              <a:ln w="12700">
                <a:solidFill>
                  <a:schemeClr val="tx1"/>
                </a:solidFill>
                <a:round/>
                <a:headEnd/>
                <a:tailEnd/>
              </a:ln>
            </p:spPr>
            <p:txBody>
              <a:bodyPr wrap="none" anchor="ctr"/>
              <a:lstStyle/>
              <a:p>
                <a:endParaRPr lang="zh-CN" altLang="zh-CN" sz="1800">
                  <a:solidFill>
                    <a:srgbClr val="000000"/>
                  </a:solidFill>
                </a:endParaRPr>
              </a:p>
            </p:txBody>
          </p:sp>
          <p:grpSp>
            <p:nvGrpSpPr>
              <p:cNvPr id="98" name="Group 83"/>
              <p:cNvGrpSpPr>
                <a:grpSpLocks/>
              </p:cNvGrpSpPr>
              <p:nvPr/>
            </p:nvGrpSpPr>
            <p:grpSpPr bwMode="auto">
              <a:xfrm>
                <a:off x="3686" y="244"/>
                <a:ext cx="177" cy="66"/>
                <a:chOff x="2848" y="848"/>
                <a:chExt cx="140" cy="98"/>
              </a:xfrm>
            </p:grpSpPr>
            <p:sp>
              <p:nvSpPr>
                <p:cNvPr id="103" name="Line 84"/>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104" name="Line 85"/>
                <p:cNvSpPr>
                  <a:spLocks noChangeShapeType="1"/>
                </p:cNvSpPr>
                <p:nvPr/>
              </p:nvSpPr>
              <p:spPr bwMode="auto">
                <a:xfrm>
                  <a:off x="2944" y="942"/>
                  <a:ext cx="44" cy="0"/>
                </a:xfrm>
                <a:prstGeom prst="line">
                  <a:avLst/>
                </a:prstGeom>
                <a:noFill/>
                <a:ln w="28575">
                  <a:solidFill>
                    <a:schemeClr val="tx1"/>
                  </a:solidFill>
                  <a:round/>
                  <a:headEnd/>
                  <a:tailEnd/>
                </a:ln>
              </p:spPr>
              <p:txBody>
                <a:bodyPr wrap="none" anchor="ctr"/>
                <a:lstStyle/>
                <a:p>
                  <a:endParaRPr lang="zh-CN" altLang="en-US"/>
                </a:p>
              </p:txBody>
            </p:sp>
            <p:sp>
              <p:nvSpPr>
                <p:cNvPr id="105" name="Line 86"/>
                <p:cNvSpPr>
                  <a:spLocks noChangeShapeType="1"/>
                </p:cNvSpPr>
                <p:nvPr/>
              </p:nvSpPr>
              <p:spPr bwMode="auto">
                <a:xfrm>
                  <a:off x="2894" y="850"/>
                  <a:ext cx="52" cy="94"/>
                </a:xfrm>
                <a:prstGeom prst="line">
                  <a:avLst/>
                </a:prstGeom>
                <a:noFill/>
                <a:ln w="28575">
                  <a:solidFill>
                    <a:schemeClr val="tx1"/>
                  </a:solidFill>
                  <a:round/>
                  <a:headEnd/>
                  <a:tailEnd/>
                </a:ln>
              </p:spPr>
              <p:txBody>
                <a:bodyPr wrap="none" anchor="ctr"/>
                <a:lstStyle/>
                <a:p>
                  <a:endParaRPr lang="zh-CN" altLang="en-US"/>
                </a:p>
              </p:txBody>
            </p:sp>
          </p:grpSp>
          <p:grpSp>
            <p:nvGrpSpPr>
              <p:cNvPr id="99" name="Group 87"/>
              <p:cNvGrpSpPr>
                <a:grpSpLocks/>
              </p:cNvGrpSpPr>
              <p:nvPr/>
            </p:nvGrpSpPr>
            <p:grpSpPr bwMode="auto">
              <a:xfrm flipV="1">
                <a:off x="3686" y="243"/>
                <a:ext cx="177" cy="66"/>
                <a:chOff x="2848" y="848"/>
                <a:chExt cx="140" cy="98"/>
              </a:xfrm>
            </p:grpSpPr>
            <p:sp>
              <p:nvSpPr>
                <p:cNvPr id="100" name="Line 88"/>
                <p:cNvSpPr>
                  <a:spLocks noChangeShapeType="1"/>
                </p:cNvSpPr>
                <p:nvPr/>
              </p:nvSpPr>
              <p:spPr bwMode="auto">
                <a:xfrm flipV="1">
                  <a:off x="2848" y="846"/>
                  <a:ext cx="50" cy="4"/>
                </a:xfrm>
                <a:prstGeom prst="line">
                  <a:avLst/>
                </a:prstGeom>
                <a:noFill/>
                <a:ln w="28575">
                  <a:solidFill>
                    <a:schemeClr val="tx1"/>
                  </a:solidFill>
                  <a:round/>
                  <a:headEnd/>
                  <a:tailEnd/>
                </a:ln>
              </p:spPr>
              <p:txBody>
                <a:bodyPr wrap="none" anchor="ctr"/>
                <a:lstStyle/>
                <a:p>
                  <a:endParaRPr lang="zh-CN" altLang="en-US"/>
                </a:p>
              </p:txBody>
            </p:sp>
            <p:sp>
              <p:nvSpPr>
                <p:cNvPr id="101" name="Line 89"/>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102" name="Line 90"/>
                <p:cNvSpPr>
                  <a:spLocks noChangeShapeType="1"/>
                </p:cNvSpPr>
                <p:nvPr/>
              </p:nvSpPr>
              <p:spPr bwMode="auto">
                <a:xfrm>
                  <a:off x="2894" y="849"/>
                  <a:ext cx="52" cy="97"/>
                </a:xfrm>
                <a:prstGeom prst="line">
                  <a:avLst/>
                </a:prstGeom>
                <a:noFill/>
                <a:ln w="28575">
                  <a:solidFill>
                    <a:schemeClr val="tx1"/>
                  </a:solidFill>
                  <a:round/>
                  <a:headEnd/>
                  <a:tailEnd/>
                </a:ln>
              </p:spPr>
              <p:txBody>
                <a:bodyPr wrap="none" anchor="ctr"/>
                <a:lstStyle/>
                <a:p>
                  <a:endParaRPr lang="zh-CN" altLang="en-US"/>
                </a:p>
              </p:txBody>
            </p:sp>
          </p:grpSp>
        </p:grpSp>
        <p:sp>
          <p:nvSpPr>
            <p:cNvPr id="29" name="Freeform 91"/>
            <p:cNvSpPr>
              <a:spLocks/>
            </p:cNvSpPr>
            <p:nvPr/>
          </p:nvSpPr>
          <p:spPr bwMode="auto">
            <a:xfrm>
              <a:off x="5573713" y="4557713"/>
              <a:ext cx="504825" cy="307975"/>
            </a:xfrm>
            <a:custGeom>
              <a:avLst/>
              <a:gdLst>
                <a:gd name="T0" fmla="*/ 0 w 318"/>
                <a:gd name="T1" fmla="*/ 0 h 194"/>
                <a:gd name="T2" fmla="*/ 2147483647 w 318"/>
                <a:gd name="T3" fmla="*/ 2147483647 h 194"/>
                <a:gd name="T4" fmla="*/ 0 60000 65536"/>
                <a:gd name="T5" fmla="*/ 0 60000 65536"/>
                <a:gd name="T6" fmla="*/ 0 w 318"/>
                <a:gd name="T7" fmla="*/ 0 h 194"/>
                <a:gd name="T8" fmla="*/ 318 w 318"/>
                <a:gd name="T9" fmla="*/ 194 h 194"/>
              </a:gdLst>
              <a:ahLst/>
              <a:cxnLst>
                <a:cxn ang="T4">
                  <a:pos x="T0" y="T1"/>
                </a:cxn>
                <a:cxn ang="T5">
                  <a:pos x="T2" y="T3"/>
                </a:cxn>
              </a:cxnLst>
              <a:rect l="T6" t="T7" r="T8" b="T9"/>
              <a:pathLst>
                <a:path w="318" h="194">
                  <a:moveTo>
                    <a:pt x="0" y="0"/>
                  </a:moveTo>
                  <a:lnTo>
                    <a:pt x="318" y="194"/>
                  </a:lnTo>
                </a:path>
              </a:pathLst>
            </a:custGeom>
            <a:noFill/>
            <a:ln w="12700">
              <a:solidFill>
                <a:schemeClr val="tx1"/>
              </a:solidFill>
              <a:round/>
              <a:headEnd/>
              <a:tailEnd/>
            </a:ln>
          </p:spPr>
          <p:txBody>
            <a:bodyPr wrap="none" anchor="ctr"/>
            <a:lstStyle/>
            <a:p>
              <a:endParaRPr lang="zh-CN" altLang="en-US"/>
            </a:p>
          </p:txBody>
        </p:sp>
        <p:sp>
          <p:nvSpPr>
            <p:cNvPr id="30" name="Freeform 92"/>
            <p:cNvSpPr>
              <a:spLocks/>
            </p:cNvSpPr>
            <p:nvPr/>
          </p:nvSpPr>
          <p:spPr bwMode="auto">
            <a:xfrm>
              <a:off x="4508500" y="4949826"/>
              <a:ext cx="481013" cy="238125"/>
            </a:xfrm>
            <a:custGeom>
              <a:avLst/>
              <a:gdLst>
                <a:gd name="T0" fmla="*/ 0 w 294"/>
                <a:gd name="T1" fmla="*/ 0 h 174"/>
                <a:gd name="T2" fmla="*/ 2147483647 w 294"/>
                <a:gd name="T3" fmla="*/ 2147483647 h 174"/>
                <a:gd name="T4" fmla="*/ 0 60000 65536"/>
                <a:gd name="T5" fmla="*/ 0 60000 65536"/>
                <a:gd name="T6" fmla="*/ 0 w 294"/>
                <a:gd name="T7" fmla="*/ 0 h 174"/>
                <a:gd name="T8" fmla="*/ 294 w 294"/>
                <a:gd name="T9" fmla="*/ 174 h 174"/>
              </a:gdLst>
              <a:ahLst/>
              <a:cxnLst>
                <a:cxn ang="T4">
                  <a:pos x="T0" y="T1"/>
                </a:cxn>
                <a:cxn ang="T5">
                  <a:pos x="T2" y="T3"/>
                </a:cxn>
              </a:cxnLst>
              <a:rect l="T6" t="T7" r="T8" b="T9"/>
              <a:pathLst>
                <a:path w="294" h="174">
                  <a:moveTo>
                    <a:pt x="0" y="0"/>
                  </a:moveTo>
                  <a:lnTo>
                    <a:pt x="294" y="174"/>
                  </a:lnTo>
                </a:path>
              </a:pathLst>
            </a:custGeom>
            <a:noFill/>
            <a:ln w="12700">
              <a:solidFill>
                <a:schemeClr val="tx1"/>
              </a:solidFill>
              <a:round/>
              <a:headEnd/>
              <a:tailEnd/>
            </a:ln>
          </p:spPr>
          <p:txBody>
            <a:bodyPr wrap="none" anchor="ctr"/>
            <a:lstStyle/>
            <a:p>
              <a:endParaRPr lang="zh-CN" altLang="en-US"/>
            </a:p>
          </p:txBody>
        </p:sp>
        <p:sp>
          <p:nvSpPr>
            <p:cNvPr id="31" name="Freeform 93"/>
            <p:cNvSpPr>
              <a:spLocks/>
            </p:cNvSpPr>
            <p:nvPr/>
          </p:nvSpPr>
          <p:spPr bwMode="auto">
            <a:xfrm>
              <a:off x="5456238" y="4926013"/>
              <a:ext cx="628650" cy="247650"/>
            </a:xfrm>
            <a:custGeom>
              <a:avLst/>
              <a:gdLst>
                <a:gd name="T0" fmla="*/ 0 w 378"/>
                <a:gd name="T1" fmla="*/ 2147483647 h 174"/>
                <a:gd name="T2" fmla="*/ 2147483647 w 378"/>
                <a:gd name="T3" fmla="*/ 0 h 174"/>
                <a:gd name="T4" fmla="*/ 0 60000 65536"/>
                <a:gd name="T5" fmla="*/ 0 60000 65536"/>
                <a:gd name="T6" fmla="*/ 0 w 378"/>
                <a:gd name="T7" fmla="*/ 0 h 174"/>
                <a:gd name="T8" fmla="*/ 378 w 378"/>
                <a:gd name="T9" fmla="*/ 174 h 174"/>
              </a:gdLst>
              <a:ahLst/>
              <a:cxnLst>
                <a:cxn ang="T4">
                  <a:pos x="T0" y="T1"/>
                </a:cxn>
                <a:cxn ang="T5">
                  <a:pos x="T2" y="T3"/>
                </a:cxn>
              </a:cxnLst>
              <a:rect l="T6" t="T7" r="T8" b="T9"/>
              <a:pathLst>
                <a:path w="378" h="174">
                  <a:moveTo>
                    <a:pt x="0" y="174"/>
                  </a:moveTo>
                  <a:lnTo>
                    <a:pt x="378" y="0"/>
                  </a:lnTo>
                </a:path>
              </a:pathLst>
            </a:custGeom>
            <a:noFill/>
            <a:ln w="12700">
              <a:solidFill>
                <a:schemeClr val="tx1"/>
              </a:solidFill>
              <a:round/>
              <a:headEnd/>
              <a:tailEnd/>
            </a:ln>
          </p:spPr>
          <p:txBody>
            <a:bodyPr wrap="none" anchor="ctr"/>
            <a:lstStyle/>
            <a:p>
              <a:endParaRPr lang="zh-CN" altLang="en-US"/>
            </a:p>
          </p:txBody>
        </p:sp>
        <p:sp>
          <p:nvSpPr>
            <p:cNvPr id="32" name="Freeform 94"/>
            <p:cNvSpPr>
              <a:spLocks/>
            </p:cNvSpPr>
            <p:nvPr/>
          </p:nvSpPr>
          <p:spPr bwMode="auto">
            <a:xfrm>
              <a:off x="6122988" y="4979988"/>
              <a:ext cx="206375" cy="508000"/>
            </a:xfrm>
            <a:custGeom>
              <a:avLst/>
              <a:gdLst>
                <a:gd name="T0" fmla="*/ 0 w 118"/>
                <a:gd name="T1" fmla="*/ 2147483647 h 500"/>
                <a:gd name="T2" fmla="*/ 2147483647 w 118"/>
                <a:gd name="T3" fmla="*/ 0 h 500"/>
                <a:gd name="T4" fmla="*/ 0 60000 65536"/>
                <a:gd name="T5" fmla="*/ 0 60000 65536"/>
                <a:gd name="T6" fmla="*/ 0 w 118"/>
                <a:gd name="T7" fmla="*/ 0 h 500"/>
                <a:gd name="T8" fmla="*/ 118 w 118"/>
                <a:gd name="T9" fmla="*/ 500 h 500"/>
              </a:gdLst>
              <a:ahLst/>
              <a:cxnLst>
                <a:cxn ang="T4">
                  <a:pos x="T0" y="T1"/>
                </a:cxn>
                <a:cxn ang="T5">
                  <a:pos x="T2" y="T3"/>
                </a:cxn>
              </a:cxnLst>
              <a:rect l="T6" t="T7" r="T8" b="T9"/>
              <a:pathLst>
                <a:path w="118" h="500">
                  <a:moveTo>
                    <a:pt x="0" y="500"/>
                  </a:moveTo>
                  <a:lnTo>
                    <a:pt x="118" y="0"/>
                  </a:lnTo>
                </a:path>
              </a:pathLst>
            </a:custGeom>
            <a:noFill/>
            <a:ln w="12700">
              <a:solidFill>
                <a:schemeClr val="tx1"/>
              </a:solidFill>
              <a:round/>
              <a:headEnd/>
              <a:tailEnd/>
            </a:ln>
          </p:spPr>
          <p:txBody>
            <a:bodyPr wrap="none" anchor="ctr"/>
            <a:lstStyle/>
            <a:p>
              <a:endParaRPr lang="zh-CN" altLang="en-US"/>
            </a:p>
          </p:txBody>
        </p:sp>
        <p:sp>
          <p:nvSpPr>
            <p:cNvPr id="33" name="Freeform 95"/>
            <p:cNvSpPr>
              <a:spLocks/>
            </p:cNvSpPr>
            <p:nvPr/>
          </p:nvSpPr>
          <p:spPr bwMode="auto">
            <a:xfrm>
              <a:off x="4887913" y="5513388"/>
              <a:ext cx="736600" cy="74613"/>
            </a:xfrm>
            <a:custGeom>
              <a:avLst/>
              <a:gdLst>
                <a:gd name="T0" fmla="*/ 2147483647 w 370"/>
                <a:gd name="T1" fmla="*/ 2147483647 h 32"/>
                <a:gd name="T2" fmla="*/ 0 w 370"/>
                <a:gd name="T3" fmla="*/ 0 h 32"/>
                <a:gd name="T4" fmla="*/ 0 60000 65536"/>
                <a:gd name="T5" fmla="*/ 0 60000 65536"/>
                <a:gd name="T6" fmla="*/ 0 w 370"/>
                <a:gd name="T7" fmla="*/ 0 h 32"/>
                <a:gd name="T8" fmla="*/ 370 w 370"/>
                <a:gd name="T9" fmla="*/ 32 h 32"/>
              </a:gdLst>
              <a:ahLst/>
              <a:cxnLst>
                <a:cxn ang="T4">
                  <a:pos x="T0" y="T1"/>
                </a:cxn>
                <a:cxn ang="T5">
                  <a:pos x="T2" y="T3"/>
                </a:cxn>
              </a:cxnLst>
              <a:rect l="T6" t="T7" r="T8" b="T9"/>
              <a:pathLst>
                <a:path w="370" h="32">
                  <a:moveTo>
                    <a:pt x="370" y="32"/>
                  </a:moveTo>
                  <a:lnTo>
                    <a:pt x="0" y="0"/>
                  </a:lnTo>
                </a:path>
              </a:pathLst>
            </a:custGeom>
            <a:noFill/>
            <a:ln w="12700">
              <a:solidFill>
                <a:schemeClr val="tx1"/>
              </a:solidFill>
              <a:round/>
              <a:headEnd/>
              <a:tailEnd/>
            </a:ln>
          </p:spPr>
          <p:txBody>
            <a:bodyPr wrap="none" anchor="ctr"/>
            <a:lstStyle/>
            <a:p>
              <a:endParaRPr lang="zh-CN" altLang="en-US"/>
            </a:p>
          </p:txBody>
        </p:sp>
        <p:sp>
          <p:nvSpPr>
            <p:cNvPr id="34" name="Freeform 96"/>
            <p:cNvSpPr>
              <a:spLocks/>
            </p:cNvSpPr>
            <p:nvPr/>
          </p:nvSpPr>
          <p:spPr bwMode="auto">
            <a:xfrm>
              <a:off x="4351338" y="4973638"/>
              <a:ext cx="193675" cy="425450"/>
            </a:xfrm>
            <a:custGeom>
              <a:avLst/>
              <a:gdLst>
                <a:gd name="T0" fmla="*/ 2147483647 w 176"/>
                <a:gd name="T1" fmla="*/ 2147483647 h 412"/>
                <a:gd name="T2" fmla="*/ 2147483647 w 176"/>
                <a:gd name="T3" fmla="*/ 2147483647 h 412"/>
                <a:gd name="T4" fmla="*/ 0 w 176"/>
                <a:gd name="T5" fmla="*/ 0 h 412"/>
                <a:gd name="T6" fmla="*/ 0 60000 65536"/>
                <a:gd name="T7" fmla="*/ 0 60000 65536"/>
                <a:gd name="T8" fmla="*/ 0 60000 65536"/>
                <a:gd name="T9" fmla="*/ 0 w 176"/>
                <a:gd name="T10" fmla="*/ 0 h 412"/>
                <a:gd name="T11" fmla="*/ 176 w 176"/>
                <a:gd name="T12" fmla="*/ 412 h 412"/>
              </a:gdLst>
              <a:ahLst/>
              <a:cxnLst>
                <a:cxn ang="T6">
                  <a:pos x="T0" y="T1"/>
                </a:cxn>
                <a:cxn ang="T7">
                  <a:pos x="T2" y="T3"/>
                </a:cxn>
                <a:cxn ang="T8">
                  <a:pos x="T4" y="T5"/>
                </a:cxn>
              </a:cxnLst>
              <a:rect l="T9" t="T10" r="T11" b="T12"/>
              <a:pathLst>
                <a:path w="176" h="412">
                  <a:moveTo>
                    <a:pt x="162" y="408"/>
                  </a:moveTo>
                  <a:lnTo>
                    <a:pt x="176" y="412"/>
                  </a:lnTo>
                  <a:lnTo>
                    <a:pt x="0" y="0"/>
                  </a:lnTo>
                </a:path>
              </a:pathLst>
            </a:custGeom>
            <a:noFill/>
            <a:ln w="12700">
              <a:solidFill>
                <a:schemeClr val="tx1"/>
              </a:solidFill>
              <a:round/>
              <a:headEnd/>
              <a:tailEnd/>
            </a:ln>
          </p:spPr>
          <p:txBody>
            <a:bodyPr wrap="none" anchor="ctr"/>
            <a:lstStyle/>
            <a:p>
              <a:endParaRPr lang="zh-CN" altLang="en-US"/>
            </a:p>
          </p:txBody>
        </p:sp>
        <p:sp>
          <p:nvSpPr>
            <p:cNvPr id="35" name="Text Box 100"/>
            <p:cNvSpPr txBox="1">
              <a:spLocks noChangeArrowheads="1"/>
            </p:cNvSpPr>
            <p:nvPr/>
          </p:nvSpPr>
          <p:spPr bwMode="auto">
            <a:xfrm>
              <a:off x="4440876" y="4483071"/>
              <a:ext cx="311067" cy="366700"/>
            </a:xfrm>
            <a:prstGeom prst="rect">
              <a:avLst/>
            </a:prstGeom>
            <a:noFill/>
            <a:ln w="9525">
              <a:noFill/>
              <a:miter lim="800000"/>
              <a:headEnd/>
              <a:tailEnd/>
            </a:ln>
          </p:spPr>
          <p:txBody>
            <a:bodyPr wrap="none">
              <a:spAutoFit/>
            </a:bodyPr>
            <a:lstStyle/>
            <a:p>
              <a:pPr eaLnBrk="1" hangingPunct="1"/>
              <a:r>
                <a:rPr lang="en-US" altLang="zh-CN" sz="1800">
                  <a:solidFill>
                    <a:srgbClr val="000000"/>
                  </a:solidFill>
                </a:rPr>
                <a:t>1</a:t>
              </a:r>
            </a:p>
          </p:txBody>
        </p:sp>
        <p:sp>
          <p:nvSpPr>
            <p:cNvPr id="36" name="Text Box 101"/>
            <p:cNvSpPr txBox="1">
              <a:spLocks noChangeArrowheads="1"/>
            </p:cNvSpPr>
            <p:nvPr/>
          </p:nvSpPr>
          <p:spPr bwMode="auto">
            <a:xfrm>
              <a:off x="4378980" y="4897394"/>
              <a:ext cx="296783" cy="336538"/>
            </a:xfrm>
            <a:prstGeom prst="rect">
              <a:avLst/>
            </a:prstGeom>
            <a:noFill/>
            <a:ln w="9525">
              <a:noFill/>
              <a:miter lim="800000"/>
              <a:headEnd/>
              <a:tailEnd/>
            </a:ln>
          </p:spPr>
          <p:txBody>
            <a:bodyPr wrap="none">
              <a:spAutoFit/>
            </a:bodyPr>
            <a:lstStyle/>
            <a:p>
              <a:pPr eaLnBrk="1" hangingPunct="1"/>
              <a:r>
                <a:rPr lang="en-US" altLang="zh-CN" sz="1600">
                  <a:solidFill>
                    <a:srgbClr val="000000"/>
                  </a:solidFill>
                </a:rPr>
                <a:t>2</a:t>
              </a:r>
            </a:p>
          </p:txBody>
        </p:sp>
        <p:sp>
          <p:nvSpPr>
            <p:cNvPr id="37" name="Text Box 102"/>
            <p:cNvSpPr txBox="1">
              <a:spLocks noChangeArrowheads="1"/>
            </p:cNvSpPr>
            <p:nvPr/>
          </p:nvSpPr>
          <p:spPr bwMode="auto">
            <a:xfrm>
              <a:off x="4128222" y="4970416"/>
              <a:ext cx="296783" cy="336538"/>
            </a:xfrm>
            <a:prstGeom prst="rect">
              <a:avLst/>
            </a:prstGeom>
            <a:noFill/>
            <a:ln w="9525">
              <a:noFill/>
              <a:miter lim="800000"/>
              <a:headEnd/>
              <a:tailEnd/>
            </a:ln>
          </p:spPr>
          <p:txBody>
            <a:bodyPr wrap="none">
              <a:spAutoFit/>
            </a:bodyPr>
            <a:lstStyle/>
            <a:p>
              <a:pPr eaLnBrk="1" hangingPunct="1"/>
              <a:r>
                <a:rPr lang="en-US" altLang="zh-CN" sz="1600">
                  <a:solidFill>
                    <a:srgbClr val="000000"/>
                  </a:solidFill>
                </a:rPr>
                <a:t>3</a:t>
              </a:r>
            </a:p>
          </p:txBody>
        </p:sp>
        <p:grpSp>
          <p:nvGrpSpPr>
            <p:cNvPr id="38" name="Group 1"/>
            <p:cNvGrpSpPr>
              <a:grpSpLocks/>
            </p:cNvGrpSpPr>
            <p:nvPr/>
          </p:nvGrpSpPr>
          <p:grpSpPr bwMode="auto">
            <a:xfrm rot="-2012368">
              <a:off x="2645158" y="5398104"/>
              <a:ext cx="1447800" cy="274638"/>
              <a:chOff x="2436813" y="4587876"/>
              <a:chExt cx="1447800" cy="274638"/>
            </a:xfrm>
          </p:grpSpPr>
          <p:sp>
            <p:nvSpPr>
              <p:cNvPr id="88" name="Rectangle 97"/>
              <p:cNvSpPr>
                <a:spLocks noChangeArrowheads="1"/>
              </p:cNvSpPr>
              <p:nvPr/>
            </p:nvSpPr>
            <p:spPr bwMode="auto">
              <a:xfrm>
                <a:off x="2461850" y="4583083"/>
                <a:ext cx="1155391" cy="238116"/>
              </a:xfrm>
              <a:prstGeom prst="rect">
                <a:avLst/>
              </a:prstGeom>
              <a:solidFill>
                <a:schemeClr val="bg2"/>
              </a:solidFill>
              <a:ln w="9525">
                <a:noFill/>
                <a:miter lim="800000"/>
                <a:headEnd/>
                <a:tailEnd/>
              </a:ln>
            </p:spPr>
            <p:txBody>
              <a:bodyPr wrap="none" anchor="ctr"/>
              <a:lstStyle/>
              <a:p>
                <a:endParaRPr lang="zh-CN" altLang="zh-CN" sz="1800">
                  <a:solidFill>
                    <a:srgbClr val="000000"/>
                  </a:solidFill>
                </a:endParaRPr>
              </a:p>
            </p:txBody>
          </p:sp>
          <p:sp>
            <p:nvSpPr>
              <p:cNvPr id="89" name="Rectangle 98"/>
              <p:cNvSpPr>
                <a:spLocks noChangeArrowheads="1"/>
              </p:cNvSpPr>
              <p:nvPr/>
            </p:nvSpPr>
            <p:spPr bwMode="auto">
              <a:xfrm>
                <a:off x="2437928" y="4606491"/>
                <a:ext cx="1147455" cy="238116"/>
              </a:xfrm>
              <a:prstGeom prst="rect">
                <a:avLst/>
              </a:prstGeom>
              <a:solidFill>
                <a:schemeClr val="accent2"/>
              </a:solidFill>
              <a:ln w="9525">
                <a:solidFill>
                  <a:schemeClr val="tx1"/>
                </a:solidFill>
                <a:miter lim="800000"/>
                <a:headEnd/>
                <a:tailEnd/>
              </a:ln>
            </p:spPr>
            <p:txBody>
              <a:bodyPr wrap="none" anchor="ctr"/>
              <a:lstStyle/>
              <a:p>
                <a:endParaRPr lang="zh-CN" altLang="zh-CN" sz="1800">
                  <a:solidFill>
                    <a:srgbClr val="000000"/>
                  </a:solidFill>
                </a:endParaRPr>
              </a:p>
            </p:txBody>
          </p:sp>
          <p:sp>
            <p:nvSpPr>
              <p:cNvPr id="90" name="Line 99"/>
              <p:cNvSpPr>
                <a:spLocks noChangeShapeType="1"/>
              </p:cNvSpPr>
              <p:nvPr/>
            </p:nvSpPr>
            <p:spPr bwMode="auto">
              <a:xfrm>
                <a:off x="3462418" y="4739659"/>
                <a:ext cx="422162" cy="0"/>
              </a:xfrm>
              <a:prstGeom prst="line">
                <a:avLst/>
              </a:prstGeom>
              <a:noFill/>
              <a:ln w="9525">
                <a:solidFill>
                  <a:schemeClr val="accent2"/>
                </a:solidFill>
                <a:round/>
                <a:headEnd/>
                <a:tailEnd type="triangle" w="med" len="med"/>
              </a:ln>
            </p:spPr>
            <p:txBody>
              <a:bodyPr wrap="none" anchor="ctr"/>
              <a:lstStyle/>
              <a:p>
                <a:endParaRPr lang="zh-CN" altLang="en-US"/>
              </a:p>
            </p:txBody>
          </p:sp>
          <p:sp>
            <p:nvSpPr>
              <p:cNvPr id="91" name="Rectangle 104"/>
              <p:cNvSpPr>
                <a:spLocks noChangeArrowheads="1"/>
              </p:cNvSpPr>
              <p:nvPr/>
            </p:nvSpPr>
            <p:spPr bwMode="auto">
              <a:xfrm>
                <a:off x="3067594" y="4610052"/>
                <a:ext cx="426923" cy="239704"/>
              </a:xfrm>
              <a:prstGeom prst="rect">
                <a:avLst/>
              </a:prstGeom>
              <a:solidFill>
                <a:schemeClr val="accent1"/>
              </a:solidFill>
              <a:ln w="9525">
                <a:solidFill>
                  <a:schemeClr val="tx1"/>
                </a:solidFill>
                <a:miter lim="800000"/>
                <a:headEnd/>
                <a:tailEnd/>
              </a:ln>
            </p:spPr>
            <p:txBody>
              <a:bodyPr wrap="none" anchor="ctr"/>
              <a:lstStyle/>
              <a:p>
                <a:endParaRPr lang="zh-CN" altLang="zh-CN" sz="1800">
                  <a:solidFill>
                    <a:srgbClr val="000000"/>
                  </a:solidFill>
                </a:endParaRPr>
              </a:p>
            </p:txBody>
          </p:sp>
          <p:sp>
            <p:nvSpPr>
              <p:cNvPr id="92" name="Text Box 105"/>
              <p:cNvSpPr txBox="1">
                <a:spLocks noChangeArrowheads="1"/>
              </p:cNvSpPr>
              <p:nvPr/>
            </p:nvSpPr>
            <p:spPr bwMode="auto">
              <a:xfrm rot="289934">
                <a:off x="3019653" y="4584228"/>
                <a:ext cx="520561" cy="274627"/>
              </a:xfrm>
              <a:prstGeom prst="rect">
                <a:avLst/>
              </a:prstGeom>
              <a:noFill/>
              <a:ln w="9525">
                <a:noFill/>
                <a:miter lim="800000"/>
                <a:headEnd/>
                <a:tailEnd/>
              </a:ln>
            </p:spPr>
            <p:txBody>
              <a:bodyPr wrap="none">
                <a:spAutoFit/>
              </a:bodyPr>
              <a:lstStyle/>
              <a:p>
                <a:pPr eaLnBrk="1" hangingPunct="1"/>
                <a:r>
                  <a:rPr lang="en-US" altLang="zh-CN" sz="1200">
                    <a:solidFill>
                      <a:srgbClr val="000000"/>
                    </a:solidFill>
                  </a:rPr>
                  <a:t>0111</a:t>
                </a:r>
              </a:p>
            </p:txBody>
          </p:sp>
        </p:grpSp>
        <p:sp>
          <p:nvSpPr>
            <p:cNvPr id="39" name="Text Box 106"/>
            <p:cNvSpPr txBox="1">
              <a:spLocks noChangeArrowheads="1"/>
            </p:cNvSpPr>
            <p:nvPr/>
          </p:nvSpPr>
          <p:spPr bwMode="auto">
            <a:xfrm>
              <a:off x="1638346" y="6046704"/>
              <a:ext cx="2440926" cy="584867"/>
            </a:xfrm>
            <a:prstGeom prst="rect">
              <a:avLst/>
            </a:prstGeom>
            <a:noFill/>
            <a:ln w="9525">
              <a:noFill/>
              <a:miter lim="800000"/>
              <a:headEnd/>
              <a:tailEnd/>
            </a:ln>
          </p:spPr>
          <p:txBody>
            <a:bodyPr wrap="none">
              <a:spAutoFit/>
            </a:bodyPr>
            <a:lstStyle/>
            <a:p>
              <a:pPr eaLnBrk="1" hangingPunct="1"/>
              <a:r>
                <a:rPr lang="zh-CN" altLang="en-US" sz="1600" dirty="0">
                  <a:solidFill>
                    <a:srgbClr val="000000"/>
                  </a:solidFill>
                </a:rPr>
                <a:t>每个到达路由器的数据包</a:t>
              </a:r>
              <a:br>
                <a:rPr lang="en-US" altLang="zh-CN" sz="1600" dirty="0">
                  <a:solidFill>
                    <a:srgbClr val="000000"/>
                  </a:solidFill>
                </a:rPr>
              </a:br>
              <a:r>
                <a:rPr lang="zh-CN" altLang="en-US" sz="1600" dirty="0">
                  <a:solidFill>
                    <a:srgbClr val="000000"/>
                  </a:solidFill>
                </a:rPr>
                <a:t>在头部携带目的地地址</a:t>
              </a:r>
              <a:endParaRPr lang="en-US" altLang="zh-CN" sz="1600" dirty="0">
                <a:solidFill>
                  <a:srgbClr val="000000"/>
                </a:solidFill>
              </a:endParaRPr>
            </a:p>
          </p:txBody>
        </p:sp>
        <p:sp>
          <p:nvSpPr>
            <p:cNvPr id="40" name="Line 107"/>
            <p:cNvSpPr>
              <a:spLocks noChangeShapeType="1"/>
            </p:cNvSpPr>
            <p:nvPr/>
          </p:nvSpPr>
          <p:spPr bwMode="auto">
            <a:xfrm flipH="1">
              <a:off x="2626848" y="4873581"/>
              <a:ext cx="1407736" cy="914367"/>
            </a:xfrm>
            <a:prstGeom prst="line">
              <a:avLst/>
            </a:prstGeom>
            <a:noFill/>
            <a:ln w="9525">
              <a:solidFill>
                <a:schemeClr val="tx1"/>
              </a:solidFill>
              <a:round/>
              <a:headEnd/>
              <a:tailEnd/>
            </a:ln>
          </p:spPr>
          <p:txBody>
            <a:bodyPr/>
            <a:lstStyle/>
            <a:p>
              <a:endParaRPr lang="zh-CN" altLang="en-US"/>
            </a:p>
          </p:txBody>
        </p:sp>
        <p:sp>
          <p:nvSpPr>
            <p:cNvPr id="41" name="Line 119"/>
            <p:cNvSpPr>
              <a:spLocks noChangeShapeType="1"/>
            </p:cNvSpPr>
            <p:nvPr/>
          </p:nvSpPr>
          <p:spPr bwMode="auto">
            <a:xfrm flipH="1" flipV="1">
              <a:off x="3588616" y="5648254"/>
              <a:ext cx="22219" cy="450834"/>
            </a:xfrm>
            <a:prstGeom prst="line">
              <a:avLst/>
            </a:prstGeom>
            <a:noFill/>
            <a:ln w="9525">
              <a:solidFill>
                <a:schemeClr val="tx1"/>
              </a:solidFill>
              <a:round/>
              <a:headEnd/>
              <a:tailEnd type="triangle" w="med" len="med"/>
            </a:ln>
          </p:spPr>
          <p:txBody>
            <a:bodyPr/>
            <a:lstStyle/>
            <a:p>
              <a:endParaRPr lang="zh-CN" altLang="en-US"/>
            </a:p>
          </p:txBody>
        </p:sp>
        <p:sp>
          <p:nvSpPr>
            <p:cNvPr id="42" name="Freeform 121"/>
            <p:cNvSpPr>
              <a:spLocks/>
            </p:cNvSpPr>
            <p:nvPr/>
          </p:nvSpPr>
          <p:spPr bwMode="auto">
            <a:xfrm flipH="1">
              <a:off x="6254750" y="4370388"/>
              <a:ext cx="577850" cy="371475"/>
            </a:xfrm>
            <a:custGeom>
              <a:avLst/>
              <a:gdLst>
                <a:gd name="T0" fmla="*/ 0 w 1443"/>
                <a:gd name="T1" fmla="*/ 0 h 816"/>
                <a:gd name="T2" fmla="*/ 2147483647 w 1443"/>
                <a:gd name="T3" fmla="*/ 2147483647 h 816"/>
                <a:gd name="T4" fmla="*/ 2147483647 w 1443"/>
                <a:gd name="T5" fmla="*/ 2147483647 h 816"/>
                <a:gd name="T6" fmla="*/ 2147483647 w 1443"/>
                <a:gd name="T7" fmla="*/ 2147483647 h 816"/>
                <a:gd name="T8" fmla="*/ 0 w 1443"/>
                <a:gd name="T9" fmla="*/ 0 h 816"/>
                <a:gd name="T10" fmla="*/ 0 60000 65536"/>
                <a:gd name="T11" fmla="*/ 0 60000 65536"/>
                <a:gd name="T12" fmla="*/ 0 60000 65536"/>
                <a:gd name="T13" fmla="*/ 0 60000 65536"/>
                <a:gd name="T14" fmla="*/ 0 60000 65536"/>
                <a:gd name="T15" fmla="*/ 0 w 1443"/>
                <a:gd name="T16" fmla="*/ 0 h 816"/>
                <a:gd name="T17" fmla="*/ 1443 w 1443"/>
                <a:gd name="T18" fmla="*/ 816 h 816"/>
              </a:gdLst>
              <a:ahLst/>
              <a:cxnLst>
                <a:cxn ang="T10">
                  <a:pos x="T0" y="T1"/>
                </a:cxn>
                <a:cxn ang="T11">
                  <a:pos x="T2" y="T3"/>
                </a:cxn>
                <a:cxn ang="T12">
                  <a:pos x="T4" y="T5"/>
                </a:cxn>
                <a:cxn ang="T13">
                  <a:pos x="T6" y="T7"/>
                </a:cxn>
                <a:cxn ang="T14">
                  <a:pos x="T8" y="T9"/>
                </a:cxn>
              </a:cxnLst>
              <a:rect l="T15" t="T16" r="T17" b="T18"/>
              <a:pathLst>
                <a:path w="1443" h="816">
                  <a:moveTo>
                    <a:pt x="0" y="0"/>
                  </a:moveTo>
                  <a:cubicBezTo>
                    <a:pt x="571" y="285"/>
                    <a:pt x="856" y="408"/>
                    <a:pt x="1076" y="782"/>
                  </a:cubicBezTo>
                  <a:cubicBezTo>
                    <a:pt x="1185" y="775"/>
                    <a:pt x="1220" y="816"/>
                    <a:pt x="1320" y="788"/>
                  </a:cubicBezTo>
                  <a:cubicBezTo>
                    <a:pt x="1264" y="347"/>
                    <a:pt x="1276" y="352"/>
                    <a:pt x="1443" y="5"/>
                  </a:cubicBezTo>
                  <a:cubicBezTo>
                    <a:pt x="867" y="5"/>
                    <a:pt x="233" y="0"/>
                    <a:pt x="0" y="0"/>
                  </a:cubicBezTo>
                  <a:close/>
                </a:path>
              </a:pathLst>
            </a:custGeom>
            <a:gradFill rotWithShape="1">
              <a:gsLst>
                <a:gs pos="0">
                  <a:schemeClr val="accent1"/>
                </a:gs>
                <a:gs pos="100000">
                  <a:schemeClr val="bg1"/>
                </a:gs>
              </a:gsLst>
              <a:lin ang="5400000" scaled="1"/>
            </a:gradFill>
            <a:ln w="9525">
              <a:noFill/>
              <a:round/>
              <a:headEnd/>
              <a:tailEnd/>
            </a:ln>
          </p:spPr>
          <p:txBody>
            <a:bodyPr/>
            <a:lstStyle/>
            <a:p>
              <a:endParaRPr lang="zh-CN" altLang="en-US"/>
            </a:p>
          </p:txBody>
        </p:sp>
        <p:sp>
          <p:nvSpPr>
            <p:cNvPr id="43" name="Freeform 122"/>
            <p:cNvSpPr>
              <a:spLocks/>
            </p:cNvSpPr>
            <p:nvPr/>
          </p:nvSpPr>
          <p:spPr bwMode="auto">
            <a:xfrm flipH="1">
              <a:off x="5243513" y="4086226"/>
              <a:ext cx="577850" cy="371475"/>
            </a:xfrm>
            <a:custGeom>
              <a:avLst/>
              <a:gdLst>
                <a:gd name="T0" fmla="*/ 0 w 1443"/>
                <a:gd name="T1" fmla="*/ 0 h 816"/>
                <a:gd name="T2" fmla="*/ 2147483647 w 1443"/>
                <a:gd name="T3" fmla="*/ 2147483647 h 816"/>
                <a:gd name="T4" fmla="*/ 2147483647 w 1443"/>
                <a:gd name="T5" fmla="*/ 2147483647 h 816"/>
                <a:gd name="T6" fmla="*/ 2147483647 w 1443"/>
                <a:gd name="T7" fmla="*/ 2147483647 h 816"/>
                <a:gd name="T8" fmla="*/ 0 w 1443"/>
                <a:gd name="T9" fmla="*/ 0 h 816"/>
                <a:gd name="T10" fmla="*/ 0 60000 65536"/>
                <a:gd name="T11" fmla="*/ 0 60000 65536"/>
                <a:gd name="T12" fmla="*/ 0 60000 65536"/>
                <a:gd name="T13" fmla="*/ 0 60000 65536"/>
                <a:gd name="T14" fmla="*/ 0 60000 65536"/>
                <a:gd name="T15" fmla="*/ 0 w 1443"/>
                <a:gd name="T16" fmla="*/ 0 h 816"/>
                <a:gd name="T17" fmla="*/ 1443 w 1443"/>
                <a:gd name="T18" fmla="*/ 816 h 816"/>
              </a:gdLst>
              <a:ahLst/>
              <a:cxnLst>
                <a:cxn ang="T10">
                  <a:pos x="T0" y="T1"/>
                </a:cxn>
                <a:cxn ang="T11">
                  <a:pos x="T2" y="T3"/>
                </a:cxn>
                <a:cxn ang="T12">
                  <a:pos x="T4" y="T5"/>
                </a:cxn>
                <a:cxn ang="T13">
                  <a:pos x="T6" y="T7"/>
                </a:cxn>
                <a:cxn ang="T14">
                  <a:pos x="T8" y="T9"/>
                </a:cxn>
              </a:cxnLst>
              <a:rect l="T15" t="T16" r="T17" b="T18"/>
              <a:pathLst>
                <a:path w="1443" h="816">
                  <a:moveTo>
                    <a:pt x="0" y="0"/>
                  </a:moveTo>
                  <a:cubicBezTo>
                    <a:pt x="571" y="285"/>
                    <a:pt x="856" y="408"/>
                    <a:pt x="1076" y="782"/>
                  </a:cubicBezTo>
                  <a:cubicBezTo>
                    <a:pt x="1185" y="775"/>
                    <a:pt x="1220" y="816"/>
                    <a:pt x="1320" y="788"/>
                  </a:cubicBezTo>
                  <a:cubicBezTo>
                    <a:pt x="1264" y="347"/>
                    <a:pt x="1276" y="352"/>
                    <a:pt x="1443" y="5"/>
                  </a:cubicBezTo>
                  <a:cubicBezTo>
                    <a:pt x="867" y="5"/>
                    <a:pt x="233" y="0"/>
                    <a:pt x="0" y="0"/>
                  </a:cubicBezTo>
                  <a:close/>
                </a:path>
              </a:pathLst>
            </a:custGeom>
            <a:gradFill rotWithShape="1">
              <a:gsLst>
                <a:gs pos="0">
                  <a:schemeClr val="accent1"/>
                </a:gs>
                <a:gs pos="100000">
                  <a:schemeClr val="bg1"/>
                </a:gs>
              </a:gsLst>
              <a:lin ang="5400000" scaled="1"/>
            </a:gradFill>
            <a:ln w="9525">
              <a:noFill/>
              <a:round/>
              <a:headEnd/>
              <a:tailEnd/>
            </a:ln>
          </p:spPr>
          <p:txBody>
            <a:bodyPr/>
            <a:lstStyle/>
            <a:p>
              <a:endParaRPr lang="zh-CN" altLang="en-US"/>
            </a:p>
          </p:txBody>
        </p:sp>
        <p:sp>
          <p:nvSpPr>
            <p:cNvPr id="44" name="Freeform 123"/>
            <p:cNvSpPr>
              <a:spLocks/>
            </p:cNvSpPr>
            <p:nvPr/>
          </p:nvSpPr>
          <p:spPr bwMode="auto">
            <a:xfrm flipH="1" flipV="1">
              <a:off x="5911850" y="5632451"/>
              <a:ext cx="542925" cy="371475"/>
            </a:xfrm>
            <a:custGeom>
              <a:avLst/>
              <a:gdLst>
                <a:gd name="T0" fmla="*/ 0 w 1443"/>
                <a:gd name="T1" fmla="*/ 0 h 816"/>
                <a:gd name="T2" fmla="*/ 2147483647 w 1443"/>
                <a:gd name="T3" fmla="*/ 2147483647 h 816"/>
                <a:gd name="T4" fmla="*/ 2147483647 w 1443"/>
                <a:gd name="T5" fmla="*/ 2147483647 h 816"/>
                <a:gd name="T6" fmla="*/ 2147483647 w 1443"/>
                <a:gd name="T7" fmla="*/ 2147483647 h 816"/>
                <a:gd name="T8" fmla="*/ 0 w 1443"/>
                <a:gd name="T9" fmla="*/ 0 h 816"/>
                <a:gd name="T10" fmla="*/ 0 60000 65536"/>
                <a:gd name="T11" fmla="*/ 0 60000 65536"/>
                <a:gd name="T12" fmla="*/ 0 60000 65536"/>
                <a:gd name="T13" fmla="*/ 0 60000 65536"/>
                <a:gd name="T14" fmla="*/ 0 60000 65536"/>
                <a:gd name="T15" fmla="*/ 0 w 1443"/>
                <a:gd name="T16" fmla="*/ 0 h 816"/>
                <a:gd name="T17" fmla="*/ 1443 w 1443"/>
                <a:gd name="T18" fmla="*/ 816 h 816"/>
              </a:gdLst>
              <a:ahLst/>
              <a:cxnLst>
                <a:cxn ang="T10">
                  <a:pos x="T0" y="T1"/>
                </a:cxn>
                <a:cxn ang="T11">
                  <a:pos x="T2" y="T3"/>
                </a:cxn>
                <a:cxn ang="T12">
                  <a:pos x="T4" y="T5"/>
                </a:cxn>
                <a:cxn ang="T13">
                  <a:pos x="T6" y="T7"/>
                </a:cxn>
                <a:cxn ang="T14">
                  <a:pos x="T8" y="T9"/>
                </a:cxn>
              </a:cxnLst>
              <a:rect l="T15" t="T16" r="T17" b="T18"/>
              <a:pathLst>
                <a:path w="1443" h="816">
                  <a:moveTo>
                    <a:pt x="0" y="0"/>
                  </a:moveTo>
                  <a:cubicBezTo>
                    <a:pt x="571" y="285"/>
                    <a:pt x="856" y="408"/>
                    <a:pt x="1076" y="782"/>
                  </a:cubicBezTo>
                  <a:cubicBezTo>
                    <a:pt x="1185" y="775"/>
                    <a:pt x="1220" y="816"/>
                    <a:pt x="1320" y="788"/>
                  </a:cubicBezTo>
                  <a:cubicBezTo>
                    <a:pt x="1264" y="347"/>
                    <a:pt x="1276" y="352"/>
                    <a:pt x="1443" y="5"/>
                  </a:cubicBezTo>
                  <a:cubicBezTo>
                    <a:pt x="867" y="5"/>
                    <a:pt x="233" y="0"/>
                    <a:pt x="0" y="0"/>
                  </a:cubicBezTo>
                  <a:close/>
                </a:path>
              </a:pathLst>
            </a:custGeom>
            <a:gradFill rotWithShape="1">
              <a:gsLst>
                <a:gs pos="0">
                  <a:schemeClr val="accent1"/>
                </a:gs>
                <a:gs pos="100000">
                  <a:schemeClr val="bg1"/>
                </a:gs>
              </a:gsLst>
              <a:lin ang="5400000" scaled="1"/>
            </a:gradFill>
            <a:ln w="9525">
              <a:noFill/>
              <a:round/>
              <a:headEnd/>
              <a:tailEnd/>
            </a:ln>
          </p:spPr>
          <p:txBody>
            <a:bodyPr/>
            <a:lstStyle/>
            <a:p>
              <a:endParaRPr lang="zh-CN" altLang="en-US"/>
            </a:p>
          </p:txBody>
        </p:sp>
        <p:sp>
          <p:nvSpPr>
            <p:cNvPr id="45" name="Freeform 124"/>
            <p:cNvSpPr>
              <a:spLocks/>
            </p:cNvSpPr>
            <p:nvPr/>
          </p:nvSpPr>
          <p:spPr bwMode="auto">
            <a:xfrm flipH="1" flipV="1">
              <a:off x="4562475" y="5616576"/>
              <a:ext cx="542925" cy="371475"/>
            </a:xfrm>
            <a:custGeom>
              <a:avLst/>
              <a:gdLst>
                <a:gd name="T0" fmla="*/ 0 w 1443"/>
                <a:gd name="T1" fmla="*/ 0 h 816"/>
                <a:gd name="T2" fmla="*/ 2147483647 w 1443"/>
                <a:gd name="T3" fmla="*/ 2147483647 h 816"/>
                <a:gd name="T4" fmla="*/ 2147483647 w 1443"/>
                <a:gd name="T5" fmla="*/ 2147483647 h 816"/>
                <a:gd name="T6" fmla="*/ 2147483647 w 1443"/>
                <a:gd name="T7" fmla="*/ 2147483647 h 816"/>
                <a:gd name="T8" fmla="*/ 0 w 1443"/>
                <a:gd name="T9" fmla="*/ 0 h 816"/>
                <a:gd name="T10" fmla="*/ 0 60000 65536"/>
                <a:gd name="T11" fmla="*/ 0 60000 65536"/>
                <a:gd name="T12" fmla="*/ 0 60000 65536"/>
                <a:gd name="T13" fmla="*/ 0 60000 65536"/>
                <a:gd name="T14" fmla="*/ 0 60000 65536"/>
                <a:gd name="T15" fmla="*/ 0 w 1443"/>
                <a:gd name="T16" fmla="*/ 0 h 816"/>
                <a:gd name="T17" fmla="*/ 1443 w 1443"/>
                <a:gd name="T18" fmla="*/ 816 h 816"/>
              </a:gdLst>
              <a:ahLst/>
              <a:cxnLst>
                <a:cxn ang="T10">
                  <a:pos x="T0" y="T1"/>
                </a:cxn>
                <a:cxn ang="T11">
                  <a:pos x="T2" y="T3"/>
                </a:cxn>
                <a:cxn ang="T12">
                  <a:pos x="T4" y="T5"/>
                </a:cxn>
                <a:cxn ang="T13">
                  <a:pos x="T6" y="T7"/>
                </a:cxn>
                <a:cxn ang="T14">
                  <a:pos x="T8" y="T9"/>
                </a:cxn>
              </a:cxnLst>
              <a:rect l="T15" t="T16" r="T17" b="T18"/>
              <a:pathLst>
                <a:path w="1443" h="816">
                  <a:moveTo>
                    <a:pt x="0" y="0"/>
                  </a:moveTo>
                  <a:cubicBezTo>
                    <a:pt x="571" y="285"/>
                    <a:pt x="856" y="408"/>
                    <a:pt x="1076" y="782"/>
                  </a:cubicBezTo>
                  <a:cubicBezTo>
                    <a:pt x="1185" y="775"/>
                    <a:pt x="1220" y="816"/>
                    <a:pt x="1320" y="788"/>
                  </a:cubicBezTo>
                  <a:cubicBezTo>
                    <a:pt x="1264" y="347"/>
                    <a:pt x="1276" y="352"/>
                    <a:pt x="1443" y="5"/>
                  </a:cubicBezTo>
                  <a:cubicBezTo>
                    <a:pt x="867" y="5"/>
                    <a:pt x="233" y="0"/>
                    <a:pt x="0" y="0"/>
                  </a:cubicBezTo>
                  <a:close/>
                </a:path>
              </a:pathLst>
            </a:custGeom>
            <a:gradFill rotWithShape="1">
              <a:gsLst>
                <a:gs pos="0">
                  <a:schemeClr val="accent1"/>
                </a:gs>
                <a:gs pos="100000">
                  <a:schemeClr val="bg1"/>
                </a:gs>
              </a:gsLst>
              <a:lin ang="5400000" scaled="1"/>
            </a:gradFill>
            <a:ln w="9525">
              <a:noFill/>
              <a:round/>
              <a:headEnd/>
              <a:tailEnd/>
            </a:ln>
          </p:spPr>
          <p:txBody>
            <a:bodyPr/>
            <a:lstStyle/>
            <a:p>
              <a:endParaRPr lang="zh-CN" altLang="en-US"/>
            </a:p>
          </p:txBody>
        </p:sp>
        <p:sp>
          <p:nvSpPr>
            <p:cNvPr id="46" name="Freeform 125"/>
            <p:cNvSpPr>
              <a:spLocks/>
            </p:cNvSpPr>
            <p:nvPr/>
          </p:nvSpPr>
          <p:spPr bwMode="auto">
            <a:xfrm flipH="1" flipV="1">
              <a:off x="5202238" y="5324476"/>
              <a:ext cx="542925" cy="452438"/>
            </a:xfrm>
            <a:custGeom>
              <a:avLst/>
              <a:gdLst>
                <a:gd name="T0" fmla="*/ 0 w 1443"/>
                <a:gd name="T1" fmla="*/ 0 h 816"/>
                <a:gd name="T2" fmla="*/ 2147483647 w 1443"/>
                <a:gd name="T3" fmla="*/ 2147483647 h 816"/>
                <a:gd name="T4" fmla="*/ 2147483647 w 1443"/>
                <a:gd name="T5" fmla="*/ 2147483647 h 816"/>
                <a:gd name="T6" fmla="*/ 2147483647 w 1443"/>
                <a:gd name="T7" fmla="*/ 2147483647 h 816"/>
                <a:gd name="T8" fmla="*/ 0 w 1443"/>
                <a:gd name="T9" fmla="*/ 0 h 816"/>
                <a:gd name="T10" fmla="*/ 0 60000 65536"/>
                <a:gd name="T11" fmla="*/ 0 60000 65536"/>
                <a:gd name="T12" fmla="*/ 0 60000 65536"/>
                <a:gd name="T13" fmla="*/ 0 60000 65536"/>
                <a:gd name="T14" fmla="*/ 0 60000 65536"/>
                <a:gd name="T15" fmla="*/ 0 w 1443"/>
                <a:gd name="T16" fmla="*/ 0 h 816"/>
                <a:gd name="T17" fmla="*/ 1443 w 1443"/>
                <a:gd name="T18" fmla="*/ 816 h 816"/>
              </a:gdLst>
              <a:ahLst/>
              <a:cxnLst>
                <a:cxn ang="T10">
                  <a:pos x="T0" y="T1"/>
                </a:cxn>
                <a:cxn ang="T11">
                  <a:pos x="T2" y="T3"/>
                </a:cxn>
                <a:cxn ang="T12">
                  <a:pos x="T4" y="T5"/>
                </a:cxn>
                <a:cxn ang="T13">
                  <a:pos x="T6" y="T7"/>
                </a:cxn>
                <a:cxn ang="T14">
                  <a:pos x="T8" y="T9"/>
                </a:cxn>
              </a:cxnLst>
              <a:rect l="T15" t="T16" r="T17" b="T18"/>
              <a:pathLst>
                <a:path w="1443" h="816">
                  <a:moveTo>
                    <a:pt x="0" y="0"/>
                  </a:moveTo>
                  <a:cubicBezTo>
                    <a:pt x="571" y="285"/>
                    <a:pt x="856" y="408"/>
                    <a:pt x="1076" y="782"/>
                  </a:cubicBezTo>
                  <a:cubicBezTo>
                    <a:pt x="1185" y="775"/>
                    <a:pt x="1220" y="816"/>
                    <a:pt x="1320" y="788"/>
                  </a:cubicBezTo>
                  <a:cubicBezTo>
                    <a:pt x="1264" y="347"/>
                    <a:pt x="1276" y="352"/>
                    <a:pt x="1443" y="5"/>
                  </a:cubicBezTo>
                  <a:cubicBezTo>
                    <a:pt x="867" y="5"/>
                    <a:pt x="233" y="0"/>
                    <a:pt x="0" y="0"/>
                  </a:cubicBezTo>
                  <a:close/>
                </a:path>
              </a:pathLst>
            </a:custGeom>
            <a:gradFill rotWithShape="1">
              <a:gsLst>
                <a:gs pos="0">
                  <a:schemeClr val="accent1"/>
                </a:gs>
                <a:gs pos="100000">
                  <a:schemeClr val="bg1"/>
                </a:gs>
              </a:gsLst>
              <a:lin ang="5400000" scaled="1"/>
            </a:gradFill>
            <a:ln w="9525">
              <a:noFill/>
              <a:round/>
              <a:headEnd/>
              <a:tailEnd/>
            </a:ln>
          </p:spPr>
          <p:txBody>
            <a:bodyPr/>
            <a:lstStyle/>
            <a:p>
              <a:endParaRPr lang="zh-CN" altLang="en-US"/>
            </a:p>
          </p:txBody>
        </p:sp>
        <p:grpSp>
          <p:nvGrpSpPr>
            <p:cNvPr id="47" name="Group 126"/>
            <p:cNvGrpSpPr>
              <a:grpSpLocks/>
            </p:cNvGrpSpPr>
            <p:nvPr/>
          </p:nvGrpSpPr>
          <p:grpSpPr bwMode="auto">
            <a:xfrm>
              <a:off x="5251450" y="3641726"/>
              <a:ext cx="550863" cy="452438"/>
              <a:chOff x="2886" y="1668"/>
              <a:chExt cx="347" cy="285"/>
            </a:xfrm>
          </p:grpSpPr>
          <p:sp>
            <p:nvSpPr>
              <p:cNvPr id="81" name="Rectangle 127"/>
              <p:cNvSpPr>
                <a:spLocks noChangeArrowheads="1"/>
              </p:cNvSpPr>
              <p:nvPr/>
            </p:nvSpPr>
            <p:spPr bwMode="auto">
              <a:xfrm>
                <a:off x="2886" y="1668"/>
                <a:ext cx="347" cy="285"/>
              </a:xfrm>
              <a:prstGeom prst="rect">
                <a:avLst/>
              </a:prstGeom>
              <a:solidFill>
                <a:schemeClr val="accent1"/>
              </a:solidFill>
              <a:ln w="9525">
                <a:solidFill>
                  <a:schemeClr val="tx1"/>
                </a:solidFill>
                <a:miter lim="800000"/>
                <a:headEnd/>
                <a:tailEnd/>
              </a:ln>
            </p:spPr>
            <p:txBody>
              <a:bodyPr wrap="none" anchor="ctr"/>
              <a:lstStyle/>
              <a:p>
                <a:endParaRPr lang="zh-CN" altLang="zh-CN" sz="1800">
                  <a:solidFill>
                    <a:srgbClr val="000000"/>
                  </a:solidFill>
                </a:endParaRPr>
              </a:p>
            </p:txBody>
          </p:sp>
          <p:sp>
            <p:nvSpPr>
              <p:cNvPr id="82" name="Oval 128"/>
              <p:cNvSpPr>
                <a:spLocks noChangeArrowheads="1"/>
              </p:cNvSpPr>
              <p:nvPr/>
            </p:nvSpPr>
            <p:spPr bwMode="auto">
              <a:xfrm>
                <a:off x="2905" y="1674"/>
                <a:ext cx="314" cy="74"/>
              </a:xfrm>
              <a:prstGeom prst="ellipse">
                <a:avLst/>
              </a:prstGeom>
              <a:solidFill>
                <a:schemeClr val="bg1"/>
              </a:solidFill>
              <a:ln w="9525">
                <a:solidFill>
                  <a:schemeClr val="tx1"/>
                </a:solidFill>
                <a:round/>
                <a:headEnd/>
                <a:tailEnd/>
              </a:ln>
            </p:spPr>
            <p:txBody>
              <a:bodyPr wrap="none" anchor="ctr"/>
              <a:lstStyle/>
              <a:p>
                <a:endParaRPr lang="zh-CN" altLang="zh-CN" sz="1800">
                  <a:solidFill>
                    <a:srgbClr val="000000"/>
                  </a:solidFill>
                </a:endParaRPr>
              </a:p>
            </p:txBody>
          </p:sp>
          <p:sp>
            <p:nvSpPr>
              <p:cNvPr id="83" name="Rectangle 129"/>
              <p:cNvSpPr>
                <a:spLocks noChangeArrowheads="1"/>
              </p:cNvSpPr>
              <p:nvPr/>
            </p:nvSpPr>
            <p:spPr bwMode="auto">
              <a:xfrm>
                <a:off x="2913" y="1785"/>
                <a:ext cx="300" cy="156"/>
              </a:xfrm>
              <a:prstGeom prst="rect">
                <a:avLst/>
              </a:prstGeom>
              <a:solidFill>
                <a:schemeClr val="bg1"/>
              </a:solidFill>
              <a:ln w="9525">
                <a:solidFill>
                  <a:schemeClr val="tx1"/>
                </a:solidFill>
                <a:miter lim="800000"/>
                <a:headEnd/>
                <a:tailEnd/>
              </a:ln>
            </p:spPr>
            <p:txBody>
              <a:bodyPr wrap="none" anchor="ctr"/>
              <a:lstStyle/>
              <a:p>
                <a:endParaRPr lang="zh-CN" altLang="zh-CN" sz="1800">
                  <a:solidFill>
                    <a:srgbClr val="000000"/>
                  </a:solidFill>
                </a:endParaRPr>
              </a:p>
            </p:txBody>
          </p:sp>
          <p:sp>
            <p:nvSpPr>
              <p:cNvPr id="84" name="Line 130"/>
              <p:cNvSpPr>
                <a:spLocks noChangeShapeType="1"/>
              </p:cNvSpPr>
              <p:nvPr/>
            </p:nvSpPr>
            <p:spPr bwMode="auto">
              <a:xfrm>
                <a:off x="3082" y="1811"/>
                <a:ext cx="1" cy="130"/>
              </a:xfrm>
              <a:prstGeom prst="line">
                <a:avLst/>
              </a:prstGeom>
              <a:noFill/>
              <a:ln w="9525">
                <a:solidFill>
                  <a:schemeClr val="tx1"/>
                </a:solidFill>
                <a:round/>
                <a:headEnd/>
                <a:tailEnd/>
              </a:ln>
            </p:spPr>
            <p:txBody>
              <a:bodyPr/>
              <a:lstStyle/>
              <a:p>
                <a:endParaRPr lang="zh-CN" altLang="en-US"/>
              </a:p>
            </p:txBody>
          </p:sp>
          <p:sp>
            <p:nvSpPr>
              <p:cNvPr id="85" name="Line 131"/>
              <p:cNvSpPr>
                <a:spLocks noChangeShapeType="1"/>
              </p:cNvSpPr>
              <p:nvPr/>
            </p:nvSpPr>
            <p:spPr bwMode="auto">
              <a:xfrm>
                <a:off x="2913" y="1842"/>
                <a:ext cx="300" cy="0"/>
              </a:xfrm>
              <a:prstGeom prst="line">
                <a:avLst/>
              </a:prstGeom>
              <a:noFill/>
              <a:ln w="9525">
                <a:solidFill>
                  <a:schemeClr val="tx1"/>
                </a:solidFill>
                <a:round/>
                <a:headEnd/>
                <a:tailEnd/>
              </a:ln>
            </p:spPr>
            <p:txBody>
              <a:bodyPr/>
              <a:lstStyle/>
              <a:p>
                <a:endParaRPr lang="zh-CN" altLang="en-US"/>
              </a:p>
            </p:txBody>
          </p:sp>
          <p:sp>
            <p:nvSpPr>
              <p:cNvPr id="86" name="Line 132"/>
              <p:cNvSpPr>
                <a:spLocks noChangeShapeType="1"/>
              </p:cNvSpPr>
              <p:nvPr/>
            </p:nvSpPr>
            <p:spPr bwMode="auto">
              <a:xfrm>
                <a:off x="2912" y="1812"/>
                <a:ext cx="300" cy="0"/>
              </a:xfrm>
              <a:prstGeom prst="line">
                <a:avLst/>
              </a:prstGeom>
              <a:noFill/>
              <a:ln w="9525">
                <a:solidFill>
                  <a:schemeClr val="tx1"/>
                </a:solidFill>
                <a:round/>
                <a:headEnd/>
                <a:tailEnd/>
              </a:ln>
            </p:spPr>
            <p:txBody>
              <a:bodyPr/>
              <a:lstStyle/>
              <a:p>
                <a:endParaRPr lang="zh-CN" altLang="en-US"/>
              </a:p>
            </p:txBody>
          </p:sp>
          <p:sp>
            <p:nvSpPr>
              <p:cNvPr id="87" name="AutoShape 133"/>
              <p:cNvSpPr>
                <a:spLocks noChangeArrowheads="1"/>
              </p:cNvSpPr>
              <p:nvPr/>
            </p:nvSpPr>
            <p:spPr bwMode="auto">
              <a:xfrm rot="5400000">
                <a:off x="3051" y="1745"/>
                <a:ext cx="29" cy="41"/>
              </a:xfrm>
              <a:prstGeom prst="rightArrow">
                <a:avLst>
                  <a:gd name="adj1" fmla="val 51167"/>
                  <a:gd name="adj2" fmla="val 39736"/>
                </a:avLst>
              </a:prstGeom>
              <a:solidFill>
                <a:schemeClr val="accent2"/>
              </a:solidFill>
              <a:ln w="9525">
                <a:solidFill>
                  <a:schemeClr val="tx1"/>
                </a:solidFill>
                <a:miter lim="800000"/>
                <a:headEnd/>
                <a:tailEnd/>
              </a:ln>
            </p:spPr>
            <p:txBody>
              <a:bodyPr wrap="none" anchor="ctr"/>
              <a:lstStyle/>
              <a:p>
                <a:endParaRPr lang="zh-CN" altLang="zh-CN" sz="1800">
                  <a:solidFill>
                    <a:srgbClr val="000000"/>
                  </a:solidFill>
                </a:endParaRPr>
              </a:p>
            </p:txBody>
          </p:sp>
        </p:grpSp>
        <p:grpSp>
          <p:nvGrpSpPr>
            <p:cNvPr id="48" name="Group 134"/>
            <p:cNvGrpSpPr>
              <a:grpSpLocks/>
            </p:cNvGrpSpPr>
            <p:nvPr/>
          </p:nvGrpSpPr>
          <p:grpSpPr bwMode="auto">
            <a:xfrm>
              <a:off x="6264275" y="3914776"/>
              <a:ext cx="550863" cy="452438"/>
              <a:chOff x="2886" y="1668"/>
              <a:chExt cx="347" cy="285"/>
            </a:xfrm>
          </p:grpSpPr>
          <p:sp>
            <p:nvSpPr>
              <p:cNvPr id="74" name="Rectangle 135"/>
              <p:cNvSpPr>
                <a:spLocks noChangeArrowheads="1"/>
              </p:cNvSpPr>
              <p:nvPr/>
            </p:nvSpPr>
            <p:spPr bwMode="auto">
              <a:xfrm>
                <a:off x="2886" y="1668"/>
                <a:ext cx="347" cy="285"/>
              </a:xfrm>
              <a:prstGeom prst="rect">
                <a:avLst/>
              </a:prstGeom>
              <a:solidFill>
                <a:schemeClr val="accent1"/>
              </a:solidFill>
              <a:ln w="9525">
                <a:solidFill>
                  <a:schemeClr val="tx1"/>
                </a:solidFill>
                <a:miter lim="800000"/>
                <a:headEnd/>
                <a:tailEnd/>
              </a:ln>
            </p:spPr>
            <p:txBody>
              <a:bodyPr wrap="none" anchor="ctr"/>
              <a:lstStyle/>
              <a:p>
                <a:endParaRPr lang="zh-CN" altLang="zh-CN" sz="1800">
                  <a:solidFill>
                    <a:srgbClr val="000000"/>
                  </a:solidFill>
                </a:endParaRPr>
              </a:p>
            </p:txBody>
          </p:sp>
          <p:sp>
            <p:nvSpPr>
              <p:cNvPr id="75" name="Oval 136"/>
              <p:cNvSpPr>
                <a:spLocks noChangeArrowheads="1"/>
              </p:cNvSpPr>
              <p:nvPr/>
            </p:nvSpPr>
            <p:spPr bwMode="auto">
              <a:xfrm>
                <a:off x="2905" y="1674"/>
                <a:ext cx="314" cy="74"/>
              </a:xfrm>
              <a:prstGeom prst="ellipse">
                <a:avLst/>
              </a:prstGeom>
              <a:solidFill>
                <a:schemeClr val="bg1"/>
              </a:solidFill>
              <a:ln w="9525">
                <a:solidFill>
                  <a:schemeClr val="tx1"/>
                </a:solidFill>
                <a:round/>
                <a:headEnd/>
                <a:tailEnd/>
              </a:ln>
            </p:spPr>
            <p:txBody>
              <a:bodyPr wrap="none" anchor="ctr"/>
              <a:lstStyle/>
              <a:p>
                <a:endParaRPr lang="zh-CN" altLang="zh-CN" sz="1800">
                  <a:solidFill>
                    <a:srgbClr val="000000"/>
                  </a:solidFill>
                </a:endParaRPr>
              </a:p>
            </p:txBody>
          </p:sp>
          <p:sp>
            <p:nvSpPr>
              <p:cNvPr id="76" name="Rectangle 137"/>
              <p:cNvSpPr>
                <a:spLocks noChangeArrowheads="1"/>
              </p:cNvSpPr>
              <p:nvPr/>
            </p:nvSpPr>
            <p:spPr bwMode="auto">
              <a:xfrm>
                <a:off x="2913" y="1785"/>
                <a:ext cx="300" cy="156"/>
              </a:xfrm>
              <a:prstGeom prst="rect">
                <a:avLst/>
              </a:prstGeom>
              <a:solidFill>
                <a:schemeClr val="bg1"/>
              </a:solidFill>
              <a:ln w="9525">
                <a:solidFill>
                  <a:schemeClr val="tx1"/>
                </a:solidFill>
                <a:miter lim="800000"/>
                <a:headEnd/>
                <a:tailEnd/>
              </a:ln>
            </p:spPr>
            <p:txBody>
              <a:bodyPr wrap="none" anchor="ctr"/>
              <a:lstStyle/>
              <a:p>
                <a:endParaRPr lang="zh-CN" altLang="zh-CN" sz="1800">
                  <a:solidFill>
                    <a:srgbClr val="000000"/>
                  </a:solidFill>
                </a:endParaRPr>
              </a:p>
            </p:txBody>
          </p:sp>
          <p:sp>
            <p:nvSpPr>
              <p:cNvPr id="77" name="Line 138"/>
              <p:cNvSpPr>
                <a:spLocks noChangeShapeType="1"/>
              </p:cNvSpPr>
              <p:nvPr/>
            </p:nvSpPr>
            <p:spPr bwMode="auto">
              <a:xfrm>
                <a:off x="3082" y="1811"/>
                <a:ext cx="1" cy="130"/>
              </a:xfrm>
              <a:prstGeom prst="line">
                <a:avLst/>
              </a:prstGeom>
              <a:noFill/>
              <a:ln w="9525">
                <a:solidFill>
                  <a:schemeClr val="tx1"/>
                </a:solidFill>
                <a:round/>
                <a:headEnd/>
                <a:tailEnd/>
              </a:ln>
            </p:spPr>
            <p:txBody>
              <a:bodyPr/>
              <a:lstStyle/>
              <a:p>
                <a:endParaRPr lang="zh-CN" altLang="en-US"/>
              </a:p>
            </p:txBody>
          </p:sp>
          <p:sp>
            <p:nvSpPr>
              <p:cNvPr id="78" name="Line 139"/>
              <p:cNvSpPr>
                <a:spLocks noChangeShapeType="1"/>
              </p:cNvSpPr>
              <p:nvPr/>
            </p:nvSpPr>
            <p:spPr bwMode="auto">
              <a:xfrm>
                <a:off x="2913" y="1842"/>
                <a:ext cx="300" cy="0"/>
              </a:xfrm>
              <a:prstGeom prst="line">
                <a:avLst/>
              </a:prstGeom>
              <a:noFill/>
              <a:ln w="9525">
                <a:solidFill>
                  <a:schemeClr val="tx1"/>
                </a:solidFill>
                <a:round/>
                <a:headEnd/>
                <a:tailEnd/>
              </a:ln>
            </p:spPr>
            <p:txBody>
              <a:bodyPr/>
              <a:lstStyle/>
              <a:p>
                <a:endParaRPr lang="zh-CN" altLang="en-US"/>
              </a:p>
            </p:txBody>
          </p:sp>
          <p:sp>
            <p:nvSpPr>
              <p:cNvPr id="79" name="Line 140"/>
              <p:cNvSpPr>
                <a:spLocks noChangeShapeType="1"/>
              </p:cNvSpPr>
              <p:nvPr/>
            </p:nvSpPr>
            <p:spPr bwMode="auto">
              <a:xfrm>
                <a:off x="2912" y="1812"/>
                <a:ext cx="300" cy="0"/>
              </a:xfrm>
              <a:prstGeom prst="line">
                <a:avLst/>
              </a:prstGeom>
              <a:noFill/>
              <a:ln w="9525">
                <a:solidFill>
                  <a:schemeClr val="tx1"/>
                </a:solidFill>
                <a:round/>
                <a:headEnd/>
                <a:tailEnd/>
              </a:ln>
            </p:spPr>
            <p:txBody>
              <a:bodyPr/>
              <a:lstStyle/>
              <a:p>
                <a:endParaRPr lang="zh-CN" altLang="en-US"/>
              </a:p>
            </p:txBody>
          </p:sp>
          <p:sp>
            <p:nvSpPr>
              <p:cNvPr id="80" name="AutoShape 141"/>
              <p:cNvSpPr>
                <a:spLocks noChangeArrowheads="1"/>
              </p:cNvSpPr>
              <p:nvPr/>
            </p:nvSpPr>
            <p:spPr bwMode="auto">
              <a:xfrm rot="5400000">
                <a:off x="3051" y="1745"/>
                <a:ext cx="29" cy="41"/>
              </a:xfrm>
              <a:prstGeom prst="rightArrow">
                <a:avLst>
                  <a:gd name="adj1" fmla="val 51167"/>
                  <a:gd name="adj2" fmla="val 39736"/>
                </a:avLst>
              </a:prstGeom>
              <a:solidFill>
                <a:schemeClr val="accent2"/>
              </a:solidFill>
              <a:ln w="9525">
                <a:solidFill>
                  <a:schemeClr val="tx1"/>
                </a:solidFill>
                <a:miter lim="800000"/>
                <a:headEnd/>
                <a:tailEnd/>
              </a:ln>
            </p:spPr>
            <p:txBody>
              <a:bodyPr wrap="none" anchor="ctr"/>
              <a:lstStyle/>
              <a:p>
                <a:endParaRPr lang="zh-CN" altLang="zh-CN" sz="1800">
                  <a:solidFill>
                    <a:srgbClr val="000000"/>
                  </a:solidFill>
                </a:endParaRPr>
              </a:p>
            </p:txBody>
          </p:sp>
        </p:grpSp>
        <p:grpSp>
          <p:nvGrpSpPr>
            <p:cNvPr id="49" name="Group 142"/>
            <p:cNvGrpSpPr>
              <a:grpSpLocks/>
            </p:cNvGrpSpPr>
            <p:nvPr/>
          </p:nvGrpSpPr>
          <p:grpSpPr bwMode="auto">
            <a:xfrm>
              <a:off x="5894388" y="5991226"/>
              <a:ext cx="550863" cy="452438"/>
              <a:chOff x="2886" y="1668"/>
              <a:chExt cx="347" cy="285"/>
            </a:xfrm>
          </p:grpSpPr>
          <p:sp>
            <p:nvSpPr>
              <p:cNvPr id="67" name="Rectangle 143"/>
              <p:cNvSpPr>
                <a:spLocks noChangeArrowheads="1"/>
              </p:cNvSpPr>
              <p:nvPr/>
            </p:nvSpPr>
            <p:spPr bwMode="auto">
              <a:xfrm>
                <a:off x="2886" y="1668"/>
                <a:ext cx="347" cy="285"/>
              </a:xfrm>
              <a:prstGeom prst="rect">
                <a:avLst/>
              </a:prstGeom>
              <a:solidFill>
                <a:schemeClr val="accent1"/>
              </a:solidFill>
              <a:ln w="9525">
                <a:solidFill>
                  <a:schemeClr val="tx1"/>
                </a:solidFill>
                <a:miter lim="800000"/>
                <a:headEnd/>
                <a:tailEnd/>
              </a:ln>
            </p:spPr>
            <p:txBody>
              <a:bodyPr wrap="none" anchor="ctr"/>
              <a:lstStyle/>
              <a:p>
                <a:endParaRPr lang="zh-CN" altLang="zh-CN" sz="1800">
                  <a:solidFill>
                    <a:srgbClr val="000000"/>
                  </a:solidFill>
                </a:endParaRPr>
              </a:p>
            </p:txBody>
          </p:sp>
          <p:sp>
            <p:nvSpPr>
              <p:cNvPr id="68" name="Oval 144"/>
              <p:cNvSpPr>
                <a:spLocks noChangeArrowheads="1"/>
              </p:cNvSpPr>
              <p:nvPr/>
            </p:nvSpPr>
            <p:spPr bwMode="auto">
              <a:xfrm>
                <a:off x="2905" y="1674"/>
                <a:ext cx="314" cy="74"/>
              </a:xfrm>
              <a:prstGeom prst="ellipse">
                <a:avLst/>
              </a:prstGeom>
              <a:solidFill>
                <a:schemeClr val="bg1"/>
              </a:solidFill>
              <a:ln w="9525">
                <a:solidFill>
                  <a:schemeClr val="tx1"/>
                </a:solidFill>
                <a:round/>
                <a:headEnd/>
                <a:tailEnd/>
              </a:ln>
            </p:spPr>
            <p:txBody>
              <a:bodyPr wrap="none" anchor="ctr"/>
              <a:lstStyle/>
              <a:p>
                <a:endParaRPr lang="zh-CN" altLang="zh-CN" sz="1800">
                  <a:solidFill>
                    <a:srgbClr val="000000"/>
                  </a:solidFill>
                </a:endParaRPr>
              </a:p>
            </p:txBody>
          </p:sp>
          <p:sp>
            <p:nvSpPr>
              <p:cNvPr id="69" name="Rectangle 145"/>
              <p:cNvSpPr>
                <a:spLocks noChangeArrowheads="1"/>
              </p:cNvSpPr>
              <p:nvPr/>
            </p:nvSpPr>
            <p:spPr bwMode="auto">
              <a:xfrm>
                <a:off x="2913" y="1785"/>
                <a:ext cx="300" cy="156"/>
              </a:xfrm>
              <a:prstGeom prst="rect">
                <a:avLst/>
              </a:prstGeom>
              <a:solidFill>
                <a:schemeClr val="bg1"/>
              </a:solidFill>
              <a:ln w="9525">
                <a:solidFill>
                  <a:schemeClr val="tx1"/>
                </a:solidFill>
                <a:miter lim="800000"/>
                <a:headEnd/>
                <a:tailEnd/>
              </a:ln>
            </p:spPr>
            <p:txBody>
              <a:bodyPr wrap="none" anchor="ctr"/>
              <a:lstStyle/>
              <a:p>
                <a:endParaRPr lang="zh-CN" altLang="zh-CN" sz="1800">
                  <a:solidFill>
                    <a:srgbClr val="000000"/>
                  </a:solidFill>
                </a:endParaRPr>
              </a:p>
            </p:txBody>
          </p:sp>
          <p:sp>
            <p:nvSpPr>
              <p:cNvPr id="70" name="Line 146"/>
              <p:cNvSpPr>
                <a:spLocks noChangeShapeType="1"/>
              </p:cNvSpPr>
              <p:nvPr/>
            </p:nvSpPr>
            <p:spPr bwMode="auto">
              <a:xfrm>
                <a:off x="3082" y="1811"/>
                <a:ext cx="1" cy="130"/>
              </a:xfrm>
              <a:prstGeom prst="line">
                <a:avLst/>
              </a:prstGeom>
              <a:noFill/>
              <a:ln w="9525">
                <a:solidFill>
                  <a:schemeClr val="tx1"/>
                </a:solidFill>
                <a:round/>
                <a:headEnd/>
                <a:tailEnd/>
              </a:ln>
            </p:spPr>
            <p:txBody>
              <a:bodyPr/>
              <a:lstStyle/>
              <a:p>
                <a:endParaRPr lang="zh-CN" altLang="en-US"/>
              </a:p>
            </p:txBody>
          </p:sp>
          <p:sp>
            <p:nvSpPr>
              <p:cNvPr id="71" name="Line 147"/>
              <p:cNvSpPr>
                <a:spLocks noChangeShapeType="1"/>
              </p:cNvSpPr>
              <p:nvPr/>
            </p:nvSpPr>
            <p:spPr bwMode="auto">
              <a:xfrm>
                <a:off x="2913" y="1842"/>
                <a:ext cx="300" cy="0"/>
              </a:xfrm>
              <a:prstGeom prst="line">
                <a:avLst/>
              </a:prstGeom>
              <a:noFill/>
              <a:ln w="9525">
                <a:solidFill>
                  <a:schemeClr val="tx1"/>
                </a:solidFill>
                <a:round/>
                <a:headEnd/>
                <a:tailEnd/>
              </a:ln>
            </p:spPr>
            <p:txBody>
              <a:bodyPr/>
              <a:lstStyle/>
              <a:p>
                <a:endParaRPr lang="zh-CN" altLang="en-US"/>
              </a:p>
            </p:txBody>
          </p:sp>
          <p:sp>
            <p:nvSpPr>
              <p:cNvPr id="72" name="Line 148"/>
              <p:cNvSpPr>
                <a:spLocks noChangeShapeType="1"/>
              </p:cNvSpPr>
              <p:nvPr/>
            </p:nvSpPr>
            <p:spPr bwMode="auto">
              <a:xfrm>
                <a:off x="2912" y="1812"/>
                <a:ext cx="300" cy="0"/>
              </a:xfrm>
              <a:prstGeom prst="line">
                <a:avLst/>
              </a:prstGeom>
              <a:noFill/>
              <a:ln w="9525">
                <a:solidFill>
                  <a:schemeClr val="tx1"/>
                </a:solidFill>
                <a:round/>
                <a:headEnd/>
                <a:tailEnd/>
              </a:ln>
            </p:spPr>
            <p:txBody>
              <a:bodyPr/>
              <a:lstStyle/>
              <a:p>
                <a:endParaRPr lang="zh-CN" altLang="en-US"/>
              </a:p>
            </p:txBody>
          </p:sp>
          <p:sp>
            <p:nvSpPr>
              <p:cNvPr id="73" name="AutoShape 149"/>
              <p:cNvSpPr>
                <a:spLocks noChangeArrowheads="1"/>
              </p:cNvSpPr>
              <p:nvPr/>
            </p:nvSpPr>
            <p:spPr bwMode="auto">
              <a:xfrm rot="5400000">
                <a:off x="3051" y="1745"/>
                <a:ext cx="29" cy="41"/>
              </a:xfrm>
              <a:prstGeom prst="rightArrow">
                <a:avLst>
                  <a:gd name="adj1" fmla="val 51167"/>
                  <a:gd name="adj2" fmla="val 39736"/>
                </a:avLst>
              </a:prstGeom>
              <a:solidFill>
                <a:schemeClr val="accent2"/>
              </a:solidFill>
              <a:ln w="9525">
                <a:solidFill>
                  <a:schemeClr val="tx1"/>
                </a:solidFill>
                <a:miter lim="800000"/>
                <a:headEnd/>
                <a:tailEnd/>
              </a:ln>
            </p:spPr>
            <p:txBody>
              <a:bodyPr wrap="none" anchor="ctr"/>
              <a:lstStyle/>
              <a:p>
                <a:endParaRPr lang="zh-CN" altLang="zh-CN" sz="1800">
                  <a:solidFill>
                    <a:srgbClr val="000000"/>
                  </a:solidFill>
                </a:endParaRPr>
              </a:p>
            </p:txBody>
          </p:sp>
        </p:grpSp>
        <p:grpSp>
          <p:nvGrpSpPr>
            <p:cNvPr id="50" name="Group 150"/>
            <p:cNvGrpSpPr>
              <a:grpSpLocks/>
            </p:cNvGrpSpPr>
            <p:nvPr/>
          </p:nvGrpSpPr>
          <p:grpSpPr bwMode="auto">
            <a:xfrm>
              <a:off x="5199063" y="5772151"/>
              <a:ext cx="550863" cy="452438"/>
              <a:chOff x="2886" y="1668"/>
              <a:chExt cx="347" cy="285"/>
            </a:xfrm>
          </p:grpSpPr>
          <p:sp>
            <p:nvSpPr>
              <p:cNvPr id="60" name="Rectangle 151"/>
              <p:cNvSpPr>
                <a:spLocks noChangeArrowheads="1"/>
              </p:cNvSpPr>
              <p:nvPr/>
            </p:nvSpPr>
            <p:spPr bwMode="auto">
              <a:xfrm>
                <a:off x="2886" y="1668"/>
                <a:ext cx="347" cy="285"/>
              </a:xfrm>
              <a:prstGeom prst="rect">
                <a:avLst/>
              </a:prstGeom>
              <a:solidFill>
                <a:schemeClr val="accent1"/>
              </a:solidFill>
              <a:ln w="9525">
                <a:solidFill>
                  <a:schemeClr val="tx1"/>
                </a:solidFill>
                <a:miter lim="800000"/>
                <a:headEnd/>
                <a:tailEnd/>
              </a:ln>
            </p:spPr>
            <p:txBody>
              <a:bodyPr wrap="none" anchor="ctr"/>
              <a:lstStyle/>
              <a:p>
                <a:endParaRPr lang="zh-CN" altLang="zh-CN" sz="1800">
                  <a:solidFill>
                    <a:srgbClr val="000000"/>
                  </a:solidFill>
                </a:endParaRPr>
              </a:p>
            </p:txBody>
          </p:sp>
          <p:sp>
            <p:nvSpPr>
              <p:cNvPr id="61" name="Oval 152"/>
              <p:cNvSpPr>
                <a:spLocks noChangeArrowheads="1"/>
              </p:cNvSpPr>
              <p:nvPr/>
            </p:nvSpPr>
            <p:spPr bwMode="auto">
              <a:xfrm>
                <a:off x="2905" y="1674"/>
                <a:ext cx="314" cy="74"/>
              </a:xfrm>
              <a:prstGeom prst="ellipse">
                <a:avLst/>
              </a:prstGeom>
              <a:solidFill>
                <a:schemeClr val="bg1"/>
              </a:solidFill>
              <a:ln w="9525">
                <a:solidFill>
                  <a:schemeClr val="tx1"/>
                </a:solidFill>
                <a:round/>
                <a:headEnd/>
                <a:tailEnd/>
              </a:ln>
            </p:spPr>
            <p:txBody>
              <a:bodyPr wrap="none" anchor="ctr"/>
              <a:lstStyle/>
              <a:p>
                <a:endParaRPr lang="zh-CN" altLang="zh-CN" sz="1800">
                  <a:solidFill>
                    <a:srgbClr val="000000"/>
                  </a:solidFill>
                </a:endParaRPr>
              </a:p>
            </p:txBody>
          </p:sp>
          <p:sp>
            <p:nvSpPr>
              <p:cNvPr id="62" name="Rectangle 153"/>
              <p:cNvSpPr>
                <a:spLocks noChangeArrowheads="1"/>
              </p:cNvSpPr>
              <p:nvPr/>
            </p:nvSpPr>
            <p:spPr bwMode="auto">
              <a:xfrm>
                <a:off x="2913" y="1785"/>
                <a:ext cx="300" cy="156"/>
              </a:xfrm>
              <a:prstGeom prst="rect">
                <a:avLst/>
              </a:prstGeom>
              <a:solidFill>
                <a:schemeClr val="bg1"/>
              </a:solidFill>
              <a:ln w="9525">
                <a:solidFill>
                  <a:schemeClr val="tx1"/>
                </a:solidFill>
                <a:miter lim="800000"/>
                <a:headEnd/>
                <a:tailEnd/>
              </a:ln>
            </p:spPr>
            <p:txBody>
              <a:bodyPr wrap="none" anchor="ctr"/>
              <a:lstStyle/>
              <a:p>
                <a:endParaRPr lang="zh-CN" altLang="zh-CN" sz="1800">
                  <a:solidFill>
                    <a:srgbClr val="000000"/>
                  </a:solidFill>
                </a:endParaRPr>
              </a:p>
            </p:txBody>
          </p:sp>
          <p:sp>
            <p:nvSpPr>
              <p:cNvPr id="63" name="Line 154"/>
              <p:cNvSpPr>
                <a:spLocks noChangeShapeType="1"/>
              </p:cNvSpPr>
              <p:nvPr/>
            </p:nvSpPr>
            <p:spPr bwMode="auto">
              <a:xfrm>
                <a:off x="3082" y="1811"/>
                <a:ext cx="1" cy="130"/>
              </a:xfrm>
              <a:prstGeom prst="line">
                <a:avLst/>
              </a:prstGeom>
              <a:noFill/>
              <a:ln w="9525">
                <a:solidFill>
                  <a:schemeClr val="tx1"/>
                </a:solidFill>
                <a:round/>
                <a:headEnd/>
                <a:tailEnd/>
              </a:ln>
            </p:spPr>
            <p:txBody>
              <a:bodyPr/>
              <a:lstStyle/>
              <a:p>
                <a:endParaRPr lang="zh-CN" altLang="en-US"/>
              </a:p>
            </p:txBody>
          </p:sp>
          <p:sp>
            <p:nvSpPr>
              <p:cNvPr id="64" name="Line 155"/>
              <p:cNvSpPr>
                <a:spLocks noChangeShapeType="1"/>
              </p:cNvSpPr>
              <p:nvPr/>
            </p:nvSpPr>
            <p:spPr bwMode="auto">
              <a:xfrm>
                <a:off x="2913" y="1842"/>
                <a:ext cx="300" cy="0"/>
              </a:xfrm>
              <a:prstGeom prst="line">
                <a:avLst/>
              </a:prstGeom>
              <a:noFill/>
              <a:ln w="9525">
                <a:solidFill>
                  <a:schemeClr val="tx1"/>
                </a:solidFill>
                <a:round/>
                <a:headEnd/>
                <a:tailEnd/>
              </a:ln>
            </p:spPr>
            <p:txBody>
              <a:bodyPr/>
              <a:lstStyle/>
              <a:p>
                <a:endParaRPr lang="zh-CN" altLang="en-US"/>
              </a:p>
            </p:txBody>
          </p:sp>
          <p:sp>
            <p:nvSpPr>
              <p:cNvPr id="65" name="Line 156"/>
              <p:cNvSpPr>
                <a:spLocks noChangeShapeType="1"/>
              </p:cNvSpPr>
              <p:nvPr/>
            </p:nvSpPr>
            <p:spPr bwMode="auto">
              <a:xfrm>
                <a:off x="2912" y="1812"/>
                <a:ext cx="300" cy="0"/>
              </a:xfrm>
              <a:prstGeom prst="line">
                <a:avLst/>
              </a:prstGeom>
              <a:noFill/>
              <a:ln w="9525">
                <a:solidFill>
                  <a:schemeClr val="tx1"/>
                </a:solidFill>
                <a:round/>
                <a:headEnd/>
                <a:tailEnd/>
              </a:ln>
            </p:spPr>
            <p:txBody>
              <a:bodyPr/>
              <a:lstStyle/>
              <a:p>
                <a:endParaRPr lang="zh-CN" altLang="en-US"/>
              </a:p>
            </p:txBody>
          </p:sp>
          <p:sp>
            <p:nvSpPr>
              <p:cNvPr id="66" name="AutoShape 157"/>
              <p:cNvSpPr>
                <a:spLocks noChangeArrowheads="1"/>
              </p:cNvSpPr>
              <p:nvPr/>
            </p:nvSpPr>
            <p:spPr bwMode="auto">
              <a:xfrm rot="5400000">
                <a:off x="3051" y="1745"/>
                <a:ext cx="29" cy="41"/>
              </a:xfrm>
              <a:prstGeom prst="rightArrow">
                <a:avLst>
                  <a:gd name="adj1" fmla="val 51167"/>
                  <a:gd name="adj2" fmla="val 39736"/>
                </a:avLst>
              </a:prstGeom>
              <a:solidFill>
                <a:schemeClr val="accent2"/>
              </a:solidFill>
              <a:ln w="9525">
                <a:solidFill>
                  <a:schemeClr val="tx1"/>
                </a:solidFill>
                <a:miter lim="800000"/>
                <a:headEnd/>
                <a:tailEnd/>
              </a:ln>
            </p:spPr>
            <p:txBody>
              <a:bodyPr wrap="none" anchor="ctr"/>
              <a:lstStyle/>
              <a:p>
                <a:endParaRPr lang="zh-CN" altLang="zh-CN" sz="1800">
                  <a:solidFill>
                    <a:srgbClr val="000000"/>
                  </a:solidFill>
                </a:endParaRPr>
              </a:p>
            </p:txBody>
          </p:sp>
        </p:grpSp>
        <p:grpSp>
          <p:nvGrpSpPr>
            <p:cNvPr id="51" name="Group 158"/>
            <p:cNvGrpSpPr>
              <a:grpSpLocks/>
            </p:cNvGrpSpPr>
            <p:nvPr/>
          </p:nvGrpSpPr>
          <p:grpSpPr bwMode="auto">
            <a:xfrm>
              <a:off x="4543425" y="5964238"/>
              <a:ext cx="550863" cy="452438"/>
              <a:chOff x="2886" y="1668"/>
              <a:chExt cx="347" cy="285"/>
            </a:xfrm>
          </p:grpSpPr>
          <p:sp>
            <p:nvSpPr>
              <p:cNvPr id="53" name="Rectangle 159"/>
              <p:cNvSpPr>
                <a:spLocks noChangeArrowheads="1"/>
              </p:cNvSpPr>
              <p:nvPr/>
            </p:nvSpPr>
            <p:spPr bwMode="auto">
              <a:xfrm>
                <a:off x="2886" y="1668"/>
                <a:ext cx="347" cy="285"/>
              </a:xfrm>
              <a:prstGeom prst="rect">
                <a:avLst/>
              </a:prstGeom>
              <a:solidFill>
                <a:schemeClr val="accent1"/>
              </a:solidFill>
              <a:ln w="9525">
                <a:solidFill>
                  <a:schemeClr val="tx1"/>
                </a:solidFill>
                <a:miter lim="800000"/>
                <a:headEnd/>
                <a:tailEnd/>
              </a:ln>
            </p:spPr>
            <p:txBody>
              <a:bodyPr wrap="none" anchor="ctr"/>
              <a:lstStyle/>
              <a:p>
                <a:endParaRPr lang="zh-CN" altLang="zh-CN" sz="1800">
                  <a:solidFill>
                    <a:srgbClr val="000000"/>
                  </a:solidFill>
                </a:endParaRPr>
              </a:p>
            </p:txBody>
          </p:sp>
          <p:sp>
            <p:nvSpPr>
              <p:cNvPr id="54" name="Oval 160"/>
              <p:cNvSpPr>
                <a:spLocks noChangeArrowheads="1"/>
              </p:cNvSpPr>
              <p:nvPr/>
            </p:nvSpPr>
            <p:spPr bwMode="auto">
              <a:xfrm>
                <a:off x="2905" y="1674"/>
                <a:ext cx="314" cy="74"/>
              </a:xfrm>
              <a:prstGeom prst="ellipse">
                <a:avLst/>
              </a:prstGeom>
              <a:solidFill>
                <a:schemeClr val="bg1"/>
              </a:solidFill>
              <a:ln w="9525">
                <a:solidFill>
                  <a:schemeClr val="tx1"/>
                </a:solidFill>
                <a:round/>
                <a:headEnd/>
                <a:tailEnd/>
              </a:ln>
            </p:spPr>
            <p:txBody>
              <a:bodyPr wrap="none" anchor="ctr"/>
              <a:lstStyle/>
              <a:p>
                <a:endParaRPr lang="zh-CN" altLang="zh-CN" sz="1800">
                  <a:solidFill>
                    <a:srgbClr val="000000"/>
                  </a:solidFill>
                </a:endParaRPr>
              </a:p>
            </p:txBody>
          </p:sp>
          <p:sp>
            <p:nvSpPr>
              <p:cNvPr id="55" name="Rectangle 161"/>
              <p:cNvSpPr>
                <a:spLocks noChangeArrowheads="1"/>
              </p:cNvSpPr>
              <p:nvPr/>
            </p:nvSpPr>
            <p:spPr bwMode="auto">
              <a:xfrm>
                <a:off x="2913" y="1785"/>
                <a:ext cx="300" cy="156"/>
              </a:xfrm>
              <a:prstGeom prst="rect">
                <a:avLst/>
              </a:prstGeom>
              <a:solidFill>
                <a:schemeClr val="bg1"/>
              </a:solidFill>
              <a:ln w="9525">
                <a:solidFill>
                  <a:schemeClr val="tx1"/>
                </a:solidFill>
                <a:miter lim="800000"/>
                <a:headEnd/>
                <a:tailEnd/>
              </a:ln>
            </p:spPr>
            <p:txBody>
              <a:bodyPr wrap="none" anchor="ctr"/>
              <a:lstStyle/>
              <a:p>
                <a:endParaRPr lang="zh-CN" altLang="zh-CN" sz="1800">
                  <a:solidFill>
                    <a:srgbClr val="000000"/>
                  </a:solidFill>
                </a:endParaRPr>
              </a:p>
            </p:txBody>
          </p:sp>
          <p:sp>
            <p:nvSpPr>
              <p:cNvPr id="56" name="Line 162"/>
              <p:cNvSpPr>
                <a:spLocks noChangeShapeType="1"/>
              </p:cNvSpPr>
              <p:nvPr/>
            </p:nvSpPr>
            <p:spPr bwMode="auto">
              <a:xfrm>
                <a:off x="3082" y="1811"/>
                <a:ext cx="1" cy="130"/>
              </a:xfrm>
              <a:prstGeom prst="line">
                <a:avLst/>
              </a:prstGeom>
              <a:noFill/>
              <a:ln w="9525">
                <a:solidFill>
                  <a:schemeClr val="tx1"/>
                </a:solidFill>
                <a:round/>
                <a:headEnd/>
                <a:tailEnd/>
              </a:ln>
            </p:spPr>
            <p:txBody>
              <a:bodyPr/>
              <a:lstStyle/>
              <a:p>
                <a:endParaRPr lang="zh-CN" altLang="en-US"/>
              </a:p>
            </p:txBody>
          </p:sp>
          <p:sp>
            <p:nvSpPr>
              <p:cNvPr id="57" name="Line 163"/>
              <p:cNvSpPr>
                <a:spLocks noChangeShapeType="1"/>
              </p:cNvSpPr>
              <p:nvPr/>
            </p:nvSpPr>
            <p:spPr bwMode="auto">
              <a:xfrm>
                <a:off x="2913" y="1842"/>
                <a:ext cx="300" cy="0"/>
              </a:xfrm>
              <a:prstGeom prst="line">
                <a:avLst/>
              </a:prstGeom>
              <a:noFill/>
              <a:ln w="9525">
                <a:solidFill>
                  <a:schemeClr val="tx1"/>
                </a:solidFill>
                <a:round/>
                <a:headEnd/>
                <a:tailEnd/>
              </a:ln>
            </p:spPr>
            <p:txBody>
              <a:bodyPr/>
              <a:lstStyle/>
              <a:p>
                <a:endParaRPr lang="zh-CN" altLang="en-US"/>
              </a:p>
            </p:txBody>
          </p:sp>
          <p:sp>
            <p:nvSpPr>
              <p:cNvPr id="58" name="Line 164"/>
              <p:cNvSpPr>
                <a:spLocks noChangeShapeType="1"/>
              </p:cNvSpPr>
              <p:nvPr/>
            </p:nvSpPr>
            <p:spPr bwMode="auto">
              <a:xfrm>
                <a:off x="2912" y="1812"/>
                <a:ext cx="300" cy="0"/>
              </a:xfrm>
              <a:prstGeom prst="line">
                <a:avLst/>
              </a:prstGeom>
              <a:noFill/>
              <a:ln w="9525">
                <a:solidFill>
                  <a:schemeClr val="tx1"/>
                </a:solidFill>
                <a:round/>
                <a:headEnd/>
                <a:tailEnd/>
              </a:ln>
            </p:spPr>
            <p:txBody>
              <a:bodyPr/>
              <a:lstStyle/>
              <a:p>
                <a:endParaRPr lang="zh-CN" altLang="en-US"/>
              </a:p>
            </p:txBody>
          </p:sp>
          <p:sp>
            <p:nvSpPr>
              <p:cNvPr id="59" name="AutoShape 165"/>
              <p:cNvSpPr>
                <a:spLocks noChangeArrowheads="1"/>
              </p:cNvSpPr>
              <p:nvPr/>
            </p:nvSpPr>
            <p:spPr bwMode="auto">
              <a:xfrm rot="5400000">
                <a:off x="3051" y="1745"/>
                <a:ext cx="29" cy="41"/>
              </a:xfrm>
              <a:prstGeom prst="rightArrow">
                <a:avLst>
                  <a:gd name="adj1" fmla="val 51167"/>
                  <a:gd name="adj2" fmla="val 39736"/>
                </a:avLst>
              </a:prstGeom>
              <a:solidFill>
                <a:schemeClr val="accent2"/>
              </a:solidFill>
              <a:ln w="9525">
                <a:solidFill>
                  <a:schemeClr val="tx1"/>
                </a:solidFill>
                <a:miter lim="800000"/>
                <a:headEnd/>
                <a:tailEnd/>
              </a:ln>
            </p:spPr>
            <p:txBody>
              <a:bodyPr wrap="none" anchor="ctr"/>
              <a:lstStyle/>
              <a:p>
                <a:endParaRPr lang="zh-CN" altLang="zh-CN" sz="1800">
                  <a:solidFill>
                    <a:srgbClr val="000000"/>
                  </a:solidFill>
                </a:endParaRPr>
              </a:p>
            </p:txBody>
          </p:sp>
        </p:grpSp>
        <p:sp>
          <p:nvSpPr>
            <p:cNvPr id="52" name="Freeform 120"/>
            <p:cNvSpPr>
              <a:spLocks/>
            </p:cNvSpPr>
            <p:nvPr/>
          </p:nvSpPr>
          <p:spPr bwMode="auto">
            <a:xfrm>
              <a:off x="3757473" y="4834039"/>
              <a:ext cx="1041539" cy="336504"/>
            </a:xfrm>
            <a:custGeom>
              <a:avLst/>
              <a:gdLst>
                <a:gd name="T0" fmla="*/ 0 w 10844"/>
                <a:gd name="T1" fmla="*/ 2147483647 h 14797"/>
                <a:gd name="T2" fmla="*/ 2147483647 w 10844"/>
                <a:gd name="T3" fmla="*/ 2147483647 h 14797"/>
                <a:gd name="T4" fmla="*/ 2147483647 w 10844"/>
                <a:gd name="T5" fmla="*/ 2147483647 h 14797"/>
                <a:gd name="T6" fmla="*/ 0 60000 65536"/>
                <a:gd name="T7" fmla="*/ 0 60000 65536"/>
                <a:gd name="T8" fmla="*/ 0 60000 65536"/>
                <a:gd name="T9" fmla="*/ 0 w 10844"/>
                <a:gd name="T10" fmla="*/ 0 h 14797"/>
                <a:gd name="T11" fmla="*/ 10844 w 10844"/>
                <a:gd name="T12" fmla="*/ 14797 h 14797"/>
              </a:gdLst>
              <a:ahLst/>
              <a:cxnLst>
                <a:cxn ang="T6">
                  <a:pos x="T0" y="T1"/>
                </a:cxn>
                <a:cxn ang="T7">
                  <a:pos x="T2" y="T3"/>
                </a:cxn>
                <a:cxn ang="T8">
                  <a:pos x="T4" y="T5"/>
                </a:cxn>
              </a:cxnLst>
              <a:rect l="T9" t="T10" r="T11" b="T12"/>
              <a:pathLst>
                <a:path w="10844" h="14797">
                  <a:moveTo>
                    <a:pt x="0" y="14797"/>
                  </a:moveTo>
                  <a:cubicBezTo>
                    <a:pt x="2168" y="9517"/>
                    <a:pt x="5654" y="-1331"/>
                    <a:pt x="7042" y="135"/>
                  </a:cubicBezTo>
                  <a:cubicBezTo>
                    <a:pt x="8563" y="1950"/>
                    <a:pt x="9984" y="6698"/>
                    <a:pt x="10844" y="9978"/>
                  </a:cubicBezTo>
                </a:path>
              </a:pathLst>
            </a:custGeom>
            <a:noFill/>
            <a:ln w="57150" cmpd="sng">
              <a:solidFill>
                <a:srgbClr val="FF3300"/>
              </a:solidFill>
              <a:round/>
              <a:headEnd type="none" w="med" len="med"/>
              <a:tailEnd type="triangle" w="med" len="med"/>
            </a:ln>
          </p:spPr>
          <p:txBody>
            <a:bodyPr/>
            <a:lstStyle/>
            <a:p>
              <a:endParaRPr lang="zh-CN" altLang="en-US"/>
            </a:p>
          </p:txBody>
        </p:sp>
      </p:grpSp>
      <p:grpSp>
        <p:nvGrpSpPr>
          <p:cNvPr id="171" name="Group 347"/>
          <p:cNvGrpSpPr>
            <a:grpSpLocks/>
          </p:cNvGrpSpPr>
          <p:nvPr/>
        </p:nvGrpSpPr>
        <p:grpSpPr bwMode="auto">
          <a:xfrm>
            <a:off x="6099175" y="5353332"/>
            <a:ext cx="523875" cy="261938"/>
            <a:chOff x="1871277" y="1576300"/>
            <a:chExt cx="1128371" cy="437861"/>
          </a:xfrm>
        </p:grpSpPr>
        <p:sp>
          <p:nvSpPr>
            <p:cNvPr id="172" name="Oval 176"/>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73" name="Rectangle 177"/>
            <p:cNvSpPr/>
            <p:nvPr/>
          </p:nvSpPr>
          <p:spPr bwMode="auto">
            <a:xfrm>
              <a:off x="1871277" y="1740829"/>
              <a:ext cx="1128371" cy="114110"/>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174" name="Oval 17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75" name="Freeform 179"/>
            <p:cNvSpPr/>
            <p:nvPr/>
          </p:nvSpPr>
          <p:spPr bwMode="auto">
            <a:xfrm>
              <a:off x="2158499" y="1674488"/>
              <a:ext cx="550509" cy="15922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76" name="Freeform 18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177" name="Freeform 18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178" name="Freeform 18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179" name="Straight Connector 183"/>
            <p:cNvCxnSpPr>
              <a:cxnSpLocks noChangeShapeType="1"/>
              <a:endCxn id="174"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180" name="Straight Connector 18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181" name="Group 347"/>
          <p:cNvGrpSpPr>
            <a:grpSpLocks/>
          </p:cNvGrpSpPr>
          <p:nvPr/>
        </p:nvGrpSpPr>
        <p:grpSpPr bwMode="auto">
          <a:xfrm>
            <a:off x="5481638" y="5616857"/>
            <a:ext cx="523875" cy="263525"/>
            <a:chOff x="1871277" y="1576300"/>
            <a:chExt cx="1128371" cy="437861"/>
          </a:xfrm>
        </p:grpSpPr>
        <p:sp>
          <p:nvSpPr>
            <p:cNvPr id="182" name="Oval 186"/>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83" name="Rectangle 187"/>
            <p:cNvSpPr/>
            <p:nvPr/>
          </p:nvSpPr>
          <p:spPr bwMode="auto">
            <a:xfrm>
              <a:off x="1871277" y="1739838"/>
              <a:ext cx="1128371" cy="116060"/>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184" name="Oval 18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85" name="Freeform 189"/>
            <p:cNvSpPr/>
            <p:nvPr/>
          </p:nvSpPr>
          <p:spPr bwMode="auto">
            <a:xfrm>
              <a:off x="2158499" y="1673896"/>
              <a:ext cx="550507" cy="16090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86" name="Freeform 19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187" name="Freeform 19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188" name="Freeform 19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189" name="Straight Connector 193"/>
            <p:cNvCxnSpPr>
              <a:cxnSpLocks noChangeShapeType="1"/>
              <a:endCxn id="184"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190" name="Straight Connector 19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191" name="Group 347"/>
          <p:cNvGrpSpPr>
            <a:grpSpLocks/>
          </p:cNvGrpSpPr>
          <p:nvPr/>
        </p:nvGrpSpPr>
        <p:grpSpPr bwMode="auto">
          <a:xfrm>
            <a:off x="6723063" y="5640670"/>
            <a:ext cx="523875" cy="261937"/>
            <a:chOff x="1871277" y="1576300"/>
            <a:chExt cx="1128371" cy="437861"/>
          </a:xfrm>
        </p:grpSpPr>
        <p:sp>
          <p:nvSpPr>
            <p:cNvPr id="192" name="Oval 196"/>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93" name="Rectangle 197"/>
            <p:cNvSpPr/>
            <p:nvPr/>
          </p:nvSpPr>
          <p:spPr bwMode="auto">
            <a:xfrm>
              <a:off x="1871277" y="1740830"/>
              <a:ext cx="1128371" cy="114109"/>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194" name="Oval 19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95" name="Freeform 199"/>
            <p:cNvSpPr/>
            <p:nvPr/>
          </p:nvSpPr>
          <p:spPr bwMode="auto">
            <a:xfrm>
              <a:off x="2158499" y="1674486"/>
              <a:ext cx="550507" cy="15922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96" name="Freeform 20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197" name="Freeform 20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198" name="Freeform 20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199" name="Straight Connector 203"/>
            <p:cNvCxnSpPr>
              <a:cxnSpLocks noChangeShapeType="1"/>
              <a:endCxn id="194"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200" name="Straight Connector 20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201" name="Group 347"/>
          <p:cNvGrpSpPr>
            <a:grpSpLocks/>
          </p:cNvGrpSpPr>
          <p:nvPr/>
        </p:nvGrpSpPr>
        <p:grpSpPr bwMode="auto">
          <a:xfrm>
            <a:off x="7165975" y="4985032"/>
            <a:ext cx="522288" cy="263525"/>
            <a:chOff x="1871277" y="1576300"/>
            <a:chExt cx="1128371" cy="437861"/>
          </a:xfrm>
        </p:grpSpPr>
        <p:sp>
          <p:nvSpPr>
            <p:cNvPr id="202" name="Oval 206"/>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203" name="Rectangle 207"/>
            <p:cNvSpPr/>
            <p:nvPr/>
          </p:nvSpPr>
          <p:spPr bwMode="auto">
            <a:xfrm>
              <a:off x="1871277" y="1739838"/>
              <a:ext cx="1128371" cy="116060"/>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204" name="Oval 20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205" name="Freeform 209"/>
            <p:cNvSpPr/>
            <p:nvPr/>
          </p:nvSpPr>
          <p:spPr bwMode="auto">
            <a:xfrm>
              <a:off x="2159371" y="1673896"/>
              <a:ext cx="548751" cy="16090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206" name="Freeform 21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207" name="Freeform 21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208" name="Freeform 21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209" name="Straight Connector 213"/>
            <p:cNvCxnSpPr>
              <a:cxnSpLocks noChangeShapeType="1"/>
              <a:endCxn id="204"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210" name="Straight Connector 21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211" name="Group 347"/>
          <p:cNvGrpSpPr>
            <a:grpSpLocks/>
          </p:cNvGrpSpPr>
          <p:nvPr/>
        </p:nvGrpSpPr>
        <p:grpSpPr bwMode="auto">
          <a:xfrm>
            <a:off x="6169025" y="4680232"/>
            <a:ext cx="522288" cy="261938"/>
            <a:chOff x="1871277" y="1576300"/>
            <a:chExt cx="1128371" cy="437861"/>
          </a:xfrm>
        </p:grpSpPr>
        <p:sp>
          <p:nvSpPr>
            <p:cNvPr id="212" name="Oval 216"/>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213" name="Rectangle 217"/>
            <p:cNvSpPr/>
            <p:nvPr/>
          </p:nvSpPr>
          <p:spPr bwMode="auto">
            <a:xfrm>
              <a:off x="1871277" y="1740829"/>
              <a:ext cx="1128371" cy="114110"/>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214" name="Oval 21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215" name="Freeform 219"/>
            <p:cNvSpPr/>
            <p:nvPr/>
          </p:nvSpPr>
          <p:spPr bwMode="auto">
            <a:xfrm>
              <a:off x="2159371" y="1674488"/>
              <a:ext cx="548751" cy="15922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216" name="Freeform 22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217" name="Freeform 22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218" name="Freeform 22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219" name="Straight Connector 223"/>
            <p:cNvCxnSpPr>
              <a:cxnSpLocks noChangeShapeType="1"/>
              <a:endCxn id="214"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220" name="Straight Connector 22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221" name="Group 347"/>
          <p:cNvGrpSpPr>
            <a:grpSpLocks/>
          </p:cNvGrpSpPr>
          <p:nvPr/>
        </p:nvGrpSpPr>
        <p:grpSpPr bwMode="auto">
          <a:xfrm>
            <a:off x="5149850" y="4978682"/>
            <a:ext cx="523875" cy="263525"/>
            <a:chOff x="1871277" y="1576300"/>
            <a:chExt cx="1128371" cy="437861"/>
          </a:xfrm>
        </p:grpSpPr>
        <p:sp>
          <p:nvSpPr>
            <p:cNvPr id="222" name="Oval 226"/>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223" name="Rectangle 227"/>
            <p:cNvSpPr/>
            <p:nvPr/>
          </p:nvSpPr>
          <p:spPr bwMode="auto">
            <a:xfrm>
              <a:off x="1871277" y="1739838"/>
              <a:ext cx="1128371" cy="116060"/>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224" name="Oval 22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225" name="Freeform 229"/>
            <p:cNvSpPr/>
            <p:nvPr/>
          </p:nvSpPr>
          <p:spPr bwMode="auto">
            <a:xfrm>
              <a:off x="2158499" y="1673896"/>
              <a:ext cx="550509" cy="16090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226" name="Freeform 23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227" name="Freeform 23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228" name="Freeform 23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229" name="Straight Connector 233"/>
            <p:cNvCxnSpPr>
              <a:cxnSpLocks noChangeShapeType="1"/>
              <a:endCxn id="224"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230" name="Straight Connector 23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sp>
        <p:nvSpPr>
          <p:cNvPr id="231" name="Rectangle 3"/>
          <p:cNvSpPr>
            <a:spLocks noGrp="1" noChangeArrowheads="1"/>
          </p:cNvSpPr>
          <p:nvPr>
            <p:ph idx="1"/>
          </p:nvPr>
        </p:nvSpPr>
        <p:spPr>
          <a:xfrm>
            <a:off x="4572000" y="1728788"/>
            <a:ext cx="4192588" cy="4648200"/>
          </a:xfrm>
        </p:spPr>
        <p:txBody>
          <a:bodyPr/>
          <a:lstStyle/>
          <a:p>
            <a:pPr marL="0" indent="0">
              <a:buFont typeface="Wingdings" pitchFamily="2" charset="2"/>
              <a:buNone/>
            </a:pPr>
            <a:r>
              <a:rPr lang="zh-CN" altLang="en-US" sz="2400" dirty="0">
                <a:solidFill>
                  <a:srgbClr val="C00000"/>
                </a:solidFill>
                <a:latin typeface="+mn-ea"/>
              </a:rPr>
              <a:t>转发：</a:t>
            </a:r>
            <a:r>
              <a:rPr lang="zh-CN" altLang="en-US" sz="2400" dirty="0">
                <a:latin typeface="+mn-ea"/>
              </a:rPr>
              <a:t>将数据包从路由器的输入端口移到输出端口</a:t>
            </a:r>
            <a:endParaRPr lang="en-US" altLang="ja-JP" sz="2400" dirty="0">
              <a:latin typeface="+mn-ea"/>
            </a:endParaRPr>
          </a:p>
          <a:p>
            <a:pPr marL="0" indent="0">
              <a:buFont typeface="Wingdings" pitchFamily="2" charset="2"/>
              <a:buNone/>
            </a:pPr>
            <a:endParaRPr lang="en-US" altLang="zh-CN" sz="2400" dirty="0">
              <a:latin typeface="+mn-ea"/>
            </a:endParaRPr>
          </a:p>
        </p:txBody>
      </p:sp>
      <p:sp>
        <p:nvSpPr>
          <p:cNvPr id="232" name="Rectangle 3"/>
          <p:cNvSpPr txBox="1">
            <a:spLocks noChangeArrowheads="1"/>
          </p:cNvSpPr>
          <p:nvPr/>
        </p:nvSpPr>
        <p:spPr bwMode="auto">
          <a:xfrm>
            <a:off x="384175" y="1772816"/>
            <a:ext cx="4192588" cy="1306934"/>
          </a:xfrm>
          <a:prstGeom prst="rect">
            <a:avLst/>
          </a:prstGeom>
          <a:noFill/>
          <a:ln w="9525">
            <a:noFill/>
            <a:miter lim="800000"/>
            <a:headEnd/>
            <a:tailEnd/>
          </a:ln>
        </p:spPr>
        <p:txBody>
          <a:bodyPr/>
          <a:lstStyle/>
          <a:p>
            <a:pPr>
              <a:spcBef>
                <a:spcPct val="70000"/>
              </a:spcBef>
              <a:buClr>
                <a:srgbClr val="000099"/>
              </a:buClr>
              <a:buSzPct val="65000"/>
              <a:buFont typeface="Wingdings" pitchFamily="2" charset="2"/>
              <a:buNone/>
            </a:pPr>
            <a:r>
              <a:rPr lang="zh-CN" altLang="en-US" sz="2400" dirty="0">
                <a:solidFill>
                  <a:srgbClr val="C00000"/>
                </a:solidFill>
                <a:latin typeface="+mn-ea"/>
              </a:rPr>
              <a:t>路由：</a:t>
            </a:r>
            <a:r>
              <a:rPr lang="zh-CN" altLang="en-US" sz="2400" dirty="0">
                <a:latin typeface="+mn-ea"/>
              </a:rPr>
              <a:t>决定从源到目的地的网络路径</a:t>
            </a:r>
            <a:endParaRPr lang="en-US" altLang="zh-CN" sz="2400" dirty="0">
              <a:latin typeface="+mn-ea"/>
            </a:endParaRPr>
          </a:p>
          <a:p>
            <a:pPr marL="742950" lvl="1" indent="-285750">
              <a:buClr>
                <a:srgbClr val="000099"/>
              </a:buClr>
              <a:buFont typeface="Wingdings" pitchFamily="2" charset="2"/>
              <a:buChar char="§"/>
            </a:pPr>
            <a:r>
              <a:rPr lang="zh-CN" altLang="en-US" sz="2400" dirty="0">
                <a:latin typeface="+mn-ea"/>
              </a:rPr>
              <a:t>由</a:t>
            </a:r>
            <a:r>
              <a:rPr lang="zh-CN" altLang="en-US" sz="2400" dirty="0">
                <a:solidFill>
                  <a:srgbClr val="C00000"/>
                </a:solidFill>
                <a:latin typeface="+mn-ea"/>
              </a:rPr>
              <a:t>路由算法</a:t>
            </a:r>
            <a:r>
              <a:rPr lang="zh-CN" altLang="en-US" sz="2400" dirty="0">
                <a:latin typeface="+mn-ea"/>
              </a:rPr>
              <a:t>完成</a:t>
            </a:r>
            <a:endParaRPr lang="en-US" altLang="zh-CN" sz="2400" dirty="0">
              <a:latin typeface="+mn-ea"/>
            </a:endParaRPr>
          </a:p>
          <a:p>
            <a:pPr>
              <a:spcBef>
                <a:spcPct val="20000"/>
              </a:spcBef>
              <a:buClr>
                <a:srgbClr val="000099"/>
              </a:buClr>
              <a:buSzPct val="65000"/>
              <a:buFont typeface="Wingdings" pitchFamily="2" charset="2"/>
              <a:buNone/>
            </a:pPr>
            <a:endParaRPr lang="en-US" altLang="zh-CN" sz="2400" dirty="0">
              <a:latin typeface="+mn-ea"/>
            </a:endParaRPr>
          </a:p>
        </p:txBody>
      </p:sp>
      <p:cxnSp>
        <p:nvCxnSpPr>
          <p:cNvPr id="233" name="Straight Connector 421888"/>
          <p:cNvCxnSpPr>
            <a:cxnSpLocks noChangeShapeType="1"/>
          </p:cNvCxnSpPr>
          <p:nvPr/>
        </p:nvCxnSpPr>
        <p:spPr bwMode="auto">
          <a:xfrm>
            <a:off x="2267744" y="2852936"/>
            <a:ext cx="209550" cy="574675"/>
          </a:xfrm>
          <a:prstGeom prst="line">
            <a:avLst/>
          </a:prstGeom>
          <a:noFill/>
          <a:ln w="9525">
            <a:solidFill>
              <a:schemeClr val="tx1"/>
            </a:solidFill>
            <a:round/>
            <a:headEnd/>
            <a:tailEnd/>
          </a:ln>
        </p:spPr>
      </p:cxnSp>
      <p:cxnSp>
        <p:nvCxnSpPr>
          <p:cNvPr id="234" name="Straight Connector 421894"/>
          <p:cNvCxnSpPr>
            <a:cxnSpLocks noChangeShapeType="1"/>
          </p:cNvCxnSpPr>
          <p:nvPr/>
        </p:nvCxnSpPr>
        <p:spPr bwMode="auto">
          <a:xfrm flipH="1">
            <a:off x="3491880" y="2636912"/>
            <a:ext cx="2088232" cy="1728192"/>
          </a:xfrm>
          <a:prstGeom prst="line">
            <a:avLst/>
          </a:prstGeom>
          <a:noFill/>
          <a:ln w="9525">
            <a:solidFill>
              <a:schemeClr val="tx1"/>
            </a:solidFill>
            <a:round/>
            <a:headEnd/>
            <a:tailEnd/>
          </a:ln>
        </p:spPr>
      </p:cxnSp>
    </p:spTree>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另一种网络核心：电路交换</a:t>
            </a:r>
          </a:p>
        </p:txBody>
      </p:sp>
      <p:sp>
        <p:nvSpPr>
          <p:cNvPr id="4" name="灯片编号占位符 3"/>
          <p:cNvSpPr>
            <a:spLocks noGrp="1"/>
          </p:cNvSpPr>
          <p:nvPr>
            <p:ph type="sldNum" sz="quarter" idx="12"/>
          </p:nvPr>
        </p:nvSpPr>
        <p:spPr/>
        <p:txBody>
          <a:bodyPr/>
          <a:lstStyle/>
          <a:p>
            <a:fld id="{E3FA5FAF-8A25-4B6E-94B7-5CA30A873E9A}" type="slidenum">
              <a:rPr lang="zh-CN" altLang="en-US" smtClean="0"/>
              <a:pPr/>
              <a:t>31</a:t>
            </a:fld>
            <a:endParaRPr lang="zh-CN" altLang="en-US"/>
          </a:p>
        </p:txBody>
      </p:sp>
      <p:cxnSp>
        <p:nvCxnSpPr>
          <p:cNvPr id="5" name="Straight Connector 379"/>
          <p:cNvCxnSpPr/>
          <p:nvPr/>
        </p:nvCxnSpPr>
        <p:spPr bwMode="auto">
          <a:xfrm rot="16200000" flipH="1">
            <a:off x="5373687" y="2576165"/>
            <a:ext cx="557213" cy="26988"/>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Straight Connector 380"/>
          <p:cNvCxnSpPr/>
          <p:nvPr/>
        </p:nvCxnSpPr>
        <p:spPr bwMode="auto">
          <a:xfrm rot="5400000">
            <a:off x="5768182" y="2470596"/>
            <a:ext cx="444500" cy="350837"/>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381"/>
          <p:cNvCxnSpPr/>
          <p:nvPr/>
        </p:nvCxnSpPr>
        <p:spPr bwMode="auto">
          <a:xfrm>
            <a:off x="5043488" y="2857152"/>
            <a:ext cx="468312"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8" name="Group 347"/>
          <p:cNvGrpSpPr>
            <a:grpSpLocks/>
          </p:cNvGrpSpPr>
          <p:nvPr/>
        </p:nvGrpSpPr>
        <p:grpSpPr bwMode="auto">
          <a:xfrm>
            <a:off x="5443538" y="2674590"/>
            <a:ext cx="815975" cy="449262"/>
            <a:chOff x="1871277" y="1576300"/>
            <a:chExt cx="1128371" cy="437861"/>
          </a:xfrm>
        </p:grpSpPr>
        <p:sp>
          <p:nvSpPr>
            <p:cNvPr id="9" name="Oval 128"/>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0" name="Rectangle 129"/>
            <p:cNvSpPr/>
            <p:nvPr/>
          </p:nvSpPr>
          <p:spPr bwMode="auto">
            <a:xfrm>
              <a:off x="1871277" y="1740305"/>
              <a:ext cx="1128371" cy="116041"/>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11" name="Oval 130"/>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2" name="Freeform 131"/>
            <p:cNvSpPr/>
            <p:nvPr/>
          </p:nvSpPr>
          <p:spPr bwMode="auto">
            <a:xfrm>
              <a:off x="2158857" y="1673774"/>
              <a:ext cx="548819" cy="16091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3" name="Freeform 132"/>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14" name="Freeform 133"/>
            <p:cNvSpPr>
              <a:spLocks/>
            </p:cNvSpPr>
            <p:nvPr/>
          </p:nvSpPr>
          <p:spPr bwMode="auto">
            <a:xfrm>
              <a:off x="2553833"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15" name="Freeform 134"/>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16" name="Straight Connector 135"/>
            <p:cNvCxnSpPr>
              <a:cxnSpLocks noChangeShapeType="1"/>
              <a:endCxn id="11"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17" name="Straight Connector 136"/>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18" name="Group 347"/>
          <p:cNvGrpSpPr>
            <a:grpSpLocks/>
          </p:cNvGrpSpPr>
          <p:nvPr/>
        </p:nvGrpSpPr>
        <p:grpSpPr bwMode="auto">
          <a:xfrm>
            <a:off x="7618413" y="2684115"/>
            <a:ext cx="815975" cy="449262"/>
            <a:chOff x="1871277" y="1576300"/>
            <a:chExt cx="1128371" cy="437861"/>
          </a:xfrm>
        </p:grpSpPr>
        <p:sp>
          <p:nvSpPr>
            <p:cNvPr id="19" name="Oval 118"/>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20" name="Rectangle 119"/>
            <p:cNvSpPr/>
            <p:nvPr/>
          </p:nvSpPr>
          <p:spPr bwMode="auto">
            <a:xfrm>
              <a:off x="1871277" y="1740305"/>
              <a:ext cx="1128371" cy="116041"/>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21" name="Oval 120"/>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22" name="Freeform 121"/>
            <p:cNvSpPr/>
            <p:nvPr/>
          </p:nvSpPr>
          <p:spPr bwMode="auto">
            <a:xfrm>
              <a:off x="2158857" y="1673774"/>
              <a:ext cx="548819" cy="16091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23" name="Freeform 122"/>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24" name="Freeform 123"/>
            <p:cNvSpPr>
              <a:spLocks/>
            </p:cNvSpPr>
            <p:nvPr/>
          </p:nvSpPr>
          <p:spPr bwMode="auto">
            <a:xfrm>
              <a:off x="2553833"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25" name="Freeform 124"/>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26" name="Straight Connector 125"/>
            <p:cNvCxnSpPr>
              <a:cxnSpLocks noChangeShapeType="1"/>
              <a:endCxn id="21"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27" name="Straight Connector 126"/>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cxnSp>
        <p:nvCxnSpPr>
          <p:cNvPr id="28" name="Straight Connector 387"/>
          <p:cNvCxnSpPr/>
          <p:nvPr/>
        </p:nvCxnSpPr>
        <p:spPr bwMode="auto">
          <a:xfrm rot="16200000" flipV="1">
            <a:off x="7853363" y="4955827"/>
            <a:ext cx="557212" cy="147638"/>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388"/>
          <p:cNvCxnSpPr/>
          <p:nvPr/>
        </p:nvCxnSpPr>
        <p:spPr bwMode="auto">
          <a:xfrm rot="5400000" flipH="1" flipV="1">
            <a:off x="7604126" y="4943127"/>
            <a:ext cx="501650" cy="117475"/>
          </a:xfrm>
          <a:prstGeom prst="line">
            <a:avLst/>
          </a:prstGeom>
        </p:spPr>
        <p:style>
          <a:lnRef idx="1">
            <a:schemeClr val="accent1"/>
          </a:lnRef>
          <a:fillRef idx="0">
            <a:schemeClr val="accent1"/>
          </a:fillRef>
          <a:effectRef idx="0">
            <a:schemeClr val="accent1"/>
          </a:effectRef>
          <a:fontRef idx="minor">
            <a:schemeClr val="tx1"/>
          </a:fontRef>
        </p:style>
      </p:cxnSp>
      <p:grpSp>
        <p:nvGrpSpPr>
          <p:cNvPr id="30" name="Group 347"/>
          <p:cNvGrpSpPr>
            <a:grpSpLocks/>
          </p:cNvGrpSpPr>
          <p:nvPr/>
        </p:nvGrpSpPr>
        <p:grpSpPr bwMode="auto">
          <a:xfrm>
            <a:off x="7667625" y="4360515"/>
            <a:ext cx="815975" cy="449262"/>
            <a:chOff x="1871277" y="1576300"/>
            <a:chExt cx="1128371" cy="437861"/>
          </a:xfrm>
        </p:grpSpPr>
        <p:sp>
          <p:nvSpPr>
            <p:cNvPr id="31" name="Oval 108"/>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32" name="Rectangle 109"/>
            <p:cNvSpPr/>
            <p:nvPr/>
          </p:nvSpPr>
          <p:spPr bwMode="auto">
            <a:xfrm>
              <a:off x="1871277" y="1740305"/>
              <a:ext cx="1128371" cy="116041"/>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33" name="Oval 110"/>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34" name="Freeform 111"/>
            <p:cNvSpPr/>
            <p:nvPr/>
          </p:nvSpPr>
          <p:spPr bwMode="auto">
            <a:xfrm>
              <a:off x="2158859" y="1673774"/>
              <a:ext cx="548819" cy="16091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5" name="Freeform 112"/>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36" name="Freeform 113"/>
            <p:cNvSpPr>
              <a:spLocks/>
            </p:cNvSpPr>
            <p:nvPr/>
          </p:nvSpPr>
          <p:spPr bwMode="auto">
            <a:xfrm>
              <a:off x="2553833"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37" name="Freeform 114"/>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38" name="Straight Connector 115"/>
            <p:cNvCxnSpPr>
              <a:cxnSpLocks noChangeShapeType="1"/>
              <a:endCxn id="33"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39" name="Straight Connector 116"/>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40" name="Group 100"/>
          <p:cNvGrpSpPr>
            <a:grpSpLocks/>
          </p:cNvGrpSpPr>
          <p:nvPr/>
        </p:nvGrpSpPr>
        <p:grpSpPr bwMode="auto">
          <a:xfrm>
            <a:off x="4749800" y="1853852"/>
            <a:ext cx="631825" cy="503238"/>
            <a:chOff x="-44" y="1473"/>
            <a:chExt cx="981" cy="1105"/>
          </a:xfrm>
        </p:grpSpPr>
        <p:pic>
          <p:nvPicPr>
            <p:cNvPr id="41" name="Picture 101" descr="desktop_computer_stylized_medium"/>
            <p:cNvPicPr>
              <a:picLocks noChangeAspect="1" noChangeArrowheads="1"/>
            </p:cNvPicPr>
            <p:nvPr/>
          </p:nvPicPr>
          <p:blipFill>
            <a:blip r:embed="rId2" cstate="print"/>
            <a:srcRect/>
            <a:stretch>
              <a:fillRect/>
            </a:stretch>
          </p:blipFill>
          <p:spPr bwMode="auto">
            <a:xfrm flipH="1">
              <a:off x="-44" y="1473"/>
              <a:ext cx="981" cy="1105"/>
            </a:xfrm>
            <a:prstGeom prst="rect">
              <a:avLst/>
            </a:prstGeom>
            <a:noFill/>
            <a:ln w="9525">
              <a:noFill/>
              <a:miter lim="800000"/>
              <a:headEnd/>
              <a:tailEnd/>
            </a:ln>
          </p:spPr>
        </p:pic>
        <p:sp>
          <p:nvSpPr>
            <p:cNvPr id="42" name="Freeform 102"/>
            <p:cNvSpPr>
              <a:spLocks/>
            </p:cNvSpPr>
            <p:nvPr/>
          </p:nvSpPr>
          <p:spPr bwMode="auto">
            <a:xfrm flipH="1">
              <a:off x="374" y="1579"/>
              <a:ext cx="477" cy="506"/>
            </a:xfrm>
            <a:custGeom>
              <a:avLst/>
              <a:gdLst>
                <a:gd name="T0" fmla="*/ 0 w 356"/>
                <a:gd name="T1" fmla="*/ 0 h 368"/>
                <a:gd name="T2" fmla="*/ 3117 w 356"/>
                <a:gd name="T3" fmla="*/ 180 h 368"/>
                <a:gd name="T4" fmla="*/ 3697 w 356"/>
                <a:gd name="T5" fmla="*/ 3750 h 368"/>
                <a:gd name="T6" fmla="*/ 815 w 356"/>
                <a:gd name="T7" fmla="*/ 4705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cap="flat" cmpd="sng">
              <a:noFill/>
              <a:prstDash val="solid"/>
              <a:round/>
              <a:headEnd/>
              <a:tailEnd/>
            </a:ln>
          </p:spPr>
          <p:txBody>
            <a:bodyPr wrap="none"/>
            <a:lstStyle/>
            <a:p>
              <a:endParaRPr lang="zh-CN" altLang="en-US"/>
            </a:p>
          </p:txBody>
        </p:sp>
      </p:grpSp>
      <p:grpSp>
        <p:nvGrpSpPr>
          <p:cNvPr id="43" name="Group 100"/>
          <p:cNvGrpSpPr>
            <a:grpSpLocks/>
          </p:cNvGrpSpPr>
          <p:nvPr/>
        </p:nvGrpSpPr>
        <p:grpSpPr bwMode="auto">
          <a:xfrm>
            <a:off x="8499475" y="5086002"/>
            <a:ext cx="631825" cy="503238"/>
            <a:chOff x="-44" y="1473"/>
            <a:chExt cx="981" cy="1105"/>
          </a:xfrm>
        </p:grpSpPr>
        <p:pic>
          <p:nvPicPr>
            <p:cNvPr id="44" name="Picture 101" descr="desktop_computer_stylized_medium"/>
            <p:cNvPicPr>
              <a:picLocks noChangeAspect="1" noChangeArrowheads="1"/>
            </p:cNvPicPr>
            <p:nvPr/>
          </p:nvPicPr>
          <p:blipFill>
            <a:blip r:embed="rId2" cstate="print"/>
            <a:srcRect/>
            <a:stretch>
              <a:fillRect/>
            </a:stretch>
          </p:blipFill>
          <p:spPr bwMode="auto">
            <a:xfrm flipH="1">
              <a:off x="-44" y="1473"/>
              <a:ext cx="981" cy="1105"/>
            </a:xfrm>
            <a:prstGeom prst="rect">
              <a:avLst/>
            </a:prstGeom>
            <a:noFill/>
            <a:ln w="9525">
              <a:noFill/>
              <a:miter lim="800000"/>
              <a:headEnd/>
              <a:tailEnd/>
            </a:ln>
          </p:spPr>
        </p:pic>
        <p:sp>
          <p:nvSpPr>
            <p:cNvPr id="45" name="Freeform 102"/>
            <p:cNvSpPr>
              <a:spLocks/>
            </p:cNvSpPr>
            <p:nvPr/>
          </p:nvSpPr>
          <p:spPr bwMode="auto">
            <a:xfrm flipH="1">
              <a:off x="374" y="1579"/>
              <a:ext cx="477" cy="506"/>
            </a:xfrm>
            <a:custGeom>
              <a:avLst/>
              <a:gdLst>
                <a:gd name="T0" fmla="*/ 0 w 356"/>
                <a:gd name="T1" fmla="*/ 0 h 368"/>
                <a:gd name="T2" fmla="*/ 3117 w 356"/>
                <a:gd name="T3" fmla="*/ 180 h 368"/>
                <a:gd name="T4" fmla="*/ 3697 w 356"/>
                <a:gd name="T5" fmla="*/ 3750 h 368"/>
                <a:gd name="T6" fmla="*/ 815 w 356"/>
                <a:gd name="T7" fmla="*/ 4705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cap="flat" cmpd="sng">
              <a:noFill/>
              <a:prstDash val="solid"/>
              <a:round/>
              <a:headEnd/>
              <a:tailEnd/>
            </a:ln>
          </p:spPr>
          <p:txBody>
            <a:bodyPr wrap="none"/>
            <a:lstStyle/>
            <a:p>
              <a:endParaRPr lang="zh-CN" altLang="en-US"/>
            </a:p>
          </p:txBody>
        </p:sp>
      </p:grpSp>
      <p:sp>
        <p:nvSpPr>
          <p:cNvPr id="46" name="Rectangle 364"/>
          <p:cNvSpPr/>
          <p:nvPr/>
        </p:nvSpPr>
        <p:spPr bwMode="auto">
          <a:xfrm>
            <a:off x="6273800" y="2801590"/>
            <a:ext cx="1346200" cy="5556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47" name="Rectangle 365"/>
          <p:cNvSpPr/>
          <p:nvPr/>
        </p:nvSpPr>
        <p:spPr bwMode="auto">
          <a:xfrm>
            <a:off x="6273800" y="2857152"/>
            <a:ext cx="1346200" cy="55563"/>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48" name="Rectangle 366"/>
          <p:cNvSpPr/>
          <p:nvPr/>
        </p:nvSpPr>
        <p:spPr bwMode="auto">
          <a:xfrm>
            <a:off x="6273800" y="2912715"/>
            <a:ext cx="1346200" cy="5556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49" name="Rectangle 367"/>
          <p:cNvSpPr/>
          <p:nvPr/>
        </p:nvSpPr>
        <p:spPr bwMode="auto">
          <a:xfrm>
            <a:off x="6273800" y="2968277"/>
            <a:ext cx="1346200" cy="5556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grpSp>
        <p:nvGrpSpPr>
          <p:cNvPr id="50" name="Group 142"/>
          <p:cNvGrpSpPr>
            <a:grpSpLocks/>
          </p:cNvGrpSpPr>
          <p:nvPr/>
        </p:nvGrpSpPr>
        <p:grpSpPr bwMode="auto">
          <a:xfrm>
            <a:off x="5570538" y="4360515"/>
            <a:ext cx="760412" cy="390525"/>
            <a:chOff x="2356" y="1300"/>
            <a:chExt cx="555" cy="194"/>
          </a:xfrm>
        </p:grpSpPr>
        <p:sp>
          <p:nvSpPr>
            <p:cNvPr id="51"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sp>
          <p:nvSpPr>
            <p:cNvPr id="52"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53"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grpSp>
          <p:nvGrpSpPr>
            <p:cNvPr id="54" name="Group 146"/>
            <p:cNvGrpSpPr>
              <a:grpSpLocks/>
            </p:cNvGrpSpPr>
            <p:nvPr/>
          </p:nvGrpSpPr>
          <p:grpSpPr bwMode="auto">
            <a:xfrm>
              <a:off x="2468" y="1332"/>
              <a:ext cx="310" cy="60"/>
              <a:chOff x="2468" y="1332"/>
              <a:chExt cx="310" cy="60"/>
            </a:xfrm>
          </p:grpSpPr>
          <p:sp>
            <p:nvSpPr>
              <p:cNvPr id="57" name="Freeform 147"/>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p:spPr>
            <p:txBody>
              <a:bodyPr/>
              <a:lstStyle/>
              <a:p>
                <a:endParaRPr lang="zh-CN" altLang="en-US"/>
              </a:p>
            </p:txBody>
          </p:sp>
          <p:sp>
            <p:nvSpPr>
              <p:cNvPr id="58" name="Freeform 148"/>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p:spPr>
            <p:txBody>
              <a:bodyPr/>
              <a:lstStyle/>
              <a:p>
                <a:endParaRPr lang="zh-CN" altLang="en-US"/>
              </a:p>
            </p:txBody>
          </p:sp>
        </p:grpSp>
        <p:sp>
          <p:nvSpPr>
            <p:cNvPr id="55" name="Line 149"/>
            <p:cNvSpPr>
              <a:spLocks noChangeShapeType="1"/>
            </p:cNvSpPr>
            <p:nvPr/>
          </p:nvSpPr>
          <p:spPr bwMode="auto">
            <a:xfrm>
              <a:off x="2357" y="1361"/>
              <a:ext cx="0" cy="84"/>
            </a:xfrm>
            <a:prstGeom prst="line">
              <a:avLst/>
            </a:prstGeom>
            <a:noFill/>
            <a:ln w="9525">
              <a:solidFill>
                <a:schemeClr val="tx1"/>
              </a:solidFill>
              <a:round/>
              <a:headEnd/>
              <a:tailEnd/>
            </a:ln>
          </p:spPr>
          <p:txBody>
            <a:bodyPr/>
            <a:lstStyle/>
            <a:p>
              <a:endParaRPr lang="zh-CN" altLang="en-US"/>
            </a:p>
          </p:txBody>
        </p:sp>
        <p:sp>
          <p:nvSpPr>
            <p:cNvPr id="56" name="Line 150"/>
            <p:cNvSpPr>
              <a:spLocks noChangeShapeType="1"/>
            </p:cNvSpPr>
            <p:nvPr/>
          </p:nvSpPr>
          <p:spPr bwMode="auto">
            <a:xfrm>
              <a:off x="2907" y="1363"/>
              <a:ext cx="0" cy="84"/>
            </a:xfrm>
            <a:prstGeom prst="line">
              <a:avLst/>
            </a:prstGeom>
            <a:noFill/>
            <a:ln w="9525">
              <a:solidFill>
                <a:schemeClr val="tx1"/>
              </a:solidFill>
              <a:round/>
              <a:headEnd/>
              <a:tailEnd/>
            </a:ln>
          </p:spPr>
          <p:txBody>
            <a:bodyPr/>
            <a:lstStyle/>
            <a:p>
              <a:endParaRPr lang="zh-CN" altLang="en-US"/>
            </a:p>
          </p:txBody>
        </p:sp>
      </p:grpSp>
      <p:grpSp>
        <p:nvGrpSpPr>
          <p:cNvPr id="59" name="Group 75"/>
          <p:cNvGrpSpPr>
            <a:grpSpLocks/>
          </p:cNvGrpSpPr>
          <p:nvPr/>
        </p:nvGrpSpPr>
        <p:grpSpPr bwMode="auto">
          <a:xfrm rot="5400000">
            <a:off x="5280818" y="3602484"/>
            <a:ext cx="1281113" cy="234950"/>
            <a:chOff x="4876800" y="1143000"/>
            <a:chExt cx="1752600" cy="304800"/>
          </a:xfrm>
        </p:grpSpPr>
        <p:sp>
          <p:nvSpPr>
            <p:cNvPr id="60" name="Rectangle 401"/>
            <p:cNvSpPr/>
            <p:nvPr/>
          </p:nvSpPr>
          <p:spPr>
            <a:xfrm>
              <a:off x="4865941" y="1169772"/>
              <a:ext cx="1752599" cy="7620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61" name="Rectangle 402"/>
            <p:cNvSpPr/>
            <p:nvPr/>
          </p:nvSpPr>
          <p:spPr>
            <a:xfrm>
              <a:off x="4865941" y="1245972"/>
              <a:ext cx="1752599" cy="7619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62" name="Rectangle 403"/>
            <p:cNvSpPr/>
            <p:nvPr/>
          </p:nvSpPr>
          <p:spPr>
            <a:xfrm>
              <a:off x="4865941" y="1322172"/>
              <a:ext cx="1752599" cy="7620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63" name="Rectangle 404"/>
            <p:cNvSpPr/>
            <p:nvPr/>
          </p:nvSpPr>
          <p:spPr>
            <a:xfrm>
              <a:off x="4865941" y="1398372"/>
              <a:ext cx="1752599" cy="7619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grpSp>
      <p:grpSp>
        <p:nvGrpSpPr>
          <p:cNvPr id="64" name="Group 80"/>
          <p:cNvGrpSpPr>
            <a:grpSpLocks/>
          </p:cNvGrpSpPr>
          <p:nvPr/>
        </p:nvGrpSpPr>
        <p:grpSpPr bwMode="auto">
          <a:xfrm>
            <a:off x="6350000" y="4473227"/>
            <a:ext cx="1328738" cy="222250"/>
            <a:chOff x="4876800" y="1143000"/>
            <a:chExt cx="1752600" cy="304800"/>
          </a:xfrm>
        </p:grpSpPr>
        <p:sp>
          <p:nvSpPr>
            <p:cNvPr id="65" name="Rectangle 397"/>
            <p:cNvSpPr/>
            <p:nvPr/>
          </p:nvSpPr>
          <p:spPr>
            <a:xfrm>
              <a:off x="4876800" y="1143000"/>
              <a:ext cx="1752600" cy="7620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66" name="Rectangle 398"/>
            <p:cNvSpPr/>
            <p:nvPr/>
          </p:nvSpPr>
          <p:spPr>
            <a:xfrm>
              <a:off x="4876800" y="1219201"/>
              <a:ext cx="1752600" cy="7619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67" name="Rectangle 399"/>
            <p:cNvSpPr/>
            <p:nvPr/>
          </p:nvSpPr>
          <p:spPr>
            <a:xfrm>
              <a:off x="4876800" y="1295400"/>
              <a:ext cx="1752600" cy="7620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68" name="Rectangle 400"/>
            <p:cNvSpPr/>
            <p:nvPr/>
          </p:nvSpPr>
          <p:spPr>
            <a:xfrm>
              <a:off x="4876800" y="1371601"/>
              <a:ext cx="1752600" cy="7619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grpSp>
      <p:sp>
        <p:nvSpPr>
          <p:cNvPr id="69" name="Rectangle 373"/>
          <p:cNvSpPr/>
          <p:nvPr/>
        </p:nvSpPr>
        <p:spPr bwMode="auto">
          <a:xfrm rot="5400000">
            <a:off x="7478712" y="3690590"/>
            <a:ext cx="1281113" cy="5873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70" name="Rectangle 374"/>
          <p:cNvSpPr/>
          <p:nvPr/>
        </p:nvSpPr>
        <p:spPr bwMode="auto">
          <a:xfrm rot="5400000">
            <a:off x="7419975" y="3690590"/>
            <a:ext cx="1281113" cy="5873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71" name="Rectangle 375"/>
          <p:cNvSpPr/>
          <p:nvPr/>
        </p:nvSpPr>
        <p:spPr bwMode="auto">
          <a:xfrm rot="5400000">
            <a:off x="7361237" y="3690590"/>
            <a:ext cx="1281113" cy="5873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72" name="Rectangle 376"/>
          <p:cNvSpPr/>
          <p:nvPr/>
        </p:nvSpPr>
        <p:spPr bwMode="auto">
          <a:xfrm rot="5400000">
            <a:off x="7302500" y="3690590"/>
            <a:ext cx="1281113" cy="58737"/>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73" name="Rectangle 377"/>
          <p:cNvSpPr/>
          <p:nvPr/>
        </p:nvSpPr>
        <p:spPr bwMode="auto">
          <a:xfrm rot="3198033">
            <a:off x="5179219" y="2437258"/>
            <a:ext cx="654050" cy="58738"/>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74" name="Rectangle 378"/>
          <p:cNvSpPr/>
          <p:nvPr/>
        </p:nvSpPr>
        <p:spPr bwMode="auto">
          <a:xfrm rot="3198033">
            <a:off x="8226425" y="4944715"/>
            <a:ext cx="652463" cy="58737"/>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cxnSp>
        <p:nvCxnSpPr>
          <p:cNvPr id="75" name="Straight Connector 382"/>
          <p:cNvCxnSpPr>
            <a:endCxn id="55" idx="0"/>
          </p:cNvCxnSpPr>
          <p:nvPr/>
        </p:nvCxnSpPr>
        <p:spPr bwMode="auto">
          <a:xfrm>
            <a:off x="5043488" y="4473227"/>
            <a:ext cx="528637" cy="11113"/>
          </a:xfrm>
          <a:prstGeom prst="line">
            <a:avLst/>
          </a:prstGeom>
        </p:spPr>
        <p:style>
          <a:lnRef idx="1">
            <a:schemeClr val="accent1"/>
          </a:lnRef>
          <a:fillRef idx="0">
            <a:schemeClr val="accent1"/>
          </a:fillRef>
          <a:effectRef idx="0">
            <a:schemeClr val="accent1"/>
          </a:effectRef>
          <a:fontRef idx="minor">
            <a:schemeClr val="tx1"/>
          </a:fontRef>
        </p:style>
      </p:cxnSp>
      <p:cxnSp>
        <p:nvCxnSpPr>
          <p:cNvPr id="76" name="Straight Connector 383"/>
          <p:cNvCxnSpPr>
            <a:endCxn id="53" idx="1"/>
          </p:cNvCxnSpPr>
          <p:nvPr/>
        </p:nvCxnSpPr>
        <p:spPr bwMode="auto">
          <a:xfrm>
            <a:off x="5218113" y="4082702"/>
            <a:ext cx="461962" cy="315913"/>
          </a:xfrm>
          <a:prstGeom prst="line">
            <a:avLst/>
          </a:prstGeom>
        </p:spPr>
        <p:style>
          <a:lnRef idx="1">
            <a:schemeClr val="accent1"/>
          </a:lnRef>
          <a:fillRef idx="0">
            <a:schemeClr val="accent1"/>
          </a:fillRef>
          <a:effectRef idx="0">
            <a:schemeClr val="accent1"/>
          </a:effectRef>
          <a:fontRef idx="minor">
            <a:schemeClr val="tx1"/>
          </a:fontRef>
        </p:style>
      </p:cxnSp>
      <p:cxnSp>
        <p:nvCxnSpPr>
          <p:cNvPr id="77" name="Straight Connector 384"/>
          <p:cNvCxnSpPr>
            <a:endCxn id="51" idx="3"/>
          </p:cNvCxnSpPr>
          <p:nvPr/>
        </p:nvCxnSpPr>
        <p:spPr bwMode="auto">
          <a:xfrm flipV="1">
            <a:off x="5159375" y="4719290"/>
            <a:ext cx="522288" cy="311150"/>
          </a:xfrm>
          <a:prstGeom prst="line">
            <a:avLst/>
          </a:prstGeom>
        </p:spPr>
        <p:style>
          <a:lnRef idx="1">
            <a:schemeClr val="accent1"/>
          </a:lnRef>
          <a:fillRef idx="0">
            <a:schemeClr val="accent1"/>
          </a:fillRef>
          <a:effectRef idx="0">
            <a:schemeClr val="accent1"/>
          </a:effectRef>
          <a:fontRef idx="minor">
            <a:schemeClr val="tx1"/>
          </a:fontRef>
        </p:style>
      </p:cxnSp>
      <p:cxnSp>
        <p:nvCxnSpPr>
          <p:cNvPr id="78" name="Straight Connector 385"/>
          <p:cNvCxnSpPr/>
          <p:nvPr/>
        </p:nvCxnSpPr>
        <p:spPr bwMode="auto">
          <a:xfrm rot="5400000" flipH="1" flipV="1">
            <a:off x="5495132" y="4943921"/>
            <a:ext cx="501650" cy="115887"/>
          </a:xfrm>
          <a:prstGeom prst="line">
            <a:avLst/>
          </a:prstGeom>
        </p:spPr>
        <p:style>
          <a:lnRef idx="1">
            <a:schemeClr val="accent1"/>
          </a:lnRef>
          <a:fillRef idx="0">
            <a:schemeClr val="accent1"/>
          </a:fillRef>
          <a:effectRef idx="0">
            <a:schemeClr val="accent1"/>
          </a:effectRef>
          <a:fontRef idx="minor">
            <a:schemeClr val="tx1"/>
          </a:fontRef>
        </p:style>
      </p:cxnSp>
      <p:cxnSp>
        <p:nvCxnSpPr>
          <p:cNvPr id="79" name="Straight Connector 386"/>
          <p:cNvCxnSpPr/>
          <p:nvPr/>
        </p:nvCxnSpPr>
        <p:spPr bwMode="auto">
          <a:xfrm rot="10800000">
            <a:off x="8440738" y="4584352"/>
            <a:ext cx="70326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0" name="Straight Connector 389"/>
          <p:cNvCxnSpPr/>
          <p:nvPr/>
        </p:nvCxnSpPr>
        <p:spPr bwMode="auto">
          <a:xfrm rot="16200000" flipH="1">
            <a:off x="7707313" y="2396777"/>
            <a:ext cx="557212" cy="26988"/>
          </a:xfrm>
          <a:prstGeom prst="line">
            <a:avLst/>
          </a:prstGeom>
        </p:spPr>
        <p:style>
          <a:lnRef idx="1">
            <a:schemeClr val="accent1"/>
          </a:lnRef>
          <a:fillRef idx="0">
            <a:schemeClr val="accent1"/>
          </a:fillRef>
          <a:effectRef idx="0">
            <a:schemeClr val="accent1"/>
          </a:effectRef>
          <a:fontRef idx="minor">
            <a:schemeClr val="tx1"/>
          </a:fontRef>
        </p:style>
      </p:cxnSp>
      <p:grpSp>
        <p:nvGrpSpPr>
          <p:cNvPr id="81" name="Group 100"/>
          <p:cNvGrpSpPr>
            <a:grpSpLocks/>
          </p:cNvGrpSpPr>
          <p:nvPr/>
        </p:nvGrpSpPr>
        <p:grpSpPr bwMode="auto">
          <a:xfrm>
            <a:off x="7972425" y="1853852"/>
            <a:ext cx="630238" cy="503238"/>
            <a:chOff x="-44" y="1473"/>
            <a:chExt cx="981" cy="1105"/>
          </a:xfrm>
        </p:grpSpPr>
        <p:pic>
          <p:nvPicPr>
            <p:cNvPr id="82" name="Picture 101" descr="desktop_computer_stylized_medium"/>
            <p:cNvPicPr>
              <a:picLocks noChangeAspect="1" noChangeArrowheads="1"/>
            </p:cNvPicPr>
            <p:nvPr/>
          </p:nvPicPr>
          <p:blipFill>
            <a:blip r:embed="rId2" cstate="print"/>
            <a:srcRect/>
            <a:stretch>
              <a:fillRect/>
            </a:stretch>
          </p:blipFill>
          <p:spPr bwMode="auto">
            <a:xfrm flipH="1">
              <a:off x="-44" y="1473"/>
              <a:ext cx="981" cy="1105"/>
            </a:xfrm>
            <a:prstGeom prst="rect">
              <a:avLst/>
            </a:prstGeom>
            <a:noFill/>
            <a:ln w="9525">
              <a:noFill/>
              <a:miter lim="800000"/>
              <a:headEnd/>
              <a:tailEnd/>
            </a:ln>
          </p:spPr>
        </p:pic>
        <p:sp>
          <p:nvSpPr>
            <p:cNvPr id="83" name="Freeform 102"/>
            <p:cNvSpPr>
              <a:spLocks/>
            </p:cNvSpPr>
            <p:nvPr/>
          </p:nvSpPr>
          <p:spPr bwMode="auto">
            <a:xfrm flipH="1">
              <a:off x="374" y="1579"/>
              <a:ext cx="477" cy="506"/>
            </a:xfrm>
            <a:custGeom>
              <a:avLst/>
              <a:gdLst>
                <a:gd name="T0" fmla="*/ 0 w 356"/>
                <a:gd name="T1" fmla="*/ 0 h 368"/>
                <a:gd name="T2" fmla="*/ 3117 w 356"/>
                <a:gd name="T3" fmla="*/ 180 h 368"/>
                <a:gd name="T4" fmla="*/ 3697 w 356"/>
                <a:gd name="T5" fmla="*/ 3750 h 368"/>
                <a:gd name="T6" fmla="*/ 815 w 356"/>
                <a:gd name="T7" fmla="*/ 4705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cap="flat" cmpd="sng">
              <a:noFill/>
              <a:prstDash val="solid"/>
              <a:round/>
              <a:headEnd/>
              <a:tailEnd/>
            </a:ln>
          </p:spPr>
          <p:txBody>
            <a:bodyPr wrap="none"/>
            <a:lstStyle/>
            <a:p>
              <a:endParaRPr lang="zh-CN" altLang="en-US"/>
            </a:p>
          </p:txBody>
        </p:sp>
      </p:grpSp>
      <p:cxnSp>
        <p:nvCxnSpPr>
          <p:cNvPr id="84" name="Straight Connector 391"/>
          <p:cNvCxnSpPr/>
          <p:nvPr/>
        </p:nvCxnSpPr>
        <p:spPr bwMode="auto">
          <a:xfrm rot="5400000">
            <a:off x="8161338" y="2233265"/>
            <a:ext cx="500062" cy="411162"/>
          </a:xfrm>
          <a:prstGeom prst="line">
            <a:avLst/>
          </a:prstGeom>
        </p:spPr>
        <p:style>
          <a:lnRef idx="1">
            <a:schemeClr val="accent1"/>
          </a:lnRef>
          <a:fillRef idx="0">
            <a:schemeClr val="accent1"/>
          </a:fillRef>
          <a:effectRef idx="0">
            <a:schemeClr val="accent1"/>
          </a:effectRef>
          <a:fontRef idx="minor">
            <a:schemeClr val="tx1"/>
          </a:fontRef>
        </p:style>
      </p:cxnSp>
      <p:sp>
        <p:nvSpPr>
          <p:cNvPr id="85" name="Rectangle 392"/>
          <p:cNvSpPr/>
          <p:nvPr/>
        </p:nvSpPr>
        <p:spPr bwMode="auto">
          <a:xfrm rot="1015003">
            <a:off x="5665788" y="2771427"/>
            <a:ext cx="601662" cy="58738"/>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86" name="Rectangle 393"/>
          <p:cNvSpPr/>
          <p:nvPr/>
        </p:nvSpPr>
        <p:spPr bwMode="auto">
          <a:xfrm rot="2465437" flipV="1">
            <a:off x="7880350" y="4530377"/>
            <a:ext cx="522288" cy="5715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87" name="Rectangle 394"/>
          <p:cNvSpPr/>
          <p:nvPr/>
        </p:nvSpPr>
        <p:spPr bwMode="auto">
          <a:xfrm rot="2177866" flipV="1">
            <a:off x="7605713" y="2957165"/>
            <a:ext cx="382587" cy="6985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grpSp>
        <p:nvGrpSpPr>
          <p:cNvPr id="88" name="Group 347"/>
          <p:cNvGrpSpPr>
            <a:grpSpLocks/>
          </p:cNvGrpSpPr>
          <p:nvPr/>
        </p:nvGrpSpPr>
        <p:grpSpPr bwMode="auto">
          <a:xfrm>
            <a:off x="5529263" y="4354165"/>
            <a:ext cx="815975" cy="449262"/>
            <a:chOff x="1871277" y="1576300"/>
            <a:chExt cx="1128371" cy="437861"/>
          </a:xfrm>
        </p:grpSpPr>
        <p:sp>
          <p:nvSpPr>
            <p:cNvPr id="89" name="Oval 88"/>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90" name="Rectangle 89"/>
            <p:cNvSpPr/>
            <p:nvPr/>
          </p:nvSpPr>
          <p:spPr bwMode="auto">
            <a:xfrm>
              <a:off x="1871277" y="1740305"/>
              <a:ext cx="1128371" cy="116041"/>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91" name="Oval 90"/>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92" name="Freeform 91"/>
            <p:cNvSpPr/>
            <p:nvPr/>
          </p:nvSpPr>
          <p:spPr bwMode="auto">
            <a:xfrm>
              <a:off x="2158857" y="1673774"/>
              <a:ext cx="548819" cy="16091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93" name="Freeform 92"/>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94" name="Freeform 93"/>
            <p:cNvSpPr>
              <a:spLocks/>
            </p:cNvSpPr>
            <p:nvPr/>
          </p:nvSpPr>
          <p:spPr bwMode="auto">
            <a:xfrm>
              <a:off x="2553833"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95" name="Freeform 94"/>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96" name="Straight Connector 95"/>
            <p:cNvCxnSpPr>
              <a:cxnSpLocks noChangeShapeType="1"/>
              <a:endCxn id="91"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97" name="Straight Connector 96"/>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sp>
        <p:nvSpPr>
          <p:cNvPr id="98" name="Rectangle 1027"/>
          <p:cNvSpPr txBox="1">
            <a:spLocks noChangeArrowheads="1"/>
          </p:cNvSpPr>
          <p:nvPr/>
        </p:nvSpPr>
        <p:spPr bwMode="auto">
          <a:xfrm>
            <a:off x="415925" y="1733128"/>
            <a:ext cx="4465638" cy="4648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defRPr/>
            </a:pPr>
            <a:r>
              <a:rPr kumimoji="0" lang="zh-CN" altLang="en-US" sz="2200" b="0" i="0" u="none" strike="noStrike" kern="0" cap="none" spc="0" normalizeH="0" baseline="0" noProof="0" dirty="0">
                <a:ln>
                  <a:noFill/>
                </a:ln>
                <a:solidFill>
                  <a:srgbClr val="CC0000"/>
                </a:solidFill>
                <a:effectLst/>
                <a:uLnTx/>
                <a:uFillTx/>
                <a:latin typeface="+mn-ea"/>
                <a:cs typeface="+mn-cs"/>
              </a:rPr>
              <a:t>在</a:t>
            </a:r>
            <a:r>
              <a:rPr kumimoji="0" lang="en-US" altLang="zh-CN" sz="2200" b="0" i="0" u="none" strike="noStrike" kern="0" cap="none" spc="0" normalizeH="0" baseline="0" noProof="0" dirty="0">
                <a:ln>
                  <a:noFill/>
                </a:ln>
                <a:solidFill>
                  <a:srgbClr val="CC0000"/>
                </a:solidFill>
                <a:effectLst/>
                <a:uLnTx/>
                <a:uFillTx/>
                <a:latin typeface="+mn-ea"/>
                <a:cs typeface="+mn-cs"/>
              </a:rPr>
              <a:t>“</a:t>
            </a:r>
            <a:r>
              <a:rPr kumimoji="0" lang="zh-CN" altLang="en-US" sz="2200" b="0" i="0" u="none" strike="noStrike" kern="0" cap="none" spc="0" normalizeH="0" baseline="0" noProof="0" dirty="0">
                <a:ln>
                  <a:noFill/>
                </a:ln>
                <a:solidFill>
                  <a:srgbClr val="CC0000"/>
                </a:solidFill>
                <a:effectLst/>
                <a:uLnTx/>
                <a:uFillTx/>
                <a:latin typeface="+mn-ea"/>
                <a:cs typeface="+mn-cs"/>
              </a:rPr>
              <a:t>呼叫</a:t>
            </a:r>
            <a:r>
              <a:rPr kumimoji="0" lang="en-US" altLang="zh-CN" sz="2200" b="0" i="0" u="none" strike="noStrike" kern="0" cap="none" spc="0" normalizeH="0" baseline="0" noProof="0" dirty="0">
                <a:ln>
                  <a:noFill/>
                </a:ln>
                <a:solidFill>
                  <a:srgbClr val="CC0000"/>
                </a:solidFill>
                <a:effectLst/>
                <a:uLnTx/>
                <a:uFillTx/>
                <a:latin typeface="+mn-ea"/>
                <a:cs typeface="+mn-cs"/>
              </a:rPr>
              <a:t>”</a:t>
            </a:r>
            <a:r>
              <a:rPr kumimoji="0" lang="zh-CN" altLang="en-US" sz="2200" b="0" i="0" u="none" strike="noStrike" kern="0" cap="none" spc="0" normalizeH="0" baseline="0" noProof="0" dirty="0">
                <a:ln>
                  <a:noFill/>
                </a:ln>
                <a:solidFill>
                  <a:srgbClr val="CC0000"/>
                </a:solidFill>
                <a:effectLst/>
                <a:uLnTx/>
                <a:uFillTx/>
                <a:latin typeface="+mn-ea"/>
                <a:cs typeface="+mn-cs"/>
              </a:rPr>
              <a:t>开始前，预留从源到目的地的端到端资源</a:t>
            </a:r>
            <a:endParaRPr kumimoji="0" lang="en-US" altLang="ja-JP" sz="2200" b="0" i="0" u="none" strike="noStrike" kern="0" cap="none" spc="0" normalizeH="0" baseline="0" noProof="0" dirty="0">
              <a:ln>
                <a:noFill/>
              </a:ln>
              <a:solidFill>
                <a:srgbClr val="CC0000"/>
              </a:solidFill>
              <a:effectLst/>
              <a:uLnTx/>
              <a:uFillTx/>
              <a:latin typeface="+mn-ea"/>
              <a:cs typeface="+mn-cs"/>
            </a:endParaRPr>
          </a:p>
          <a:p>
            <a:pPr marL="342900" marR="0" lvl="0" indent="-342900" algn="l" defTabSz="914400" rtl="0" eaLnBrk="1" fontAlgn="base" latinLnBrk="0" hangingPunct="1">
              <a:lnSpc>
                <a:spcPct val="100000"/>
              </a:lnSpc>
              <a:spcBef>
                <a:spcPct val="20000"/>
              </a:spcBef>
              <a:spcAft>
                <a:spcPct val="0"/>
              </a:spcAft>
              <a:buClr>
                <a:schemeClr val="folHlink"/>
              </a:buClr>
              <a:buSzPct val="60000"/>
              <a:buFont typeface="Wingdings" pitchFamily="2" charset="2"/>
              <a:buChar char="n"/>
              <a:tabLst/>
              <a:defRPr/>
            </a:pPr>
            <a:r>
              <a:rPr kumimoji="0" lang="zh-CN" altLang="en-US" sz="2200" b="0" i="0" u="none" strike="noStrike" kern="0" cap="none" spc="0" normalizeH="0" baseline="0" noProof="0" dirty="0">
                <a:ln>
                  <a:noFill/>
                </a:ln>
                <a:solidFill>
                  <a:schemeClr val="tx1"/>
                </a:solidFill>
                <a:effectLst/>
                <a:uLnTx/>
                <a:uFillTx/>
                <a:latin typeface="+mn-ea"/>
                <a:cs typeface="+mn-cs"/>
              </a:rPr>
              <a:t>图中每条链路有四条电路</a:t>
            </a:r>
            <a:r>
              <a:rPr kumimoji="0" lang="en-US" altLang="zh-CN" sz="2200" b="0" i="0" u="none" strike="noStrike" kern="0" cap="none" spc="0" normalizeH="0" baseline="0" noProof="0" dirty="0">
                <a:ln>
                  <a:noFill/>
                </a:ln>
                <a:solidFill>
                  <a:schemeClr val="tx1"/>
                </a:solidFill>
                <a:effectLst/>
                <a:uLnTx/>
                <a:uFillTx/>
                <a:latin typeface="+mn-ea"/>
                <a:cs typeface="+mn-cs"/>
              </a:rPr>
              <a:t>. </a:t>
            </a:r>
          </a:p>
          <a:p>
            <a:pPr marL="682625" marR="0" lvl="1" indent="-225425" algn="l" defTabSz="914400" rtl="0" eaLnBrk="1" fontAlgn="base" latinLnBrk="0" hangingPunct="1">
              <a:lnSpc>
                <a:spcPct val="100000"/>
              </a:lnSpc>
              <a:spcBef>
                <a:spcPct val="20000"/>
              </a:spcBef>
              <a:spcAft>
                <a:spcPct val="0"/>
              </a:spcAft>
              <a:buClr>
                <a:schemeClr val="hlink"/>
              </a:buClr>
              <a:buSzPct val="55000"/>
              <a:buFont typeface="Wingdings" pitchFamily="2" charset="2"/>
              <a:buChar char="n"/>
              <a:tabLst/>
              <a:defRPr/>
            </a:pPr>
            <a:r>
              <a:rPr kumimoji="0" lang="zh-CN" altLang="en-US" sz="2200" b="0" i="0" u="none" strike="noStrike" kern="0" cap="none" spc="0" normalizeH="0" baseline="0" noProof="0" dirty="0">
                <a:ln>
                  <a:noFill/>
                </a:ln>
                <a:solidFill>
                  <a:schemeClr val="tx1"/>
                </a:solidFill>
                <a:effectLst/>
                <a:uLnTx/>
                <a:uFillTx/>
                <a:latin typeface="+mn-ea"/>
              </a:rPr>
              <a:t>在最上面的链路上预留第</a:t>
            </a:r>
            <a:r>
              <a:rPr kumimoji="0" lang="en-US" altLang="zh-CN" sz="2200" b="0" i="0" u="none" strike="noStrike" kern="0" cap="none" spc="0" normalizeH="0" baseline="0" noProof="0" dirty="0">
                <a:ln>
                  <a:noFill/>
                </a:ln>
                <a:solidFill>
                  <a:schemeClr val="tx1"/>
                </a:solidFill>
                <a:effectLst/>
                <a:uLnTx/>
                <a:uFillTx/>
                <a:latin typeface="+mn-ea"/>
              </a:rPr>
              <a:t>2</a:t>
            </a:r>
            <a:r>
              <a:rPr lang="zh-CN" altLang="en-US" sz="2200" kern="0" dirty="0">
                <a:latin typeface="+mn-ea"/>
              </a:rPr>
              <a:t>条电路，在最右边的链路上预留</a:t>
            </a:r>
            <a:r>
              <a:rPr kumimoji="0" lang="zh-CN" altLang="en-US" sz="2200" b="0" i="0" u="none" strike="noStrike" kern="0" cap="none" spc="0" normalizeH="0" baseline="0" noProof="0" dirty="0">
                <a:ln>
                  <a:noFill/>
                </a:ln>
                <a:solidFill>
                  <a:schemeClr val="tx1"/>
                </a:solidFill>
                <a:effectLst/>
                <a:uLnTx/>
                <a:uFillTx/>
                <a:latin typeface="+mn-ea"/>
              </a:rPr>
              <a:t>第</a:t>
            </a:r>
            <a:r>
              <a:rPr lang="en-US" altLang="zh-CN" sz="2200" kern="0" dirty="0">
                <a:latin typeface="+mn-ea"/>
              </a:rPr>
              <a:t>1</a:t>
            </a:r>
            <a:r>
              <a:rPr lang="zh-CN" altLang="en-US" sz="2200" kern="0" dirty="0">
                <a:latin typeface="+mn-ea"/>
              </a:rPr>
              <a:t>条电路</a:t>
            </a:r>
            <a:endParaRPr kumimoji="0" lang="en-US" altLang="zh-CN" sz="2200" b="0" i="0" u="none" strike="noStrike" kern="0" cap="none" spc="0" normalizeH="0" baseline="0" noProof="0" dirty="0">
              <a:ln>
                <a:noFill/>
              </a:ln>
              <a:solidFill>
                <a:schemeClr val="tx1"/>
              </a:solidFill>
              <a:effectLst/>
              <a:uLnTx/>
              <a:uFillTx/>
              <a:latin typeface="+mn-ea"/>
            </a:endParaRPr>
          </a:p>
          <a:p>
            <a:pPr marL="342900" marR="0" lvl="0" indent="-342900" algn="l" defTabSz="914400" rtl="0" eaLnBrk="1" fontAlgn="base" latinLnBrk="0" hangingPunct="1">
              <a:lnSpc>
                <a:spcPct val="100000"/>
              </a:lnSpc>
              <a:spcBef>
                <a:spcPct val="20000"/>
              </a:spcBef>
              <a:spcAft>
                <a:spcPct val="0"/>
              </a:spcAft>
              <a:buClr>
                <a:schemeClr val="folHlink"/>
              </a:buClr>
              <a:buSzPct val="60000"/>
              <a:buFont typeface="Wingdings" pitchFamily="2" charset="2"/>
              <a:buChar char="n"/>
              <a:tabLst/>
              <a:defRPr/>
            </a:pPr>
            <a:r>
              <a:rPr kumimoji="0" lang="zh-CN" altLang="en-US" sz="2200" b="0" i="0" u="none" strike="noStrike" kern="0" cap="none" spc="0" normalizeH="0" baseline="0" noProof="0" dirty="0">
                <a:ln>
                  <a:noFill/>
                </a:ln>
                <a:solidFill>
                  <a:schemeClr val="tx1"/>
                </a:solidFill>
                <a:effectLst/>
                <a:uLnTx/>
                <a:uFillTx/>
                <a:latin typeface="+mn-ea"/>
                <a:cs typeface="+mn-cs"/>
              </a:rPr>
              <a:t>独占资源</a:t>
            </a:r>
            <a:r>
              <a:rPr lang="zh-CN" altLang="en-US" sz="2200" kern="0" dirty="0">
                <a:latin typeface="+mn-ea"/>
              </a:rPr>
              <a:t>：预留的资源不共享</a:t>
            </a:r>
            <a:endParaRPr kumimoji="0" lang="en-US" altLang="zh-CN" sz="2200" b="0" i="0" u="none" strike="noStrike" kern="0" cap="none" spc="0" normalizeH="0" baseline="0" noProof="0" dirty="0">
              <a:ln>
                <a:noFill/>
              </a:ln>
              <a:solidFill>
                <a:schemeClr val="tx1"/>
              </a:solidFill>
              <a:effectLst/>
              <a:uLnTx/>
              <a:uFillTx/>
              <a:latin typeface="+mn-ea"/>
              <a:cs typeface="+mn-cs"/>
            </a:endParaRPr>
          </a:p>
          <a:p>
            <a:pPr marL="682625" marR="0" lvl="1" indent="-225425" algn="l" defTabSz="914400" rtl="0" eaLnBrk="1" fontAlgn="base" latinLnBrk="0" hangingPunct="1">
              <a:lnSpc>
                <a:spcPct val="100000"/>
              </a:lnSpc>
              <a:spcBef>
                <a:spcPct val="20000"/>
              </a:spcBef>
              <a:spcAft>
                <a:spcPct val="0"/>
              </a:spcAft>
              <a:buClr>
                <a:schemeClr val="hlink"/>
              </a:buClr>
              <a:buSzPct val="55000"/>
              <a:buFont typeface="Wingdings" pitchFamily="2" charset="2"/>
              <a:buChar char="n"/>
              <a:tabLst/>
              <a:defRPr/>
            </a:pPr>
            <a:r>
              <a:rPr kumimoji="0" lang="zh-CN" altLang="en-US" sz="2200" b="0" i="0" u="none" strike="noStrike" kern="0" cap="none" spc="0" normalizeH="0" baseline="0" noProof="0" dirty="0">
                <a:ln>
                  <a:noFill/>
                </a:ln>
                <a:solidFill>
                  <a:schemeClr val="tx1"/>
                </a:solidFill>
                <a:effectLst/>
                <a:uLnTx/>
                <a:uFillTx/>
                <a:latin typeface="+mn-ea"/>
              </a:rPr>
              <a:t>保证传输质量</a:t>
            </a:r>
            <a:endParaRPr kumimoji="0" lang="en-US" altLang="zh-CN" sz="2200" b="0" i="0" u="none" strike="noStrike" kern="0" cap="none" spc="0" normalizeH="0" baseline="0" noProof="0" dirty="0">
              <a:ln>
                <a:noFill/>
              </a:ln>
              <a:solidFill>
                <a:schemeClr val="tx1"/>
              </a:solidFill>
              <a:effectLst/>
              <a:uLnTx/>
              <a:uFillTx/>
              <a:latin typeface="+mn-ea"/>
            </a:endParaRPr>
          </a:p>
          <a:p>
            <a:pPr marL="342900" marR="0" lvl="0" indent="-342900" algn="l" defTabSz="914400" rtl="0" eaLnBrk="1" fontAlgn="base" latinLnBrk="0" hangingPunct="1">
              <a:lnSpc>
                <a:spcPct val="100000"/>
              </a:lnSpc>
              <a:spcBef>
                <a:spcPct val="20000"/>
              </a:spcBef>
              <a:spcAft>
                <a:spcPct val="0"/>
              </a:spcAft>
              <a:buClr>
                <a:schemeClr val="folHlink"/>
              </a:buClr>
              <a:buSzPct val="60000"/>
              <a:buFont typeface="Wingdings" pitchFamily="2" charset="2"/>
              <a:buChar char="n"/>
              <a:tabLst/>
              <a:defRPr/>
            </a:pPr>
            <a:r>
              <a:rPr lang="zh-CN" altLang="en-US" sz="2200" kern="0" noProof="0" dirty="0">
                <a:latin typeface="+mn-ea"/>
              </a:rPr>
              <a:t>在没有数据传输发生时，预留的电路空闲，无法共享出来，资源浪费</a:t>
            </a:r>
            <a:endParaRPr kumimoji="0" lang="en-US" altLang="zh-CN" sz="2200" b="0" i="1" u="none" strike="noStrike" kern="0" cap="none" spc="0" normalizeH="0" baseline="0" noProof="0" dirty="0">
              <a:ln>
                <a:noFill/>
              </a:ln>
              <a:solidFill>
                <a:srgbClr val="000099"/>
              </a:solidFill>
              <a:effectLst/>
              <a:uLnTx/>
              <a:uFillTx/>
              <a:latin typeface="+mn-ea"/>
              <a:cs typeface="+mn-cs"/>
            </a:endParaRPr>
          </a:p>
          <a:p>
            <a:pPr marL="342900" marR="0" lvl="0" indent="-342900" algn="l" defTabSz="914400" rtl="0" eaLnBrk="1" fontAlgn="base" latinLnBrk="0" hangingPunct="1">
              <a:lnSpc>
                <a:spcPct val="100000"/>
              </a:lnSpc>
              <a:spcBef>
                <a:spcPct val="20000"/>
              </a:spcBef>
              <a:spcAft>
                <a:spcPct val="0"/>
              </a:spcAft>
              <a:buClr>
                <a:schemeClr val="folHlink"/>
              </a:buClr>
              <a:buSzPct val="60000"/>
              <a:buFont typeface="Wingdings" pitchFamily="2" charset="2"/>
              <a:buChar char="n"/>
              <a:tabLst/>
              <a:defRPr/>
            </a:pPr>
            <a:r>
              <a:rPr kumimoji="0" lang="zh-CN" altLang="en-US" sz="2200" b="0" i="0" u="none" strike="noStrike" kern="0" cap="none" spc="0" normalizeH="0" baseline="0" noProof="0" dirty="0">
                <a:ln>
                  <a:noFill/>
                </a:ln>
                <a:solidFill>
                  <a:schemeClr val="tx1"/>
                </a:solidFill>
                <a:effectLst/>
                <a:uLnTx/>
                <a:uFillTx/>
                <a:latin typeface="+mn-ea"/>
                <a:cs typeface="+mn-cs"/>
              </a:rPr>
              <a:t>电话网采用这种方式</a:t>
            </a:r>
            <a:endParaRPr kumimoji="0" lang="en-US" altLang="zh-CN" sz="2200" b="0" i="0" u="none" strike="noStrike" kern="0" cap="none" spc="0" normalizeH="0" baseline="0" noProof="0" dirty="0">
              <a:ln>
                <a:noFill/>
              </a:ln>
              <a:solidFill>
                <a:schemeClr val="tx1"/>
              </a:solidFill>
              <a:effectLst/>
              <a:uLnTx/>
              <a:uFillTx/>
              <a:latin typeface="+mn-ea"/>
              <a:cs typeface="+mn-cs"/>
            </a:endParaRPr>
          </a:p>
        </p:txBody>
      </p:sp>
    </p:spTree>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电路交换中怎样预留资源？</a:t>
            </a:r>
          </a:p>
        </p:txBody>
      </p:sp>
      <p:sp>
        <p:nvSpPr>
          <p:cNvPr id="4" name="灯片编号占位符 3"/>
          <p:cNvSpPr>
            <a:spLocks noGrp="1"/>
          </p:cNvSpPr>
          <p:nvPr>
            <p:ph type="sldNum" sz="quarter" idx="12"/>
          </p:nvPr>
        </p:nvSpPr>
        <p:spPr/>
        <p:txBody>
          <a:bodyPr/>
          <a:lstStyle/>
          <a:p>
            <a:fld id="{E3FA5FAF-8A25-4B6E-94B7-5CA30A873E9A}" type="slidenum">
              <a:rPr lang="zh-CN" altLang="en-US" smtClean="0"/>
              <a:pPr/>
              <a:t>32</a:t>
            </a:fld>
            <a:endParaRPr lang="zh-CN" altLang="en-US"/>
          </a:p>
        </p:txBody>
      </p:sp>
      <p:grpSp>
        <p:nvGrpSpPr>
          <p:cNvPr id="5" name="Group 3"/>
          <p:cNvGrpSpPr>
            <a:grpSpLocks/>
          </p:cNvGrpSpPr>
          <p:nvPr/>
        </p:nvGrpSpPr>
        <p:grpSpPr bwMode="auto">
          <a:xfrm>
            <a:off x="393700" y="2150317"/>
            <a:ext cx="7239000" cy="2443164"/>
            <a:chOff x="288" y="1007"/>
            <a:chExt cx="4560" cy="1539"/>
          </a:xfrm>
        </p:grpSpPr>
        <p:sp>
          <p:nvSpPr>
            <p:cNvPr id="6" name="Text Box 4"/>
            <p:cNvSpPr txBox="1">
              <a:spLocks noChangeArrowheads="1"/>
            </p:cNvSpPr>
            <p:nvPr/>
          </p:nvSpPr>
          <p:spPr bwMode="auto">
            <a:xfrm>
              <a:off x="288" y="1007"/>
              <a:ext cx="2670" cy="291"/>
            </a:xfrm>
            <a:prstGeom prst="rect">
              <a:avLst/>
            </a:prstGeom>
            <a:noFill/>
            <a:ln w="9525">
              <a:noFill/>
              <a:miter lim="800000"/>
              <a:headEnd/>
              <a:tailEnd/>
            </a:ln>
          </p:spPr>
          <p:txBody>
            <a:bodyPr wrap="none">
              <a:spAutoFit/>
            </a:bodyPr>
            <a:lstStyle/>
            <a:p>
              <a:pPr eaLnBrk="1" hangingPunct="1"/>
              <a:r>
                <a:rPr lang="en-US" altLang="zh-CN" sz="2400" dirty="0"/>
                <a:t>FDM</a:t>
              </a:r>
              <a:r>
                <a:rPr lang="zh-CN" altLang="en-US" sz="2400" dirty="0"/>
                <a:t>：频分复用（划分频道）</a:t>
              </a:r>
              <a:endParaRPr lang="fr-FR" sz="2400" dirty="0"/>
            </a:p>
          </p:txBody>
        </p:sp>
        <p:grpSp>
          <p:nvGrpSpPr>
            <p:cNvPr id="7" name="Group 5"/>
            <p:cNvGrpSpPr>
              <a:grpSpLocks/>
            </p:cNvGrpSpPr>
            <p:nvPr/>
          </p:nvGrpSpPr>
          <p:grpSpPr bwMode="auto">
            <a:xfrm>
              <a:off x="720" y="1392"/>
              <a:ext cx="4128" cy="1154"/>
              <a:chOff x="720" y="1392"/>
              <a:chExt cx="4128" cy="1154"/>
            </a:xfrm>
          </p:grpSpPr>
          <p:sp>
            <p:nvSpPr>
              <p:cNvPr id="8" name="Line 6"/>
              <p:cNvSpPr>
                <a:spLocks noChangeShapeType="1"/>
              </p:cNvSpPr>
              <p:nvPr/>
            </p:nvSpPr>
            <p:spPr bwMode="auto">
              <a:xfrm flipV="1">
                <a:off x="1728" y="1392"/>
                <a:ext cx="0" cy="816"/>
              </a:xfrm>
              <a:prstGeom prst="line">
                <a:avLst/>
              </a:prstGeom>
              <a:noFill/>
              <a:ln w="38100">
                <a:solidFill>
                  <a:schemeClr val="tx1"/>
                </a:solidFill>
                <a:round/>
                <a:headEnd/>
                <a:tailEnd type="triangle" w="med" len="med"/>
              </a:ln>
            </p:spPr>
            <p:txBody>
              <a:bodyPr/>
              <a:lstStyle/>
              <a:p>
                <a:endParaRPr lang="zh-CN" altLang="en-US" sz="2400"/>
              </a:p>
            </p:txBody>
          </p:sp>
          <p:sp>
            <p:nvSpPr>
              <p:cNvPr id="9" name="Text Box 7"/>
              <p:cNvSpPr txBox="1">
                <a:spLocks noChangeArrowheads="1"/>
              </p:cNvSpPr>
              <p:nvPr/>
            </p:nvSpPr>
            <p:spPr bwMode="auto">
              <a:xfrm>
                <a:off x="720" y="1680"/>
                <a:ext cx="1118" cy="291"/>
              </a:xfrm>
              <a:prstGeom prst="rect">
                <a:avLst/>
              </a:prstGeom>
              <a:noFill/>
              <a:ln w="9525">
                <a:noFill/>
                <a:miter lim="800000"/>
                <a:headEnd/>
                <a:tailEnd/>
              </a:ln>
            </p:spPr>
            <p:txBody>
              <a:bodyPr wrap="none">
                <a:spAutoFit/>
              </a:bodyPr>
              <a:lstStyle/>
              <a:p>
                <a:pPr eaLnBrk="1" hangingPunct="1"/>
                <a:r>
                  <a:rPr lang="zh-CN" altLang="en-US" sz="2400" dirty="0"/>
                  <a:t>频率（</a:t>
                </a:r>
                <a:r>
                  <a:rPr lang="en-US" altLang="zh-CN" sz="2400" dirty="0"/>
                  <a:t>Hz</a:t>
                </a:r>
                <a:r>
                  <a:rPr lang="zh-CN" altLang="en-US" sz="2400" dirty="0"/>
                  <a:t>）</a:t>
                </a:r>
                <a:endParaRPr lang="fr-FR" sz="2400" dirty="0"/>
              </a:p>
            </p:txBody>
          </p:sp>
          <p:sp>
            <p:nvSpPr>
              <p:cNvPr id="10" name="Line 8"/>
              <p:cNvSpPr>
                <a:spLocks noChangeShapeType="1"/>
              </p:cNvSpPr>
              <p:nvPr/>
            </p:nvSpPr>
            <p:spPr bwMode="auto">
              <a:xfrm>
                <a:off x="1728" y="2208"/>
                <a:ext cx="3120" cy="0"/>
              </a:xfrm>
              <a:prstGeom prst="line">
                <a:avLst/>
              </a:prstGeom>
              <a:noFill/>
              <a:ln w="38100">
                <a:solidFill>
                  <a:schemeClr val="tx1"/>
                </a:solidFill>
                <a:round/>
                <a:headEnd/>
                <a:tailEnd type="triangle" w="med" len="med"/>
              </a:ln>
            </p:spPr>
            <p:txBody>
              <a:bodyPr/>
              <a:lstStyle/>
              <a:p>
                <a:endParaRPr lang="zh-CN" altLang="en-US" sz="2400"/>
              </a:p>
            </p:txBody>
          </p:sp>
          <p:sp>
            <p:nvSpPr>
              <p:cNvPr id="11" name="Text Box 9"/>
              <p:cNvSpPr txBox="1">
                <a:spLocks noChangeArrowheads="1"/>
              </p:cNvSpPr>
              <p:nvPr/>
            </p:nvSpPr>
            <p:spPr bwMode="auto">
              <a:xfrm>
                <a:off x="3048" y="2255"/>
                <a:ext cx="504" cy="291"/>
              </a:xfrm>
              <a:prstGeom prst="rect">
                <a:avLst/>
              </a:prstGeom>
              <a:noFill/>
              <a:ln w="9525">
                <a:noFill/>
                <a:miter lim="800000"/>
                <a:headEnd/>
                <a:tailEnd/>
              </a:ln>
            </p:spPr>
            <p:txBody>
              <a:bodyPr wrap="none">
                <a:spAutoFit/>
              </a:bodyPr>
              <a:lstStyle/>
              <a:p>
                <a:pPr eaLnBrk="1" hangingPunct="1"/>
                <a:r>
                  <a:rPr lang="zh-CN" altLang="en-US" sz="2400" dirty="0"/>
                  <a:t>时间</a:t>
                </a:r>
                <a:endParaRPr lang="fr-FR" sz="2400" dirty="0"/>
              </a:p>
            </p:txBody>
          </p:sp>
          <p:sp>
            <p:nvSpPr>
              <p:cNvPr id="12" name="Rectangle 10"/>
              <p:cNvSpPr>
                <a:spLocks noChangeArrowheads="1"/>
              </p:cNvSpPr>
              <p:nvPr/>
            </p:nvSpPr>
            <p:spPr bwMode="auto">
              <a:xfrm>
                <a:off x="1776" y="1584"/>
                <a:ext cx="2880" cy="576"/>
              </a:xfrm>
              <a:prstGeom prst="rect">
                <a:avLst/>
              </a:prstGeom>
              <a:solidFill>
                <a:schemeClr val="accent1"/>
              </a:solidFill>
              <a:ln w="9525">
                <a:solidFill>
                  <a:schemeClr val="tx1"/>
                </a:solidFill>
                <a:miter lim="800000"/>
                <a:headEnd/>
                <a:tailEnd/>
              </a:ln>
            </p:spPr>
            <p:txBody>
              <a:bodyPr wrap="none" anchor="ctr"/>
              <a:lstStyle/>
              <a:p>
                <a:endParaRPr lang="zh-CN" altLang="zh-CN" sz="2400">
                  <a:latin typeface="Times New Roman" pitchFamily="18" charset="0"/>
                </a:endParaRPr>
              </a:p>
            </p:txBody>
          </p:sp>
        </p:grpSp>
      </p:grpSp>
      <p:sp>
        <p:nvSpPr>
          <p:cNvPr id="13" name="Rectangle 11"/>
          <p:cNvSpPr>
            <a:spLocks noChangeArrowheads="1"/>
          </p:cNvSpPr>
          <p:nvPr/>
        </p:nvSpPr>
        <p:spPr bwMode="auto">
          <a:xfrm>
            <a:off x="2743200" y="3079004"/>
            <a:ext cx="4572000" cy="228600"/>
          </a:xfrm>
          <a:prstGeom prst="rect">
            <a:avLst/>
          </a:prstGeom>
          <a:solidFill>
            <a:srgbClr val="3366FF"/>
          </a:solidFill>
          <a:ln w="9525">
            <a:solidFill>
              <a:schemeClr val="tx1"/>
            </a:solidFill>
            <a:miter lim="800000"/>
            <a:headEnd/>
            <a:tailEnd/>
          </a:ln>
        </p:spPr>
        <p:txBody>
          <a:bodyPr wrap="none" anchor="ctr"/>
          <a:lstStyle/>
          <a:p>
            <a:endParaRPr lang="zh-CN" altLang="zh-CN">
              <a:latin typeface="Times New Roman" pitchFamily="18" charset="0"/>
            </a:endParaRPr>
          </a:p>
        </p:txBody>
      </p:sp>
      <p:sp>
        <p:nvSpPr>
          <p:cNvPr id="14" name="Rectangle 12"/>
          <p:cNvSpPr>
            <a:spLocks noChangeArrowheads="1"/>
          </p:cNvSpPr>
          <p:nvPr/>
        </p:nvSpPr>
        <p:spPr bwMode="auto">
          <a:xfrm>
            <a:off x="2743200" y="3307604"/>
            <a:ext cx="4572000" cy="228600"/>
          </a:xfrm>
          <a:prstGeom prst="rect">
            <a:avLst/>
          </a:prstGeom>
          <a:solidFill>
            <a:srgbClr val="99CC00"/>
          </a:solidFill>
          <a:ln w="9525">
            <a:solidFill>
              <a:schemeClr val="tx1"/>
            </a:solidFill>
            <a:miter lim="800000"/>
            <a:headEnd/>
            <a:tailEnd/>
          </a:ln>
        </p:spPr>
        <p:txBody>
          <a:bodyPr wrap="none" anchor="ctr"/>
          <a:lstStyle/>
          <a:p>
            <a:endParaRPr lang="zh-CN" altLang="zh-CN">
              <a:latin typeface="Times New Roman" pitchFamily="18" charset="0"/>
            </a:endParaRPr>
          </a:p>
        </p:txBody>
      </p:sp>
      <p:sp>
        <p:nvSpPr>
          <p:cNvPr id="15" name="Rectangle 13"/>
          <p:cNvSpPr>
            <a:spLocks noChangeArrowheads="1"/>
          </p:cNvSpPr>
          <p:nvPr/>
        </p:nvSpPr>
        <p:spPr bwMode="auto">
          <a:xfrm>
            <a:off x="2743200" y="3536204"/>
            <a:ext cx="4572000" cy="228600"/>
          </a:xfrm>
          <a:prstGeom prst="rect">
            <a:avLst/>
          </a:prstGeom>
          <a:solidFill>
            <a:srgbClr val="FFCC00"/>
          </a:solidFill>
          <a:ln w="9525">
            <a:solidFill>
              <a:schemeClr val="tx1"/>
            </a:solidFill>
            <a:miter lim="800000"/>
            <a:headEnd/>
            <a:tailEnd/>
          </a:ln>
        </p:spPr>
        <p:txBody>
          <a:bodyPr wrap="none" anchor="ctr"/>
          <a:lstStyle/>
          <a:p>
            <a:endParaRPr lang="zh-CN" altLang="zh-CN">
              <a:latin typeface="Times New Roman" pitchFamily="18" charset="0"/>
            </a:endParaRPr>
          </a:p>
        </p:txBody>
      </p:sp>
      <p:sp>
        <p:nvSpPr>
          <p:cNvPr id="16" name="Rectangle 14"/>
          <p:cNvSpPr>
            <a:spLocks noChangeArrowheads="1"/>
          </p:cNvSpPr>
          <p:nvPr/>
        </p:nvSpPr>
        <p:spPr bwMode="auto">
          <a:xfrm>
            <a:off x="2743200" y="3764804"/>
            <a:ext cx="4572000" cy="228600"/>
          </a:xfrm>
          <a:prstGeom prst="rect">
            <a:avLst/>
          </a:prstGeom>
          <a:solidFill>
            <a:srgbClr val="FF00FF"/>
          </a:solidFill>
          <a:ln w="9525">
            <a:solidFill>
              <a:schemeClr val="tx1"/>
            </a:solidFill>
            <a:miter lim="800000"/>
            <a:headEnd/>
            <a:tailEnd/>
          </a:ln>
        </p:spPr>
        <p:txBody>
          <a:bodyPr wrap="none" anchor="ctr"/>
          <a:lstStyle/>
          <a:p>
            <a:endParaRPr lang="zh-CN" altLang="zh-CN">
              <a:latin typeface="Times New Roman" pitchFamily="18" charset="0"/>
            </a:endParaRPr>
          </a:p>
        </p:txBody>
      </p:sp>
      <p:grpSp>
        <p:nvGrpSpPr>
          <p:cNvPr id="17" name="Group 15"/>
          <p:cNvGrpSpPr>
            <a:grpSpLocks/>
          </p:cNvGrpSpPr>
          <p:nvPr/>
        </p:nvGrpSpPr>
        <p:grpSpPr bwMode="auto">
          <a:xfrm>
            <a:off x="381000" y="4312495"/>
            <a:ext cx="7239000" cy="2520951"/>
            <a:chOff x="288" y="2543"/>
            <a:chExt cx="4560" cy="1588"/>
          </a:xfrm>
        </p:grpSpPr>
        <p:sp>
          <p:nvSpPr>
            <p:cNvPr id="18" name="Text Box 16"/>
            <p:cNvSpPr txBox="1">
              <a:spLocks noChangeArrowheads="1"/>
            </p:cNvSpPr>
            <p:nvPr/>
          </p:nvSpPr>
          <p:spPr bwMode="auto">
            <a:xfrm>
              <a:off x="288" y="2543"/>
              <a:ext cx="2680" cy="291"/>
            </a:xfrm>
            <a:prstGeom prst="rect">
              <a:avLst/>
            </a:prstGeom>
            <a:noFill/>
            <a:ln w="9525">
              <a:noFill/>
              <a:miter lim="800000"/>
              <a:headEnd/>
              <a:tailEnd/>
            </a:ln>
          </p:spPr>
          <p:txBody>
            <a:bodyPr wrap="none">
              <a:spAutoFit/>
            </a:bodyPr>
            <a:lstStyle/>
            <a:p>
              <a:r>
                <a:rPr lang="en-US" altLang="zh-CN" sz="2400" dirty="0"/>
                <a:t>TDM</a:t>
              </a:r>
              <a:r>
                <a:rPr lang="zh-CN" altLang="en-US" sz="2400" dirty="0"/>
                <a:t>：时分复用（划分时隙）</a:t>
              </a:r>
              <a:endParaRPr lang="fr-FR" altLang="zh-CN" sz="2400" dirty="0"/>
            </a:p>
          </p:txBody>
        </p:sp>
        <p:sp>
          <p:nvSpPr>
            <p:cNvPr id="19" name="Line 17"/>
            <p:cNvSpPr>
              <a:spLocks noChangeShapeType="1"/>
            </p:cNvSpPr>
            <p:nvPr/>
          </p:nvSpPr>
          <p:spPr bwMode="auto">
            <a:xfrm flipV="1">
              <a:off x="1728" y="2977"/>
              <a:ext cx="0" cy="816"/>
            </a:xfrm>
            <a:prstGeom prst="line">
              <a:avLst/>
            </a:prstGeom>
            <a:noFill/>
            <a:ln w="38100">
              <a:solidFill>
                <a:schemeClr val="tx1"/>
              </a:solidFill>
              <a:round/>
              <a:headEnd/>
              <a:tailEnd type="triangle" w="med" len="med"/>
            </a:ln>
          </p:spPr>
          <p:txBody>
            <a:bodyPr/>
            <a:lstStyle/>
            <a:p>
              <a:endParaRPr lang="zh-CN" altLang="en-US" sz="2400"/>
            </a:p>
          </p:txBody>
        </p:sp>
        <p:sp>
          <p:nvSpPr>
            <p:cNvPr id="20" name="Text Box 18"/>
            <p:cNvSpPr txBox="1">
              <a:spLocks noChangeArrowheads="1"/>
            </p:cNvSpPr>
            <p:nvPr/>
          </p:nvSpPr>
          <p:spPr bwMode="auto">
            <a:xfrm>
              <a:off x="720" y="3265"/>
              <a:ext cx="1118" cy="291"/>
            </a:xfrm>
            <a:prstGeom prst="rect">
              <a:avLst/>
            </a:prstGeom>
            <a:noFill/>
            <a:ln w="9525">
              <a:noFill/>
              <a:miter lim="800000"/>
              <a:headEnd/>
              <a:tailEnd/>
            </a:ln>
          </p:spPr>
          <p:txBody>
            <a:bodyPr wrap="none">
              <a:spAutoFit/>
            </a:bodyPr>
            <a:lstStyle/>
            <a:p>
              <a:pPr eaLnBrk="1" hangingPunct="1"/>
              <a:r>
                <a:rPr lang="zh-CN" altLang="en-US" sz="2400" dirty="0"/>
                <a:t>频率（</a:t>
              </a:r>
              <a:r>
                <a:rPr lang="en-US" altLang="zh-CN" sz="2400" dirty="0"/>
                <a:t>Hz</a:t>
              </a:r>
              <a:r>
                <a:rPr lang="zh-CN" altLang="en-US" sz="2400" dirty="0"/>
                <a:t>）</a:t>
              </a:r>
              <a:endParaRPr lang="fr-FR" altLang="zh-CN" sz="2400" dirty="0"/>
            </a:p>
          </p:txBody>
        </p:sp>
        <p:sp>
          <p:nvSpPr>
            <p:cNvPr id="21" name="Line 19"/>
            <p:cNvSpPr>
              <a:spLocks noChangeShapeType="1"/>
            </p:cNvSpPr>
            <p:nvPr/>
          </p:nvSpPr>
          <p:spPr bwMode="auto">
            <a:xfrm>
              <a:off x="1728" y="3793"/>
              <a:ext cx="3120" cy="0"/>
            </a:xfrm>
            <a:prstGeom prst="line">
              <a:avLst/>
            </a:prstGeom>
            <a:noFill/>
            <a:ln w="38100">
              <a:solidFill>
                <a:schemeClr val="tx1"/>
              </a:solidFill>
              <a:round/>
              <a:headEnd/>
              <a:tailEnd type="triangle" w="med" len="med"/>
            </a:ln>
          </p:spPr>
          <p:txBody>
            <a:bodyPr/>
            <a:lstStyle/>
            <a:p>
              <a:endParaRPr lang="zh-CN" altLang="en-US" sz="2400"/>
            </a:p>
          </p:txBody>
        </p:sp>
        <p:sp>
          <p:nvSpPr>
            <p:cNvPr id="22" name="Text Box 20"/>
            <p:cNvSpPr txBox="1">
              <a:spLocks noChangeArrowheads="1"/>
            </p:cNvSpPr>
            <p:nvPr/>
          </p:nvSpPr>
          <p:spPr bwMode="auto">
            <a:xfrm>
              <a:off x="3048" y="3840"/>
              <a:ext cx="504" cy="291"/>
            </a:xfrm>
            <a:prstGeom prst="rect">
              <a:avLst/>
            </a:prstGeom>
            <a:noFill/>
            <a:ln w="9525">
              <a:noFill/>
              <a:miter lim="800000"/>
              <a:headEnd/>
              <a:tailEnd/>
            </a:ln>
          </p:spPr>
          <p:txBody>
            <a:bodyPr wrap="none">
              <a:spAutoFit/>
            </a:bodyPr>
            <a:lstStyle/>
            <a:p>
              <a:r>
                <a:rPr lang="zh-CN" altLang="en-US" sz="2400" dirty="0"/>
                <a:t>时间</a:t>
              </a:r>
              <a:endParaRPr lang="fr-FR" sz="2400" dirty="0"/>
            </a:p>
          </p:txBody>
        </p:sp>
        <p:sp>
          <p:nvSpPr>
            <p:cNvPr id="23" name="Rectangle 21"/>
            <p:cNvSpPr>
              <a:spLocks noChangeArrowheads="1"/>
            </p:cNvSpPr>
            <p:nvPr/>
          </p:nvSpPr>
          <p:spPr bwMode="auto">
            <a:xfrm>
              <a:off x="1776" y="3168"/>
              <a:ext cx="2880" cy="576"/>
            </a:xfrm>
            <a:prstGeom prst="rect">
              <a:avLst/>
            </a:prstGeom>
            <a:solidFill>
              <a:schemeClr val="accent1"/>
            </a:solidFill>
            <a:ln w="9525">
              <a:solidFill>
                <a:schemeClr val="tx1"/>
              </a:solidFill>
              <a:miter lim="800000"/>
              <a:headEnd/>
              <a:tailEnd/>
            </a:ln>
          </p:spPr>
          <p:txBody>
            <a:bodyPr wrap="none" anchor="ctr"/>
            <a:lstStyle/>
            <a:p>
              <a:endParaRPr lang="zh-CN" altLang="zh-CN" sz="2400">
                <a:latin typeface="Times New Roman" pitchFamily="18" charset="0"/>
              </a:endParaRPr>
            </a:p>
          </p:txBody>
        </p:sp>
      </p:grpSp>
      <p:grpSp>
        <p:nvGrpSpPr>
          <p:cNvPr id="24" name="Group 22"/>
          <p:cNvGrpSpPr>
            <a:grpSpLocks/>
          </p:cNvGrpSpPr>
          <p:nvPr/>
        </p:nvGrpSpPr>
        <p:grpSpPr bwMode="auto">
          <a:xfrm>
            <a:off x="2743200" y="5304679"/>
            <a:ext cx="3886200" cy="914400"/>
            <a:chOff x="1776" y="3168"/>
            <a:chExt cx="2448" cy="576"/>
          </a:xfrm>
        </p:grpSpPr>
        <p:sp>
          <p:nvSpPr>
            <p:cNvPr id="25" name="Rectangle 23"/>
            <p:cNvSpPr>
              <a:spLocks noChangeArrowheads="1"/>
            </p:cNvSpPr>
            <p:nvPr/>
          </p:nvSpPr>
          <p:spPr bwMode="auto">
            <a:xfrm>
              <a:off x="1776" y="3168"/>
              <a:ext cx="144" cy="576"/>
            </a:xfrm>
            <a:prstGeom prst="rect">
              <a:avLst/>
            </a:prstGeom>
            <a:solidFill>
              <a:srgbClr val="3366FF"/>
            </a:solidFill>
            <a:ln w="9525">
              <a:solidFill>
                <a:schemeClr val="tx1"/>
              </a:solidFill>
              <a:miter lim="800000"/>
              <a:headEnd/>
              <a:tailEnd/>
            </a:ln>
          </p:spPr>
          <p:txBody>
            <a:bodyPr wrap="none" anchor="ctr"/>
            <a:lstStyle/>
            <a:p>
              <a:endParaRPr lang="zh-CN" altLang="zh-CN">
                <a:latin typeface="Times New Roman" pitchFamily="18" charset="0"/>
              </a:endParaRPr>
            </a:p>
          </p:txBody>
        </p:sp>
        <p:sp>
          <p:nvSpPr>
            <p:cNvPr id="26" name="Rectangle 24"/>
            <p:cNvSpPr>
              <a:spLocks noChangeArrowheads="1"/>
            </p:cNvSpPr>
            <p:nvPr/>
          </p:nvSpPr>
          <p:spPr bwMode="auto">
            <a:xfrm>
              <a:off x="2352" y="3168"/>
              <a:ext cx="144" cy="576"/>
            </a:xfrm>
            <a:prstGeom prst="rect">
              <a:avLst/>
            </a:prstGeom>
            <a:solidFill>
              <a:srgbClr val="3366FF"/>
            </a:solidFill>
            <a:ln w="9525">
              <a:solidFill>
                <a:schemeClr val="tx1"/>
              </a:solidFill>
              <a:miter lim="800000"/>
              <a:headEnd/>
              <a:tailEnd/>
            </a:ln>
          </p:spPr>
          <p:txBody>
            <a:bodyPr wrap="none" anchor="ctr"/>
            <a:lstStyle/>
            <a:p>
              <a:endParaRPr lang="zh-CN" altLang="zh-CN">
                <a:latin typeface="Times New Roman" pitchFamily="18" charset="0"/>
              </a:endParaRPr>
            </a:p>
          </p:txBody>
        </p:sp>
        <p:sp>
          <p:nvSpPr>
            <p:cNvPr id="27" name="Rectangle 25"/>
            <p:cNvSpPr>
              <a:spLocks noChangeArrowheads="1"/>
            </p:cNvSpPr>
            <p:nvPr/>
          </p:nvSpPr>
          <p:spPr bwMode="auto">
            <a:xfrm>
              <a:off x="2928" y="3168"/>
              <a:ext cx="144" cy="576"/>
            </a:xfrm>
            <a:prstGeom prst="rect">
              <a:avLst/>
            </a:prstGeom>
            <a:solidFill>
              <a:srgbClr val="3366FF"/>
            </a:solidFill>
            <a:ln w="9525">
              <a:solidFill>
                <a:schemeClr val="tx1"/>
              </a:solidFill>
              <a:miter lim="800000"/>
              <a:headEnd/>
              <a:tailEnd/>
            </a:ln>
          </p:spPr>
          <p:txBody>
            <a:bodyPr wrap="none" anchor="ctr"/>
            <a:lstStyle/>
            <a:p>
              <a:endParaRPr lang="zh-CN" altLang="zh-CN">
                <a:latin typeface="Times New Roman" pitchFamily="18" charset="0"/>
              </a:endParaRPr>
            </a:p>
          </p:txBody>
        </p:sp>
        <p:sp>
          <p:nvSpPr>
            <p:cNvPr id="28" name="Rectangle 26"/>
            <p:cNvSpPr>
              <a:spLocks noChangeArrowheads="1"/>
            </p:cNvSpPr>
            <p:nvPr/>
          </p:nvSpPr>
          <p:spPr bwMode="auto">
            <a:xfrm>
              <a:off x="3504" y="3168"/>
              <a:ext cx="144" cy="576"/>
            </a:xfrm>
            <a:prstGeom prst="rect">
              <a:avLst/>
            </a:prstGeom>
            <a:solidFill>
              <a:srgbClr val="3366FF"/>
            </a:solidFill>
            <a:ln w="9525">
              <a:solidFill>
                <a:schemeClr val="tx1"/>
              </a:solidFill>
              <a:miter lim="800000"/>
              <a:headEnd/>
              <a:tailEnd/>
            </a:ln>
          </p:spPr>
          <p:txBody>
            <a:bodyPr wrap="none" anchor="ctr"/>
            <a:lstStyle/>
            <a:p>
              <a:endParaRPr lang="zh-CN" altLang="zh-CN">
                <a:latin typeface="Times New Roman" pitchFamily="18" charset="0"/>
              </a:endParaRPr>
            </a:p>
          </p:txBody>
        </p:sp>
        <p:sp>
          <p:nvSpPr>
            <p:cNvPr id="29" name="Rectangle 27"/>
            <p:cNvSpPr>
              <a:spLocks noChangeArrowheads="1"/>
            </p:cNvSpPr>
            <p:nvPr/>
          </p:nvSpPr>
          <p:spPr bwMode="auto">
            <a:xfrm>
              <a:off x="4080" y="3168"/>
              <a:ext cx="144" cy="576"/>
            </a:xfrm>
            <a:prstGeom prst="rect">
              <a:avLst/>
            </a:prstGeom>
            <a:solidFill>
              <a:srgbClr val="3366FF"/>
            </a:solidFill>
            <a:ln w="9525">
              <a:solidFill>
                <a:schemeClr val="tx1"/>
              </a:solidFill>
              <a:miter lim="800000"/>
              <a:headEnd/>
              <a:tailEnd/>
            </a:ln>
          </p:spPr>
          <p:txBody>
            <a:bodyPr wrap="none" anchor="ctr"/>
            <a:lstStyle/>
            <a:p>
              <a:endParaRPr lang="zh-CN" altLang="zh-CN">
                <a:latin typeface="Times New Roman" pitchFamily="18" charset="0"/>
              </a:endParaRPr>
            </a:p>
          </p:txBody>
        </p:sp>
      </p:grpSp>
      <p:grpSp>
        <p:nvGrpSpPr>
          <p:cNvPr id="30" name="Group 28"/>
          <p:cNvGrpSpPr>
            <a:grpSpLocks/>
          </p:cNvGrpSpPr>
          <p:nvPr/>
        </p:nvGrpSpPr>
        <p:grpSpPr bwMode="auto">
          <a:xfrm>
            <a:off x="2971800" y="5304679"/>
            <a:ext cx="3886200" cy="914400"/>
            <a:chOff x="1920" y="3168"/>
            <a:chExt cx="2448" cy="576"/>
          </a:xfrm>
        </p:grpSpPr>
        <p:sp>
          <p:nvSpPr>
            <p:cNvPr id="31" name="Rectangle 29"/>
            <p:cNvSpPr>
              <a:spLocks noChangeArrowheads="1"/>
            </p:cNvSpPr>
            <p:nvPr/>
          </p:nvSpPr>
          <p:spPr bwMode="auto">
            <a:xfrm>
              <a:off x="1920" y="3168"/>
              <a:ext cx="144" cy="576"/>
            </a:xfrm>
            <a:prstGeom prst="rect">
              <a:avLst/>
            </a:prstGeom>
            <a:solidFill>
              <a:srgbClr val="99CC00"/>
            </a:solidFill>
            <a:ln w="9525">
              <a:solidFill>
                <a:schemeClr val="tx1"/>
              </a:solidFill>
              <a:miter lim="800000"/>
              <a:headEnd/>
              <a:tailEnd/>
            </a:ln>
          </p:spPr>
          <p:txBody>
            <a:bodyPr wrap="none" anchor="ctr"/>
            <a:lstStyle/>
            <a:p>
              <a:endParaRPr lang="zh-CN" altLang="zh-CN">
                <a:latin typeface="Times New Roman" pitchFamily="18" charset="0"/>
              </a:endParaRPr>
            </a:p>
          </p:txBody>
        </p:sp>
        <p:sp>
          <p:nvSpPr>
            <p:cNvPr id="32" name="Rectangle 30"/>
            <p:cNvSpPr>
              <a:spLocks noChangeArrowheads="1"/>
            </p:cNvSpPr>
            <p:nvPr/>
          </p:nvSpPr>
          <p:spPr bwMode="auto">
            <a:xfrm>
              <a:off x="2496" y="3168"/>
              <a:ext cx="144" cy="576"/>
            </a:xfrm>
            <a:prstGeom prst="rect">
              <a:avLst/>
            </a:prstGeom>
            <a:solidFill>
              <a:srgbClr val="99CC00"/>
            </a:solidFill>
            <a:ln w="9525">
              <a:solidFill>
                <a:schemeClr val="tx1"/>
              </a:solidFill>
              <a:miter lim="800000"/>
              <a:headEnd/>
              <a:tailEnd/>
            </a:ln>
          </p:spPr>
          <p:txBody>
            <a:bodyPr wrap="none" anchor="ctr"/>
            <a:lstStyle/>
            <a:p>
              <a:endParaRPr lang="zh-CN" altLang="zh-CN">
                <a:latin typeface="Times New Roman" pitchFamily="18" charset="0"/>
              </a:endParaRPr>
            </a:p>
          </p:txBody>
        </p:sp>
        <p:sp>
          <p:nvSpPr>
            <p:cNvPr id="33" name="Rectangle 31"/>
            <p:cNvSpPr>
              <a:spLocks noChangeArrowheads="1"/>
            </p:cNvSpPr>
            <p:nvPr/>
          </p:nvSpPr>
          <p:spPr bwMode="auto">
            <a:xfrm>
              <a:off x="3072" y="3168"/>
              <a:ext cx="144" cy="576"/>
            </a:xfrm>
            <a:prstGeom prst="rect">
              <a:avLst/>
            </a:prstGeom>
            <a:solidFill>
              <a:srgbClr val="99CC00"/>
            </a:solidFill>
            <a:ln w="9525">
              <a:solidFill>
                <a:schemeClr val="tx1"/>
              </a:solidFill>
              <a:miter lim="800000"/>
              <a:headEnd/>
              <a:tailEnd/>
            </a:ln>
          </p:spPr>
          <p:txBody>
            <a:bodyPr wrap="none" anchor="ctr"/>
            <a:lstStyle/>
            <a:p>
              <a:endParaRPr lang="zh-CN" altLang="zh-CN">
                <a:latin typeface="Times New Roman" pitchFamily="18" charset="0"/>
              </a:endParaRPr>
            </a:p>
          </p:txBody>
        </p:sp>
        <p:sp>
          <p:nvSpPr>
            <p:cNvPr id="34" name="Rectangle 32"/>
            <p:cNvSpPr>
              <a:spLocks noChangeArrowheads="1"/>
            </p:cNvSpPr>
            <p:nvPr/>
          </p:nvSpPr>
          <p:spPr bwMode="auto">
            <a:xfrm>
              <a:off x="3648" y="3168"/>
              <a:ext cx="144" cy="576"/>
            </a:xfrm>
            <a:prstGeom prst="rect">
              <a:avLst/>
            </a:prstGeom>
            <a:solidFill>
              <a:srgbClr val="99CC00"/>
            </a:solidFill>
            <a:ln w="9525">
              <a:solidFill>
                <a:schemeClr val="tx1"/>
              </a:solidFill>
              <a:miter lim="800000"/>
              <a:headEnd/>
              <a:tailEnd/>
            </a:ln>
          </p:spPr>
          <p:txBody>
            <a:bodyPr wrap="none" anchor="ctr"/>
            <a:lstStyle/>
            <a:p>
              <a:endParaRPr lang="zh-CN" altLang="zh-CN">
                <a:latin typeface="Times New Roman" pitchFamily="18" charset="0"/>
              </a:endParaRPr>
            </a:p>
          </p:txBody>
        </p:sp>
        <p:sp>
          <p:nvSpPr>
            <p:cNvPr id="35" name="Rectangle 33"/>
            <p:cNvSpPr>
              <a:spLocks noChangeArrowheads="1"/>
            </p:cNvSpPr>
            <p:nvPr/>
          </p:nvSpPr>
          <p:spPr bwMode="auto">
            <a:xfrm>
              <a:off x="4224" y="3168"/>
              <a:ext cx="144" cy="576"/>
            </a:xfrm>
            <a:prstGeom prst="rect">
              <a:avLst/>
            </a:prstGeom>
            <a:solidFill>
              <a:srgbClr val="99CC00"/>
            </a:solidFill>
            <a:ln w="9525">
              <a:solidFill>
                <a:schemeClr val="tx1"/>
              </a:solidFill>
              <a:miter lim="800000"/>
              <a:headEnd/>
              <a:tailEnd/>
            </a:ln>
          </p:spPr>
          <p:txBody>
            <a:bodyPr wrap="none" anchor="ctr"/>
            <a:lstStyle/>
            <a:p>
              <a:endParaRPr lang="zh-CN" altLang="zh-CN">
                <a:latin typeface="Times New Roman" pitchFamily="18" charset="0"/>
              </a:endParaRPr>
            </a:p>
          </p:txBody>
        </p:sp>
      </p:grpSp>
      <p:grpSp>
        <p:nvGrpSpPr>
          <p:cNvPr id="36" name="Group 34"/>
          <p:cNvGrpSpPr>
            <a:grpSpLocks/>
          </p:cNvGrpSpPr>
          <p:nvPr/>
        </p:nvGrpSpPr>
        <p:grpSpPr bwMode="auto">
          <a:xfrm>
            <a:off x="3200400" y="5304679"/>
            <a:ext cx="3886200" cy="914400"/>
            <a:chOff x="2064" y="3168"/>
            <a:chExt cx="2448" cy="576"/>
          </a:xfrm>
        </p:grpSpPr>
        <p:sp>
          <p:nvSpPr>
            <p:cNvPr id="37" name="Rectangle 35"/>
            <p:cNvSpPr>
              <a:spLocks noChangeArrowheads="1"/>
            </p:cNvSpPr>
            <p:nvPr/>
          </p:nvSpPr>
          <p:spPr bwMode="auto">
            <a:xfrm>
              <a:off x="2064" y="3168"/>
              <a:ext cx="144" cy="576"/>
            </a:xfrm>
            <a:prstGeom prst="rect">
              <a:avLst/>
            </a:prstGeom>
            <a:solidFill>
              <a:srgbClr val="FFCC00"/>
            </a:solidFill>
            <a:ln w="9525">
              <a:solidFill>
                <a:schemeClr val="tx1"/>
              </a:solidFill>
              <a:miter lim="800000"/>
              <a:headEnd/>
              <a:tailEnd/>
            </a:ln>
          </p:spPr>
          <p:txBody>
            <a:bodyPr wrap="none" anchor="ctr"/>
            <a:lstStyle/>
            <a:p>
              <a:endParaRPr lang="zh-CN" altLang="zh-CN">
                <a:latin typeface="Times New Roman" pitchFamily="18" charset="0"/>
              </a:endParaRPr>
            </a:p>
          </p:txBody>
        </p:sp>
        <p:sp>
          <p:nvSpPr>
            <p:cNvPr id="38" name="Rectangle 36"/>
            <p:cNvSpPr>
              <a:spLocks noChangeArrowheads="1"/>
            </p:cNvSpPr>
            <p:nvPr/>
          </p:nvSpPr>
          <p:spPr bwMode="auto">
            <a:xfrm>
              <a:off x="2640" y="3168"/>
              <a:ext cx="144" cy="576"/>
            </a:xfrm>
            <a:prstGeom prst="rect">
              <a:avLst/>
            </a:prstGeom>
            <a:solidFill>
              <a:srgbClr val="FFCC00"/>
            </a:solidFill>
            <a:ln w="9525">
              <a:solidFill>
                <a:schemeClr val="tx1"/>
              </a:solidFill>
              <a:miter lim="800000"/>
              <a:headEnd/>
              <a:tailEnd/>
            </a:ln>
          </p:spPr>
          <p:txBody>
            <a:bodyPr wrap="none" anchor="ctr"/>
            <a:lstStyle/>
            <a:p>
              <a:endParaRPr lang="zh-CN" altLang="zh-CN">
                <a:latin typeface="Times New Roman" pitchFamily="18" charset="0"/>
              </a:endParaRPr>
            </a:p>
          </p:txBody>
        </p:sp>
        <p:sp>
          <p:nvSpPr>
            <p:cNvPr id="39" name="Rectangle 37"/>
            <p:cNvSpPr>
              <a:spLocks noChangeArrowheads="1"/>
            </p:cNvSpPr>
            <p:nvPr/>
          </p:nvSpPr>
          <p:spPr bwMode="auto">
            <a:xfrm>
              <a:off x="3216" y="3168"/>
              <a:ext cx="144" cy="576"/>
            </a:xfrm>
            <a:prstGeom prst="rect">
              <a:avLst/>
            </a:prstGeom>
            <a:solidFill>
              <a:srgbClr val="FFCC00"/>
            </a:solidFill>
            <a:ln w="9525">
              <a:solidFill>
                <a:schemeClr val="tx1"/>
              </a:solidFill>
              <a:miter lim="800000"/>
              <a:headEnd/>
              <a:tailEnd/>
            </a:ln>
          </p:spPr>
          <p:txBody>
            <a:bodyPr wrap="none" anchor="ctr"/>
            <a:lstStyle/>
            <a:p>
              <a:endParaRPr lang="zh-CN" altLang="zh-CN">
                <a:latin typeface="Times New Roman" pitchFamily="18" charset="0"/>
              </a:endParaRPr>
            </a:p>
          </p:txBody>
        </p:sp>
        <p:sp>
          <p:nvSpPr>
            <p:cNvPr id="40" name="Rectangle 38"/>
            <p:cNvSpPr>
              <a:spLocks noChangeArrowheads="1"/>
            </p:cNvSpPr>
            <p:nvPr/>
          </p:nvSpPr>
          <p:spPr bwMode="auto">
            <a:xfrm>
              <a:off x="3792" y="3168"/>
              <a:ext cx="144" cy="576"/>
            </a:xfrm>
            <a:prstGeom prst="rect">
              <a:avLst/>
            </a:prstGeom>
            <a:solidFill>
              <a:srgbClr val="FFCC00"/>
            </a:solidFill>
            <a:ln w="9525">
              <a:solidFill>
                <a:schemeClr val="tx1"/>
              </a:solidFill>
              <a:miter lim="800000"/>
              <a:headEnd/>
              <a:tailEnd/>
            </a:ln>
          </p:spPr>
          <p:txBody>
            <a:bodyPr wrap="none" anchor="ctr"/>
            <a:lstStyle/>
            <a:p>
              <a:endParaRPr lang="zh-CN" altLang="zh-CN">
                <a:latin typeface="Times New Roman" pitchFamily="18" charset="0"/>
              </a:endParaRPr>
            </a:p>
          </p:txBody>
        </p:sp>
        <p:sp>
          <p:nvSpPr>
            <p:cNvPr id="41" name="Rectangle 39"/>
            <p:cNvSpPr>
              <a:spLocks noChangeArrowheads="1"/>
            </p:cNvSpPr>
            <p:nvPr/>
          </p:nvSpPr>
          <p:spPr bwMode="auto">
            <a:xfrm>
              <a:off x="4368" y="3168"/>
              <a:ext cx="144" cy="576"/>
            </a:xfrm>
            <a:prstGeom prst="rect">
              <a:avLst/>
            </a:prstGeom>
            <a:solidFill>
              <a:srgbClr val="FFCC00"/>
            </a:solidFill>
            <a:ln w="9525">
              <a:solidFill>
                <a:schemeClr val="tx1"/>
              </a:solidFill>
              <a:miter lim="800000"/>
              <a:headEnd/>
              <a:tailEnd/>
            </a:ln>
          </p:spPr>
          <p:txBody>
            <a:bodyPr wrap="none" anchor="ctr"/>
            <a:lstStyle/>
            <a:p>
              <a:endParaRPr lang="zh-CN" altLang="zh-CN">
                <a:latin typeface="Times New Roman" pitchFamily="18" charset="0"/>
              </a:endParaRPr>
            </a:p>
          </p:txBody>
        </p:sp>
      </p:grpSp>
      <p:grpSp>
        <p:nvGrpSpPr>
          <p:cNvPr id="42" name="Group 40"/>
          <p:cNvGrpSpPr>
            <a:grpSpLocks/>
          </p:cNvGrpSpPr>
          <p:nvPr/>
        </p:nvGrpSpPr>
        <p:grpSpPr bwMode="auto">
          <a:xfrm>
            <a:off x="3429000" y="5304679"/>
            <a:ext cx="3886200" cy="914400"/>
            <a:chOff x="2208" y="3168"/>
            <a:chExt cx="2448" cy="576"/>
          </a:xfrm>
        </p:grpSpPr>
        <p:sp>
          <p:nvSpPr>
            <p:cNvPr id="43" name="Rectangle 41"/>
            <p:cNvSpPr>
              <a:spLocks noChangeArrowheads="1"/>
            </p:cNvSpPr>
            <p:nvPr/>
          </p:nvSpPr>
          <p:spPr bwMode="auto">
            <a:xfrm>
              <a:off x="2208" y="3168"/>
              <a:ext cx="144" cy="576"/>
            </a:xfrm>
            <a:prstGeom prst="rect">
              <a:avLst/>
            </a:prstGeom>
            <a:solidFill>
              <a:srgbClr val="FF00FF"/>
            </a:solidFill>
            <a:ln w="9525">
              <a:solidFill>
                <a:schemeClr val="tx1"/>
              </a:solidFill>
              <a:miter lim="800000"/>
              <a:headEnd/>
              <a:tailEnd/>
            </a:ln>
          </p:spPr>
          <p:txBody>
            <a:bodyPr wrap="none" anchor="ctr"/>
            <a:lstStyle/>
            <a:p>
              <a:endParaRPr lang="zh-CN" altLang="zh-CN">
                <a:latin typeface="Times New Roman" pitchFamily="18" charset="0"/>
              </a:endParaRPr>
            </a:p>
          </p:txBody>
        </p:sp>
        <p:sp>
          <p:nvSpPr>
            <p:cNvPr id="44" name="Rectangle 42"/>
            <p:cNvSpPr>
              <a:spLocks noChangeArrowheads="1"/>
            </p:cNvSpPr>
            <p:nvPr/>
          </p:nvSpPr>
          <p:spPr bwMode="auto">
            <a:xfrm>
              <a:off x="2784" y="3168"/>
              <a:ext cx="144" cy="576"/>
            </a:xfrm>
            <a:prstGeom prst="rect">
              <a:avLst/>
            </a:prstGeom>
            <a:solidFill>
              <a:srgbClr val="FF00FF"/>
            </a:solidFill>
            <a:ln w="9525">
              <a:solidFill>
                <a:schemeClr val="tx1"/>
              </a:solidFill>
              <a:miter lim="800000"/>
              <a:headEnd/>
              <a:tailEnd/>
            </a:ln>
          </p:spPr>
          <p:txBody>
            <a:bodyPr wrap="none" anchor="ctr"/>
            <a:lstStyle/>
            <a:p>
              <a:endParaRPr lang="zh-CN" altLang="zh-CN">
                <a:latin typeface="Times New Roman" pitchFamily="18" charset="0"/>
              </a:endParaRPr>
            </a:p>
          </p:txBody>
        </p:sp>
        <p:sp>
          <p:nvSpPr>
            <p:cNvPr id="45" name="Rectangle 43"/>
            <p:cNvSpPr>
              <a:spLocks noChangeArrowheads="1"/>
            </p:cNvSpPr>
            <p:nvPr/>
          </p:nvSpPr>
          <p:spPr bwMode="auto">
            <a:xfrm>
              <a:off x="3360" y="3168"/>
              <a:ext cx="144" cy="576"/>
            </a:xfrm>
            <a:prstGeom prst="rect">
              <a:avLst/>
            </a:prstGeom>
            <a:solidFill>
              <a:srgbClr val="FF00FF"/>
            </a:solidFill>
            <a:ln w="9525">
              <a:solidFill>
                <a:schemeClr val="tx1"/>
              </a:solidFill>
              <a:miter lim="800000"/>
              <a:headEnd/>
              <a:tailEnd/>
            </a:ln>
          </p:spPr>
          <p:txBody>
            <a:bodyPr wrap="none" anchor="ctr"/>
            <a:lstStyle/>
            <a:p>
              <a:endParaRPr lang="zh-CN" altLang="zh-CN">
                <a:latin typeface="Times New Roman" pitchFamily="18" charset="0"/>
              </a:endParaRPr>
            </a:p>
          </p:txBody>
        </p:sp>
        <p:sp>
          <p:nvSpPr>
            <p:cNvPr id="46" name="Rectangle 44"/>
            <p:cNvSpPr>
              <a:spLocks noChangeArrowheads="1"/>
            </p:cNvSpPr>
            <p:nvPr/>
          </p:nvSpPr>
          <p:spPr bwMode="auto">
            <a:xfrm>
              <a:off x="3936" y="3168"/>
              <a:ext cx="144" cy="576"/>
            </a:xfrm>
            <a:prstGeom prst="rect">
              <a:avLst/>
            </a:prstGeom>
            <a:solidFill>
              <a:srgbClr val="FF00FF"/>
            </a:solidFill>
            <a:ln w="9525">
              <a:solidFill>
                <a:schemeClr val="tx1"/>
              </a:solidFill>
              <a:miter lim="800000"/>
              <a:headEnd/>
              <a:tailEnd/>
            </a:ln>
          </p:spPr>
          <p:txBody>
            <a:bodyPr wrap="none" anchor="ctr"/>
            <a:lstStyle/>
            <a:p>
              <a:endParaRPr lang="zh-CN" altLang="zh-CN">
                <a:latin typeface="Times New Roman" pitchFamily="18" charset="0"/>
              </a:endParaRPr>
            </a:p>
          </p:txBody>
        </p:sp>
        <p:sp>
          <p:nvSpPr>
            <p:cNvPr id="47" name="Rectangle 45"/>
            <p:cNvSpPr>
              <a:spLocks noChangeArrowheads="1"/>
            </p:cNvSpPr>
            <p:nvPr/>
          </p:nvSpPr>
          <p:spPr bwMode="auto">
            <a:xfrm>
              <a:off x="4512" y="3168"/>
              <a:ext cx="144" cy="576"/>
            </a:xfrm>
            <a:prstGeom prst="rect">
              <a:avLst/>
            </a:prstGeom>
            <a:solidFill>
              <a:srgbClr val="FF00FF"/>
            </a:solidFill>
            <a:ln w="9525">
              <a:solidFill>
                <a:schemeClr val="tx1"/>
              </a:solidFill>
              <a:miter lim="800000"/>
              <a:headEnd/>
              <a:tailEnd/>
            </a:ln>
          </p:spPr>
          <p:txBody>
            <a:bodyPr wrap="none" anchor="ctr"/>
            <a:lstStyle/>
            <a:p>
              <a:endParaRPr lang="zh-CN" altLang="zh-CN">
                <a:latin typeface="Times New Roman" pitchFamily="18" charset="0"/>
              </a:endParaRPr>
            </a:p>
          </p:txBody>
        </p:sp>
      </p:grpSp>
      <p:grpSp>
        <p:nvGrpSpPr>
          <p:cNvPr id="48" name="Group 46"/>
          <p:cNvGrpSpPr>
            <a:grpSpLocks/>
          </p:cNvGrpSpPr>
          <p:nvPr/>
        </p:nvGrpSpPr>
        <p:grpSpPr bwMode="auto">
          <a:xfrm>
            <a:off x="2743200" y="3307604"/>
            <a:ext cx="4572000" cy="457200"/>
            <a:chOff x="1776" y="1728"/>
            <a:chExt cx="2880" cy="288"/>
          </a:xfrm>
        </p:grpSpPr>
        <p:sp>
          <p:nvSpPr>
            <p:cNvPr id="49" name="Line 47"/>
            <p:cNvSpPr>
              <a:spLocks noChangeShapeType="1"/>
            </p:cNvSpPr>
            <p:nvPr/>
          </p:nvSpPr>
          <p:spPr bwMode="auto">
            <a:xfrm flipV="1">
              <a:off x="1776" y="1728"/>
              <a:ext cx="2880" cy="0"/>
            </a:xfrm>
            <a:prstGeom prst="line">
              <a:avLst/>
            </a:prstGeom>
            <a:noFill/>
            <a:ln w="9525">
              <a:solidFill>
                <a:schemeClr val="tx1"/>
              </a:solidFill>
              <a:round/>
              <a:headEnd/>
              <a:tailEnd/>
            </a:ln>
          </p:spPr>
          <p:txBody>
            <a:bodyPr/>
            <a:lstStyle/>
            <a:p>
              <a:endParaRPr lang="zh-CN" altLang="en-US"/>
            </a:p>
          </p:txBody>
        </p:sp>
        <p:sp>
          <p:nvSpPr>
            <p:cNvPr id="50" name="Line 48"/>
            <p:cNvSpPr>
              <a:spLocks noChangeShapeType="1"/>
            </p:cNvSpPr>
            <p:nvPr/>
          </p:nvSpPr>
          <p:spPr bwMode="auto">
            <a:xfrm flipV="1">
              <a:off x="1776" y="1872"/>
              <a:ext cx="2880" cy="0"/>
            </a:xfrm>
            <a:prstGeom prst="line">
              <a:avLst/>
            </a:prstGeom>
            <a:noFill/>
            <a:ln w="9525">
              <a:solidFill>
                <a:schemeClr val="tx1"/>
              </a:solidFill>
              <a:round/>
              <a:headEnd/>
              <a:tailEnd/>
            </a:ln>
          </p:spPr>
          <p:txBody>
            <a:bodyPr/>
            <a:lstStyle/>
            <a:p>
              <a:endParaRPr lang="zh-CN" altLang="en-US"/>
            </a:p>
          </p:txBody>
        </p:sp>
        <p:sp>
          <p:nvSpPr>
            <p:cNvPr id="51" name="Line 49"/>
            <p:cNvSpPr>
              <a:spLocks noChangeShapeType="1"/>
            </p:cNvSpPr>
            <p:nvPr/>
          </p:nvSpPr>
          <p:spPr bwMode="auto">
            <a:xfrm flipV="1">
              <a:off x="1776" y="2016"/>
              <a:ext cx="2880" cy="0"/>
            </a:xfrm>
            <a:prstGeom prst="line">
              <a:avLst/>
            </a:prstGeom>
            <a:noFill/>
            <a:ln w="9525">
              <a:solidFill>
                <a:schemeClr val="tx1"/>
              </a:solidFill>
              <a:round/>
              <a:headEnd/>
              <a:tailEnd/>
            </a:ln>
          </p:spPr>
          <p:txBody>
            <a:bodyPr/>
            <a:lstStyle/>
            <a:p>
              <a:endParaRPr lang="zh-CN" altLang="en-US"/>
            </a:p>
          </p:txBody>
        </p:sp>
      </p:grpSp>
      <p:grpSp>
        <p:nvGrpSpPr>
          <p:cNvPr id="52" name="Group 50"/>
          <p:cNvGrpSpPr>
            <a:grpSpLocks/>
          </p:cNvGrpSpPr>
          <p:nvPr/>
        </p:nvGrpSpPr>
        <p:grpSpPr bwMode="auto">
          <a:xfrm>
            <a:off x="2971800" y="5304679"/>
            <a:ext cx="4114800" cy="914400"/>
            <a:chOff x="1920" y="3168"/>
            <a:chExt cx="2592" cy="576"/>
          </a:xfrm>
        </p:grpSpPr>
        <p:sp>
          <p:nvSpPr>
            <p:cNvPr id="53" name="Line 51"/>
            <p:cNvSpPr>
              <a:spLocks noChangeShapeType="1"/>
            </p:cNvSpPr>
            <p:nvPr/>
          </p:nvSpPr>
          <p:spPr bwMode="auto">
            <a:xfrm>
              <a:off x="1920" y="3168"/>
              <a:ext cx="0" cy="576"/>
            </a:xfrm>
            <a:prstGeom prst="line">
              <a:avLst/>
            </a:prstGeom>
            <a:noFill/>
            <a:ln w="9525">
              <a:solidFill>
                <a:schemeClr val="tx1"/>
              </a:solidFill>
              <a:round/>
              <a:headEnd/>
              <a:tailEnd/>
            </a:ln>
          </p:spPr>
          <p:txBody>
            <a:bodyPr/>
            <a:lstStyle/>
            <a:p>
              <a:endParaRPr lang="zh-CN" altLang="en-US"/>
            </a:p>
          </p:txBody>
        </p:sp>
        <p:sp>
          <p:nvSpPr>
            <p:cNvPr id="54" name="Line 52"/>
            <p:cNvSpPr>
              <a:spLocks noChangeShapeType="1"/>
            </p:cNvSpPr>
            <p:nvPr/>
          </p:nvSpPr>
          <p:spPr bwMode="auto">
            <a:xfrm>
              <a:off x="2064" y="3168"/>
              <a:ext cx="0" cy="576"/>
            </a:xfrm>
            <a:prstGeom prst="line">
              <a:avLst/>
            </a:prstGeom>
            <a:noFill/>
            <a:ln w="9525">
              <a:solidFill>
                <a:schemeClr val="tx1"/>
              </a:solidFill>
              <a:round/>
              <a:headEnd/>
              <a:tailEnd/>
            </a:ln>
          </p:spPr>
          <p:txBody>
            <a:bodyPr/>
            <a:lstStyle/>
            <a:p>
              <a:endParaRPr lang="zh-CN" altLang="en-US"/>
            </a:p>
          </p:txBody>
        </p:sp>
        <p:sp>
          <p:nvSpPr>
            <p:cNvPr id="55" name="Line 53"/>
            <p:cNvSpPr>
              <a:spLocks noChangeShapeType="1"/>
            </p:cNvSpPr>
            <p:nvPr/>
          </p:nvSpPr>
          <p:spPr bwMode="auto">
            <a:xfrm>
              <a:off x="2208" y="3168"/>
              <a:ext cx="0" cy="576"/>
            </a:xfrm>
            <a:prstGeom prst="line">
              <a:avLst/>
            </a:prstGeom>
            <a:noFill/>
            <a:ln w="9525">
              <a:solidFill>
                <a:schemeClr val="tx1"/>
              </a:solidFill>
              <a:round/>
              <a:headEnd/>
              <a:tailEnd/>
            </a:ln>
          </p:spPr>
          <p:txBody>
            <a:bodyPr/>
            <a:lstStyle/>
            <a:p>
              <a:endParaRPr lang="zh-CN" altLang="en-US"/>
            </a:p>
          </p:txBody>
        </p:sp>
        <p:sp>
          <p:nvSpPr>
            <p:cNvPr id="56" name="Line 54"/>
            <p:cNvSpPr>
              <a:spLocks noChangeShapeType="1"/>
            </p:cNvSpPr>
            <p:nvPr/>
          </p:nvSpPr>
          <p:spPr bwMode="auto">
            <a:xfrm>
              <a:off x="2352" y="3168"/>
              <a:ext cx="0" cy="576"/>
            </a:xfrm>
            <a:prstGeom prst="line">
              <a:avLst/>
            </a:prstGeom>
            <a:noFill/>
            <a:ln w="9525">
              <a:solidFill>
                <a:schemeClr val="tx1"/>
              </a:solidFill>
              <a:round/>
              <a:headEnd/>
              <a:tailEnd/>
            </a:ln>
          </p:spPr>
          <p:txBody>
            <a:bodyPr/>
            <a:lstStyle/>
            <a:p>
              <a:endParaRPr lang="zh-CN" altLang="en-US"/>
            </a:p>
          </p:txBody>
        </p:sp>
        <p:sp>
          <p:nvSpPr>
            <p:cNvPr id="57" name="Line 55"/>
            <p:cNvSpPr>
              <a:spLocks noChangeShapeType="1"/>
            </p:cNvSpPr>
            <p:nvPr/>
          </p:nvSpPr>
          <p:spPr bwMode="auto">
            <a:xfrm>
              <a:off x="2496" y="3168"/>
              <a:ext cx="0" cy="576"/>
            </a:xfrm>
            <a:prstGeom prst="line">
              <a:avLst/>
            </a:prstGeom>
            <a:noFill/>
            <a:ln w="9525">
              <a:solidFill>
                <a:schemeClr val="tx1"/>
              </a:solidFill>
              <a:round/>
              <a:headEnd/>
              <a:tailEnd/>
            </a:ln>
          </p:spPr>
          <p:txBody>
            <a:bodyPr/>
            <a:lstStyle/>
            <a:p>
              <a:endParaRPr lang="zh-CN" altLang="en-US"/>
            </a:p>
          </p:txBody>
        </p:sp>
        <p:sp>
          <p:nvSpPr>
            <p:cNvPr id="58" name="Line 56"/>
            <p:cNvSpPr>
              <a:spLocks noChangeShapeType="1"/>
            </p:cNvSpPr>
            <p:nvPr/>
          </p:nvSpPr>
          <p:spPr bwMode="auto">
            <a:xfrm>
              <a:off x="2640" y="3168"/>
              <a:ext cx="0" cy="576"/>
            </a:xfrm>
            <a:prstGeom prst="line">
              <a:avLst/>
            </a:prstGeom>
            <a:noFill/>
            <a:ln w="9525">
              <a:solidFill>
                <a:schemeClr val="tx1"/>
              </a:solidFill>
              <a:round/>
              <a:headEnd/>
              <a:tailEnd/>
            </a:ln>
          </p:spPr>
          <p:txBody>
            <a:bodyPr/>
            <a:lstStyle/>
            <a:p>
              <a:endParaRPr lang="zh-CN" altLang="en-US"/>
            </a:p>
          </p:txBody>
        </p:sp>
        <p:sp>
          <p:nvSpPr>
            <p:cNvPr id="59" name="Line 57"/>
            <p:cNvSpPr>
              <a:spLocks noChangeShapeType="1"/>
            </p:cNvSpPr>
            <p:nvPr/>
          </p:nvSpPr>
          <p:spPr bwMode="auto">
            <a:xfrm>
              <a:off x="2784" y="3168"/>
              <a:ext cx="0" cy="576"/>
            </a:xfrm>
            <a:prstGeom prst="line">
              <a:avLst/>
            </a:prstGeom>
            <a:noFill/>
            <a:ln w="9525">
              <a:solidFill>
                <a:schemeClr val="tx1"/>
              </a:solidFill>
              <a:round/>
              <a:headEnd/>
              <a:tailEnd/>
            </a:ln>
          </p:spPr>
          <p:txBody>
            <a:bodyPr/>
            <a:lstStyle/>
            <a:p>
              <a:endParaRPr lang="zh-CN" altLang="en-US"/>
            </a:p>
          </p:txBody>
        </p:sp>
        <p:sp>
          <p:nvSpPr>
            <p:cNvPr id="60" name="Line 58"/>
            <p:cNvSpPr>
              <a:spLocks noChangeShapeType="1"/>
            </p:cNvSpPr>
            <p:nvPr/>
          </p:nvSpPr>
          <p:spPr bwMode="auto">
            <a:xfrm>
              <a:off x="2928" y="3168"/>
              <a:ext cx="0" cy="576"/>
            </a:xfrm>
            <a:prstGeom prst="line">
              <a:avLst/>
            </a:prstGeom>
            <a:noFill/>
            <a:ln w="9525">
              <a:solidFill>
                <a:schemeClr val="tx1"/>
              </a:solidFill>
              <a:round/>
              <a:headEnd/>
              <a:tailEnd/>
            </a:ln>
          </p:spPr>
          <p:txBody>
            <a:bodyPr/>
            <a:lstStyle/>
            <a:p>
              <a:endParaRPr lang="zh-CN" altLang="en-US"/>
            </a:p>
          </p:txBody>
        </p:sp>
        <p:sp>
          <p:nvSpPr>
            <p:cNvPr id="61" name="Line 59"/>
            <p:cNvSpPr>
              <a:spLocks noChangeShapeType="1"/>
            </p:cNvSpPr>
            <p:nvPr/>
          </p:nvSpPr>
          <p:spPr bwMode="auto">
            <a:xfrm>
              <a:off x="3072" y="3168"/>
              <a:ext cx="0" cy="576"/>
            </a:xfrm>
            <a:prstGeom prst="line">
              <a:avLst/>
            </a:prstGeom>
            <a:noFill/>
            <a:ln w="9525">
              <a:solidFill>
                <a:schemeClr val="tx1"/>
              </a:solidFill>
              <a:round/>
              <a:headEnd/>
              <a:tailEnd/>
            </a:ln>
          </p:spPr>
          <p:txBody>
            <a:bodyPr/>
            <a:lstStyle/>
            <a:p>
              <a:endParaRPr lang="zh-CN" altLang="en-US"/>
            </a:p>
          </p:txBody>
        </p:sp>
        <p:sp>
          <p:nvSpPr>
            <p:cNvPr id="62" name="Line 60"/>
            <p:cNvSpPr>
              <a:spLocks noChangeShapeType="1"/>
            </p:cNvSpPr>
            <p:nvPr/>
          </p:nvSpPr>
          <p:spPr bwMode="auto">
            <a:xfrm>
              <a:off x="3216" y="3168"/>
              <a:ext cx="0" cy="576"/>
            </a:xfrm>
            <a:prstGeom prst="line">
              <a:avLst/>
            </a:prstGeom>
            <a:noFill/>
            <a:ln w="9525">
              <a:solidFill>
                <a:schemeClr val="tx1"/>
              </a:solidFill>
              <a:round/>
              <a:headEnd/>
              <a:tailEnd/>
            </a:ln>
          </p:spPr>
          <p:txBody>
            <a:bodyPr/>
            <a:lstStyle/>
            <a:p>
              <a:endParaRPr lang="zh-CN" altLang="en-US"/>
            </a:p>
          </p:txBody>
        </p:sp>
        <p:sp>
          <p:nvSpPr>
            <p:cNvPr id="63" name="Line 61"/>
            <p:cNvSpPr>
              <a:spLocks noChangeShapeType="1"/>
            </p:cNvSpPr>
            <p:nvPr/>
          </p:nvSpPr>
          <p:spPr bwMode="auto">
            <a:xfrm>
              <a:off x="3360" y="3168"/>
              <a:ext cx="0" cy="576"/>
            </a:xfrm>
            <a:prstGeom prst="line">
              <a:avLst/>
            </a:prstGeom>
            <a:noFill/>
            <a:ln w="9525">
              <a:solidFill>
                <a:schemeClr val="tx1"/>
              </a:solidFill>
              <a:round/>
              <a:headEnd/>
              <a:tailEnd/>
            </a:ln>
          </p:spPr>
          <p:txBody>
            <a:bodyPr/>
            <a:lstStyle/>
            <a:p>
              <a:endParaRPr lang="zh-CN" altLang="en-US"/>
            </a:p>
          </p:txBody>
        </p:sp>
        <p:sp>
          <p:nvSpPr>
            <p:cNvPr id="64" name="Line 62"/>
            <p:cNvSpPr>
              <a:spLocks noChangeShapeType="1"/>
            </p:cNvSpPr>
            <p:nvPr/>
          </p:nvSpPr>
          <p:spPr bwMode="auto">
            <a:xfrm>
              <a:off x="3504" y="3168"/>
              <a:ext cx="0" cy="576"/>
            </a:xfrm>
            <a:prstGeom prst="line">
              <a:avLst/>
            </a:prstGeom>
            <a:noFill/>
            <a:ln w="9525">
              <a:solidFill>
                <a:schemeClr val="tx1"/>
              </a:solidFill>
              <a:round/>
              <a:headEnd/>
              <a:tailEnd/>
            </a:ln>
          </p:spPr>
          <p:txBody>
            <a:bodyPr/>
            <a:lstStyle/>
            <a:p>
              <a:endParaRPr lang="zh-CN" altLang="en-US"/>
            </a:p>
          </p:txBody>
        </p:sp>
        <p:sp>
          <p:nvSpPr>
            <p:cNvPr id="65" name="Line 63"/>
            <p:cNvSpPr>
              <a:spLocks noChangeShapeType="1"/>
            </p:cNvSpPr>
            <p:nvPr/>
          </p:nvSpPr>
          <p:spPr bwMode="auto">
            <a:xfrm>
              <a:off x="3648" y="3168"/>
              <a:ext cx="0" cy="576"/>
            </a:xfrm>
            <a:prstGeom prst="line">
              <a:avLst/>
            </a:prstGeom>
            <a:noFill/>
            <a:ln w="9525">
              <a:solidFill>
                <a:schemeClr val="tx1"/>
              </a:solidFill>
              <a:round/>
              <a:headEnd/>
              <a:tailEnd/>
            </a:ln>
          </p:spPr>
          <p:txBody>
            <a:bodyPr/>
            <a:lstStyle/>
            <a:p>
              <a:endParaRPr lang="zh-CN" altLang="en-US"/>
            </a:p>
          </p:txBody>
        </p:sp>
        <p:sp>
          <p:nvSpPr>
            <p:cNvPr id="66" name="Line 64"/>
            <p:cNvSpPr>
              <a:spLocks noChangeShapeType="1"/>
            </p:cNvSpPr>
            <p:nvPr/>
          </p:nvSpPr>
          <p:spPr bwMode="auto">
            <a:xfrm>
              <a:off x="3792" y="3168"/>
              <a:ext cx="0" cy="576"/>
            </a:xfrm>
            <a:prstGeom prst="line">
              <a:avLst/>
            </a:prstGeom>
            <a:noFill/>
            <a:ln w="9525">
              <a:solidFill>
                <a:schemeClr val="tx1"/>
              </a:solidFill>
              <a:round/>
              <a:headEnd/>
              <a:tailEnd/>
            </a:ln>
          </p:spPr>
          <p:txBody>
            <a:bodyPr/>
            <a:lstStyle/>
            <a:p>
              <a:endParaRPr lang="zh-CN" altLang="en-US"/>
            </a:p>
          </p:txBody>
        </p:sp>
        <p:sp>
          <p:nvSpPr>
            <p:cNvPr id="67" name="Line 65"/>
            <p:cNvSpPr>
              <a:spLocks noChangeShapeType="1"/>
            </p:cNvSpPr>
            <p:nvPr/>
          </p:nvSpPr>
          <p:spPr bwMode="auto">
            <a:xfrm>
              <a:off x="3936" y="3168"/>
              <a:ext cx="0" cy="576"/>
            </a:xfrm>
            <a:prstGeom prst="line">
              <a:avLst/>
            </a:prstGeom>
            <a:noFill/>
            <a:ln w="9525">
              <a:solidFill>
                <a:schemeClr val="tx1"/>
              </a:solidFill>
              <a:round/>
              <a:headEnd/>
              <a:tailEnd/>
            </a:ln>
          </p:spPr>
          <p:txBody>
            <a:bodyPr/>
            <a:lstStyle/>
            <a:p>
              <a:endParaRPr lang="zh-CN" altLang="en-US"/>
            </a:p>
          </p:txBody>
        </p:sp>
        <p:sp>
          <p:nvSpPr>
            <p:cNvPr id="68" name="Line 66"/>
            <p:cNvSpPr>
              <a:spLocks noChangeShapeType="1"/>
            </p:cNvSpPr>
            <p:nvPr/>
          </p:nvSpPr>
          <p:spPr bwMode="auto">
            <a:xfrm>
              <a:off x="4080" y="3168"/>
              <a:ext cx="0" cy="576"/>
            </a:xfrm>
            <a:prstGeom prst="line">
              <a:avLst/>
            </a:prstGeom>
            <a:noFill/>
            <a:ln w="9525">
              <a:solidFill>
                <a:schemeClr val="tx1"/>
              </a:solidFill>
              <a:round/>
              <a:headEnd/>
              <a:tailEnd/>
            </a:ln>
          </p:spPr>
          <p:txBody>
            <a:bodyPr/>
            <a:lstStyle/>
            <a:p>
              <a:endParaRPr lang="zh-CN" altLang="en-US"/>
            </a:p>
          </p:txBody>
        </p:sp>
        <p:sp>
          <p:nvSpPr>
            <p:cNvPr id="69" name="Line 67"/>
            <p:cNvSpPr>
              <a:spLocks noChangeShapeType="1"/>
            </p:cNvSpPr>
            <p:nvPr/>
          </p:nvSpPr>
          <p:spPr bwMode="auto">
            <a:xfrm>
              <a:off x="4224" y="3168"/>
              <a:ext cx="0" cy="576"/>
            </a:xfrm>
            <a:prstGeom prst="line">
              <a:avLst/>
            </a:prstGeom>
            <a:noFill/>
            <a:ln w="9525">
              <a:solidFill>
                <a:schemeClr val="tx1"/>
              </a:solidFill>
              <a:round/>
              <a:headEnd/>
              <a:tailEnd/>
            </a:ln>
          </p:spPr>
          <p:txBody>
            <a:bodyPr/>
            <a:lstStyle/>
            <a:p>
              <a:endParaRPr lang="zh-CN" altLang="en-US"/>
            </a:p>
          </p:txBody>
        </p:sp>
        <p:sp>
          <p:nvSpPr>
            <p:cNvPr id="70" name="Line 68"/>
            <p:cNvSpPr>
              <a:spLocks noChangeShapeType="1"/>
            </p:cNvSpPr>
            <p:nvPr/>
          </p:nvSpPr>
          <p:spPr bwMode="auto">
            <a:xfrm>
              <a:off x="4368" y="3168"/>
              <a:ext cx="0" cy="576"/>
            </a:xfrm>
            <a:prstGeom prst="line">
              <a:avLst/>
            </a:prstGeom>
            <a:noFill/>
            <a:ln w="9525">
              <a:solidFill>
                <a:schemeClr val="tx1"/>
              </a:solidFill>
              <a:round/>
              <a:headEnd/>
              <a:tailEnd/>
            </a:ln>
          </p:spPr>
          <p:txBody>
            <a:bodyPr/>
            <a:lstStyle/>
            <a:p>
              <a:endParaRPr lang="zh-CN" altLang="en-US"/>
            </a:p>
          </p:txBody>
        </p:sp>
        <p:sp>
          <p:nvSpPr>
            <p:cNvPr id="71" name="Line 69"/>
            <p:cNvSpPr>
              <a:spLocks noChangeShapeType="1"/>
            </p:cNvSpPr>
            <p:nvPr/>
          </p:nvSpPr>
          <p:spPr bwMode="auto">
            <a:xfrm>
              <a:off x="4512" y="3168"/>
              <a:ext cx="0" cy="576"/>
            </a:xfrm>
            <a:prstGeom prst="line">
              <a:avLst/>
            </a:prstGeom>
            <a:noFill/>
            <a:ln w="9525">
              <a:solidFill>
                <a:schemeClr val="tx1"/>
              </a:solidFill>
              <a:round/>
              <a:headEnd/>
              <a:tailEnd/>
            </a:ln>
          </p:spPr>
          <p:txBody>
            <a:bodyPr/>
            <a:lstStyle/>
            <a:p>
              <a:endParaRPr lang="zh-CN" altLang="en-US"/>
            </a:p>
          </p:txBody>
        </p:sp>
      </p:grpSp>
      <p:grpSp>
        <p:nvGrpSpPr>
          <p:cNvPr id="72" name="Group 70"/>
          <p:cNvGrpSpPr>
            <a:grpSpLocks/>
          </p:cNvGrpSpPr>
          <p:nvPr/>
        </p:nvGrpSpPr>
        <p:grpSpPr bwMode="auto">
          <a:xfrm>
            <a:off x="2743200" y="3193304"/>
            <a:ext cx="4572000" cy="685800"/>
            <a:chOff x="1776" y="1656"/>
            <a:chExt cx="2880" cy="432"/>
          </a:xfrm>
        </p:grpSpPr>
        <p:sp>
          <p:nvSpPr>
            <p:cNvPr id="73" name="Line 71"/>
            <p:cNvSpPr>
              <a:spLocks noChangeShapeType="1"/>
            </p:cNvSpPr>
            <p:nvPr/>
          </p:nvSpPr>
          <p:spPr bwMode="auto">
            <a:xfrm>
              <a:off x="1776" y="1656"/>
              <a:ext cx="2880" cy="0"/>
            </a:xfrm>
            <a:prstGeom prst="line">
              <a:avLst/>
            </a:prstGeom>
            <a:noFill/>
            <a:ln w="9525">
              <a:solidFill>
                <a:schemeClr val="tx1"/>
              </a:solidFill>
              <a:prstDash val="dash"/>
              <a:round/>
              <a:headEnd/>
              <a:tailEnd/>
            </a:ln>
          </p:spPr>
          <p:txBody>
            <a:bodyPr/>
            <a:lstStyle/>
            <a:p>
              <a:endParaRPr lang="zh-CN" altLang="en-US"/>
            </a:p>
          </p:txBody>
        </p:sp>
        <p:sp>
          <p:nvSpPr>
            <p:cNvPr id="74" name="Line 72"/>
            <p:cNvSpPr>
              <a:spLocks noChangeShapeType="1"/>
            </p:cNvSpPr>
            <p:nvPr/>
          </p:nvSpPr>
          <p:spPr bwMode="auto">
            <a:xfrm>
              <a:off x="1776" y="1800"/>
              <a:ext cx="2880" cy="0"/>
            </a:xfrm>
            <a:prstGeom prst="line">
              <a:avLst/>
            </a:prstGeom>
            <a:noFill/>
            <a:ln w="9525">
              <a:solidFill>
                <a:schemeClr val="tx1"/>
              </a:solidFill>
              <a:prstDash val="dash"/>
              <a:round/>
              <a:headEnd/>
              <a:tailEnd/>
            </a:ln>
          </p:spPr>
          <p:txBody>
            <a:bodyPr/>
            <a:lstStyle/>
            <a:p>
              <a:endParaRPr lang="zh-CN" altLang="en-US"/>
            </a:p>
          </p:txBody>
        </p:sp>
        <p:sp>
          <p:nvSpPr>
            <p:cNvPr id="75" name="Line 73"/>
            <p:cNvSpPr>
              <a:spLocks noChangeShapeType="1"/>
            </p:cNvSpPr>
            <p:nvPr/>
          </p:nvSpPr>
          <p:spPr bwMode="auto">
            <a:xfrm>
              <a:off x="1776" y="1944"/>
              <a:ext cx="2880" cy="0"/>
            </a:xfrm>
            <a:prstGeom prst="line">
              <a:avLst/>
            </a:prstGeom>
            <a:noFill/>
            <a:ln w="9525">
              <a:solidFill>
                <a:schemeClr val="tx1"/>
              </a:solidFill>
              <a:prstDash val="dash"/>
              <a:round/>
              <a:headEnd/>
              <a:tailEnd/>
            </a:ln>
          </p:spPr>
          <p:txBody>
            <a:bodyPr/>
            <a:lstStyle/>
            <a:p>
              <a:endParaRPr lang="zh-CN" altLang="en-US"/>
            </a:p>
          </p:txBody>
        </p:sp>
        <p:sp>
          <p:nvSpPr>
            <p:cNvPr id="76" name="Line 74"/>
            <p:cNvSpPr>
              <a:spLocks noChangeShapeType="1"/>
            </p:cNvSpPr>
            <p:nvPr/>
          </p:nvSpPr>
          <p:spPr bwMode="auto">
            <a:xfrm>
              <a:off x="1776" y="2088"/>
              <a:ext cx="2880" cy="0"/>
            </a:xfrm>
            <a:prstGeom prst="line">
              <a:avLst/>
            </a:prstGeom>
            <a:noFill/>
            <a:ln w="9525">
              <a:solidFill>
                <a:schemeClr val="tx1"/>
              </a:solidFill>
              <a:prstDash val="dash"/>
              <a:round/>
              <a:headEnd/>
              <a:tailEnd/>
            </a:ln>
          </p:spPr>
          <p:txBody>
            <a:bodyPr/>
            <a:lstStyle/>
            <a:p>
              <a:endParaRPr lang="zh-CN" altLang="en-US"/>
            </a:p>
          </p:txBody>
        </p:sp>
      </p:grpSp>
      <p:grpSp>
        <p:nvGrpSpPr>
          <p:cNvPr id="77" name="Group 75"/>
          <p:cNvGrpSpPr>
            <a:grpSpLocks/>
          </p:cNvGrpSpPr>
          <p:nvPr/>
        </p:nvGrpSpPr>
        <p:grpSpPr bwMode="auto">
          <a:xfrm>
            <a:off x="2857500" y="5304679"/>
            <a:ext cx="4343400" cy="914400"/>
            <a:chOff x="1848" y="3168"/>
            <a:chExt cx="2736" cy="576"/>
          </a:xfrm>
        </p:grpSpPr>
        <p:sp>
          <p:nvSpPr>
            <p:cNvPr id="78" name="Line 76"/>
            <p:cNvSpPr>
              <a:spLocks noChangeShapeType="1"/>
            </p:cNvSpPr>
            <p:nvPr/>
          </p:nvSpPr>
          <p:spPr bwMode="auto">
            <a:xfrm>
              <a:off x="1848" y="3168"/>
              <a:ext cx="0" cy="576"/>
            </a:xfrm>
            <a:prstGeom prst="line">
              <a:avLst/>
            </a:prstGeom>
            <a:noFill/>
            <a:ln w="9525">
              <a:solidFill>
                <a:schemeClr val="tx1"/>
              </a:solidFill>
              <a:prstDash val="dash"/>
              <a:round/>
              <a:headEnd/>
              <a:tailEnd/>
            </a:ln>
          </p:spPr>
          <p:txBody>
            <a:bodyPr/>
            <a:lstStyle/>
            <a:p>
              <a:endParaRPr lang="zh-CN" altLang="en-US"/>
            </a:p>
          </p:txBody>
        </p:sp>
        <p:sp>
          <p:nvSpPr>
            <p:cNvPr id="79" name="Line 77"/>
            <p:cNvSpPr>
              <a:spLocks noChangeShapeType="1"/>
            </p:cNvSpPr>
            <p:nvPr/>
          </p:nvSpPr>
          <p:spPr bwMode="auto">
            <a:xfrm>
              <a:off x="1992" y="3168"/>
              <a:ext cx="0" cy="576"/>
            </a:xfrm>
            <a:prstGeom prst="line">
              <a:avLst/>
            </a:prstGeom>
            <a:noFill/>
            <a:ln w="9525">
              <a:solidFill>
                <a:schemeClr val="tx1"/>
              </a:solidFill>
              <a:prstDash val="dash"/>
              <a:round/>
              <a:headEnd/>
              <a:tailEnd/>
            </a:ln>
          </p:spPr>
          <p:txBody>
            <a:bodyPr/>
            <a:lstStyle/>
            <a:p>
              <a:endParaRPr lang="zh-CN" altLang="en-US"/>
            </a:p>
          </p:txBody>
        </p:sp>
        <p:sp>
          <p:nvSpPr>
            <p:cNvPr id="80" name="Line 78"/>
            <p:cNvSpPr>
              <a:spLocks noChangeShapeType="1"/>
            </p:cNvSpPr>
            <p:nvPr/>
          </p:nvSpPr>
          <p:spPr bwMode="auto">
            <a:xfrm>
              <a:off x="2136" y="3168"/>
              <a:ext cx="0" cy="576"/>
            </a:xfrm>
            <a:prstGeom prst="line">
              <a:avLst/>
            </a:prstGeom>
            <a:noFill/>
            <a:ln w="9525">
              <a:solidFill>
                <a:schemeClr val="tx1"/>
              </a:solidFill>
              <a:prstDash val="dash"/>
              <a:round/>
              <a:headEnd/>
              <a:tailEnd/>
            </a:ln>
          </p:spPr>
          <p:txBody>
            <a:bodyPr/>
            <a:lstStyle/>
            <a:p>
              <a:endParaRPr lang="zh-CN" altLang="en-US"/>
            </a:p>
          </p:txBody>
        </p:sp>
        <p:sp>
          <p:nvSpPr>
            <p:cNvPr id="81" name="Line 79"/>
            <p:cNvSpPr>
              <a:spLocks noChangeShapeType="1"/>
            </p:cNvSpPr>
            <p:nvPr/>
          </p:nvSpPr>
          <p:spPr bwMode="auto">
            <a:xfrm>
              <a:off x="2280" y="3168"/>
              <a:ext cx="0" cy="576"/>
            </a:xfrm>
            <a:prstGeom prst="line">
              <a:avLst/>
            </a:prstGeom>
            <a:noFill/>
            <a:ln w="9525">
              <a:solidFill>
                <a:schemeClr val="tx1"/>
              </a:solidFill>
              <a:prstDash val="dash"/>
              <a:round/>
              <a:headEnd/>
              <a:tailEnd/>
            </a:ln>
          </p:spPr>
          <p:txBody>
            <a:bodyPr/>
            <a:lstStyle/>
            <a:p>
              <a:endParaRPr lang="zh-CN" altLang="en-US"/>
            </a:p>
          </p:txBody>
        </p:sp>
        <p:sp>
          <p:nvSpPr>
            <p:cNvPr id="82" name="Line 80"/>
            <p:cNvSpPr>
              <a:spLocks noChangeShapeType="1"/>
            </p:cNvSpPr>
            <p:nvPr/>
          </p:nvSpPr>
          <p:spPr bwMode="auto">
            <a:xfrm>
              <a:off x="2424" y="3168"/>
              <a:ext cx="0" cy="576"/>
            </a:xfrm>
            <a:prstGeom prst="line">
              <a:avLst/>
            </a:prstGeom>
            <a:noFill/>
            <a:ln w="9525">
              <a:solidFill>
                <a:schemeClr val="tx1"/>
              </a:solidFill>
              <a:prstDash val="dash"/>
              <a:round/>
              <a:headEnd/>
              <a:tailEnd/>
            </a:ln>
          </p:spPr>
          <p:txBody>
            <a:bodyPr/>
            <a:lstStyle/>
            <a:p>
              <a:endParaRPr lang="zh-CN" altLang="en-US"/>
            </a:p>
          </p:txBody>
        </p:sp>
        <p:sp>
          <p:nvSpPr>
            <p:cNvPr id="83" name="Line 81"/>
            <p:cNvSpPr>
              <a:spLocks noChangeShapeType="1"/>
            </p:cNvSpPr>
            <p:nvPr/>
          </p:nvSpPr>
          <p:spPr bwMode="auto">
            <a:xfrm>
              <a:off x="2568" y="3168"/>
              <a:ext cx="0" cy="576"/>
            </a:xfrm>
            <a:prstGeom prst="line">
              <a:avLst/>
            </a:prstGeom>
            <a:noFill/>
            <a:ln w="9525">
              <a:solidFill>
                <a:schemeClr val="tx1"/>
              </a:solidFill>
              <a:prstDash val="dash"/>
              <a:round/>
              <a:headEnd/>
              <a:tailEnd/>
            </a:ln>
          </p:spPr>
          <p:txBody>
            <a:bodyPr/>
            <a:lstStyle/>
            <a:p>
              <a:endParaRPr lang="zh-CN" altLang="en-US"/>
            </a:p>
          </p:txBody>
        </p:sp>
        <p:sp>
          <p:nvSpPr>
            <p:cNvPr id="84" name="Line 82"/>
            <p:cNvSpPr>
              <a:spLocks noChangeShapeType="1"/>
            </p:cNvSpPr>
            <p:nvPr/>
          </p:nvSpPr>
          <p:spPr bwMode="auto">
            <a:xfrm>
              <a:off x="2712" y="3168"/>
              <a:ext cx="0" cy="576"/>
            </a:xfrm>
            <a:prstGeom prst="line">
              <a:avLst/>
            </a:prstGeom>
            <a:noFill/>
            <a:ln w="9525">
              <a:solidFill>
                <a:schemeClr val="tx1"/>
              </a:solidFill>
              <a:prstDash val="dash"/>
              <a:round/>
              <a:headEnd/>
              <a:tailEnd/>
            </a:ln>
          </p:spPr>
          <p:txBody>
            <a:bodyPr/>
            <a:lstStyle/>
            <a:p>
              <a:endParaRPr lang="zh-CN" altLang="en-US"/>
            </a:p>
          </p:txBody>
        </p:sp>
        <p:sp>
          <p:nvSpPr>
            <p:cNvPr id="85" name="Line 83"/>
            <p:cNvSpPr>
              <a:spLocks noChangeShapeType="1"/>
            </p:cNvSpPr>
            <p:nvPr/>
          </p:nvSpPr>
          <p:spPr bwMode="auto">
            <a:xfrm>
              <a:off x="2856" y="3168"/>
              <a:ext cx="0" cy="576"/>
            </a:xfrm>
            <a:prstGeom prst="line">
              <a:avLst/>
            </a:prstGeom>
            <a:noFill/>
            <a:ln w="9525">
              <a:solidFill>
                <a:schemeClr val="tx1"/>
              </a:solidFill>
              <a:prstDash val="dash"/>
              <a:round/>
              <a:headEnd/>
              <a:tailEnd/>
            </a:ln>
          </p:spPr>
          <p:txBody>
            <a:bodyPr/>
            <a:lstStyle/>
            <a:p>
              <a:endParaRPr lang="zh-CN" altLang="en-US"/>
            </a:p>
          </p:txBody>
        </p:sp>
        <p:sp>
          <p:nvSpPr>
            <p:cNvPr id="86" name="Line 84"/>
            <p:cNvSpPr>
              <a:spLocks noChangeShapeType="1"/>
            </p:cNvSpPr>
            <p:nvPr/>
          </p:nvSpPr>
          <p:spPr bwMode="auto">
            <a:xfrm>
              <a:off x="3000" y="3168"/>
              <a:ext cx="0" cy="576"/>
            </a:xfrm>
            <a:prstGeom prst="line">
              <a:avLst/>
            </a:prstGeom>
            <a:noFill/>
            <a:ln w="9525">
              <a:solidFill>
                <a:schemeClr val="tx1"/>
              </a:solidFill>
              <a:prstDash val="dash"/>
              <a:round/>
              <a:headEnd/>
              <a:tailEnd/>
            </a:ln>
          </p:spPr>
          <p:txBody>
            <a:bodyPr/>
            <a:lstStyle/>
            <a:p>
              <a:endParaRPr lang="zh-CN" altLang="en-US"/>
            </a:p>
          </p:txBody>
        </p:sp>
        <p:sp>
          <p:nvSpPr>
            <p:cNvPr id="87" name="Line 85"/>
            <p:cNvSpPr>
              <a:spLocks noChangeShapeType="1"/>
            </p:cNvSpPr>
            <p:nvPr/>
          </p:nvSpPr>
          <p:spPr bwMode="auto">
            <a:xfrm>
              <a:off x="3144" y="3168"/>
              <a:ext cx="0" cy="576"/>
            </a:xfrm>
            <a:prstGeom prst="line">
              <a:avLst/>
            </a:prstGeom>
            <a:noFill/>
            <a:ln w="9525">
              <a:solidFill>
                <a:schemeClr val="tx1"/>
              </a:solidFill>
              <a:prstDash val="dash"/>
              <a:round/>
              <a:headEnd/>
              <a:tailEnd/>
            </a:ln>
          </p:spPr>
          <p:txBody>
            <a:bodyPr/>
            <a:lstStyle/>
            <a:p>
              <a:endParaRPr lang="zh-CN" altLang="en-US"/>
            </a:p>
          </p:txBody>
        </p:sp>
        <p:sp>
          <p:nvSpPr>
            <p:cNvPr id="88" name="Line 86"/>
            <p:cNvSpPr>
              <a:spLocks noChangeShapeType="1"/>
            </p:cNvSpPr>
            <p:nvPr/>
          </p:nvSpPr>
          <p:spPr bwMode="auto">
            <a:xfrm>
              <a:off x="3288" y="3168"/>
              <a:ext cx="0" cy="576"/>
            </a:xfrm>
            <a:prstGeom prst="line">
              <a:avLst/>
            </a:prstGeom>
            <a:noFill/>
            <a:ln w="9525">
              <a:solidFill>
                <a:schemeClr val="tx1"/>
              </a:solidFill>
              <a:prstDash val="dash"/>
              <a:round/>
              <a:headEnd/>
              <a:tailEnd/>
            </a:ln>
          </p:spPr>
          <p:txBody>
            <a:bodyPr/>
            <a:lstStyle/>
            <a:p>
              <a:endParaRPr lang="zh-CN" altLang="en-US"/>
            </a:p>
          </p:txBody>
        </p:sp>
        <p:sp>
          <p:nvSpPr>
            <p:cNvPr id="89" name="Line 87"/>
            <p:cNvSpPr>
              <a:spLocks noChangeShapeType="1"/>
            </p:cNvSpPr>
            <p:nvPr/>
          </p:nvSpPr>
          <p:spPr bwMode="auto">
            <a:xfrm>
              <a:off x="3432" y="3168"/>
              <a:ext cx="0" cy="576"/>
            </a:xfrm>
            <a:prstGeom prst="line">
              <a:avLst/>
            </a:prstGeom>
            <a:noFill/>
            <a:ln w="9525">
              <a:solidFill>
                <a:schemeClr val="tx1"/>
              </a:solidFill>
              <a:prstDash val="dash"/>
              <a:round/>
              <a:headEnd/>
              <a:tailEnd/>
            </a:ln>
          </p:spPr>
          <p:txBody>
            <a:bodyPr/>
            <a:lstStyle/>
            <a:p>
              <a:endParaRPr lang="zh-CN" altLang="en-US"/>
            </a:p>
          </p:txBody>
        </p:sp>
        <p:sp>
          <p:nvSpPr>
            <p:cNvPr id="90" name="Line 88"/>
            <p:cNvSpPr>
              <a:spLocks noChangeShapeType="1"/>
            </p:cNvSpPr>
            <p:nvPr/>
          </p:nvSpPr>
          <p:spPr bwMode="auto">
            <a:xfrm>
              <a:off x="3576" y="3168"/>
              <a:ext cx="0" cy="576"/>
            </a:xfrm>
            <a:prstGeom prst="line">
              <a:avLst/>
            </a:prstGeom>
            <a:noFill/>
            <a:ln w="9525">
              <a:solidFill>
                <a:schemeClr val="tx1"/>
              </a:solidFill>
              <a:prstDash val="dash"/>
              <a:round/>
              <a:headEnd/>
              <a:tailEnd/>
            </a:ln>
          </p:spPr>
          <p:txBody>
            <a:bodyPr/>
            <a:lstStyle/>
            <a:p>
              <a:endParaRPr lang="zh-CN" altLang="en-US"/>
            </a:p>
          </p:txBody>
        </p:sp>
        <p:sp>
          <p:nvSpPr>
            <p:cNvPr id="91" name="Line 89"/>
            <p:cNvSpPr>
              <a:spLocks noChangeShapeType="1"/>
            </p:cNvSpPr>
            <p:nvPr/>
          </p:nvSpPr>
          <p:spPr bwMode="auto">
            <a:xfrm>
              <a:off x="3720" y="3168"/>
              <a:ext cx="0" cy="576"/>
            </a:xfrm>
            <a:prstGeom prst="line">
              <a:avLst/>
            </a:prstGeom>
            <a:noFill/>
            <a:ln w="9525">
              <a:solidFill>
                <a:schemeClr val="tx1"/>
              </a:solidFill>
              <a:prstDash val="dash"/>
              <a:round/>
              <a:headEnd/>
              <a:tailEnd/>
            </a:ln>
          </p:spPr>
          <p:txBody>
            <a:bodyPr/>
            <a:lstStyle/>
            <a:p>
              <a:endParaRPr lang="zh-CN" altLang="en-US"/>
            </a:p>
          </p:txBody>
        </p:sp>
        <p:sp>
          <p:nvSpPr>
            <p:cNvPr id="92" name="Line 90"/>
            <p:cNvSpPr>
              <a:spLocks noChangeShapeType="1"/>
            </p:cNvSpPr>
            <p:nvPr/>
          </p:nvSpPr>
          <p:spPr bwMode="auto">
            <a:xfrm>
              <a:off x="3864" y="3168"/>
              <a:ext cx="0" cy="576"/>
            </a:xfrm>
            <a:prstGeom prst="line">
              <a:avLst/>
            </a:prstGeom>
            <a:noFill/>
            <a:ln w="9525">
              <a:solidFill>
                <a:schemeClr val="tx1"/>
              </a:solidFill>
              <a:prstDash val="dash"/>
              <a:round/>
              <a:headEnd/>
              <a:tailEnd/>
            </a:ln>
          </p:spPr>
          <p:txBody>
            <a:bodyPr/>
            <a:lstStyle/>
            <a:p>
              <a:endParaRPr lang="zh-CN" altLang="en-US"/>
            </a:p>
          </p:txBody>
        </p:sp>
        <p:sp>
          <p:nvSpPr>
            <p:cNvPr id="93" name="Line 91"/>
            <p:cNvSpPr>
              <a:spLocks noChangeShapeType="1"/>
            </p:cNvSpPr>
            <p:nvPr/>
          </p:nvSpPr>
          <p:spPr bwMode="auto">
            <a:xfrm>
              <a:off x="4008" y="3168"/>
              <a:ext cx="0" cy="576"/>
            </a:xfrm>
            <a:prstGeom prst="line">
              <a:avLst/>
            </a:prstGeom>
            <a:noFill/>
            <a:ln w="9525">
              <a:solidFill>
                <a:schemeClr val="tx1"/>
              </a:solidFill>
              <a:prstDash val="dash"/>
              <a:round/>
              <a:headEnd/>
              <a:tailEnd/>
            </a:ln>
          </p:spPr>
          <p:txBody>
            <a:bodyPr/>
            <a:lstStyle/>
            <a:p>
              <a:endParaRPr lang="zh-CN" altLang="en-US"/>
            </a:p>
          </p:txBody>
        </p:sp>
        <p:sp>
          <p:nvSpPr>
            <p:cNvPr id="94" name="Line 92"/>
            <p:cNvSpPr>
              <a:spLocks noChangeShapeType="1"/>
            </p:cNvSpPr>
            <p:nvPr/>
          </p:nvSpPr>
          <p:spPr bwMode="auto">
            <a:xfrm>
              <a:off x="4152" y="3168"/>
              <a:ext cx="0" cy="576"/>
            </a:xfrm>
            <a:prstGeom prst="line">
              <a:avLst/>
            </a:prstGeom>
            <a:noFill/>
            <a:ln w="9525">
              <a:solidFill>
                <a:schemeClr val="tx1"/>
              </a:solidFill>
              <a:prstDash val="dash"/>
              <a:round/>
              <a:headEnd/>
              <a:tailEnd/>
            </a:ln>
          </p:spPr>
          <p:txBody>
            <a:bodyPr/>
            <a:lstStyle/>
            <a:p>
              <a:endParaRPr lang="zh-CN" altLang="en-US"/>
            </a:p>
          </p:txBody>
        </p:sp>
        <p:sp>
          <p:nvSpPr>
            <p:cNvPr id="95" name="Line 93"/>
            <p:cNvSpPr>
              <a:spLocks noChangeShapeType="1"/>
            </p:cNvSpPr>
            <p:nvPr/>
          </p:nvSpPr>
          <p:spPr bwMode="auto">
            <a:xfrm>
              <a:off x="4296" y="3168"/>
              <a:ext cx="0" cy="576"/>
            </a:xfrm>
            <a:prstGeom prst="line">
              <a:avLst/>
            </a:prstGeom>
            <a:noFill/>
            <a:ln w="9525">
              <a:solidFill>
                <a:schemeClr val="tx1"/>
              </a:solidFill>
              <a:prstDash val="dash"/>
              <a:round/>
              <a:headEnd/>
              <a:tailEnd/>
            </a:ln>
          </p:spPr>
          <p:txBody>
            <a:bodyPr/>
            <a:lstStyle/>
            <a:p>
              <a:endParaRPr lang="zh-CN" altLang="en-US"/>
            </a:p>
          </p:txBody>
        </p:sp>
        <p:sp>
          <p:nvSpPr>
            <p:cNvPr id="96" name="Line 94"/>
            <p:cNvSpPr>
              <a:spLocks noChangeShapeType="1"/>
            </p:cNvSpPr>
            <p:nvPr/>
          </p:nvSpPr>
          <p:spPr bwMode="auto">
            <a:xfrm>
              <a:off x="4440" y="3168"/>
              <a:ext cx="0" cy="576"/>
            </a:xfrm>
            <a:prstGeom prst="line">
              <a:avLst/>
            </a:prstGeom>
            <a:noFill/>
            <a:ln w="9525">
              <a:solidFill>
                <a:schemeClr val="tx1"/>
              </a:solidFill>
              <a:prstDash val="dash"/>
              <a:round/>
              <a:headEnd/>
              <a:tailEnd/>
            </a:ln>
          </p:spPr>
          <p:txBody>
            <a:bodyPr/>
            <a:lstStyle/>
            <a:p>
              <a:endParaRPr lang="zh-CN" altLang="en-US"/>
            </a:p>
          </p:txBody>
        </p:sp>
        <p:sp>
          <p:nvSpPr>
            <p:cNvPr id="97" name="Line 95"/>
            <p:cNvSpPr>
              <a:spLocks noChangeShapeType="1"/>
            </p:cNvSpPr>
            <p:nvPr/>
          </p:nvSpPr>
          <p:spPr bwMode="auto">
            <a:xfrm>
              <a:off x="4584" y="3168"/>
              <a:ext cx="0" cy="576"/>
            </a:xfrm>
            <a:prstGeom prst="line">
              <a:avLst/>
            </a:prstGeom>
            <a:noFill/>
            <a:ln w="9525">
              <a:solidFill>
                <a:schemeClr val="tx1"/>
              </a:solidFill>
              <a:prstDash val="dash"/>
              <a:round/>
              <a:headEnd/>
              <a:tailEnd/>
            </a:ln>
          </p:spPr>
          <p:txBody>
            <a:bodyPr/>
            <a:lstStyle/>
            <a:p>
              <a:endParaRPr lang="zh-CN" altLang="en-US"/>
            </a:p>
          </p:txBody>
        </p:sp>
      </p:grpSp>
      <p:grpSp>
        <p:nvGrpSpPr>
          <p:cNvPr id="98" name="Group 99"/>
          <p:cNvGrpSpPr>
            <a:grpSpLocks/>
          </p:cNvGrpSpPr>
          <p:nvPr/>
        </p:nvGrpSpPr>
        <p:grpSpPr bwMode="auto">
          <a:xfrm>
            <a:off x="5368925" y="1699716"/>
            <a:ext cx="2709863" cy="957264"/>
            <a:chOff x="3477" y="216"/>
            <a:chExt cx="1707" cy="603"/>
          </a:xfrm>
        </p:grpSpPr>
        <p:grpSp>
          <p:nvGrpSpPr>
            <p:cNvPr id="99" name="Group 100"/>
            <p:cNvGrpSpPr>
              <a:grpSpLocks/>
            </p:cNvGrpSpPr>
            <p:nvPr/>
          </p:nvGrpSpPr>
          <p:grpSpPr bwMode="auto">
            <a:xfrm>
              <a:off x="3477" y="528"/>
              <a:ext cx="1707" cy="291"/>
              <a:chOff x="3477" y="288"/>
              <a:chExt cx="1707" cy="291"/>
            </a:xfrm>
          </p:grpSpPr>
          <p:sp>
            <p:nvSpPr>
              <p:cNvPr id="101" name="Text Box 101"/>
              <p:cNvSpPr txBox="1">
                <a:spLocks noChangeArrowheads="1"/>
              </p:cNvSpPr>
              <p:nvPr/>
            </p:nvSpPr>
            <p:spPr bwMode="auto">
              <a:xfrm>
                <a:off x="3477" y="288"/>
                <a:ext cx="649" cy="291"/>
              </a:xfrm>
              <a:prstGeom prst="rect">
                <a:avLst/>
              </a:prstGeom>
              <a:noFill/>
              <a:ln w="9525">
                <a:noFill/>
                <a:miter lim="800000"/>
                <a:headEnd/>
                <a:tailEnd/>
              </a:ln>
            </p:spPr>
            <p:txBody>
              <a:bodyPr wrap="none">
                <a:spAutoFit/>
              </a:bodyPr>
              <a:lstStyle/>
              <a:p>
                <a:pPr eaLnBrk="1" hangingPunct="1"/>
                <a:r>
                  <a:rPr lang="en-US" altLang="zh-CN" sz="2400" dirty="0"/>
                  <a:t>4 </a:t>
                </a:r>
                <a:r>
                  <a:rPr lang="zh-CN" altLang="en-US" sz="2400" dirty="0"/>
                  <a:t>用户</a:t>
                </a:r>
                <a:endParaRPr lang="fr-FR" sz="2400" dirty="0"/>
              </a:p>
            </p:txBody>
          </p:sp>
          <p:sp>
            <p:nvSpPr>
              <p:cNvPr id="102" name="Rectangle 102"/>
              <p:cNvSpPr>
                <a:spLocks noChangeArrowheads="1"/>
              </p:cNvSpPr>
              <p:nvPr/>
            </p:nvSpPr>
            <p:spPr bwMode="auto">
              <a:xfrm>
                <a:off x="4464" y="352"/>
                <a:ext cx="144" cy="144"/>
              </a:xfrm>
              <a:prstGeom prst="rect">
                <a:avLst/>
              </a:prstGeom>
              <a:solidFill>
                <a:srgbClr val="3366FF"/>
              </a:solidFill>
              <a:ln w="9525">
                <a:solidFill>
                  <a:schemeClr val="tx1"/>
                </a:solidFill>
                <a:miter lim="800000"/>
                <a:headEnd/>
                <a:tailEnd/>
              </a:ln>
            </p:spPr>
            <p:txBody>
              <a:bodyPr wrap="none" anchor="ctr"/>
              <a:lstStyle/>
              <a:p>
                <a:endParaRPr lang="zh-CN" altLang="zh-CN">
                  <a:latin typeface="Times New Roman" pitchFamily="18" charset="0"/>
                </a:endParaRPr>
              </a:p>
            </p:txBody>
          </p:sp>
          <p:sp>
            <p:nvSpPr>
              <p:cNvPr id="103" name="Rectangle 103"/>
              <p:cNvSpPr>
                <a:spLocks noChangeArrowheads="1"/>
              </p:cNvSpPr>
              <p:nvPr/>
            </p:nvSpPr>
            <p:spPr bwMode="auto">
              <a:xfrm>
                <a:off x="4656" y="352"/>
                <a:ext cx="144" cy="144"/>
              </a:xfrm>
              <a:prstGeom prst="rect">
                <a:avLst/>
              </a:prstGeom>
              <a:solidFill>
                <a:srgbClr val="99CC00"/>
              </a:solidFill>
              <a:ln w="9525">
                <a:solidFill>
                  <a:schemeClr val="tx1"/>
                </a:solidFill>
                <a:miter lim="800000"/>
                <a:headEnd/>
                <a:tailEnd/>
              </a:ln>
            </p:spPr>
            <p:txBody>
              <a:bodyPr wrap="none" anchor="ctr"/>
              <a:lstStyle/>
              <a:p>
                <a:endParaRPr lang="zh-CN" altLang="zh-CN">
                  <a:latin typeface="Times New Roman" pitchFamily="18" charset="0"/>
                </a:endParaRPr>
              </a:p>
            </p:txBody>
          </p:sp>
          <p:sp>
            <p:nvSpPr>
              <p:cNvPr id="104" name="Rectangle 104"/>
              <p:cNvSpPr>
                <a:spLocks noChangeArrowheads="1"/>
              </p:cNvSpPr>
              <p:nvPr/>
            </p:nvSpPr>
            <p:spPr bwMode="auto">
              <a:xfrm>
                <a:off x="4848" y="352"/>
                <a:ext cx="144" cy="144"/>
              </a:xfrm>
              <a:prstGeom prst="rect">
                <a:avLst/>
              </a:prstGeom>
              <a:solidFill>
                <a:srgbClr val="FFCC00"/>
              </a:solidFill>
              <a:ln w="9525">
                <a:solidFill>
                  <a:schemeClr val="tx1"/>
                </a:solidFill>
                <a:miter lim="800000"/>
                <a:headEnd/>
                <a:tailEnd/>
              </a:ln>
            </p:spPr>
            <p:txBody>
              <a:bodyPr wrap="none" anchor="ctr"/>
              <a:lstStyle/>
              <a:p>
                <a:endParaRPr lang="zh-CN" altLang="zh-CN">
                  <a:latin typeface="Times New Roman" pitchFamily="18" charset="0"/>
                </a:endParaRPr>
              </a:p>
            </p:txBody>
          </p:sp>
          <p:sp>
            <p:nvSpPr>
              <p:cNvPr id="105" name="Rectangle 105"/>
              <p:cNvSpPr>
                <a:spLocks noChangeArrowheads="1"/>
              </p:cNvSpPr>
              <p:nvPr/>
            </p:nvSpPr>
            <p:spPr bwMode="auto">
              <a:xfrm>
                <a:off x="5040" y="352"/>
                <a:ext cx="144" cy="144"/>
              </a:xfrm>
              <a:prstGeom prst="rect">
                <a:avLst/>
              </a:prstGeom>
              <a:solidFill>
                <a:srgbClr val="FF00FF"/>
              </a:solidFill>
              <a:ln w="9525">
                <a:solidFill>
                  <a:schemeClr val="tx1"/>
                </a:solidFill>
                <a:miter lim="800000"/>
                <a:headEnd/>
                <a:tailEnd/>
              </a:ln>
            </p:spPr>
            <p:txBody>
              <a:bodyPr wrap="none" anchor="ctr"/>
              <a:lstStyle/>
              <a:p>
                <a:endParaRPr lang="zh-CN" altLang="zh-CN">
                  <a:latin typeface="Times New Roman" pitchFamily="18" charset="0"/>
                </a:endParaRPr>
              </a:p>
            </p:txBody>
          </p:sp>
        </p:grpSp>
        <p:sp>
          <p:nvSpPr>
            <p:cNvPr id="100" name="Text Box 106"/>
            <p:cNvSpPr txBox="1">
              <a:spLocks noChangeArrowheads="1"/>
            </p:cNvSpPr>
            <p:nvPr/>
          </p:nvSpPr>
          <p:spPr bwMode="auto">
            <a:xfrm>
              <a:off x="3480" y="216"/>
              <a:ext cx="558" cy="291"/>
            </a:xfrm>
            <a:prstGeom prst="rect">
              <a:avLst/>
            </a:prstGeom>
            <a:noFill/>
            <a:ln w="9525">
              <a:noFill/>
              <a:miter lim="800000"/>
              <a:headEnd/>
              <a:tailEnd/>
            </a:ln>
          </p:spPr>
          <p:txBody>
            <a:bodyPr wrap="none">
              <a:spAutoFit/>
            </a:bodyPr>
            <a:lstStyle/>
            <a:p>
              <a:pPr eaLnBrk="1" hangingPunct="1"/>
              <a:r>
                <a:rPr lang="zh-CN" altLang="en-US" sz="2400" dirty="0"/>
                <a:t>例子</a:t>
              </a:r>
              <a:r>
                <a:rPr lang="en-US" altLang="zh-CN" sz="2400" dirty="0"/>
                <a:t>:</a:t>
              </a:r>
              <a:endParaRPr lang="fr-FR" sz="2400" dirty="0"/>
            </a:p>
          </p:txBody>
        </p:sp>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nodeType="clickEffect">
                                  <p:stCondLst>
                                    <p:cond delay="0"/>
                                  </p:stCondLst>
                                  <p:childTnLst>
                                    <p:set>
                                      <p:cBhvr>
                                        <p:cTn id="10" dur="1" fill="hold">
                                          <p:stCondLst>
                                            <p:cond delay="0"/>
                                          </p:stCondLst>
                                        </p:cTn>
                                        <p:tgtEl>
                                          <p:spTgt spid="98"/>
                                        </p:tgtEl>
                                        <p:attrNameLst>
                                          <p:attrName>style.visibility</p:attrName>
                                        </p:attrNameLst>
                                      </p:cBhvr>
                                      <p:to>
                                        <p:strVal val="visible"/>
                                      </p:to>
                                    </p:set>
                                    <p:animEffect transition="in" filter="wipe(left)">
                                      <p:cBhvr>
                                        <p:cTn id="11" dur="500"/>
                                        <p:tgtEl>
                                          <p:spTgt spid="98"/>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48"/>
                                        </p:tgtEl>
                                        <p:attrNameLst>
                                          <p:attrName>style.visibility</p:attrName>
                                        </p:attrNameLst>
                                      </p:cBhvr>
                                      <p:to>
                                        <p:strVal val="visible"/>
                                      </p:to>
                                    </p:set>
                                    <p:animEffect transition="in" filter="wipe(left)">
                                      <p:cBhvr>
                                        <p:cTn id="16" dur="500"/>
                                        <p:tgtEl>
                                          <p:spTgt spid="48"/>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wipe(left)">
                                      <p:cBhvr>
                                        <p:cTn id="21" dur="500"/>
                                        <p:tgtEl>
                                          <p:spTgt spid="13"/>
                                        </p:tgtEl>
                                      </p:cBhvr>
                                    </p:animEffect>
                                  </p:childTnLst>
                                </p:cTn>
                              </p:par>
                            </p:childTnLst>
                          </p:cTn>
                        </p:par>
                        <p:par>
                          <p:cTn id="22" fill="hold">
                            <p:stCondLst>
                              <p:cond delay="500"/>
                            </p:stCondLst>
                            <p:childTnLst>
                              <p:par>
                                <p:cTn id="23" presetID="22" presetClass="entr" presetSubtype="8" fill="hold" grpId="0" nodeType="after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wipe(left)">
                                      <p:cBhvr>
                                        <p:cTn id="25" dur="500"/>
                                        <p:tgtEl>
                                          <p:spTgt spid="14"/>
                                        </p:tgtEl>
                                      </p:cBhvr>
                                    </p:animEffect>
                                  </p:childTnLst>
                                </p:cTn>
                              </p:par>
                            </p:childTnLst>
                          </p:cTn>
                        </p:par>
                        <p:par>
                          <p:cTn id="26" fill="hold">
                            <p:stCondLst>
                              <p:cond delay="1000"/>
                            </p:stCondLst>
                            <p:childTnLst>
                              <p:par>
                                <p:cTn id="27" presetID="22" presetClass="entr" presetSubtype="8" fill="hold" grpId="0" nodeType="after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wipe(left)">
                                      <p:cBhvr>
                                        <p:cTn id="29" dur="500"/>
                                        <p:tgtEl>
                                          <p:spTgt spid="15"/>
                                        </p:tgtEl>
                                      </p:cBhvr>
                                    </p:animEffect>
                                  </p:childTnLst>
                                </p:cTn>
                              </p:par>
                            </p:childTnLst>
                          </p:cTn>
                        </p:par>
                        <p:par>
                          <p:cTn id="30" fill="hold">
                            <p:stCondLst>
                              <p:cond delay="1500"/>
                            </p:stCondLst>
                            <p:childTnLst>
                              <p:par>
                                <p:cTn id="31" presetID="22" presetClass="entr" presetSubtype="8" fill="hold" grpId="0" nodeType="after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wipe(left)">
                                      <p:cBhvr>
                                        <p:cTn id="33" dur="500"/>
                                        <p:tgtEl>
                                          <p:spTgt spid="16"/>
                                        </p:tgtEl>
                                      </p:cBhvr>
                                    </p:animEffec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499"/>
                                          </p:stCondLst>
                                        </p:cTn>
                                        <p:tgtEl>
                                          <p:spTgt spid="17"/>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nodeType="clickEffect">
                                  <p:stCondLst>
                                    <p:cond delay="0"/>
                                  </p:stCondLst>
                                  <p:childTnLst>
                                    <p:set>
                                      <p:cBhvr>
                                        <p:cTn id="41" dur="1" fill="hold">
                                          <p:stCondLst>
                                            <p:cond delay="0"/>
                                          </p:stCondLst>
                                        </p:cTn>
                                        <p:tgtEl>
                                          <p:spTgt spid="52"/>
                                        </p:tgtEl>
                                        <p:attrNameLst>
                                          <p:attrName>style.visibility</p:attrName>
                                        </p:attrNameLst>
                                      </p:cBhvr>
                                      <p:to>
                                        <p:strVal val="visible"/>
                                      </p:to>
                                    </p:set>
                                    <p:animEffect transition="in" filter="wipe(up)">
                                      <p:cBhvr>
                                        <p:cTn id="42" dur="500"/>
                                        <p:tgtEl>
                                          <p:spTgt spid="52"/>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nodeType="clickEffect">
                                  <p:stCondLst>
                                    <p:cond delay="0"/>
                                  </p:stCondLst>
                                  <p:childTnLst>
                                    <p:set>
                                      <p:cBhvr>
                                        <p:cTn id="46" dur="1" fill="hold">
                                          <p:stCondLst>
                                            <p:cond delay="0"/>
                                          </p:stCondLst>
                                        </p:cTn>
                                        <p:tgtEl>
                                          <p:spTgt spid="24"/>
                                        </p:tgtEl>
                                        <p:attrNameLst>
                                          <p:attrName>style.visibility</p:attrName>
                                        </p:attrNameLst>
                                      </p:cBhvr>
                                      <p:to>
                                        <p:strVal val="visible"/>
                                      </p:to>
                                    </p:set>
                                    <p:animEffect transition="in" filter="wipe(up)">
                                      <p:cBhvr>
                                        <p:cTn id="47" dur="500"/>
                                        <p:tgtEl>
                                          <p:spTgt spid="24"/>
                                        </p:tgtEl>
                                      </p:cBhvr>
                                    </p:animEffect>
                                  </p:childTnLst>
                                </p:cTn>
                              </p:par>
                            </p:childTnLst>
                          </p:cTn>
                        </p:par>
                        <p:par>
                          <p:cTn id="48" fill="hold">
                            <p:stCondLst>
                              <p:cond delay="500"/>
                            </p:stCondLst>
                            <p:childTnLst>
                              <p:par>
                                <p:cTn id="49" presetID="22" presetClass="entr" presetSubtype="1" fill="hold" nodeType="afterEffect">
                                  <p:stCondLst>
                                    <p:cond delay="0"/>
                                  </p:stCondLst>
                                  <p:childTnLst>
                                    <p:set>
                                      <p:cBhvr>
                                        <p:cTn id="50" dur="1" fill="hold">
                                          <p:stCondLst>
                                            <p:cond delay="0"/>
                                          </p:stCondLst>
                                        </p:cTn>
                                        <p:tgtEl>
                                          <p:spTgt spid="30"/>
                                        </p:tgtEl>
                                        <p:attrNameLst>
                                          <p:attrName>style.visibility</p:attrName>
                                        </p:attrNameLst>
                                      </p:cBhvr>
                                      <p:to>
                                        <p:strVal val="visible"/>
                                      </p:to>
                                    </p:set>
                                    <p:animEffect transition="in" filter="wipe(up)">
                                      <p:cBhvr>
                                        <p:cTn id="51" dur="500"/>
                                        <p:tgtEl>
                                          <p:spTgt spid="30"/>
                                        </p:tgtEl>
                                      </p:cBhvr>
                                    </p:animEffect>
                                  </p:childTnLst>
                                </p:cTn>
                              </p:par>
                            </p:childTnLst>
                          </p:cTn>
                        </p:par>
                        <p:par>
                          <p:cTn id="52" fill="hold">
                            <p:stCondLst>
                              <p:cond delay="1000"/>
                            </p:stCondLst>
                            <p:childTnLst>
                              <p:par>
                                <p:cTn id="53" presetID="22" presetClass="entr" presetSubtype="1" fill="hold" nodeType="afterEffect">
                                  <p:stCondLst>
                                    <p:cond delay="0"/>
                                  </p:stCondLst>
                                  <p:childTnLst>
                                    <p:set>
                                      <p:cBhvr>
                                        <p:cTn id="54" dur="1" fill="hold">
                                          <p:stCondLst>
                                            <p:cond delay="0"/>
                                          </p:stCondLst>
                                        </p:cTn>
                                        <p:tgtEl>
                                          <p:spTgt spid="36"/>
                                        </p:tgtEl>
                                        <p:attrNameLst>
                                          <p:attrName>style.visibility</p:attrName>
                                        </p:attrNameLst>
                                      </p:cBhvr>
                                      <p:to>
                                        <p:strVal val="visible"/>
                                      </p:to>
                                    </p:set>
                                    <p:animEffect transition="in" filter="wipe(up)">
                                      <p:cBhvr>
                                        <p:cTn id="55" dur="500"/>
                                        <p:tgtEl>
                                          <p:spTgt spid="36"/>
                                        </p:tgtEl>
                                      </p:cBhvr>
                                    </p:animEffect>
                                  </p:childTnLst>
                                </p:cTn>
                              </p:par>
                            </p:childTnLst>
                          </p:cTn>
                        </p:par>
                        <p:par>
                          <p:cTn id="56" fill="hold">
                            <p:stCondLst>
                              <p:cond delay="1500"/>
                            </p:stCondLst>
                            <p:childTnLst>
                              <p:par>
                                <p:cTn id="57" presetID="22" presetClass="entr" presetSubtype="1" fill="hold" nodeType="afterEffect">
                                  <p:stCondLst>
                                    <p:cond delay="0"/>
                                  </p:stCondLst>
                                  <p:childTnLst>
                                    <p:set>
                                      <p:cBhvr>
                                        <p:cTn id="58" dur="1" fill="hold">
                                          <p:stCondLst>
                                            <p:cond delay="0"/>
                                          </p:stCondLst>
                                        </p:cTn>
                                        <p:tgtEl>
                                          <p:spTgt spid="42"/>
                                        </p:tgtEl>
                                        <p:attrNameLst>
                                          <p:attrName>style.visibility</p:attrName>
                                        </p:attrNameLst>
                                      </p:cBhvr>
                                      <p:to>
                                        <p:strVal val="visible"/>
                                      </p:to>
                                    </p:set>
                                    <p:animEffect transition="in" filter="wipe(up)">
                                      <p:cBhvr>
                                        <p:cTn id="59" dur="500"/>
                                        <p:tgtEl>
                                          <p:spTgt spid="42"/>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8" fill="hold" nodeType="clickEffect">
                                  <p:stCondLst>
                                    <p:cond delay="0"/>
                                  </p:stCondLst>
                                  <p:childTnLst>
                                    <p:set>
                                      <p:cBhvr>
                                        <p:cTn id="63" dur="1" fill="hold">
                                          <p:stCondLst>
                                            <p:cond delay="0"/>
                                          </p:stCondLst>
                                        </p:cTn>
                                        <p:tgtEl>
                                          <p:spTgt spid="72"/>
                                        </p:tgtEl>
                                        <p:attrNameLst>
                                          <p:attrName>style.visibility</p:attrName>
                                        </p:attrNameLst>
                                      </p:cBhvr>
                                      <p:to>
                                        <p:strVal val="visible"/>
                                      </p:to>
                                    </p:set>
                                    <p:animEffect transition="in" filter="wipe(left)">
                                      <p:cBhvr>
                                        <p:cTn id="64" dur="500"/>
                                        <p:tgtEl>
                                          <p:spTgt spid="72"/>
                                        </p:tgtEl>
                                      </p:cBhvr>
                                    </p:animEffect>
                                  </p:childTnLst>
                                </p:cTn>
                              </p:par>
                            </p:childTnLst>
                          </p:cTn>
                        </p:par>
                      </p:childTnLst>
                    </p:cTn>
                  </p:par>
                  <p:par>
                    <p:cTn id="65" fill="hold">
                      <p:stCondLst>
                        <p:cond delay="indefinite"/>
                      </p:stCondLst>
                      <p:childTnLst>
                        <p:par>
                          <p:cTn id="66" fill="hold">
                            <p:stCondLst>
                              <p:cond delay="0"/>
                            </p:stCondLst>
                            <p:childTnLst>
                              <p:par>
                                <p:cTn id="67" presetID="22" presetClass="entr" presetSubtype="1" fill="hold" nodeType="clickEffect">
                                  <p:stCondLst>
                                    <p:cond delay="0"/>
                                  </p:stCondLst>
                                  <p:childTnLst>
                                    <p:set>
                                      <p:cBhvr>
                                        <p:cTn id="68" dur="1" fill="hold">
                                          <p:stCondLst>
                                            <p:cond delay="0"/>
                                          </p:stCondLst>
                                        </p:cTn>
                                        <p:tgtEl>
                                          <p:spTgt spid="77"/>
                                        </p:tgtEl>
                                        <p:attrNameLst>
                                          <p:attrName>style.visibility</p:attrName>
                                        </p:attrNameLst>
                                      </p:cBhvr>
                                      <p:to>
                                        <p:strVal val="visible"/>
                                      </p:to>
                                    </p:set>
                                    <p:animEffect transition="in" filter="wipe(up)">
                                      <p:cBhvr>
                                        <p:cTn id="69" dur="500"/>
                                        <p:tgtEl>
                                          <p:spTgt spid="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967DAE-B30F-4454-AA64-6D22EA8D71EC}"/>
              </a:ext>
            </a:extLst>
          </p:cNvPr>
          <p:cNvSpPr>
            <a:spLocks noGrp="1"/>
          </p:cNvSpPr>
          <p:nvPr>
            <p:ph type="title"/>
          </p:nvPr>
        </p:nvSpPr>
        <p:spPr/>
        <p:txBody>
          <a:bodyPr/>
          <a:lstStyle/>
          <a:p>
            <a:r>
              <a:rPr lang="zh-CN" altLang="en-US" dirty="0"/>
              <a:t>例子</a:t>
            </a:r>
          </a:p>
        </p:txBody>
      </p:sp>
      <p:sp>
        <p:nvSpPr>
          <p:cNvPr id="3" name="内容占位符 2">
            <a:extLst>
              <a:ext uri="{FF2B5EF4-FFF2-40B4-BE49-F238E27FC236}">
                <a16:creationId xmlns:a16="http://schemas.microsoft.com/office/drawing/2014/main" id="{FFE8640D-99A7-4E2D-A416-0D0F92AEE9E4}"/>
              </a:ext>
            </a:extLst>
          </p:cNvPr>
          <p:cNvSpPr>
            <a:spLocks noGrp="1"/>
          </p:cNvSpPr>
          <p:nvPr>
            <p:ph idx="1"/>
          </p:nvPr>
        </p:nvSpPr>
        <p:spPr/>
        <p:txBody>
          <a:bodyPr/>
          <a:lstStyle/>
          <a:p>
            <a:r>
              <a:rPr lang="zh-CN" altLang="en-US" dirty="0"/>
              <a:t>主机</a:t>
            </a:r>
            <a:r>
              <a:rPr lang="en-US" altLang="zh-CN" dirty="0"/>
              <a:t>A</a:t>
            </a:r>
            <a:r>
              <a:rPr lang="zh-CN" altLang="en-US" dirty="0"/>
              <a:t>通过</a:t>
            </a:r>
            <a:r>
              <a:rPr lang="en-US" altLang="zh-CN" dirty="0"/>
              <a:t>TDM</a:t>
            </a:r>
            <a:r>
              <a:rPr lang="zh-CN" altLang="en-US" dirty="0"/>
              <a:t>链路向主机</a:t>
            </a:r>
            <a:r>
              <a:rPr lang="en-US" altLang="zh-CN" dirty="0"/>
              <a:t>B</a:t>
            </a:r>
            <a:r>
              <a:rPr lang="zh-CN" altLang="en-US" dirty="0"/>
              <a:t>传送一个</a:t>
            </a:r>
            <a:r>
              <a:rPr lang="en-US" altLang="zh-CN" dirty="0"/>
              <a:t>640,000bit</a:t>
            </a:r>
            <a:r>
              <a:rPr lang="zh-CN" altLang="en-US" dirty="0"/>
              <a:t>大小的文件。</a:t>
            </a:r>
            <a:r>
              <a:rPr lang="en-US" altLang="zh-CN" dirty="0"/>
              <a:t>TDM</a:t>
            </a:r>
            <a:r>
              <a:rPr lang="zh-CN" altLang="en-US" dirty="0"/>
              <a:t>链路被分为</a:t>
            </a:r>
            <a:r>
              <a:rPr lang="en-US" altLang="zh-CN" dirty="0"/>
              <a:t>24</a:t>
            </a:r>
            <a:r>
              <a:rPr lang="zh-CN" altLang="en-US" dirty="0"/>
              <a:t>个时隙，总带宽</a:t>
            </a:r>
            <a:r>
              <a:rPr lang="en-US" altLang="zh-CN" dirty="0"/>
              <a:t>1.536Mbps</a:t>
            </a:r>
            <a:r>
              <a:rPr lang="zh-CN" altLang="en-US" dirty="0"/>
              <a:t>。主机之间建立端到端线路需要</a:t>
            </a:r>
            <a:r>
              <a:rPr lang="en-US" altLang="zh-CN" dirty="0"/>
              <a:t>500 msec</a:t>
            </a:r>
            <a:r>
              <a:rPr lang="zh-CN" altLang="en-US" dirty="0"/>
              <a:t>。问需要多长时间完成文件传输？</a:t>
            </a:r>
            <a:endParaRPr lang="en-US" altLang="zh-CN" dirty="0"/>
          </a:p>
          <a:p>
            <a:r>
              <a:rPr lang="zh-CN" altLang="en-US" dirty="0"/>
              <a:t>每条电路带宽</a:t>
            </a:r>
            <a:r>
              <a:rPr lang="en-US" altLang="zh-CN" dirty="0"/>
              <a:t>(1.536 Mbps)/24 = 64 kbps</a:t>
            </a:r>
            <a:r>
              <a:rPr lang="zh-CN" altLang="en-US" dirty="0"/>
              <a:t>，传输</a:t>
            </a:r>
            <a:r>
              <a:rPr lang="en-US" altLang="zh-CN" dirty="0"/>
              <a:t>640,000bit</a:t>
            </a:r>
            <a:r>
              <a:rPr lang="zh-CN" altLang="en-US" dirty="0"/>
              <a:t>需要</a:t>
            </a:r>
            <a:r>
              <a:rPr lang="en-US" altLang="zh-CN" dirty="0"/>
              <a:t>(640,000 bits)/(64 kbps) = 10 sec</a:t>
            </a:r>
            <a:r>
              <a:rPr lang="zh-CN" altLang="en-US" dirty="0"/>
              <a:t>。加上建立线路的</a:t>
            </a:r>
            <a:r>
              <a:rPr lang="en-US" altLang="zh-CN" dirty="0"/>
              <a:t>0.5</a:t>
            </a:r>
            <a:r>
              <a:rPr lang="zh-CN" altLang="en-US" dirty="0"/>
              <a:t>秒，共需</a:t>
            </a:r>
            <a:r>
              <a:rPr lang="en-US" altLang="zh-CN" dirty="0"/>
              <a:t>10.5</a:t>
            </a:r>
            <a:r>
              <a:rPr lang="zh-CN" altLang="en-US" dirty="0"/>
              <a:t>秒。</a:t>
            </a:r>
          </a:p>
          <a:p>
            <a:endParaRPr lang="zh-CN" altLang="en-US" dirty="0"/>
          </a:p>
        </p:txBody>
      </p:sp>
      <p:sp>
        <p:nvSpPr>
          <p:cNvPr id="4" name="灯片编号占位符 3">
            <a:extLst>
              <a:ext uri="{FF2B5EF4-FFF2-40B4-BE49-F238E27FC236}">
                <a16:creationId xmlns:a16="http://schemas.microsoft.com/office/drawing/2014/main" id="{A3593DEF-76AC-4200-AAB6-9506FEC52FF7}"/>
              </a:ext>
            </a:extLst>
          </p:cNvPr>
          <p:cNvSpPr>
            <a:spLocks noGrp="1"/>
          </p:cNvSpPr>
          <p:nvPr>
            <p:ph type="sldNum" sz="quarter" idx="12"/>
          </p:nvPr>
        </p:nvSpPr>
        <p:spPr/>
        <p:txBody>
          <a:bodyPr/>
          <a:lstStyle/>
          <a:p>
            <a:fld id="{E3FA5FAF-8A25-4B6E-94B7-5CA30A873E9A}" type="slidenum">
              <a:rPr lang="zh-CN" altLang="en-US" smtClean="0"/>
              <a:pPr/>
              <a:t>33</a:t>
            </a:fld>
            <a:endParaRPr lang="zh-CN" altLang="en-US"/>
          </a:p>
        </p:txBody>
      </p:sp>
    </p:spTree>
    <p:extLst>
      <p:ext uri="{BB962C8B-B14F-4D97-AF65-F5344CB8AC3E}">
        <p14:creationId xmlns:p14="http://schemas.microsoft.com/office/powerpoint/2010/main" val="2552181701"/>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分组交换 </a:t>
            </a:r>
            <a:r>
              <a:rPr lang="en-US" altLang="zh-CN" dirty="0"/>
              <a:t>vs. </a:t>
            </a:r>
            <a:r>
              <a:rPr lang="zh-CN" altLang="en-US" dirty="0"/>
              <a:t>电路交换</a:t>
            </a:r>
          </a:p>
        </p:txBody>
      </p:sp>
      <p:sp>
        <p:nvSpPr>
          <p:cNvPr id="4" name="灯片编号占位符 3"/>
          <p:cNvSpPr>
            <a:spLocks noGrp="1"/>
          </p:cNvSpPr>
          <p:nvPr>
            <p:ph type="sldNum" sz="quarter" idx="12"/>
          </p:nvPr>
        </p:nvSpPr>
        <p:spPr/>
        <p:txBody>
          <a:bodyPr/>
          <a:lstStyle/>
          <a:p>
            <a:fld id="{E3FA5FAF-8A25-4B6E-94B7-5CA30A873E9A}" type="slidenum">
              <a:rPr lang="zh-CN" altLang="en-US" smtClean="0"/>
              <a:pPr/>
              <a:t>34</a:t>
            </a:fld>
            <a:endParaRPr lang="zh-CN" altLang="en-US"/>
          </a:p>
        </p:txBody>
      </p:sp>
      <p:sp>
        <p:nvSpPr>
          <p:cNvPr id="24" name="Rectangle 3"/>
          <p:cNvSpPr txBox="1">
            <a:spLocks noChangeArrowheads="1"/>
          </p:cNvSpPr>
          <p:nvPr/>
        </p:nvSpPr>
        <p:spPr bwMode="auto">
          <a:xfrm>
            <a:off x="533400" y="2204864"/>
            <a:ext cx="3810000" cy="4648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231775" marR="0" lvl="0" indent="-231775"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tab pos="566738" algn="l"/>
              </a:tabLst>
              <a:defRPr/>
            </a:pPr>
            <a:r>
              <a:rPr kumimoji="0" lang="zh-CN" altLang="en-US" sz="2000" b="0" i="0" u="none" strike="noStrike" kern="0" cap="none" spc="0" normalizeH="0" baseline="0" noProof="0" dirty="0">
                <a:ln>
                  <a:noFill/>
                </a:ln>
                <a:solidFill>
                  <a:srgbClr val="000099"/>
                </a:solidFill>
                <a:effectLst/>
                <a:uLnTx/>
                <a:uFillTx/>
                <a:latin typeface="+mn-ea"/>
                <a:cs typeface="+mn-cs"/>
              </a:rPr>
              <a:t>举例</a:t>
            </a:r>
            <a:r>
              <a:rPr kumimoji="0" lang="en-US" altLang="zh-CN" sz="2000" b="0" i="0" u="none" strike="noStrike" kern="0" cap="none" spc="0" normalizeH="0" baseline="0" noProof="0" dirty="0">
                <a:ln>
                  <a:noFill/>
                </a:ln>
                <a:solidFill>
                  <a:srgbClr val="000099"/>
                </a:solidFill>
                <a:effectLst/>
                <a:uLnTx/>
                <a:uFillTx/>
                <a:latin typeface="+mn-ea"/>
                <a:cs typeface="+mn-cs"/>
              </a:rPr>
              <a:t>:</a:t>
            </a:r>
          </a:p>
          <a:p>
            <a:pPr marL="231775" marR="0" lvl="0" indent="-231775" algn="l" defTabSz="914400" rtl="0" eaLnBrk="1" fontAlgn="base" latinLnBrk="0" hangingPunct="1">
              <a:lnSpc>
                <a:spcPct val="100000"/>
              </a:lnSpc>
              <a:spcBef>
                <a:spcPct val="20000"/>
              </a:spcBef>
              <a:spcAft>
                <a:spcPct val="0"/>
              </a:spcAft>
              <a:buClr>
                <a:schemeClr val="folHlink"/>
              </a:buClr>
              <a:buSzTx/>
              <a:buFont typeface="Wingdings" pitchFamily="2" charset="2"/>
              <a:buChar char="n"/>
              <a:tabLst>
                <a:tab pos="566738" algn="l"/>
              </a:tabLst>
              <a:defRPr/>
            </a:pPr>
            <a:r>
              <a:rPr kumimoji="0" lang="en-US" altLang="zh-CN" sz="2000" b="0" i="0" u="none" strike="noStrike" kern="0" cap="none" spc="0" normalizeH="0" baseline="0" noProof="0" dirty="0">
                <a:ln>
                  <a:noFill/>
                </a:ln>
                <a:solidFill>
                  <a:schemeClr val="tx1"/>
                </a:solidFill>
                <a:effectLst/>
                <a:uLnTx/>
                <a:uFillTx/>
                <a:latin typeface="+mn-ea"/>
                <a:cs typeface="+mn-cs"/>
              </a:rPr>
              <a:t>1 Mb/s</a:t>
            </a:r>
            <a:r>
              <a:rPr kumimoji="0" lang="zh-CN" altLang="en-US" sz="2000" b="0" i="0" u="none" strike="noStrike" kern="0" cap="none" spc="0" normalizeH="0" baseline="0" noProof="0" dirty="0">
                <a:ln>
                  <a:noFill/>
                </a:ln>
                <a:solidFill>
                  <a:schemeClr val="tx1"/>
                </a:solidFill>
                <a:effectLst/>
                <a:uLnTx/>
                <a:uFillTx/>
                <a:latin typeface="+mn-ea"/>
                <a:cs typeface="+mn-cs"/>
              </a:rPr>
              <a:t>链路</a:t>
            </a:r>
            <a:endParaRPr kumimoji="0" lang="en-US" altLang="zh-CN" sz="2000" b="0" i="0" u="none" strike="noStrike" kern="0" cap="none" spc="0" normalizeH="0" baseline="0" noProof="0" dirty="0">
              <a:ln>
                <a:noFill/>
              </a:ln>
              <a:solidFill>
                <a:schemeClr val="tx1"/>
              </a:solidFill>
              <a:effectLst/>
              <a:uLnTx/>
              <a:uFillTx/>
              <a:latin typeface="+mn-ea"/>
              <a:cs typeface="+mn-cs"/>
            </a:endParaRPr>
          </a:p>
          <a:p>
            <a:pPr marL="231775" marR="0" lvl="0" indent="-231775" algn="l" defTabSz="914400" rtl="0" eaLnBrk="1" fontAlgn="base" latinLnBrk="0" hangingPunct="1">
              <a:lnSpc>
                <a:spcPct val="100000"/>
              </a:lnSpc>
              <a:spcBef>
                <a:spcPct val="20000"/>
              </a:spcBef>
              <a:spcAft>
                <a:spcPct val="0"/>
              </a:spcAft>
              <a:buClr>
                <a:schemeClr val="folHlink"/>
              </a:buClr>
              <a:buSzTx/>
              <a:buFont typeface="Wingdings" pitchFamily="2" charset="2"/>
              <a:buChar char="n"/>
              <a:tabLst>
                <a:tab pos="566738" algn="l"/>
              </a:tabLst>
              <a:defRPr/>
            </a:pPr>
            <a:r>
              <a:rPr kumimoji="0" lang="zh-CN" altLang="en-US" sz="2000" b="0" i="0" u="none" strike="noStrike" kern="0" cap="none" spc="0" normalizeH="0" baseline="0" noProof="0" dirty="0">
                <a:ln>
                  <a:noFill/>
                </a:ln>
                <a:solidFill>
                  <a:schemeClr val="tx1"/>
                </a:solidFill>
                <a:effectLst/>
                <a:uLnTx/>
                <a:uFillTx/>
                <a:latin typeface="+mn-ea"/>
                <a:cs typeface="+mn-cs"/>
              </a:rPr>
              <a:t>每位用户</a:t>
            </a:r>
            <a:r>
              <a:rPr kumimoji="0" lang="en-US" altLang="zh-CN" sz="2000" b="0" i="0" u="none" strike="noStrike" kern="0" cap="none" spc="0" normalizeH="0" baseline="0" noProof="0" dirty="0">
                <a:ln>
                  <a:noFill/>
                </a:ln>
                <a:solidFill>
                  <a:schemeClr val="tx1"/>
                </a:solidFill>
                <a:effectLst/>
                <a:uLnTx/>
                <a:uFillTx/>
                <a:latin typeface="+mn-ea"/>
                <a:cs typeface="+mn-cs"/>
              </a:rPr>
              <a:t>: </a:t>
            </a:r>
          </a:p>
          <a:p>
            <a:pPr marL="566738" marR="0" lvl="1" indent="-219075" algn="l" defTabSz="914400" rtl="0" eaLnBrk="1" fontAlgn="base" latinLnBrk="0" hangingPunct="1">
              <a:lnSpc>
                <a:spcPct val="100000"/>
              </a:lnSpc>
              <a:spcBef>
                <a:spcPct val="20000"/>
              </a:spcBef>
              <a:spcAft>
                <a:spcPct val="0"/>
              </a:spcAft>
              <a:buClr>
                <a:schemeClr val="tx1"/>
              </a:buClr>
              <a:buSzPct val="55000"/>
              <a:buFontTx/>
              <a:buChar char="•"/>
              <a:tabLst>
                <a:tab pos="566738" algn="l"/>
              </a:tabLst>
              <a:defRPr/>
            </a:pPr>
            <a:r>
              <a:rPr kumimoji="0" lang="zh-CN" altLang="en-US" sz="2000" b="0" i="0" u="none" strike="noStrike" kern="0" cap="none" spc="0" normalizeH="0" baseline="0" noProof="0" dirty="0">
                <a:ln>
                  <a:noFill/>
                </a:ln>
                <a:solidFill>
                  <a:schemeClr val="tx1"/>
                </a:solidFill>
                <a:effectLst/>
                <a:uLnTx/>
                <a:uFillTx/>
                <a:latin typeface="+mn-ea"/>
              </a:rPr>
              <a:t>活跃时以</a:t>
            </a:r>
            <a:r>
              <a:rPr kumimoji="0" lang="en-US" altLang="zh-CN" sz="2000" b="0" i="0" u="none" strike="noStrike" kern="0" cap="none" spc="0" normalizeH="0" baseline="0" noProof="0" dirty="0">
                <a:ln>
                  <a:noFill/>
                </a:ln>
                <a:solidFill>
                  <a:schemeClr val="tx1"/>
                </a:solidFill>
                <a:effectLst/>
                <a:uLnTx/>
                <a:uFillTx/>
                <a:latin typeface="+mn-ea"/>
              </a:rPr>
              <a:t>100 kb/s </a:t>
            </a:r>
            <a:r>
              <a:rPr kumimoji="0" lang="zh-CN" altLang="en-US" sz="2000" b="0" i="0" u="none" strike="noStrike" kern="0" cap="none" spc="0" normalizeH="0" baseline="0" noProof="0" dirty="0">
                <a:ln>
                  <a:noFill/>
                </a:ln>
                <a:solidFill>
                  <a:schemeClr val="tx1"/>
                </a:solidFill>
                <a:effectLst/>
                <a:uLnTx/>
                <a:uFillTx/>
                <a:latin typeface="+mn-ea"/>
              </a:rPr>
              <a:t>速率发送数据</a:t>
            </a:r>
            <a:endParaRPr kumimoji="0" lang="en-US" altLang="ja-JP" sz="2000" b="0" i="0" u="none" strike="noStrike" kern="0" cap="none" spc="0" normalizeH="0" baseline="0" noProof="0" dirty="0">
              <a:ln>
                <a:noFill/>
              </a:ln>
              <a:solidFill>
                <a:schemeClr val="tx1"/>
              </a:solidFill>
              <a:effectLst/>
              <a:uLnTx/>
              <a:uFillTx/>
              <a:latin typeface="+mn-ea"/>
            </a:endParaRPr>
          </a:p>
          <a:p>
            <a:pPr marL="566738" marR="0" lvl="1" indent="-219075" algn="l" defTabSz="914400" rtl="0" eaLnBrk="1" fontAlgn="base" latinLnBrk="0" hangingPunct="1">
              <a:lnSpc>
                <a:spcPct val="100000"/>
              </a:lnSpc>
              <a:spcBef>
                <a:spcPct val="20000"/>
              </a:spcBef>
              <a:spcAft>
                <a:spcPct val="0"/>
              </a:spcAft>
              <a:buClr>
                <a:schemeClr val="tx1"/>
              </a:buClr>
              <a:buSzPct val="55000"/>
              <a:buFontTx/>
              <a:buChar char="•"/>
              <a:tabLst>
                <a:tab pos="566738" algn="l"/>
              </a:tabLst>
              <a:defRPr/>
            </a:pPr>
            <a:r>
              <a:rPr kumimoji="0" lang="en-US" altLang="zh-CN" sz="2000" b="0" i="0" u="none" strike="noStrike" kern="0" cap="none" spc="0" normalizeH="0" baseline="0" noProof="0" dirty="0">
                <a:ln>
                  <a:noFill/>
                </a:ln>
                <a:solidFill>
                  <a:schemeClr val="tx1"/>
                </a:solidFill>
                <a:effectLst/>
                <a:uLnTx/>
                <a:uFillTx/>
                <a:latin typeface="+mn-ea"/>
              </a:rPr>
              <a:t>10%</a:t>
            </a:r>
            <a:r>
              <a:rPr kumimoji="0" lang="zh-CN" altLang="en-US" sz="2000" b="0" i="0" u="none" strike="noStrike" kern="0" cap="none" spc="0" normalizeH="0" baseline="0" noProof="0" dirty="0">
                <a:ln>
                  <a:noFill/>
                </a:ln>
                <a:solidFill>
                  <a:schemeClr val="tx1"/>
                </a:solidFill>
                <a:effectLst/>
                <a:uLnTx/>
                <a:uFillTx/>
                <a:latin typeface="+mn-ea"/>
              </a:rPr>
              <a:t>的时间活跃</a:t>
            </a:r>
            <a:endParaRPr kumimoji="0" lang="en-US" altLang="zh-CN" sz="2000" b="0" i="0" u="none" strike="noStrike" kern="0" cap="none" spc="0" normalizeH="0" baseline="0" noProof="0" dirty="0">
              <a:ln>
                <a:noFill/>
              </a:ln>
              <a:solidFill>
                <a:schemeClr val="tx1"/>
              </a:solidFill>
              <a:effectLst/>
              <a:uLnTx/>
              <a:uFillTx/>
              <a:latin typeface="+mn-ea"/>
            </a:endParaRPr>
          </a:p>
          <a:p>
            <a:pPr marL="566738" marR="0" lvl="1" indent="-219075" algn="l" defTabSz="914400" rtl="0" eaLnBrk="1" fontAlgn="base" latinLnBrk="0" hangingPunct="1">
              <a:lnSpc>
                <a:spcPct val="100000"/>
              </a:lnSpc>
              <a:spcBef>
                <a:spcPct val="20000"/>
              </a:spcBef>
              <a:spcAft>
                <a:spcPct val="0"/>
              </a:spcAft>
              <a:buClr>
                <a:schemeClr val="hlink"/>
              </a:buClr>
              <a:buSzPct val="55000"/>
              <a:buFont typeface="Wingdings" pitchFamily="2" charset="2"/>
              <a:buChar char="n"/>
              <a:tabLst>
                <a:tab pos="566738" algn="l"/>
              </a:tabLst>
              <a:defRPr/>
            </a:pPr>
            <a:endParaRPr kumimoji="0" lang="en-US" altLang="zh-CN" sz="2000" b="0" i="0" u="none" strike="noStrike" kern="0" cap="none" spc="0" normalizeH="0" baseline="0" noProof="0" dirty="0">
              <a:ln>
                <a:noFill/>
              </a:ln>
              <a:solidFill>
                <a:schemeClr val="tx1"/>
              </a:solidFill>
              <a:effectLst/>
              <a:uLnTx/>
              <a:uFillTx/>
              <a:latin typeface="+mn-ea"/>
            </a:endParaRPr>
          </a:p>
          <a:p>
            <a:pPr marL="231775" marR="0" lvl="0" indent="-231775" algn="l" defTabSz="914400" rtl="0" eaLnBrk="1" fontAlgn="base" latinLnBrk="0" hangingPunct="1">
              <a:lnSpc>
                <a:spcPct val="100000"/>
              </a:lnSpc>
              <a:spcBef>
                <a:spcPct val="20000"/>
              </a:spcBef>
              <a:spcAft>
                <a:spcPct val="0"/>
              </a:spcAft>
              <a:buClr>
                <a:schemeClr val="folHlink"/>
              </a:buClr>
              <a:buSzPct val="60000"/>
              <a:buFont typeface="Wingdings" pitchFamily="2" charset="2"/>
              <a:buChar char="n"/>
              <a:tabLst>
                <a:tab pos="566738" algn="l"/>
              </a:tabLst>
              <a:defRPr/>
            </a:pPr>
            <a:r>
              <a:rPr kumimoji="0" lang="zh-CN" altLang="en-US" sz="2000" b="0" i="0" u="none" strike="noStrike" kern="0" cap="none" spc="0" normalizeH="0" baseline="0" noProof="0" dirty="0">
                <a:ln>
                  <a:noFill/>
                </a:ln>
                <a:solidFill>
                  <a:srgbClr val="C00000"/>
                </a:solidFill>
                <a:effectLst/>
                <a:uLnTx/>
                <a:uFillTx/>
                <a:latin typeface="+mn-ea"/>
                <a:cs typeface="+mn-cs"/>
              </a:rPr>
              <a:t>电路交换</a:t>
            </a:r>
            <a:r>
              <a:rPr lang="zh-CN" altLang="en-US" sz="2000" kern="0" dirty="0">
                <a:solidFill>
                  <a:srgbClr val="C00000"/>
                </a:solidFill>
                <a:latin typeface="+mn-ea"/>
              </a:rPr>
              <a:t>：</a:t>
            </a:r>
            <a:endParaRPr kumimoji="0" lang="en-US" altLang="zh-CN" sz="2000" b="0" i="0" u="none" strike="noStrike" kern="0" cap="none" spc="0" normalizeH="0" baseline="0" noProof="0" dirty="0">
              <a:ln>
                <a:noFill/>
              </a:ln>
              <a:solidFill>
                <a:srgbClr val="C00000"/>
              </a:solidFill>
              <a:effectLst/>
              <a:uLnTx/>
              <a:uFillTx/>
              <a:latin typeface="+mn-ea"/>
              <a:cs typeface="+mn-cs"/>
            </a:endParaRPr>
          </a:p>
          <a:p>
            <a:pPr marL="566738" marR="0" lvl="1" indent="-219075" algn="l" defTabSz="914400" rtl="0" eaLnBrk="1" fontAlgn="base" latinLnBrk="0" hangingPunct="1">
              <a:lnSpc>
                <a:spcPct val="100000"/>
              </a:lnSpc>
              <a:spcBef>
                <a:spcPct val="20000"/>
              </a:spcBef>
              <a:spcAft>
                <a:spcPct val="0"/>
              </a:spcAft>
              <a:buClr>
                <a:schemeClr val="hlink"/>
              </a:buClr>
              <a:buSzPct val="55000"/>
              <a:buFont typeface="Wingdings" pitchFamily="2" charset="2"/>
              <a:buChar char="n"/>
              <a:tabLst>
                <a:tab pos="566738" algn="l"/>
              </a:tabLst>
              <a:defRPr/>
            </a:pPr>
            <a:r>
              <a:rPr kumimoji="0" lang="zh-CN" altLang="en-US" sz="2000" b="0" i="0" u="none" strike="noStrike" kern="0" cap="none" spc="0" normalizeH="0" baseline="0" noProof="0" dirty="0">
                <a:ln>
                  <a:noFill/>
                </a:ln>
                <a:solidFill>
                  <a:schemeClr val="tx1"/>
                </a:solidFill>
                <a:effectLst/>
                <a:uLnTx/>
                <a:uFillTx/>
                <a:latin typeface="+mn-ea"/>
              </a:rPr>
              <a:t>最多支持</a:t>
            </a:r>
            <a:r>
              <a:rPr kumimoji="0" lang="en-US" altLang="zh-CN" sz="2000" b="0" i="0" u="none" strike="noStrike" kern="0" cap="none" spc="0" normalizeH="0" baseline="0" noProof="0" dirty="0">
                <a:ln>
                  <a:noFill/>
                </a:ln>
                <a:solidFill>
                  <a:schemeClr val="tx1"/>
                </a:solidFill>
                <a:effectLst/>
                <a:uLnTx/>
                <a:uFillTx/>
                <a:latin typeface="+mn-ea"/>
              </a:rPr>
              <a:t>10</a:t>
            </a:r>
            <a:r>
              <a:rPr kumimoji="0" lang="zh-CN" altLang="en-US" sz="2000" b="0" i="0" u="none" strike="noStrike" kern="0" cap="none" spc="0" normalizeH="0" baseline="0" noProof="0" dirty="0">
                <a:ln>
                  <a:noFill/>
                </a:ln>
                <a:solidFill>
                  <a:schemeClr val="tx1"/>
                </a:solidFill>
                <a:effectLst/>
                <a:uLnTx/>
                <a:uFillTx/>
                <a:latin typeface="+mn-ea"/>
              </a:rPr>
              <a:t>名用户</a:t>
            </a:r>
            <a:endParaRPr kumimoji="0" lang="en-US" altLang="zh-CN" sz="2000" b="0" i="0" u="none" strike="noStrike" kern="0" cap="none" spc="0" normalizeH="0" baseline="0" noProof="0" dirty="0">
              <a:ln>
                <a:noFill/>
              </a:ln>
              <a:solidFill>
                <a:schemeClr val="tx1"/>
              </a:solidFill>
              <a:effectLst/>
              <a:uLnTx/>
              <a:uFillTx/>
              <a:latin typeface="+mn-ea"/>
            </a:endParaRPr>
          </a:p>
          <a:p>
            <a:pPr marL="231775" marR="0" lvl="0" indent="-231775" algn="l" defTabSz="914400" rtl="0" eaLnBrk="1" fontAlgn="base" latinLnBrk="0" hangingPunct="1">
              <a:lnSpc>
                <a:spcPct val="100000"/>
              </a:lnSpc>
              <a:spcBef>
                <a:spcPct val="20000"/>
              </a:spcBef>
              <a:spcAft>
                <a:spcPct val="0"/>
              </a:spcAft>
              <a:buClr>
                <a:schemeClr val="folHlink"/>
              </a:buClr>
              <a:buSzPct val="60000"/>
              <a:buFont typeface="Wingdings" pitchFamily="2" charset="2"/>
              <a:buChar char="n"/>
              <a:tabLst>
                <a:tab pos="566738" algn="l"/>
              </a:tabLst>
              <a:defRPr/>
            </a:pPr>
            <a:r>
              <a:rPr kumimoji="0" lang="zh-CN" altLang="en-US" sz="2000" b="0" i="0" u="none" strike="noStrike" kern="0" cap="none" spc="0" normalizeH="0" baseline="0" noProof="0" dirty="0">
                <a:ln>
                  <a:noFill/>
                </a:ln>
                <a:solidFill>
                  <a:srgbClr val="C00000"/>
                </a:solidFill>
                <a:effectLst/>
                <a:uLnTx/>
                <a:uFillTx/>
                <a:latin typeface="+mn-ea"/>
                <a:cs typeface="+mn-cs"/>
              </a:rPr>
              <a:t>分组交换：</a:t>
            </a:r>
            <a:endParaRPr kumimoji="0" lang="en-US" altLang="zh-CN" sz="2000" b="0" i="0" u="none" strike="noStrike" kern="0" cap="none" spc="0" normalizeH="0" baseline="0" noProof="0" dirty="0">
              <a:ln>
                <a:noFill/>
              </a:ln>
              <a:solidFill>
                <a:srgbClr val="C00000"/>
              </a:solidFill>
              <a:effectLst/>
              <a:uLnTx/>
              <a:uFillTx/>
              <a:latin typeface="+mn-ea"/>
              <a:cs typeface="+mn-cs"/>
            </a:endParaRPr>
          </a:p>
          <a:p>
            <a:pPr marL="566738" marR="0" lvl="1" indent="-219075" algn="l" defTabSz="914400" rtl="0" eaLnBrk="1" fontAlgn="base" latinLnBrk="0" hangingPunct="1">
              <a:lnSpc>
                <a:spcPct val="100000"/>
              </a:lnSpc>
              <a:spcBef>
                <a:spcPct val="20000"/>
              </a:spcBef>
              <a:spcAft>
                <a:spcPct val="0"/>
              </a:spcAft>
              <a:buClr>
                <a:schemeClr val="hlink"/>
              </a:buClr>
              <a:buSzPct val="55000"/>
              <a:buFont typeface="Wingdings" pitchFamily="2" charset="2"/>
              <a:buChar char="n"/>
              <a:tabLst>
                <a:tab pos="566738" algn="l"/>
              </a:tabLst>
              <a:defRPr/>
            </a:pPr>
            <a:r>
              <a:rPr kumimoji="0" lang="en-US" altLang="zh-CN" sz="2000" b="0" i="0" u="none" strike="noStrike" kern="0" cap="none" spc="0" normalizeH="0" baseline="0" noProof="0" dirty="0">
                <a:ln>
                  <a:noFill/>
                </a:ln>
                <a:solidFill>
                  <a:schemeClr val="tx1"/>
                </a:solidFill>
                <a:effectLst/>
                <a:uLnTx/>
                <a:uFillTx/>
                <a:latin typeface="+mn-ea"/>
              </a:rPr>
              <a:t>35</a:t>
            </a:r>
            <a:r>
              <a:rPr kumimoji="0" lang="zh-CN" altLang="en-US" sz="2000" b="0" i="0" u="none" strike="noStrike" kern="0" cap="none" spc="0" normalizeH="0" baseline="0" noProof="0" dirty="0">
                <a:ln>
                  <a:noFill/>
                </a:ln>
                <a:solidFill>
                  <a:schemeClr val="tx1"/>
                </a:solidFill>
                <a:effectLst/>
                <a:uLnTx/>
                <a:uFillTx/>
                <a:latin typeface="+mn-ea"/>
              </a:rPr>
              <a:t>名用户时</a:t>
            </a:r>
            <a:r>
              <a:rPr lang="zh-CN" altLang="en-US" sz="2000" kern="0" dirty="0">
                <a:latin typeface="+mn-ea"/>
              </a:rPr>
              <a:t>，超过</a:t>
            </a:r>
            <a:r>
              <a:rPr kumimoji="0" lang="en-US" altLang="zh-CN" sz="2000" b="0" i="0" u="none" strike="noStrike" kern="0" cap="none" spc="0" normalizeH="0" baseline="0" noProof="0" dirty="0">
                <a:ln>
                  <a:noFill/>
                </a:ln>
                <a:solidFill>
                  <a:schemeClr val="tx1"/>
                </a:solidFill>
                <a:effectLst/>
                <a:uLnTx/>
                <a:uFillTx/>
                <a:latin typeface="+mn-ea"/>
              </a:rPr>
              <a:t>10</a:t>
            </a:r>
            <a:r>
              <a:rPr kumimoji="0" lang="zh-CN" altLang="en-US" sz="2000" b="0" i="0" u="none" strike="noStrike" kern="0" cap="none" spc="0" normalizeH="0" baseline="0" noProof="0" dirty="0">
                <a:ln>
                  <a:noFill/>
                </a:ln>
                <a:solidFill>
                  <a:schemeClr val="tx1"/>
                </a:solidFill>
                <a:effectLst/>
                <a:uLnTx/>
                <a:uFillTx/>
                <a:latin typeface="+mn-ea"/>
              </a:rPr>
              <a:t>名用户</a:t>
            </a:r>
            <a:r>
              <a:rPr lang="zh-CN" altLang="en-US" sz="2000" kern="0" dirty="0">
                <a:latin typeface="+mn-ea"/>
              </a:rPr>
              <a:t>同时</a:t>
            </a:r>
            <a:r>
              <a:rPr kumimoji="0" lang="zh-CN" altLang="en-US" sz="2000" b="0" i="0" u="none" strike="noStrike" kern="0" cap="none" spc="0" normalizeH="0" baseline="0" noProof="0" dirty="0">
                <a:ln>
                  <a:noFill/>
                </a:ln>
                <a:solidFill>
                  <a:schemeClr val="tx1"/>
                </a:solidFill>
                <a:effectLst/>
                <a:uLnTx/>
                <a:uFillTx/>
                <a:latin typeface="+mn-ea"/>
              </a:rPr>
              <a:t>活跃的概率小于</a:t>
            </a:r>
            <a:r>
              <a:rPr kumimoji="0" lang="en-US" altLang="zh-CN" sz="2000" b="0" i="0" u="none" strike="noStrike" kern="0" cap="none" spc="0" normalizeH="0" baseline="0" noProof="0" dirty="0">
                <a:ln>
                  <a:noFill/>
                </a:ln>
                <a:solidFill>
                  <a:schemeClr val="tx1"/>
                </a:solidFill>
                <a:effectLst/>
                <a:uLnTx/>
                <a:uFillTx/>
                <a:latin typeface="+mn-ea"/>
              </a:rPr>
              <a:t>0.0004</a:t>
            </a:r>
            <a:r>
              <a:rPr kumimoji="0" lang="en-US" altLang="zh-CN" sz="2000" b="0" i="0" u="none" strike="noStrike" kern="0" cap="none" spc="0" normalizeH="0" noProof="0" dirty="0">
                <a:ln>
                  <a:noFill/>
                </a:ln>
                <a:solidFill>
                  <a:schemeClr val="tx1"/>
                </a:solidFill>
                <a:effectLst/>
                <a:uLnTx/>
                <a:uFillTx/>
                <a:latin typeface="+mn-ea"/>
              </a:rPr>
              <a:t> （</a:t>
            </a:r>
            <a:r>
              <a:rPr kumimoji="0" lang="zh-CN" altLang="en-US" sz="2000" b="0" i="0" u="none" strike="noStrike" kern="0" cap="none" spc="0" normalizeH="0" noProof="0" dirty="0">
                <a:ln>
                  <a:noFill/>
                </a:ln>
                <a:solidFill>
                  <a:schemeClr val="tx1"/>
                </a:solidFill>
                <a:effectLst/>
                <a:uLnTx/>
                <a:uFillTx/>
                <a:latin typeface="+mn-ea"/>
              </a:rPr>
              <a:t>二项分布</a:t>
            </a:r>
            <a:r>
              <a:rPr kumimoji="0" lang="en-US" altLang="zh-CN" sz="2000" b="0" i="0" u="none" strike="noStrike" kern="0" cap="none" spc="0" normalizeH="0" noProof="0" dirty="0">
                <a:ln>
                  <a:noFill/>
                </a:ln>
                <a:solidFill>
                  <a:schemeClr val="tx1"/>
                </a:solidFill>
                <a:effectLst/>
                <a:uLnTx/>
                <a:uFillTx/>
                <a:latin typeface="+mn-ea"/>
              </a:rPr>
              <a:t>）</a:t>
            </a:r>
            <a:endParaRPr kumimoji="0" lang="en-US" altLang="zh-CN" sz="2000" b="0" i="0" u="none" strike="noStrike" kern="0" cap="none" spc="0" normalizeH="0" baseline="0" noProof="0" dirty="0">
              <a:ln>
                <a:noFill/>
              </a:ln>
              <a:solidFill>
                <a:schemeClr val="tx1"/>
              </a:solidFill>
              <a:effectLst/>
              <a:uLnTx/>
              <a:uFillTx/>
              <a:latin typeface="+mn-ea"/>
            </a:endParaRPr>
          </a:p>
          <a:p>
            <a:pPr marL="231775" marR="0" lvl="0" indent="-231775" algn="l" defTabSz="914400" rtl="0" eaLnBrk="1" fontAlgn="base" latinLnBrk="0" hangingPunct="1">
              <a:lnSpc>
                <a:spcPct val="100000"/>
              </a:lnSpc>
              <a:spcBef>
                <a:spcPct val="20000"/>
              </a:spcBef>
              <a:spcAft>
                <a:spcPct val="0"/>
              </a:spcAft>
              <a:buClr>
                <a:schemeClr val="folHlink"/>
              </a:buClr>
              <a:buSzPct val="60000"/>
              <a:buFont typeface="Wingdings" pitchFamily="2" charset="2"/>
              <a:buChar char="n"/>
              <a:tabLst>
                <a:tab pos="566738" algn="l"/>
              </a:tabLst>
              <a:defRPr/>
            </a:pPr>
            <a:endParaRPr kumimoji="0" lang="en-US" altLang="zh-CN" sz="2000" b="0" i="0" u="none" strike="noStrike" kern="0" cap="none" spc="0" normalizeH="0" baseline="0" noProof="0" dirty="0">
              <a:ln>
                <a:noFill/>
              </a:ln>
              <a:solidFill>
                <a:schemeClr val="tx1"/>
              </a:solidFill>
              <a:effectLst/>
              <a:uLnTx/>
              <a:uFillTx/>
              <a:latin typeface="+mn-ea"/>
              <a:cs typeface="+mn-cs"/>
            </a:endParaRPr>
          </a:p>
        </p:txBody>
      </p:sp>
      <p:sp>
        <p:nvSpPr>
          <p:cNvPr id="25" name="Rectangle 4"/>
          <p:cNvSpPr txBox="1">
            <a:spLocks noChangeArrowheads="1"/>
          </p:cNvSpPr>
          <p:nvPr/>
        </p:nvSpPr>
        <p:spPr bwMode="auto">
          <a:xfrm>
            <a:off x="368300" y="1666379"/>
            <a:ext cx="8715375"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defRPr/>
            </a:pPr>
            <a:r>
              <a:rPr kumimoji="0" lang="zh-CN" altLang="en-US" sz="3200" b="0" u="none" strike="noStrike" kern="0" cap="none" spc="0" normalizeH="0" baseline="0" noProof="0" dirty="0">
                <a:ln>
                  <a:noFill/>
                </a:ln>
                <a:solidFill>
                  <a:srgbClr val="CC0000"/>
                </a:solidFill>
                <a:effectLst/>
                <a:uLnTx/>
                <a:uFillTx/>
                <a:latin typeface="+mn-ea"/>
                <a:cs typeface="+mn-cs"/>
              </a:rPr>
              <a:t>分组交换可以容纳更多的用户使用网络</a:t>
            </a:r>
            <a:endParaRPr kumimoji="0" lang="en-US" altLang="zh-CN" sz="3200" b="0" u="none" strike="noStrike" kern="0" cap="none" spc="0" normalizeH="0" baseline="0" noProof="0" dirty="0">
              <a:ln>
                <a:noFill/>
              </a:ln>
              <a:solidFill>
                <a:srgbClr val="CC0000"/>
              </a:solidFill>
              <a:effectLst/>
              <a:uLnTx/>
              <a:uFillTx/>
              <a:latin typeface="+mn-ea"/>
              <a:cs typeface="+mn-cs"/>
            </a:endParaRPr>
          </a:p>
        </p:txBody>
      </p:sp>
      <p:sp>
        <p:nvSpPr>
          <p:cNvPr id="26" name="Line 15"/>
          <p:cNvSpPr>
            <a:spLocks noChangeShapeType="1"/>
          </p:cNvSpPr>
          <p:nvPr/>
        </p:nvSpPr>
        <p:spPr bwMode="auto">
          <a:xfrm>
            <a:off x="5380038" y="3106241"/>
            <a:ext cx="838200" cy="457200"/>
          </a:xfrm>
          <a:prstGeom prst="line">
            <a:avLst/>
          </a:prstGeom>
          <a:noFill/>
          <a:ln w="28575">
            <a:solidFill>
              <a:srgbClr val="000099"/>
            </a:solidFill>
            <a:round/>
            <a:headEnd/>
            <a:tailEnd/>
          </a:ln>
        </p:spPr>
        <p:txBody>
          <a:bodyPr wrap="none" anchor="ctr"/>
          <a:lstStyle/>
          <a:p>
            <a:endParaRPr lang="zh-CN" altLang="en-US"/>
          </a:p>
        </p:txBody>
      </p:sp>
      <p:sp>
        <p:nvSpPr>
          <p:cNvPr id="27" name="Line 16"/>
          <p:cNvSpPr>
            <a:spLocks noChangeShapeType="1"/>
          </p:cNvSpPr>
          <p:nvPr/>
        </p:nvSpPr>
        <p:spPr bwMode="auto">
          <a:xfrm>
            <a:off x="6218238" y="3563441"/>
            <a:ext cx="2038350" cy="0"/>
          </a:xfrm>
          <a:prstGeom prst="line">
            <a:avLst/>
          </a:prstGeom>
          <a:noFill/>
          <a:ln w="28575">
            <a:solidFill>
              <a:srgbClr val="000099"/>
            </a:solidFill>
            <a:round/>
            <a:headEnd/>
            <a:tailEnd type="triangle" w="med" len="med"/>
          </a:ln>
        </p:spPr>
        <p:txBody>
          <a:bodyPr wrap="none" anchor="ctr"/>
          <a:lstStyle/>
          <a:p>
            <a:endParaRPr lang="zh-CN" altLang="en-US"/>
          </a:p>
        </p:txBody>
      </p:sp>
      <p:sp>
        <p:nvSpPr>
          <p:cNvPr id="28" name="Line 17"/>
          <p:cNvSpPr>
            <a:spLocks noChangeShapeType="1"/>
          </p:cNvSpPr>
          <p:nvPr/>
        </p:nvSpPr>
        <p:spPr bwMode="auto">
          <a:xfrm>
            <a:off x="6218238" y="3715841"/>
            <a:ext cx="2038350" cy="0"/>
          </a:xfrm>
          <a:prstGeom prst="line">
            <a:avLst/>
          </a:prstGeom>
          <a:noFill/>
          <a:ln w="28575">
            <a:solidFill>
              <a:schemeClr val="accent2"/>
            </a:solidFill>
            <a:round/>
            <a:headEnd/>
            <a:tailEnd type="triangle" w="med" len="med"/>
          </a:ln>
        </p:spPr>
        <p:txBody>
          <a:bodyPr wrap="none" anchor="ctr"/>
          <a:lstStyle/>
          <a:p>
            <a:endParaRPr lang="zh-CN" altLang="en-US"/>
          </a:p>
        </p:txBody>
      </p:sp>
      <p:sp>
        <p:nvSpPr>
          <p:cNvPr id="29" name="Line 18"/>
          <p:cNvSpPr>
            <a:spLocks noChangeShapeType="1"/>
          </p:cNvSpPr>
          <p:nvPr/>
        </p:nvSpPr>
        <p:spPr bwMode="auto">
          <a:xfrm flipV="1">
            <a:off x="5456238" y="3715841"/>
            <a:ext cx="762000" cy="609600"/>
          </a:xfrm>
          <a:prstGeom prst="line">
            <a:avLst/>
          </a:prstGeom>
          <a:noFill/>
          <a:ln w="28575">
            <a:solidFill>
              <a:srgbClr val="000099"/>
            </a:solidFill>
            <a:round/>
            <a:headEnd/>
            <a:tailEnd/>
          </a:ln>
        </p:spPr>
        <p:txBody>
          <a:bodyPr wrap="none" anchor="ctr"/>
          <a:lstStyle/>
          <a:p>
            <a:endParaRPr lang="zh-CN" altLang="en-US"/>
          </a:p>
        </p:txBody>
      </p:sp>
      <p:sp>
        <p:nvSpPr>
          <p:cNvPr id="30" name="Text Box 19"/>
          <p:cNvSpPr txBox="1">
            <a:spLocks noChangeArrowheads="1"/>
          </p:cNvSpPr>
          <p:nvPr/>
        </p:nvSpPr>
        <p:spPr bwMode="auto">
          <a:xfrm>
            <a:off x="5161400" y="3284041"/>
            <a:ext cx="697627" cy="584775"/>
          </a:xfrm>
          <a:prstGeom prst="rect">
            <a:avLst/>
          </a:prstGeom>
          <a:noFill/>
          <a:ln w="9525">
            <a:noFill/>
            <a:miter lim="800000"/>
            <a:headEnd/>
            <a:tailEnd/>
          </a:ln>
        </p:spPr>
        <p:txBody>
          <a:bodyPr wrap="none">
            <a:spAutoFit/>
          </a:bodyPr>
          <a:lstStyle/>
          <a:p>
            <a:pPr algn="ctr">
              <a:lnSpc>
                <a:spcPct val="80000"/>
              </a:lnSpc>
            </a:pPr>
            <a:r>
              <a:rPr lang="en-US" altLang="zh-CN" sz="2000" i="1" dirty="0">
                <a:solidFill>
                  <a:srgbClr val="000099"/>
                </a:solidFill>
                <a:latin typeface="+mn-ea"/>
              </a:rPr>
              <a:t>N</a:t>
            </a:r>
            <a:r>
              <a:rPr lang="en-US" altLang="zh-CN" sz="2000" dirty="0">
                <a:solidFill>
                  <a:srgbClr val="000099"/>
                </a:solidFill>
                <a:latin typeface="+mn-ea"/>
              </a:rPr>
              <a:t> </a:t>
            </a:r>
            <a:r>
              <a:rPr lang="zh-CN" altLang="en-US" sz="2000" dirty="0">
                <a:solidFill>
                  <a:srgbClr val="000099"/>
                </a:solidFill>
                <a:latin typeface="+mn-ea"/>
              </a:rPr>
              <a:t>个</a:t>
            </a:r>
            <a:br>
              <a:rPr lang="en-US" altLang="zh-CN" sz="2000" dirty="0">
                <a:solidFill>
                  <a:srgbClr val="000099"/>
                </a:solidFill>
                <a:latin typeface="+mn-ea"/>
              </a:rPr>
            </a:br>
            <a:r>
              <a:rPr lang="zh-CN" altLang="en-US" sz="2000" dirty="0">
                <a:solidFill>
                  <a:srgbClr val="000099"/>
                </a:solidFill>
                <a:latin typeface="+mn-ea"/>
              </a:rPr>
              <a:t>用户</a:t>
            </a:r>
            <a:endParaRPr lang="en-US" altLang="zh-CN" sz="2000" dirty="0">
              <a:solidFill>
                <a:srgbClr val="000099"/>
              </a:solidFill>
              <a:latin typeface="+mn-ea"/>
            </a:endParaRPr>
          </a:p>
        </p:txBody>
      </p:sp>
      <p:sp>
        <p:nvSpPr>
          <p:cNvPr id="31" name="Text Box 20"/>
          <p:cNvSpPr txBox="1">
            <a:spLocks noChangeArrowheads="1"/>
          </p:cNvSpPr>
          <p:nvPr/>
        </p:nvSpPr>
        <p:spPr bwMode="auto">
          <a:xfrm>
            <a:off x="7542213" y="3847604"/>
            <a:ext cx="1595309" cy="400110"/>
          </a:xfrm>
          <a:prstGeom prst="rect">
            <a:avLst/>
          </a:prstGeom>
          <a:noFill/>
          <a:ln w="9525">
            <a:noFill/>
            <a:miter lim="800000"/>
            <a:headEnd/>
            <a:tailEnd/>
          </a:ln>
        </p:spPr>
        <p:txBody>
          <a:bodyPr wrap="none">
            <a:spAutoFit/>
          </a:bodyPr>
          <a:lstStyle/>
          <a:p>
            <a:r>
              <a:rPr lang="en-US" altLang="zh-CN" sz="2000" dirty="0">
                <a:latin typeface="+mn-ea"/>
              </a:rPr>
              <a:t>1 Mbps </a:t>
            </a:r>
            <a:r>
              <a:rPr lang="zh-CN" altLang="en-US" sz="2000" dirty="0">
                <a:latin typeface="+mn-ea"/>
              </a:rPr>
              <a:t>链路</a:t>
            </a:r>
            <a:endParaRPr lang="en-US" altLang="zh-CN" sz="2000" dirty="0">
              <a:latin typeface="+mn-ea"/>
            </a:endParaRPr>
          </a:p>
        </p:txBody>
      </p:sp>
      <p:sp>
        <p:nvSpPr>
          <p:cNvPr id="32" name="Line 47"/>
          <p:cNvSpPr>
            <a:spLocks noChangeShapeType="1"/>
          </p:cNvSpPr>
          <p:nvPr/>
        </p:nvSpPr>
        <p:spPr bwMode="auto">
          <a:xfrm>
            <a:off x="7491413" y="3644404"/>
            <a:ext cx="1409700" cy="0"/>
          </a:xfrm>
          <a:prstGeom prst="line">
            <a:avLst/>
          </a:prstGeom>
          <a:noFill/>
          <a:ln w="28575">
            <a:solidFill>
              <a:schemeClr val="tx1"/>
            </a:solidFill>
            <a:round/>
            <a:headEnd/>
            <a:tailEnd/>
          </a:ln>
        </p:spPr>
        <p:txBody>
          <a:bodyPr wrap="none" anchor="ctr"/>
          <a:lstStyle/>
          <a:p>
            <a:endParaRPr lang="zh-CN" altLang="en-US"/>
          </a:p>
        </p:txBody>
      </p:sp>
      <p:grpSp>
        <p:nvGrpSpPr>
          <p:cNvPr id="33" name="Group 35"/>
          <p:cNvGrpSpPr>
            <a:grpSpLocks/>
          </p:cNvGrpSpPr>
          <p:nvPr/>
        </p:nvGrpSpPr>
        <p:grpSpPr bwMode="auto">
          <a:xfrm>
            <a:off x="4719643" y="5311284"/>
            <a:ext cx="4568829" cy="928688"/>
            <a:chOff x="3016" y="3097"/>
            <a:chExt cx="2878" cy="585"/>
          </a:xfrm>
        </p:grpSpPr>
        <p:sp>
          <p:nvSpPr>
            <p:cNvPr id="34" name="Text Box 48"/>
            <p:cNvSpPr txBox="1">
              <a:spLocks noChangeArrowheads="1"/>
            </p:cNvSpPr>
            <p:nvPr/>
          </p:nvSpPr>
          <p:spPr bwMode="auto">
            <a:xfrm>
              <a:off x="3016" y="3097"/>
              <a:ext cx="1651" cy="252"/>
            </a:xfrm>
            <a:prstGeom prst="rect">
              <a:avLst/>
            </a:prstGeom>
            <a:noFill/>
            <a:ln w="9525">
              <a:noFill/>
              <a:miter lim="800000"/>
              <a:headEnd/>
              <a:tailEnd/>
            </a:ln>
          </p:spPr>
          <p:txBody>
            <a:bodyPr wrap="none">
              <a:spAutoFit/>
            </a:bodyPr>
            <a:lstStyle/>
            <a:p>
              <a:r>
                <a:rPr lang="zh-CN" altLang="en-US" sz="2000" dirty="0">
                  <a:solidFill>
                    <a:srgbClr val="CC0000"/>
                  </a:solidFill>
                  <a:latin typeface="+mn-ea"/>
                </a:rPr>
                <a:t>问：</a:t>
              </a:r>
              <a:r>
                <a:rPr lang="zh-CN" altLang="en-US" sz="2000" dirty="0">
                  <a:latin typeface="+mn-ea"/>
                </a:rPr>
                <a:t>怎么算出</a:t>
              </a:r>
              <a:r>
                <a:rPr lang="en-US" altLang="zh-CN" sz="2000" dirty="0">
                  <a:latin typeface="+mn-ea"/>
                </a:rPr>
                <a:t>0.0004?</a:t>
              </a:r>
            </a:p>
          </p:txBody>
        </p:sp>
        <p:sp>
          <p:nvSpPr>
            <p:cNvPr id="35" name="Text Box 48"/>
            <p:cNvSpPr txBox="1">
              <a:spLocks noChangeArrowheads="1"/>
            </p:cNvSpPr>
            <p:nvPr/>
          </p:nvSpPr>
          <p:spPr bwMode="auto">
            <a:xfrm>
              <a:off x="3031" y="3430"/>
              <a:ext cx="2863" cy="252"/>
            </a:xfrm>
            <a:prstGeom prst="rect">
              <a:avLst/>
            </a:prstGeom>
            <a:noFill/>
            <a:ln w="9525">
              <a:noFill/>
              <a:miter lim="800000"/>
              <a:headEnd/>
              <a:tailEnd/>
            </a:ln>
          </p:spPr>
          <p:txBody>
            <a:bodyPr wrap="none">
              <a:spAutoFit/>
            </a:bodyPr>
            <a:lstStyle/>
            <a:p>
              <a:r>
                <a:rPr lang="zh-CN" altLang="en-US" sz="2000" dirty="0">
                  <a:solidFill>
                    <a:srgbClr val="CC0000"/>
                  </a:solidFill>
                  <a:latin typeface="+mn-ea"/>
                </a:rPr>
                <a:t>问：</a:t>
              </a:r>
              <a:r>
                <a:rPr lang="zh-CN" altLang="en-US" sz="2000" dirty="0">
                  <a:latin typeface="+mn-ea"/>
                </a:rPr>
                <a:t>用户总人数超过</a:t>
              </a:r>
              <a:r>
                <a:rPr lang="en-US" altLang="zh-CN" sz="2000" dirty="0">
                  <a:latin typeface="+mn-ea"/>
                </a:rPr>
                <a:t>35</a:t>
              </a:r>
              <a:r>
                <a:rPr lang="zh-CN" altLang="en-US" sz="2000" dirty="0">
                  <a:latin typeface="+mn-ea"/>
                </a:rPr>
                <a:t>，该怎么计算？</a:t>
              </a:r>
              <a:endParaRPr lang="en-US" altLang="zh-CN" sz="2000" dirty="0">
                <a:latin typeface="+mn-ea"/>
              </a:endParaRPr>
            </a:p>
          </p:txBody>
        </p:sp>
      </p:grpSp>
      <p:sp>
        <p:nvSpPr>
          <p:cNvPr id="36" name="Text Box 34"/>
          <p:cNvSpPr txBox="1">
            <a:spLocks noChangeArrowheads="1"/>
          </p:cNvSpPr>
          <p:nvPr/>
        </p:nvSpPr>
        <p:spPr bwMode="auto">
          <a:xfrm rot="5273514">
            <a:off x="4791869" y="3324523"/>
            <a:ext cx="736600" cy="519112"/>
          </a:xfrm>
          <a:prstGeom prst="rect">
            <a:avLst/>
          </a:prstGeom>
          <a:noFill/>
          <a:ln w="9525">
            <a:noFill/>
            <a:miter lim="800000"/>
            <a:headEnd/>
            <a:tailEnd/>
          </a:ln>
        </p:spPr>
        <p:txBody>
          <a:bodyPr wrap="none">
            <a:spAutoFit/>
          </a:bodyPr>
          <a:lstStyle/>
          <a:p>
            <a:r>
              <a:rPr lang="en-US" altLang="zh-CN" sz="2800" b="1"/>
              <a:t>…..</a:t>
            </a:r>
          </a:p>
        </p:txBody>
      </p:sp>
      <p:grpSp>
        <p:nvGrpSpPr>
          <p:cNvPr id="37" name="Group 37"/>
          <p:cNvGrpSpPr>
            <a:grpSpLocks/>
          </p:cNvGrpSpPr>
          <p:nvPr/>
        </p:nvGrpSpPr>
        <p:grpSpPr bwMode="auto">
          <a:xfrm>
            <a:off x="4646613" y="2610941"/>
            <a:ext cx="779462" cy="679450"/>
            <a:chOff x="-44" y="1473"/>
            <a:chExt cx="981" cy="1105"/>
          </a:xfrm>
        </p:grpSpPr>
        <p:pic>
          <p:nvPicPr>
            <p:cNvPr id="38" name="Picture 38" descr="desktop_computer_stylized_medium"/>
            <p:cNvPicPr>
              <a:picLocks noChangeAspect="1" noChangeArrowheads="1"/>
            </p:cNvPicPr>
            <p:nvPr/>
          </p:nvPicPr>
          <p:blipFill>
            <a:blip r:embed="rId2" cstate="print"/>
            <a:srcRect/>
            <a:stretch>
              <a:fillRect/>
            </a:stretch>
          </p:blipFill>
          <p:spPr bwMode="auto">
            <a:xfrm flipH="1">
              <a:off x="-44" y="1473"/>
              <a:ext cx="981" cy="1105"/>
            </a:xfrm>
            <a:prstGeom prst="rect">
              <a:avLst/>
            </a:prstGeom>
            <a:noFill/>
            <a:ln w="9525">
              <a:noFill/>
              <a:miter lim="800000"/>
              <a:headEnd/>
              <a:tailEnd/>
            </a:ln>
          </p:spPr>
        </p:pic>
        <p:sp>
          <p:nvSpPr>
            <p:cNvPr id="39" name="Freeform 39"/>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cap="flat" cmpd="sng">
              <a:noFill/>
              <a:prstDash val="solid"/>
              <a:round/>
              <a:headEnd/>
              <a:tailEnd/>
            </a:ln>
          </p:spPr>
          <p:txBody>
            <a:bodyPr wrap="none"/>
            <a:lstStyle/>
            <a:p>
              <a:endParaRPr lang="zh-CN" altLang="en-US"/>
            </a:p>
          </p:txBody>
        </p:sp>
      </p:grpSp>
      <p:grpSp>
        <p:nvGrpSpPr>
          <p:cNvPr id="40" name="Group 40"/>
          <p:cNvGrpSpPr>
            <a:grpSpLocks/>
          </p:cNvGrpSpPr>
          <p:nvPr/>
        </p:nvGrpSpPr>
        <p:grpSpPr bwMode="auto">
          <a:xfrm>
            <a:off x="4651375" y="3936504"/>
            <a:ext cx="779463" cy="679450"/>
            <a:chOff x="-44" y="1473"/>
            <a:chExt cx="981" cy="1105"/>
          </a:xfrm>
        </p:grpSpPr>
        <p:pic>
          <p:nvPicPr>
            <p:cNvPr id="41" name="Picture 41" descr="desktop_computer_stylized_medium"/>
            <p:cNvPicPr>
              <a:picLocks noChangeAspect="1" noChangeArrowheads="1"/>
            </p:cNvPicPr>
            <p:nvPr/>
          </p:nvPicPr>
          <p:blipFill>
            <a:blip r:embed="rId2" cstate="print"/>
            <a:srcRect/>
            <a:stretch>
              <a:fillRect/>
            </a:stretch>
          </p:blipFill>
          <p:spPr bwMode="auto">
            <a:xfrm flipH="1">
              <a:off x="-44" y="1473"/>
              <a:ext cx="981" cy="1105"/>
            </a:xfrm>
            <a:prstGeom prst="rect">
              <a:avLst/>
            </a:prstGeom>
            <a:noFill/>
            <a:ln w="9525">
              <a:noFill/>
              <a:miter lim="800000"/>
              <a:headEnd/>
              <a:tailEnd/>
            </a:ln>
          </p:spPr>
        </p:pic>
        <p:sp>
          <p:nvSpPr>
            <p:cNvPr id="42" name="Freeform 42"/>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cap="flat" cmpd="sng">
              <a:noFill/>
              <a:prstDash val="solid"/>
              <a:round/>
              <a:headEnd/>
              <a:tailEnd/>
            </a:ln>
          </p:spPr>
          <p:txBody>
            <a:bodyPr wrap="none"/>
            <a:lstStyle/>
            <a:p>
              <a:endParaRPr lang="zh-CN" altLang="en-US"/>
            </a:p>
          </p:txBody>
        </p:sp>
      </p:grpSp>
      <p:graphicFrame>
        <p:nvGraphicFramePr>
          <p:cNvPr id="23" name="Object 40">
            <a:extLst>
              <a:ext uri="{FF2B5EF4-FFF2-40B4-BE49-F238E27FC236}">
                <a16:creationId xmlns:a16="http://schemas.microsoft.com/office/drawing/2014/main" id="{A67EFDA5-7E14-431A-9C6C-F9F1A8DE08AC}"/>
              </a:ext>
            </a:extLst>
          </p:cNvPr>
          <p:cNvGraphicFramePr>
            <a:graphicFrameLocks noChangeAspect="1"/>
          </p:cNvGraphicFramePr>
          <p:nvPr>
            <p:extLst>
              <p:ext uri="{D42A27DB-BD31-4B8C-83A1-F6EECF244321}">
                <p14:modId xmlns:p14="http://schemas.microsoft.com/office/powerpoint/2010/main" val="1125054874"/>
              </p:ext>
            </p:extLst>
          </p:nvPr>
        </p:nvGraphicFramePr>
        <p:xfrm>
          <a:off x="5599113" y="4332288"/>
          <a:ext cx="2270125" cy="896937"/>
        </p:xfrm>
        <a:graphic>
          <a:graphicData uri="http://schemas.openxmlformats.org/presentationml/2006/ole">
            <mc:AlternateContent xmlns:mc="http://schemas.openxmlformats.org/markup-compatibility/2006">
              <mc:Choice xmlns:v="urn:schemas-microsoft-com:vml" Requires="v">
                <p:oleObj name="Equation" r:id="rId3" imgW="1155600" imgH="457200" progId="Equation.KSEE3">
                  <p:embed/>
                </p:oleObj>
              </mc:Choice>
              <mc:Fallback>
                <p:oleObj name="Equation" r:id="rId3" imgW="1155600" imgH="457200" progId="Equation.KSEE3">
                  <p:embed/>
                  <p:pic>
                    <p:nvPicPr>
                      <p:cNvPr id="46120" name="Object 40">
                        <a:extLst>
                          <a:ext uri="{FF2B5EF4-FFF2-40B4-BE49-F238E27FC236}">
                            <a16:creationId xmlns:a16="http://schemas.microsoft.com/office/drawing/2014/main" id="{21813F75-1A34-49C8-9265-F4310339E7D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99113" y="4332288"/>
                        <a:ext cx="2270125" cy="8969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500" fill="hold"/>
                                        <p:tgtEl>
                                          <p:spTgt spid="23"/>
                                        </p:tgtEl>
                                        <p:attrNameLst>
                                          <p:attrName>ppt_x</p:attrName>
                                        </p:attrNameLst>
                                      </p:cBhvr>
                                      <p:tavLst>
                                        <p:tav tm="0">
                                          <p:val>
                                            <p:strVal val="#ppt_x"/>
                                          </p:val>
                                        </p:tav>
                                        <p:tav tm="100000">
                                          <p:val>
                                            <p:strVal val="#ppt_x"/>
                                          </p:val>
                                        </p:tav>
                                      </p:tavLst>
                                    </p:anim>
                                    <p:anim calcmode="lin" valueType="num">
                                      <p:cBhvr additive="base">
                                        <p:cTn id="8"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分组交换 </a:t>
            </a:r>
            <a:r>
              <a:rPr lang="en-US" altLang="zh-CN" dirty="0"/>
              <a:t>vs. </a:t>
            </a:r>
            <a:r>
              <a:rPr lang="zh-CN" altLang="en-US" dirty="0"/>
              <a:t>电路交换</a:t>
            </a:r>
          </a:p>
        </p:txBody>
      </p:sp>
      <p:sp>
        <p:nvSpPr>
          <p:cNvPr id="4" name="灯片编号占位符 3"/>
          <p:cNvSpPr>
            <a:spLocks noGrp="1"/>
          </p:cNvSpPr>
          <p:nvPr>
            <p:ph type="sldNum" sz="quarter" idx="12"/>
          </p:nvPr>
        </p:nvSpPr>
        <p:spPr/>
        <p:txBody>
          <a:bodyPr/>
          <a:lstStyle/>
          <a:p>
            <a:fld id="{E3FA5FAF-8A25-4B6E-94B7-5CA30A873E9A}" type="slidenum">
              <a:rPr lang="zh-CN" altLang="en-US" smtClean="0"/>
              <a:pPr/>
              <a:t>35</a:t>
            </a:fld>
            <a:endParaRPr lang="zh-CN" altLang="en-US"/>
          </a:p>
        </p:txBody>
      </p:sp>
      <p:sp>
        <p:nvSpPr>
          <p:cNvPr id="5" name="Rectangle 3"/>
          <p:cNvSpPr txBox="1">
            <a:spLocks noChangeArrowheads="1"/>
          </p:cNvSpPr>
          <p:nvPr/>
        </p:nvSpPr>
        <p:spPr bwMode="auto">
          <a:xfrm>
            <a:off x="431800" y="2224683"/>
            <a:ext cx="8196263" cy="4648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287338" marR="0" lvl="0" indent="-287338" algn="l" defTabSz="914400" rtl="0" eaLnBrk="1" fontAlgn="base" latinLnBrk="0" hangingPunct="1">
              <a:lnSpc>
                <a:spcPct val="100000"/>
              </a:lnSpc>
              <a:spcBef>
                <a:spcPct val="20000"/>
              </a:spcBef>
              <a:spcAft>
                <a:spcPct val="0"/>
              </a:spcAft>
              <a:buClr>
                <a:schemeClr val="folHlink"/>
              </a:buClr>
              <a:buSzPct val="60000"/>
              <a:buFont typeface="Wingdings" pitchFamily="2" charset="2"/>
              <a:buChar char="n"/>
              <a:tabLst/>
              <a:defRPr/>
            </a:pPr>
            <a:r>
              <a:rPr kumimoji="0" lang="zh-CN" altLang="en-US" sz="2200" b="0" i="0" u="none" strike="noStrike" kern="0" cap="none" spc="0" normalizeH="0" baseline="0" noProof="0" dirty="0">
                <a:ln>
                  <a:noFill/>
                </a:ln>
                <a:solidFill>
                  <a:schemeClr val="tx1"/>
                </a:solidFill>
                <a:effectLst/>
                <a:uLnTx/>
                <a:uFillTx/>
                <a:latin typeface="+mn-ea"/>
                <a:cs typeface="+mn-cs"/>
              </a:rPr>
              <a:t>适用于突发数据</a:t>
            </a:r>
            <a:endParaRPr kumimoji="0" lang="en-US" altLang="zh-CN" sz="2200" b="0" i="0" u="none" strike="noStrike" kern="0" cap="none" spc="0" normalizeH="0" baseline="0" noProof="0" dirty="0">
              <a:ln>
                <a:noFill/>
              </a:ln>
              <a:solidFill>
                <a:schemeClr val="tx1"/>
              </a:solidFill>
              <a:effectLst/>
              <a:uLnTx/>
              <a:uFillTx/>
              <a:latin typeface="+mn-ea"/>
              <a:cs typeface="+mn-cs"/>
            </a:endParaRPr>
          </a:p>
          <a:p>
            <a:pPr marL="682625" marR="0" lvl="1" indent="-225425" algn="l" defTabSz="914400" rtl="0" eaLnBrk="1" fontAlgn="base" latinLnBrk="0" hangingPunct="1">
              <a:lnSpc>
                <a:spcPct val="100000"/>
              </a:lnSpc>
              <a:spcBef>
                <a:spcPct val="20000"/>
              </a:spcBef>
              <a:spcAft>
                <a:spcPct val="0"/>
              </a:spcAft>
              <a:buClr>
                <a:schemeClr val="hlink"/>
              </a:buClr>
              <a:buSzPct val="55000"/>
              <a:buFont typeface="Wingdings" pitchFamily="2" charset="2"/>
              <a:buChar char="n"/>
              <a:tabLst/>
              <a:defRPr/>
            </a:pPr>
            <a:r>
              <a:rPr kumimoji="0" lang="zh-CN" altLang="en-US" sz="2200" b="0" i="0" u="none" strike="noStrike" kern="0" cap="none" spc="0" normalizeH="0" baseline="0" noProof="0" dirty="0">
                <a:ln>
                  <a:noFill/>
                </a:ln>
                <a:solidFill>
                  <a:schemeClr val="tx1"/>
                </a:solidFill>
                <a:effectLst/>
                <a:uLnTx/>
                <a:uFillTx/>
                <a:latin typeface="+mn-ea"/>
              </a:rPr>
              <a:t>资源共享</a:t>
            </a:r>
            <a:endParaRPr kumimoji="0" lang="en-US" altLang="zh-CN" sz="2200" b="0" i="0" u="none" strike="noStrike" kern="0" cap="none" spc="0" normalizeH="0" baseline="0" noProof="0" dirty="0">
              <a:ln>
                <a:noFill/>
              </a:ln>
              <a:solidFill>
                <a:schemeClr val="tx1"/>
              </a:solidFill>
              <a:effectLst/>
              <a:uLnTx/>
              <a:uFillTx/>
              <a:latin typeface="+mn-ea"/>
            </a:endParaRPr>
          </a:p>
          <a:p>
            <a:pPr marL="682625" marR="0" lvl="1" indent="-225425" algn="l" defTabSz="914400" rtl="0" eaLnBrk="1" fontAlgn="base" latinLnBrk="0" hangingPunct="1">
              <a:lnSpc>
                <a:spcPct val="100000"/>
              </a:lnSpc>
              <a:spcBef>
                <a:spcPct val="20000"/>
              </a:spcBef>
              <a:spcAft>
                <a:spcPct val="0"/>
              </a:spcAft>
              <a:buClr>
                <a:schemeClr val="hlink"/>
              </a:buClr>
              <a:buSzPct val="55000"/>
              <a:buFont typeface="Wingdings" pitchFamily="2" charset="2"/>
              <a:buChar char="n"/>
              <a:tabLst/>
              <a:defRPr/>
            </a:pPr>
            <a:r>
              <a:rPr kumimoji="0" lang="zh-CN" altLang="en-US" sz="2200" b="0" i="0" u="none" strike="noStrike" kern="0" cap="none" spc="0" normalizeH="0" baseline="0" noProof="0" dirty="0">
                <a:ln>
                  <a:noFill/>
                </a:ln>
                <a:solidFill>
                  <a:schemeClr val="tx1"/>
                </a:solidFill>
                <a:effectLst/>
                <a:uLnTx/>
                <a:uFillTx/>
                <a:latin typeface="+mn-ea"/>
              </a:rPr>
              <a:t>简单，没有电路建立过程</a:t>
            </a:r>
            <a:endParaRPr kumimoji="0" lang="en-US" altLang="zh-CN" sz="2200" b="0" i="0" u="none" strike="noStrike" kern="0" cap="none" spc="0" normalizeH="0" baseline="0" noProof="0" dirty="0">
              <a:ln>
                <a:noFill/>
              </a:ln>
              <a:solidFill>
                <a:schemeClr val="tx1"/>
              </a:solidFill>
              <a:effectLst/>
              <a:uLnTx/>
              <a:uFillTx/>
              <a:latin typeface="+mn-ea"/>
            </a:endParaRPr>
          </a:p>
          <a:p>
            <a:pPr marL="287338" marR="0" lvl="0" indent="-287338" algn="l" defTabSz="914400" rtl="0" eaLnBrk="1" fontAlgn="base" latinLnBrk="0" hangingPunct="1">
              <a:lnSpc>
                <a:spcPct val="100000"/>
              </a:lnSpc>
              <a:spcBef>
                <a:spcPct val="20000"/>
              </a:spcBef>
              <a:spcAft>
                <a:spcPct val="0"/>
              </a:spcAft>
              <a:buClr>
                <a:schemeClr val="folHlink"/>
              </a:buClr>
              <a:buSzPct val="60000"/>
              <a:buFont typeface="Wingdings" pitchFamily="2" charset="2"/>
              <a:buChar char="n"/>
              <a:tabLst/>
              <a:defRPr/>
            </a:pPr>
            <a:r>
              <a:rPr lang="zh-CN" altLang="en-US" sz="2200" kern="0" noProof="0" dirty="0">
                <a:solidFill>
                  <a:srgbClr val="CC0000"/>
                </a:solidFill>
                <a:latin typeface="+mn-ea"/>
              </a:rPr>
              <a:t>数据太多、资源不够时，</a:t>
            </a:r>
            <a:r>
              <a:rPr kumimoji="0" lang="zh-CN" altLang="en-US" sz="2200" b="0" i="0" u="none" strike="noStrike" kern="0" cap="none" spc="0" normalizeH="0" baseline="0" noProof="0" dirty="0">
                <a:ln>
                  <a:noFill/>
                </a:ln>
                <a:solidFill>
                  <a:srgbClr val="CC0000"/>
                </a:solidFill>
                <a:effectLst/>
                <a:uLnTx/>
                <a:uFillTx/>
                <a:latin typeface="+mn-ea"/>
                <a:cs typeface="+mn-cs"/>
              </a:rPr>
              <a:t>产生拥塞：</a:t>
            </a:r>
            <a:r>
              <a:rPr kumimoji="0" lang="zh-CN" altLang="en-US" sz="2200" b="0" i="0" u="none" strike="noStrike" kern="0" cap="none" spc="0" normalizeH="0" baseline="0" noProof="0" dirty="0">
                <a:ln>
                  <a:noFill/>
                </a:ln>
                <a:effectLst/>
                <a:uLnTx/>
                <a:uFillTx/>
                <a:latin typeface="+mn-ea"/>
                <a:cs typeface="+mn-cs"/>
              </a:rPr>
              <a:t>延迟和丢包</a:t>
            </a:r>
            <a:endParaRPr kumimoji="0" lang="en-US" altLang="zh-CN" sz="2200" b="0" i="0" u="none" strike="noStrike" kern="0" cap="none" spc="0" normalizeH="0" baseline="0" noProof="0" dirty="0">
              <a:ln>
                <a:noFill/>
              </a:ln>
              <a:effectLst/>
              <a:uLnTx/>
              <a:uFillTx/>
              <a:latin typeface="+mn-ea"/>
              <a:cs typeface="+mn-cs"/>
            </a:endParaRPr>
          </a:p>
          <a:p>
            <a:pPr marL="682625" marR="0" lvl="1" indent="-225425" algn="l" defTabSz="914400" rtl="0" eaLnBrk="1" fontAlgn="base" latinLnBrk="0" hangingPunct="1">
              <a:lnSpc>
                <a:spcPct val="100000"/>
              </a:lnSpc>
              <a:spcBef>
                <a:spcPct val="20000"/>
              </a:spcBef>
              <a:spcAft>
                <a:spcPct val="0"/>
              </a:spcAft>
              <a:buClr>
                <a:schemeClr val="hlink"/>
              </a:buClr>
              <a:buSzPct val="55000"/>
              <a:buFont typeface="Wingdings" pitchFamily="2" charset="2"/>
              <a:buChar char="n"/>
              <a:tabLst/>
              <a:defRPr/>
            </a:pPr>
            <a:r>
              <a:rPr kumimoji="0" lang="zh-CN" altLang="en-US" sz="2200" b="0" i="0" u="none" strike="noStrike" kern="0" cap="none" spc="0" normalizeH="0" baseline="0" noProof="0" dirty="0">
                <a:ln>
                  <a:noFill/>
                </a:ln>
                <a:solidFill>
                  <a:schemeClr val="tx1"/>
                </a:solidFill>
                <a:effectLst/>
                <a:uLnTx/>
                <a:uFillTx/>
                <a:latin typeface="+mn-ea"/>
              </a:rPr>
              <a:t>协议需要支持可靠数据传输和拥塞控制</a:t>
            </a:r>
            <a:endParaRPr kumimoji="0" lang="en-US" altLang="zh-CN" sz="2200" b="0" i="0" u="none" strike="noStrike" kern="0" cap="none" spc="0" normalizeH="0" baseline="0" noProof="0" dirty="0">
              <a:ln>
                <a:noFill/>
              </a:ln>
              <a:solidFill>
                <a:schemeClr val="tx1"/>
              </a:solidFill>
              <a:effectLst/>
              <a:uLnTx/>
              <a:uFillTx/>
              <a:latin typeface="+mn-ea"/>
            </a:endParaRPr>
          </a:p>
          <a:p>
            <a:pPr marL="287338" marR="0" lvl="0" indent="-287338" algn="l" defTabSz="914400" rtl="0" eaLnBrk="1" fontAlgn="base" latinLnBrk="0" hangingPunct="1">
              <a:lnSpc>
                <a:spcPct val="100000"/>
              </a:lnSpc>
              <a:spcBef>
                <a:spcPct val="20000"/>
              </a:spcBef>
              <a:spcAft>
                <a:spcPct val="0"/>
              </a:spcAft>
              <a:buClr>
                <a:schemeClr val="folHlink"/>
              </a:buClr>
              <a:buSzPct val="60000"/>
              <a:buFont typeface="Wingdings" pitchFamily="2" charset="2"/>
              <a:buChar char="n"/>
              <a:tabLst/>
              <a:defRPr/>
            </a:pPr>
            <a:r>
              <a:rPr kumimoji="0" lang="zh-CN" altLang="en-US" sz="2200" b="0" u="none" strike="noStrike" kern="0" cap="none" spc="0" normalizeH="0" baseline="0" noProof="0" dirty="0">
                <a:ln>
                  <a:noFill/>
                </a:ln>
                <a:solidFill>
                  <a:srgbClr val="CC0000"/>
                </a:solidFill>
                <a:effectLst/>
                <a:uLnTx/>
                <a:uFillTx/>
                <a:latin typeface="+mn-ea"/>
                <a:cs typeface="+mn-cs"/>
              </a:rPr>
              <a:t>问：怎样在分组交换网络上实现类似电路交换的服务质量保障</a:t>
            </a:r>
            <a:r>
              <a:rPr lang="zh-CN" altLang="en-US" sz="2200" kern="0" dirty="0">
                <a:solidFill>
                  <a:srgbClr val="CC0000"/>
                </a:solidFill>
                <a:latin typeface="+mn-ea"/>
              </a:rPr>
              <a:t>？</a:t>
            </a:r>
            <a:endParaRPr kumimoji="0" lang="en-US" altLang="zh-CN" sz="2200" b="0" i="0" u="none" strike="noStrike" kern="0" cap="none" spc="0" normalizeH="0" baseline="0" noProof="0" dirty="0">
              <a:ln>
                <a:noFill/>
              </a:ln>
              <a:solidFill>
                <a:srgbClr val="CC0000"/>
              </a:solidFill>
              <a:effectLst/>
              <a:uLnTx/>
              <a:uFillTx/>
              <a:latin typeface="+mn-ea"/>
              <a:cs typeface="+mn-cs"/>
            </a:endParaRPr>
          </a:p>
          <a:p>
            <a:pPr marL="682625" marR="0" lvl="1" indent="-225425" algn="l" defTabSz="914400" rtl="0" eaLnBrk="1" fontAlgn="base" latinLnBrk="0" hangingPunct="1">
              <a:lnSpc>
                <a:spcPct val="100000"/>
              </a:lnSpc>
              <a:spcBef>
                <a:spcPct val="20000"/>
              </a:spcBef>
              <a:spcAft>
                <a:spcPct val="0"/>
              </a:spcAft>
              <a:buClr>
                <a:schemeClr val="hlink"/>
              </a:buClr>
              <a:buSzPct val="55000"/>
              <a:buFont typeface="Wingdings" pitchFamily="2" charset="2"/>
              <a:buChar char="n"/>
              <a:tabLst/>
              <a:defRPr/>
            </a:pPr>
            <a:r>
              <a:rPr kumimoji="0" lang="zh-CN" altLang="en-US" sz="2200" b="0" i="0" u="none" strike="noStrike" kern="0" cap="none" spc="0" normalizeH="0" baseline="0" noProof="0" dirty="0">
                <a:ln>
                  <a:noFill/>
                </a:ln>
                <a:solidFill>
                  <a:schemeClr val="tx1"/>
                </a:solidFill>
                <a:effectLst/>
                <a:uLnTx/>
                <a:uFillTx/>
                <a:latin typeface="+mn-ea"/>
              </a:rPr>
              <a:t>多媒体音视频传输需要带宽保障？</a:t>
            </a:r>
            <a:endParaRPr kumimoji="0" lang="en-US" altLang="zh-CN" sz="2200" b="0" i="0" u="none" strike="noStrike" kern="0" cap="none" spc="0" normalizeH="0" baseline="0" noProof="0" dirty="0">
              <a:ln>
                <a:noFill/>
              </a:ln>
              <a:solidFill>
                <a:schemeClr val="tx1"/>
              </a:solidFill>
              <a:effectLst/>
              <a:uLnTx/>
              <a:uFillTx/>
              <a:latin typeface="+mn-ea"/>
            </a:endParaRPr>
          </a:p>
          <a:p>
            <a:pPr marL="682625" marR="0" lvl="1" indent="-225425" algn="l" defTabSz="914400" rtl="0" eaLnBrk="1" fontAlgn="base" latinLnBrk="0" hangingPunct="1">
              <a:lnSpc>
                <a:spcPct val="100000"/>
              </a:lnSpc>
              <a:spcBef>
                <a:spcPct val="20000"/>
              </a:spcBef>
              <a:spcAft>
                <a:spcPct val="0"/>
              </a:spcAft>
              <a:buClr>
                <a:schemeClr val="hlink"/>
              </a:buClr>
              <a:buSzPct val="55000"/>
              <a:buFont typeface="Wingdings" pitchFamily="2" charset="2"/>
              <a:buChar char="n"/>
              <a:tabLst/>
              <a:defRPr/>
            </a:pPr>
            <a:r>
              <a:rPr kumimoji="0" lang="zh-CN" altLang="en-US" sz="2200" b="0" i="0" u="none" strike="noStrike" kern="0" cap="none" spc="0" normalizeH="0" baseline="0" noProof="0" dirty="0">
                <a:ln>
                  <a:noFill/>
                </a:ln>
                <a:solidFill>
                  <a:schemeClr val="tx1"/>
                </a:solidFill>
                <a:effectLst/>
                <a:uLnTx/>
                <a:uFillTx/>
                <a:latin typeface="+mn-ea"/>
              </a:rPr>
              <a:t>虚电路</a:t>
            </a:r>
            <a:endParaRPr kumimoji="0" lang="en-US" altLang="zh-CN" sz="2200" b="0" i="0" u="none" strike="noStrike" kern="0" cap="none" spc="0" normalizeH="0" baseline="0" noProof="0" dirty="0">
              <a:ln>
                <a:noFill/>
              </a:ln>
              <a:solidFill>
                <a:schemeClr val="tx1"/>
              </a:solidFill>
              <a:effectLst/>
              <a:uLnTx/>
              <a:uFillTx/>
              <a:latin typeface="+mn-ea"/>
            </a:endParaRPr>
          </a:p>
        </p:txBody>
      </p:sp>
      <p:sp>
        <p:nvSpPr>
          <p:cNvPr id="6" name="Rectangle 4"/>
          <p:cNvSpPr txBox="1">
            <a:spLocks noChangeArrowheads="1"/>
          </p:cNvSpPr>
          <p:nvPr/>
        </p:nvSpPr>
        <p:spPr bwMode="auto">
          <a:xfrm>
            <a:off x="274638" y="1700808"/>
            <a:ext cx="7620000"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defRPr/>
            </a:pPr>
            <a:r>
              <a:rPr kumimoji="0" lang="zh-CN" altLang="en-US" sz="2800" b="0" i="0" u="none" strike="noStrike" kern="0" cap="none" spc="0" normalizeH="0" baseline="0" noProof="0" dirty="0">
                <a:ln>
                  <a:noFill/>
                </a:ln>
                <a:solidFill>
                  <a:srgbClr val="CC0000"/>
                </a:solidFill>
                <a:effectLst/>
                <a:uLnTx/>
                <a:uFillTx/>
                <a:latin typeface="+mn-ea"/>
                <a:cs typeface="+mn-cs"/>
              </a:rPr>
              <a:t>是不是分组交换一定优于电路交换？</a:t>
            </a:r>
            <a:endParaRPr kumimoji="0" lang="en-US" altLang="zh-CN" sz="2800" b="0" i="0" u="none" strike="noStrike" kern="0" cap="none" spc="0" normalizeH="0" baseline="0" noProof="0" dirty="0">
              <a:ln>
                <a:noFill/>
              </a:ln>
              <a:solidFill>
                <a:srgbClr val="CC0000"/>
              </a:solidFill>
              <a:effectLst/>
              <a:uLnTx/>
              <a:uFillTx/>
              <a:latin typeface="+mn-ea"/>
              <a:cs typeface="+mn-cs"/>
            </a:endParaRPr>
          </a:p>
        </p:txBody>
      </p:sp>
      <p:sp>
        <p:nvSpPr>
          <p:cNvPr id="7" name="Text Box 20"/>
          <p:cNvSpPr txBox="1">
            <a:spLocks noChangeArrowheads="1"/>
          </p:cNvSpPr>
          <p:nvPr/>
        </p:nvSpPr>
        <p:spPr bwMode="auto">
          <a:xfrm>
            <a:off x="515937" y="5592842"/>
            <a:ext cx="8234363" cy="1107996"/>
          </a:xfrm>
          <a:prstGeom prst="rect">
            <a:avLst/>
          </a:prstGeom>
          <a:noFill/>
          <a:ln w="9525">
            <a:noFill/>
            <a:miter lim="800000"/>
            <a:headEnd/>
            <a:tailEnd/>
          </a:ln>
        </p:spPr>
        <p:txBody>
          <a:bodyPr>
            <a:spAutoFit/>
          </a:bodyPr>
          <a:lstStyle/>
          <a:p>
            <a:r>
              <a:rPr lang="zh-CN" altLang="en-US" sz="2200" dirty="0">
                <a:solidFill>
                  <a:srgbClr val="CC0000"/>
                </a:solidFill>
                <a:latin typeface="Gill Sans MT" pitchFamily="34" charset="0"/>
              </a:rPr>
              <a:t>问</a:t>
            </a:r>
            <a:r>
              <a:rPr lang="en-US" altLang="zh-CN" sz="2200" dirty="0">
                <a:solidFill>
                  <a:srgbClr val="CC0000"/>
                </a:solidFill>
                <a:latin typeface="Gill Sans MT" pitchFamily="34" charset="0"/>
              </a:rPr>
              <a:t>:</a:t>
            </a:r>
            <a:r>
              <a:rPr lang="en-US" altLang="zh-CN" sz="2200" dirty="0">
                <a:latin typeface="Gill Sans MT" pitchFamily="34" charset="0"/>
              </a:rPr>
              <a:t>  </a:t>
            </a:r>
            <a:r>
              <a:rPr lang="zh-CN" altLang="en-US" sz="2200" dirty="0">
                <a:latin typeface="Gill Sans MT" pitchFamily="34" charset="0"/>
              </a:rPr>
              <a:t>电路交换和分组交换在人类社会中的类比？</a:t>
            </a:r>
            <a:endParaRPr lang="en-US" altLang="zh-CN" sz="2200" dirty="0">
              <a:latin typeface="Gill Sans MT" pitchFamily="34" charset="0"/>
            </a:endParaRPr>
          </a:p>
          <a:p>
            <a:pPr>
              <a:buFont typeface="Arial" pitchFamily="34" charset="0"/>
              <a:buChar char="•"/>
            </a:pPr>
            <a:r>
              <a:rPr lang="zh-CN" altLang="en-US" sz="2200" dirty="0">
                <a:latin typeface="Gill Sans MT" pitchFamily="34" charset="0"/>
              </a:rPr>
              <a:t>共享车道 </a:t>
            </a:r>
            <a:r>
              <a:rPr lang="en-US" altLang="zh-CN" sz="2200" dirty="0">
                <a:latin typeface="Gill Sans MT" pitchFamily="34" charset="0"/>
              </a:rPr>
              <a:t>vs. </a:t>
            </a:r>
            <a:r>
              <a:rPr lang="zh-CN" altLang="en-US" sz="2200" dirty="0">
                <a:latin typeface="Gill Sans MT" pitchFamily="34" charset="0"/>
              </a:rPr>
              <a:t>公交车专用车道</a:t>
            </a:r>
            <a:endParaRPr lang="en-US" altLang="zh-CN" sz="2200" dirty="0">
              <a:latin typeface="Gill Sans MT" pitchFamily="34" charset="0"/>
            </a:endParaRPr>
          </a:p>
          <a:p>
            <a:pPr>
              <a:buFont typeface="Arial" pitchFamily="34" charset="0"/>
              <a:buChar char="•"/>
            </a:pPr>
            <a:r>
              <a:rPr lang="zh-CN" altLang="en-US" sz="2200" dirty="0">
                <a:latin typeface="Gill Sans MT" pitchFamily="34" charset="0"/>
              </a:rPr>
              <a:t>邮政系统 </a:t>
            </a:r>
            <a:r>
              <a:rPr lang="en-US" altLang="zh-CN" sz="2200" dirty="0">
                <a:latin typeface="Gill Sans MT" pitchFamily="34" charset="0"/>
              </a:rPr>
              <a:t>vs. </a:t>
            </a:r>
            <a:r>
              <a:rPr lang="zh-CN" altLang="en-US" sz="2200" dirty="0">
                <a:latin typeface="Gill Sans MT" pitchFamily="34" charset="0"/>
              </a:rPr>
              <a:t>专门的信使</a:t>
            </a:r>
            <a:endParaRPr lang="en-US" altLang="zh-CN" sz="2200" dirty="0">
              <a:latin typeface="Gill Sans MT" pitchFamily="34" charset="0"/>
            </a:endParaRPr>
          </a:p>
        </p:txBody>
      </p:sp>
    </p:spTree>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因特网的结构：网络的网络</a:t>
            </a:r>
          </a:p>
        </p:txBody>
      </p:sp>
      <p:sp>
        <p:nvSpPr>
          <p:cNvPr id="3" name="内容占位符 2"/>
          <p:cNvSpPr>
            <a:spLocks noGrp="1"/>
          </p:cNvSpPr>
          <p:nvPr>
            <p:ph idx="1"/>
          </p:nvPr>
        </p:nvSpPr>
        <p:spPr>
          <a:xfrm>
            <a:off x="250825" y="1844675"/>
            <a:ext cx="8281615" cy="4287838"/>
          </a:xfrm>
        </p:spPr>
        <p:txBody>
          <a:bodyPr/>
          <a:lstStyle/>
          <a:p>
            <a:pPr marL="287338" indent="-287338">
              <a:buClr>
                <a:srgbClr val="000099"/>
              </a:buClr>
              <a:buSzPct val="100000"/>
              <a:buFont typeface="Wingdings" pitchFamily="2" charset="2"/>
              <a:buChar char="§"/>
            </a:pPr>
            <a:r>
              <a:rPr lang="zh-CN" altLang="en-US" dirty="0">
                <a:latin typeface="+mn-ea"/>
              </a:rPr>
              <a:t>终端系统通过</a:t>
            </a:r>
            <a:r>
              <a:rPr lang="zh-CN" altLang="en-US" dirty="0">
                <a:solidFill>
                  <a:srgbClr val="C00000"/>
                </a:solidFill>
                <a:latin typeface="+mn-ea"/>
              </a:rPr>
              <a:t>接入</a:t>
            </a:r>
            <a:r>
              <a:rPr lang="en-US" altLang="zh-CN" dirty="0">
                <a:solidFill>
                  <a:srgbClr val="C00000"/>
                </a:solidFill>
                <a:latin typeface="+mn-ea"/>
              </a:rPr>
              <a:t>ISP</a:t>
            </a:r>
            <a:r>
              <a:rPr lang="zh-CN" altLang="en-US" dirty="0">
                <a:latin typeface="+mn-ea"/>
              </a:rPr>
              <a:t>连接到因特网</a:t>
            </a:r>
            <a:endParaRPr lang="en-US" altLang="zh-CN" dirty="0">
              <a:latin typeface="+mn-ea"/>
            </a:endParaRPr>
          </a:p>
          <a:p>
            <a:pPr marL="687388" lvl="1" indent="-287338">
              <a:buClr>
                <a:srgbClr val="000099"/>
              </a:buClr>
              <a:buSzPct val="100000"/>
              <a:buFont typeface="Wingdings" pitchFamily="2" charset="2"/>
              <a:buChar char="§"/>
            </a:pPr>
            <a:r>
              <a:rPr lang="en-US" altLang="zh-CN" dirty="0">
                <a:latin typeface="+mn-ea"/>
              </a:rPr>
              <a:t>ISP</a:t>
            </a:r>
            <a:r>
              <a:rPr lang="zh-CN" altLang="en-US" dirty="0">
                <a:latin typeface="+mn-ea"/>
              </a:rPr>
              <a:t>：</a:t>
            </a:r>
            <a:r>
              <a:rPr lang="en-US" altLang="zh-CN" dirty="0">
                <a:latin typeface="+mn-ea"/>
              </a:rPr>
              <a:t>Internet service provider</a:t>
            </a:r>
            <a:r>
              <a:rPr lang="zh-CN" altLang="en-US" dirty="0">
                <a:latin typeface="+mn-ea"/>
              </a:rPr>
              <a:t>互联网服务提供商</a:t>
            </a:r>
            <a:endParaRPr lang="en-US" altLang="zh-CN" dirty="0">
              <a:latin typeface="+mn-ea"/>
            </a:endParaRPr>
          </a:p>
          <a:p>
            <a:pPr marL="687388" lvl="1" indent="-287338">
              <a:buClr>
                <a:srgbClr val="000099"/>
              </a:buClr>
              <a:buSzPct val="100000"/>
              <a:buFont typeface="Wingdings" pitchFamily="2" charset="2"/>
              <a:buChar char="§"/>
            </a:pPr>
            <a:r>
              <a:rPr lang="zh-CN" altLang="en-US" dirty="0">
                <a:latin typeface="+mn-ea"/>
              </a:rPr>
              <a:t>家庭、企业、校园网</a:t>
            </a:r>
            <a:r>
              <a:rPr lang="en-US" altLang="zh-CN" dirty="0">
                <a:latin typeface="+mn-ea"/>
              </a:rPr>
              <a:t>ISP</a:t>
            </a:r>
          </a:p>
          <a:p>
            <a:pPr marL="287338" indent="-287338">
              <a:buClr>
                <a:srgbClr val="000099"/>
              </a:buClr>
              <a:buSzPct val="100000"/>
              <a:buFont typeface="Wingdings" pitchFamily="2" charset="2"/>
              <a:buChar char="§"/>
            </a:pPr>
            <a:r>
              <a:rPr lang="zh-CN" altLang="en-US" dirty="0">
                <a:latin typeface="+mn-ea"/>
              </a:rPr>
              <a:t>接入</a:t>
            </a:r>
            <a:r>
              <a:rPr lang="en-US" altLang="zh-CN" dirty="0">
                <a:latin typeface="+mn-ea"/>
              </a:rPr>
              <a:t>ISP</a:t>
            </a:r>
            <a:r>
              <a:rPr lang="zh-CN" altLang="en-US" dirty="0">
                <a:latin typeface="+mn-ea"/>
              </a:rPr>
              <a:t>必须互连</a:t>
            </a:r>
            <a:endParaRPr lang="en-US" altLang="zh-CN" dirty="0">
              <a:latin typeface="+mn-ea"/>
            </a:endParaRPr>
          </a:p>
          <a:p>
            <a:pPr marL="687388" lvl="1" indent="-287338">
              <a:buClr>
                <a:srgbClr val="000099"/>
              </a:buClr>
              <a:buSzPct val="100000"/>
              <a:buFont typeface="Wingdings" pitchFamily="2" charset="2"/>
              <a:buChar char="§"/>
            </a:pPr>
            <a:r>
              <a:rPr lang="zh-CN" altLang="en-US" dirty="0">
                <a:latin typeface="+mn-ea"/>
              </a:rPr>
              <a:t>两台主机才能互相收发数据包</a:t>
            </a:r>
            <a:endParaRPr lang="en-US" altLang="zh-CN" dirty="0">
              <a:latin typeface="+mn-ea"/>
            </a:endParaRPr>
          </a:p>
          <a:p>
            <a:pPr marL="287338" indent="-287338">
              <a:buClr>
                <a:srgbClr val="000099"/>
              </a:buClr>
              <a:buSzPct val="100000"/>
              <a:buFont typeface="Wingdings" pitchFamily="2" charset="2"/>
              <a:buChar char="§"/>
            </a:pPr>
            <a:r>
              <a:rPr lang="zh-CN" altLang="en-US" dirty="0">
                <a:latin typeface="+mn-ea"/>
              </a:rPr>
              <a:t>形成</a:t>
            </a:r>
            <a:r>
              <a:rPr lang="en-US" altLang="zh-CN" dirty="0">
                <a:latin typeface="+mn-ea"/>
              </a:rPr>
              <a:t>“</a:t>
            </a:r>
            <a:r>
              <a:rPr lang="zh-CN" altLang="en-US" dirty="0">
                <a:latin typeface="+mn-ea"/>
              </a:rPr>
              <a:t>网络的网络</a:t>
            </a:r>
            <a:r>
              <a:rPr lang="en-US" altLang="zh-CN" dirty="0">
                <a:latin typeface="+mn-ea"/>
              </a:rPr>
              <a:t>”</a:t>
            </a:r>
            <a:r>
              <a:rPr lang="zh-CN" altLang="en-US" dirty="0">
                <a:latin typeface="+mn-ea"/>
              </a:rPr>
              <a:t>，结构复杂</a:t>
            </a:r>
            <a:endParaRPr lang="en-US" altLang="zh-CN" dirty="0">
              <a:latin typeface="+mn-ea"/>
            </a:endParaRPr>
          </a:p>
          <a:p>
            <a:pPr marL="687388" lvl="1" indent="-287338">
              <a:buClr>
                <a:srgbClr val="000099"/>
              </a:buClr>
              <a:buSzPct val="100000"/>
              <a:buFont typeface="Wingdings" pitchFamily="2" charset="2"/>
              <a:buChar char="§"/>
            </a:pPr>
            <a:r>
              <a:rPr lang="zh-CN" altLang="en-US" dirty="0">
                <a:latin typeface="+mn-ea"/>
              </a:rPr>
              <a:t>由</a:t>
            </a:r>
            <a:r>
              <a:rPr lang="zh-CN" altLang="en-US" dirty="0">
                <a:solidFill>
                  <a:srgbClr val="C00000"/>
                </a:solidFill>
                <a:latin typeface="+mn-ea"/>
              </a:rPr>
              <a:t>经济</a:t>
            </a:r>
            <a:r>
              <a:rPr lang="zh-CN" altLang="en-US" dirty="0">
                <a:latin typeface="+mn-ea"/>
              </a:rPr>
              <a:t>和</a:t>
            </a:r>
            <a:r>
              <a:rPr lang="zh-CN" altLang="en-US" dirty="0">
                <a:solidFill>
                  <a:srgbClr val="C00000"/>
                </a:solidFill>
                <a:latin typeface="+mn-ea"/>
              </a:rPr>
              <a:t>国家政策</a:t>
            </a:r>
            <a:r>
              <a:rPr lang="zh-CN" altLang="en-US" dirty="0">
                <a:latin typeface="+mn-ea"/>
              </a:rPr>
              <a:t>因素推动演进</a:t>
            </a:r>
            <a:endParaRPr lang="en-US" altLang="zh-CN" dirty="0">
              <a:latin typeface="+mn-ea"/>
            </a:endParaRPr>
          </a:p>
          <a:p>
            <a:pPr marL="287338" indent="-287338">
              <a:buClr>
                <a:srgbClr val="000099"/>
              </a:buClr>
              <a:buSzPct val="100000"/>
              <a:buFont typeface="Wingdings" pitchFamily="2" charset="2"/>
              <a:buChar char="§"/>
            </a:pPr>
            <a:endParaRPr lang="en-US" altLang="zh-CN" dirty="0">
              <a:latin typeface="+mn-ea"/>
            </a:endParaRPr>
          </a:p>
        </p:txBody>
      </p:sp>
      <p:sp>
        <p:nvSpPr>
          <p:cNvPr id="4" name="灯片编号占位符 3"/>
          <p:cNvSpPr>
            <a:spLocks noGrp="1"/>
          </p:cNvSpPr>
          <p:nvPr>
            <p:ph type="sldNum" sz="quarter" idx="12"/>
          </p:nvPr>
        </p:nvSpPr>
        <p:spPr/>
        <p:txBody>
          <a:bodyPr/>
          <a:lstStyle/>
          <a:p>
            <a:fld id="{E3FA5FAF-8A25-4B6E-94B7-5CA30A873E9A}" type="slidenum">
              <a:rPr lang="zh-CN" altLang="en-US" smtClean="0"/>
              <a:pPr/>
              <a:t>36</a:t>
            </a:fld>
            <a:endParaRPr lang="zh-CN" altLang="en-US"/>
          </a:p>
        </p:txBody>
      </p:sp>
    </p:spTree>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因特网的结构：网络的网络</a:t>
            </a:r>
          </a:p>
        </p:txBody>
      </p:sp>
      <p:sp>
        <p:nvSpPr>
          <p:cNvPr id="4" name="灯片编号占位符 3"/>
          <p:cNvSpPr>
            <a:spLocks noGrp="1"/>
          </p:cNvSpPr>
          <p:nvPr>
            <p:ph type="sldNum" sz="quarter" idx="12"/>
          </p:nvPr>
        </p:nvSpPr>
        <p:spPr/>
        <p:txBody>
          <a:bodyPr/>
          <a:lstStyle/>
          <a:p>
            <a:fld id="{E3FA5FAF-8A25-4B6E-94B7-5CA30A873E9A}" type="slidenum">
              <a:rPr lang="zh-CN" altLang="en-US" smtClean="0"/>
              <a:pPr/>
              <a:t>37</a:t>
            </a:fld>
            <a:endParaRPr lang="zh-CN" altLang="en-US"/>
          </a:p>
        </p:txBody>
      </p:sp>
      <p:sp>
        <p:nvSpPr>
          <p:cNvPr id="5" name="Rectangle 3"/>
          <p:cNvSpPr txBox="1">
            <a:spLocks noChangeArrowheads="1"/>
          </p:cNvSpPr>
          <p:nvPr/>
        </p:nvSpPr>
        <p:spPr bwMode="auto">
          <a:xfrm>
            <a:off x="473075" y="1658441"/>
            <a:ext cx="8204200" cy="54642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defRPr/>
            </a:pPr>
            <a:r>
              <a:rPr kumimoji="0" lang="zh-CN" altLang="en-US" sz="2400" b="0" u="none" strike="noStrike" kern="0" cap="none" spc="0" normalizeH="0" baseline="0" noProof="0" dirty="0">
                <a:ln>
                  <a:noFill/>
                </a:ln>
                <a:solidFill>
                  <a:srgbClr val="CC0000"/>
                </a:solidFill>
                <a:effectLst/>
                <a:uLnTx/>
                <a:uFillTx/>
                <a:latin typeface="+mn-ea"/>
                <a:cs typeface="+mn-cs"/>
              </a:rPr>
              <a:t>问：</a:t>
            </a:r>
            <a:r>
              <a:rPr kumimoji="0" lang="zh-CN" altLang="en-US" sz="2400" b="0" u="none" strike="noStrike" kern="0" cap="none" spc="0" normalizeH="0" baseline="0" noProof="0" dirty="0">
                <a:ln>
                  <a:noFill/>
                </a:ln>
                <a:effectLst/>
                <a:uLnTx/>
                <a:uFillTx/>
                <a:latin typeface="+mn-ea"/>
                <a:cs typeface="+mn-cs"/>
              </a:rPr>
              <a:t>怎样将数百万接入</a:t>
            </a:r>
            <a:r>
              <a:rPr kumimoji="0" lang="en-US" altLang="zh-CN" sz="2400" b="0" u="none" strike="noStrike" kern="0" cap="none" spc="0" normalizeH="0" baseline="0" noProof="0" dirty="0">
                <a:ln>
                  <a:noFill/>
                </a:ln>
                <a:effectLst/>
                <a:uLnTx/>
                <a:uFillTx/>
                <a:latin typeface="+mn-ea"/>
                <a:cs typeface="+mn-cs"/>
              </a:rPr>
              <a:t>ISP</a:t>
            </a:r>
            <a:r>
              <a:rPr kumimoji="0" lang="zh-CN" altLang="en-US" sz="2400" b="0" u="none" strike="noStrike" kern="0" cap="none" spc="0" normalizeH="0" baseline="0" noProof="0" dirty="0">
                <a:ln>
                  <a:noFill/>
                </a:ln>
                <a:effectLst/>
                <a:uLnTx/>
                <a:uFillTx/>
                <a:latin typeface="+mn-ea"/>
                <a:cs typeface="+mn-cs"/>
              </a:rPr>
              <a:t>连接起来？</a:t>
            </a:r>
            <a:endParaRPr kumimoji="0" lang="en-US" altLang="zh-CN" sz="2400" b="0" u="none" strike="noStrike" kern="0" cap="none" spc="0" normalizeH="0" baseline="0" noProof="0" dirty="0">
              <a:ln>
                <a:noFill/>
              </a:ln>
              <a:solidFill>
                <a:schemeClr val="tx1"/>
              </a:solidFill>
              <a:effectLst/>
              <a:uLnTx/>
              <a:uFillTx/>
              <a:latin typeface="+mn-ea"/>
              <a:cs typeface="+mn-cs"/>
            </a:endParaRPr>
          </a:p>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defRPr/>
            </a:pPr>
            <a:endParaRPr kumimoji="0" lang="en-US" altLang="zh-CN" sz="2400" b="0" u="none" strike="noStrike" kern="0" cap="none" spc="0" normalizeH="0" baseline="0" noProof="0" dirty="0">
              <a:ln>
                <a:noFill/>
              </a:ln>
              <a:solidFill>
                <a:schemeClr val="tx1"/>
              </a:solidFill>
              <a:effectLst/>
              <a:uLnTx/>
              <a:uFillTx/>
              <a:latin typeface="+mn-ea"/>
              <a:cs typeface="+mn-cs"/>
            </a:endParaRPr>
          </a:p>
        </p:txBody>
      </p:sp>
      <p:grpSp>
        <p:nvGrpSpPr>
          <p:cNvPr id="6" name="Group 5"/>
          <p:cNvGrpSpPr>
            <a:grpSpLocks/>
          </p:cNvGrpSpPr>
          <p:nvPr/>
        </p:nvGrpSpPr>
        <p:grpSpPr bwMode="auto">
          <a:xfrm>
            <a:off x="450850" y="1966044"/>
            <a:ext cx="8437563" cy="4559300"/>
            <a:chOff x="154891" y="1905681"/>
            <a:chExt cx="8436427" cy="4559651"/>
          </a:xfrm>
        </p:grpSpPr>
        <p:grpSp>
          <p:nvGrpSpPr>
            <p:cNvPr id="7" name="Group 2"/>
            <p:cNvGrpSpPr>
              <a:grpSpLocks/>
            </p:cNvGrpSpPr>
            <p:nvPr/>
          </p:nvGrpSpPr>
          <p:grpSpPr bwMode="auto">
            <a:xfrm>
              <a:off x="1529396" y="2297655"/>
              <a:ext cx="648422" cy="418253"/>
              <a:chOff x="3053396" y="4304255"/>
              <a:chExt cx="648422" cy="418253"/>
            </a:xfrm>
          </p:grpSpPr>
          <p:sp>
            <p:nvSpPr>
              <p:cNvPr id="59"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p>
            </p:txBody>
          </p:sp>
          <p:sp>
            <p:nvSpPr>
              <p:cNvPr id="60" name="TextBox 1"/>
              <p:cNvSpPr txBox="1">
                <a:spLocks noChangeArrowheads="1"/>
              </p:cNvSpPr>
              <p:nvPr/>
            </p:nvSpPr>
            <p:spPr bwMode="auto">
              <a:xfrm>
                <a:off x="3118029" y="4323258"/>
                <a:ext cx="583789" cy="353088"/>
              </a:xfrm>
              <a:prstGeom prst="rect">
                <a:avLst/>
              </a:prstGeom>
              <a:noFill/>
              <a:ln w="9525">
                <a:noFill/>
                <a:miter lim="800000"/>
                <a:headEnd/>
                <a:tailEnd/>
              </a:ln>
            </p:spPr>
            <p:txBody>
              <a:bodyPr wrap="none">
                <a:spAutoFit/>
              </a:bodyPr>
              <a:lstStyle/>
              <a:p>
                <a:pPr algn="ctr">
                  <a:lnSpc>
                    <a:spcPts val="1000"/>
                  </a:lnSpc>
                </a:pPr>
                <a:r>
                  <a:rPr lang="en-US" altLang="zh-CN" sz="1000"/>
                  <a:t>access</a:t>
                </a:r>
              </a:p>
              <a:p>
                <a:pPr algn="ctr">
                  <a:lnSpc>
                    <a:spcPts val="1000"/>
                  </a:lnSpc>
                </a:pPr>
                <a:r>
                  <a:rPr lang="en-US" altLang="zh-CN" sz="1000"/>
                  <a:t>net</a:t>
                </a:r>
              </a:p>
            </p:txBody>
          </p:sp>
        </p:grpSp>
        <p:grpSp>
          <p:nvGrpSpPr>
            <p:cNvPr id="8" name="Group 131"/>
            <p:cNvGrpSpPr>
              <a:grpSpLocks/>
            </p:cNvGrpSpPr>
            <p:nvPr/>
          </p:nvGrpSpPr>
          <p:grpSpPr bwMode="auto">
            <a:xfrm>
              <a:off x="373696" y="3097755"/>
              <a:ext cx="648422" cy="418253"/>
              <a:chOff x="3053396" y="4304255"/>
              <a:chExt cx="648422" cy="418253"/>
            </a:xfrm>
          </p:grpSpPr>
          <p:sp>
            <p:nvSpPr>
              <p:cNvPr id="57"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p>
            </p:txBody>
          </p:sp>
          <p:sp>
            <p:nvSpPr>
              <p:cNvPr id="58" name="TextBox 133"/>
              <p:cNvSpPr txBox="1">
                <a:spLocks noChangeArrowheads="1"/>
              </p:cNvSpPr>
              <p:nvPr/>
            </p:nvSpPr>
            <p:spPr bwMode="auto">
              <a:xfrm>
                <a:off x="3118029" y="4323258"/>
                <a:ext cx="583789" cy="353088"/>
              </a:xfrm>
              <a:prstGeom prst="rect">
                <a:avLst/>
              </a:prstGeom>
              <a:noFill/>
              <a:ln w="9525">
                <a:noFill/>
                <a:miter lim="800000"/>
                <a:headEnd/>
                <a:tailEnd/>
              </a:ln>
            </p:spPr>
            <p:txBody>
              <a:bodyPr wrap="none">
                <a:spAutoFit/>
              </a:bodyPr>
              <a:lstStyle/>
              <a:p>
                <a:pPr algn="ctr">
                  <a:lnSpc>
                    <a:spcPts val="1000"/>
                  </a:lnSpc>
                </a:pPr>
                <a:r>
                  <a:rPr lang="en-US" altLang="zh-CN" sz="1000"/>
                  <a:t>access</a:t>
                </a:r>
              </a:p>
              <a:p>
                <a:pPr algn="ctr">
                  <a:lnSpc>
                    <a:spcPts val="1000"/>
                  </a:lnSpc>
                </a:pPr>
                <a:r>
                  <a:rPr lang="en-US" altLang="zh-CN" sz="1000"/>
                  <a:t>net</a:t>
                </a:r>
              </a:p>
            </p:txBody>
          </p:sp>
        </p:grpSp>
        <p:grpSp>
          <p:nvGrpSpPr>
            <p:cNvPr id="9" name="Group 135"/>
            <p:cNvGrpSpPr>
              <a:grpSpLocks/>
            </p:cNvGrpSpPr>
            <p:nvPr/>
          </p:nvGrpSpPr>
          <p:grpSpPr bwMode="auto">
            <a:xfrm>
              <a:off x="6037896" y="2551655"/>
              <a:ext cx="648422" cy="418253"/>
              <a:chOff x="3053396" y="4304255"/>
              <a:chExt cx="648422" cy="418253"/>
            </a:xfrm>
          </p:grpSpPr>
          <p:sp>
            <p:nvSpPr>
              <p:cNvPr id="55"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p>
            </p:txBody>
          </p:sp>
          <p:sp>
            <p:nvSpPr>
              <p:cNvPr id="56" name="TextBox 137"/>
              <p:cNvSpPr txBox="1">
                <a:spLocks noChangeArrowheads="1"/>
              </p:cNvSpPr>
              <p:nvPr/>
            </p:nvSpPr>
            <p:spPr bwMode="auto">
              <a:xfrm>
                <a:off x="3118029" y="4323258"/>
                <a:ext cx="583789" cy="353088"/>
              </a:xfrm>
              <a:prstGeom prst="rect">
                <a:avLst/>
              </a:prstGeom>
              <a:noFill/>
              <a:ln w="9525">
                <a:noFill/>
                <a:miter lim="800000"/>
                <a:headEnd/>
                <a:tailEnd/>
              </a:ln>
            </p:spPr>
            <p:txBody>
              <a:bodyPr wrap="none">
                <a:spAutoFit/>
              </a:bodyPr>
              <a:lstStyle/>
              <a:p>
                <a:pPr algn="ctr">
                  <a:lnSpc>
                    <a:spcPts val="1000"/>
                  </a:lnSpc>
                </a:pPr>
                <a:r>
                  <a:rPr lang="en-US" altLang="zh-CN" sz="1000"/>
                  <a:t>access</a:t>
                </a:r>
              </a:p>
              <a:p>
                <a:pPr algn="ctr">
                  <a:lnSpc>
                    <a:spcPts val="1000"/>
                  </a:lnSpc>
                </a:pPr>
                <a:r>
                  <a:rPr lang="en-US" altLang="zh-CN" sz="1000"/>
                  <a:t>net</a:t>
                </a:r>
              </a:p>
            </p:txBody>
          </p:sp>
        </p:grpSp>
        <p:grpSp>
          <p:nvGrpSpPr>
            <p:cNvPr id="10" name="Group 138"/>
            <p:cNvGrpSpPr>
              <a:grpSpLocks/>
            </p:cNvGrpSpPr>
            <p:nvPr/>
          </p:nvGrpSpPr>
          <p:grpSpPr bwMode="auto">
            <a:xfrm>
              <a:off x="945196" y="5409155"/>
              <a:ext cx="648422" cy="418253"/>
              <a:chOff x="3053396" y="4304255"/>
              <a:chExt cx="648422" cy="418253"/>
            </a:xfrm>
          </p:grpSpPr>
          <p:sp>
            <p:nvSpPr>
              <p:cNvPr id="53"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p>
            </p:txBody>
          </p:sp>
          <p:sp>
            <p:nvSpPr>
              <p:cNvPr id="54" name="TextBox 140"/>
              <p:cNvSpPr txBox="1">
                <a:spLocks noChangeArrowheads="1"/>
              </p:cNvSpPr>
              <p:nvPr/>
            </p:nvSpPr>
            <p:spPr bwMode="auto">
              <a:xfrm>
                <a:off x="3118029" y="4323258"/>
                <a:ext cx="583789" cy="353088"/>
              </a:xfrm>
              <a:prstGeom prst="rect">
                <a:avLst/>
              </a:prstGeom>
              <a:noFill/>
              <a:ln w="9525">
                <a:noFill/>
                <a:miter lim="800000"/>
                <a:headEnd/>
                <a:tailEnd/>
              </a:ln>
            </p:spPr>
            <p:txBody>
              <a:bodyPr wrap="none">
                <a:spAutoFit/>
              </a:bodyPr>
              <a:lstStyle/>
              <a:p>
                <a:pPr algn="ctr">
                  <a:lnSpc>
                    <a:spcPts val="1000"/>
                  </a:lnSpc>
                </a:pPr>
                <a:r>
                  <a:rPr lang="en-US" altLang="zh-CN" sz="1000"/>
                  <a:t>access</a:t>
                </a:r>
              </a:p>
              <a:p>
                <a:pPr algn="ctr">
                  <a:lnSpc>
                    <a:spcPts val="1000"/>
                  </a:lnSpc>
                </a:pPr>
                <a:r>
                  <a:rPr lang="en-US" altLang="zh-CN" sz="1000"/>
                  <a:t>net</a:t>
                </a:r>
              </a:p>
            </p:txBody>
          </p:sp>
        </p:grpSp>
        <p:grpSp>
          <p:nvGrpSpPr>
            <p:cNvPr id="11" name="Group 141"/>
            <p:cNvGrpSpPr>
              <a:grpSpLocks/>
            </p:cNvGrpSpPr>
            <p:nvPr/>
          </p:nvGrpSpPr>
          <p:grpSpPr bwMode="auto">
            <a:xfrm>
              <a:off x="526096" y="4786855"/>
              <a:ext cx="648422" cy="418253"/>
              <a:chOff x="3053396" y="4304255"/>
              <a:chExt cx="648422" cy="418253"/>
            </a:xfrm>
          </p:grpSpPr>
          <p:sp>
            <p:nvSpPr>
              <p:cNvPr id="51"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p>
            </p:txBody>
          </p:sp>
          <p:sp>
            <p:nvSpPr>
              <p:cNvPr id="52" name="TextBox 143"/>
              <p:cNvSpPr txBox="1">
                <a:spLocks noChangeArrowheads="1"/>
              </p:cNvSpPr>
              <p:nvPr/>
            </p:nvSpPr>
            <p:spPr bwMode="auto">
              <a:xfrm>
                <a:off x="3118029" y="4323258"/>
                <a:ext cx="583789" cy="353088"/>
              </a:xfrm>
              <a:prstGeom prst="rect">
                <a:avLst/>
              </a:prstGeom>
              <a:noFill/>
              <a:ln w="9525">
                <a:noFill/>
                <a:miter lim="800000"/>
                <a:headEnd/>
                <a:tailEnd/>
              </a:ln>
            </p:spPr>
            <p:txBody>
              <a:bodyPr wrap="none">
                <a:spAutoFit/>
              </a:bodyPr>
              <a:lstStyle/>
              <a:p>
                <a:pPr algn="ctr">
                  <a:lnSpc>
                    <a:spcPts val="1000"/>
                  </a:lnSpc>
                </a:pPr>
                <a:r>
                  <a:rPr lang="en-US" altLang="zh-CN" sz="1000"/>
                  <a:t>access</a:t>
                </a:r>
              </a:p>
              <a:p>
                <a:pPr algn="ctr">
                  <a:lnSpc>
                    <a:spcPts val="1000"/>
                  </a:lnSpc>
                </a:pPr>
                <a:r>
                  <a:rPr lang="en-US" altLang="zh-CN" sz="1000"/>
                  <a:t>net</a:t>
                </a:r>
              </a:p>
            </p:txBody>
          </p:sp>
        </p:grpSp>
        <p:grpSp>
          <p:nvGrpSpPr>
            <p:cNvPr id="12" name="Group 144"/>
            <p:cNvGrpSpPr>
              <a:grpSpLocks/>
            </p:cNvGrpSpPr>
            <p:nvPr/>
          </p:nvGrpSpPr>
          <p:grpSpPr bwMode="auto">
            <a:xfrm>
              <a:off x="297496" y="4126455"/>
              <a:ext cx="648422" cy="418253"/>
              <a:chOff x="3053396" y="4304255"/>
              <a:chExt cx="648422" cy="418253"/>
            </a:xfrm>
          </p:grpSpPr>
          <p:sp>
            <p:nvSpPr>
              <p:cNvPr id="49"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p>
            </p:txBody>
          </p:sp>
          <p:sp>
            <p:nvSpPr>
              <p:cNvPr id="50" name="TextBox 146"/>
              <p:cNvSpPr txBox="1">
                <a:spLocks noChangeArrowheads="1"/>
              </p:cNvSpPr>
              <p:nvPr/>
            </p:nvSpPr>
            <p:spPr bwMode="auto">
              <a:xfrm>
                <a:off x="3118029" y="4323258"/>
                <a:ext cx="583789" cy="353088"/>
              </a:xfrm>
              <a:prstGeom prst="rect">
                <a:avLst/>
              </a:prstGeom>
              <a:noFill/>
              <a:ln w="9525">
                <a:noFill/>
                <a:miter lim="800000"/>
                <a:headEnd/>
                <a:tailEnd/>
              </a:ln>
            </p:spPr>
            <p:txBody>
              <a:bodyPr wrap="none">
                <a:spAutoFit/>
              </a:bodyPr>
              <a:lstStyle/>
              <a:p>
                <a:pPr algn="ctr">
                  <a:lnSpc>
                    <a:spcPts val="1000"/>
                  </a:lnSpc>
                </a:pPr>
                <a:r>
                  <a:rPr lang="en-US" altLang="zh-CN" sz="1000"/>
                  <a:t>access</a:t>
                </a:r>
              </a:p>
              <a:p>
                <a:pPr algn="ctr">
                  <a:lnSpc>
                    <a:spcPts val="1000"/>
                  </a:lnSpc>
                </a:pPr>
                <a:r>
                  <a:rPr lang="en-US" altLang="zh-CN" sz="1000"/>
                  <a:t>net</a:t>
                </a:r>
              </a:p>
            </p:txBody>
          </p:sp>
        </p:grpSp>
        <p:grpSp>
          <p:nvGrpSpPr>
            <p:cNvPr id="13" name="Group 147"/>
            <p:cNvGrpSpPr>
              <a:grpSpLocks/>
            </p:cNvGrpSpPr>
            <p:nvPr/>
          </p:nvGrpSpPr>
          <p:grpSpPr bwMode="auto">
            <a:xfrm>
              <a:off x="6787196" y="2983455"/>
              <a:ext cx="648422" cy="418253"/>
              <a:chOff x="3053396" y="4304255"/>
              <a:chExt cx="648422" cy="418253"/>
            </a:xfrm>
          </p:grpSpPr>
          <p:sp>
            <p:nvSpPr>
              <p:cNvPr id="47"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p>
            </p:txBody>
          </p:sp>
          <p:sp>
            <p:nvSpPr>
              <p:cNvPr id="48" name="TextBox 149"/>
              <p:cNvSpPr txBox="1">
                <a:spLocks noChangeArrowheads="1"/>
              </p:cNvSpPr>
              <p:nvPr/>
            </p:nvSpPr>
            <p:spPr bwMode="auto">
              <a:xfrm>
                <a:off x="3118029" y="4323258"/>
                <a:ext cx="583789" cy="353088"/>
              </a:xfrm>
              <a:prstGeom prst="rect">
                <a:avLst/>
              </a:prstGeom>
              <a:noFill/>
              <a:ln w="9525">
                <a:noFill/>
                <a:miter lim="800000"/>
                <a:headEnd/>
                <a:tailEnd/>
              </a:ln>
            </p:spPr>
            <p:txBody>
              <a:bodyPr wrap="none">
                <a:spAutoFit/>
              </a:bodyPr>
              <a:lstStyle/>
              <a:p>
                <a:pPr algn="ctr">
                  <a:lnSpc>
                    <a:spcPts val="1000"/>
                  </a:lnSpc>
                </a:pPr>
                <a:r>
                  <a:rPr lang="en-US" altLang="zh-CN" sz="1000"/>
                  <a:t>access</a:t>
                </a:r>
              </a:p>
              <a:p>
                <a:pPr algn="ctr">
                  <a:lnSpc>
                    <a:spcPts val="1000"/>
                  </a:lnSpc>
                </a:pPr>
                <a:r>
                  <a:rPr lang="en-US" altLang="zh-CN" sz="1000"/>
                  <a:t>net</a:t>
                </a:r>
              </a:p>
            </p:txBody>
          </p:sp>
        </p:grpSp>
        <p:grpSp>
          <p:nvGrpSpPr>
            <p:cNvPr id="14" name="Group 150"/>
            <p:cNvGrpSpPr>
              <a:grpSpLocks/>
            </p:cNvGrpSpPr>
            <p:nvPr/>
          </p:nvGrpSpPr>
          <p:grpSpPr bwMode="auto">
            <a:xfrm>
              <a:off x="3129596" y="2056355"/>
              <a:ext cx="648422" cy="418253"/>
              <a:chOff x="3053396" y="4304255"/>
              <a:chExt cx="648422" cy="418253"/>
            </a:xfrm>
          </p:grpSpPr>
          <p:sp>
            <p:nvSpPr>
              <p:cNvPr id="45"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p>
            </p:txBody>
          </p:sp>
          <p:sp>
            <p:nvSpPr>
              <p:cNvPr id="46" name="TextBox 152"/>
              <p:cNvSpPr txBox="1">
                <a:spLocks noChangeArrowheads="1"/>
              </p:cNvSpPr>
              <p:nvPr/>
            </p:nvSpPr>
            <p:spPr bwMode="auto">
              <a:xfrm>
                <a:off x="3118029" y="4323258"/>
                <a:ext cx="583789" cy="353088"/>
              </a:xfrm>
              <a:prstGeom prst="rect">
                <a:avLst/>
              </a:prstGeom>
              <a:noFill/>
              <a:ln w="9525">
                <a:noFill/>
                <a:miter lim="800000"/>
                <a:headEnd/>
                <a:tailEnd/>
              </a:ln>
            </p:spPr>
            <p:txBody>
              <a:bodyPr wrap="none">
                <a:spAutoFit/>
              </a:bodyPr>
              <a:lstStyle/>
              <a:p>
                <a:pPr algn="ctr">
                  <a:lnSpc>
                    <a:spcPts val="1000"/>
                  </a:lnSpc>
                </a:pPr>
                <a:r>
                  <a:rPr lang="en-US" altLang="zh-CN" sz="1000"/>
                  <a:t>access</a:t>
                </a:r>
              </a:p>
              <a:p>
                <a:pPr algn="ctr">
                  <a:lnSpc>
                    <a:spcPts val="1000"/>
                  </a:lnSpc>
                </a:pPr>
                <a:r>
                  <a:rPr lang="en-US" altLang="zh-CN" sz="1000"/>
                  <a:t>net</a:t>
                </a:r>
              </a:p>
            </p:txBody>
          </p:sp>
        </p:grpSp>
        <p:grpSp>
          <p:nvGrpSpPr>
            <p:cNvPr id="15" name="Group 153"/>
            <p:cNvGrpSpPr>
              <a:grpSpLocks/>
            </p:cNvGrpSpPr>
            <p:nvPr/>
          </p:nvGrpSpPr>
          <p:grpSpPr bwMode="auto">
            <a:xfrm>
              <a:off x="754696" y="2704055"/>
              <a:ext cx="648422" cy="418253"/>
              <a:chOff x="3053396" y="4304255"/>
              <a:chExt cx="648422" cy="418253"/>
            </a:xfrm>
          </p:grpSpPr>
          <p:sp>
            <p:nvSpPr>
              <p:cNvPr id="43"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p>
            </p:txBody>
          </p:sp>
          <p:sp>
            <p:nvSpPr>
              <p:cNvPr id="44" name="TextBox 155"/>
              <p:cNvSpPr txBox="1">
                <a:spLocks noChangeArrowheads="1"/>
              </p:cNvSpPr>
              <p:nvPr/>
            </p:nvSpPr>
            <p:spPr bwMode="auto">
              <a:xfrm>
                <a:off x="3118029" y="4323258"/>
                <a:ext cx="583789" cy="353088"/>
              </a:xfrm>
              <a:prstGeom prst="rect">
                <a:avLst/>
              </a:prstGeom>
              <a:noFill/>
              <a:ln w="9525">
                <a:noFill/>
                <a:miter lim="800000"/>
                <a:headEnd/>
                <a:tailEnd/>
              </a:ln>
            </p:spPr>
            <p:txBody>
              <a:bodyPr wrap="none">
                <a:spAutoFit/>
              </a:bodyPr>
              <a:lstStyle/>
              <a:p>
                <a:pPr algn="ctr">
                  <a:lnSpc>
                    <a:spcPts val="1000"/>
                  </a:lnSpc>
                </a:pPr>
                <a:r>
                  <a:rPr lang="en-US" altLang="zh-CN" sz="1000"/>
                  <a:t>access</a:t>
                </a:r>
              </a:p>
              <a:p>
                <a:pPr algn="ctr">
                  <a:lnSpc>
                    <a:spcPts val="1000"/>
                  </a:lnSpc>
                </a:pPr>
                <a:r>
                  <a:rPr lang="en-US" altLang="zh-CN" sz="1000"/>
                  <a:t>net</a:t>
                </a:r>
              </a:p>
            </p:txBody>
          </p:sp>
        </p:grpSp>
        <p:grpSp>
          <p:nvGrpSpPr>
            <p:cNvPr id="16" name="Group 156"/>
            <p:cNvGrpSpPr>
              <a:grpSpLocks/>
            </p:cNvGrpSpPr>
            <p:nvPr/>
          </p:nvGrpSpPr>
          <p:grpSpPr bwMode="auto">
            <a:xfrm>
              <a:off x="4043996" y="2030955"/>
              <a:ext cx="648422" cy="418253"/>
              <a:chOff x="3053396" y="4304255"/>
              <a:chExt cx="648422" cy="418253"/>
            </a:xfrm>
          </p:grpSpPr>
          <p:sp>
            <p:nvSpPr>
              <p:cNvPr id="41"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p>
            </p:txBody>
          </p:sp>
          <p:sp>
            <p:nvSpPr>
              <p:cNvPr id="42" name="TextBox 158"/>
              <p:cNvSpPr txBox="1">
                <a:spLocks noChangeArrowheads="1"/>
              </p:cNvSpPr>
              <p:nvPr/>
            </p:nvSpPr>
            <p:spPr bwMode="auto">
              <a:xfrm>
                <a:off x="3118029" y="4323258"/>
                <a:ext cx="583789" cy="353088"/>
              </a:xfrm>
              <a:prstGeom prst="rect">
                <a:avLst/>
              </a:prstGeom>
              <a:noFill/>
              <a:ln w="9525">
                <a:noFill/>
                <a:miter lim="800000"/>
                <a:headEnd/>
                <a:tailEnd/>
              </a:ln>
            </p:spPr>
            <p:txBody>
              <a:bodyPr wrap="none">
                <a:spAutoFit/>
              </a:bodyPr>
              <a:lstStyle/>
              <a:p>
                <a:pPr algn="ctr">
                  <a:lnSpc>
                    <a:spcPts val="1000"/>
                  </a:lnSpc>
                </a:pPr>
                <a:r>
                  <a:rPr lang="en-US" altLang="zh-CN" sz="1000" dirty="0"/>
                  <a:t>access</a:t>
                </a:r>
              </a:p>
              <a:p>
                <a:pPr algn="ctr">
                  <a:lnSpc>
                    <a:spcPts val="1000"/>
                  </a:lnSpc>
                </a:pPr>
                <a:r>
                  <a:rPr lang="en-US" altLang="zh-CN" sz="1000" dirty="0"/>
                  <a:t>net</a:t>
                </a:r>
              </a:p>
            </p:txBody>
          </p:sp>
        </p:grpSp>
        <p:grpSp>
          <p:nvGrpSpPr>
            <p:cNvPr id="17" name="Group 160"/>
            <p:cNvGrpSpPr>
              <a:grpSpLocks/>
            </p:cNvGrpSpPr>
            <p:nvPr/>
          </p:nvGrpSpPr>
          <p:grpSpPr bwMode="auto">
            <a:xfrm>
              <a:off x="7104696" y="5663155"/>
              <a:ext cx="648422" cy="418253"/>
              <a:chOff x="3053396" y="4304255"/>
              <a:chExt cx="648422" cy="418253"/>
            </a:xfrm>
          </p:grpSpPr>
          <p:sp>
            <p:nvSpPr>
              <p:cNvPr id="39"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p>
            </p:txBody>
          </p:sp>
          <p:sp>
            <p:nvSpPr>
              <p:cNvPr id="40" name="TextBox 162"/>
              <p:cNvSpPr txBox="1">
                <a:spLocks noChangeArrowheads="1"/>
              </p:cNvSpPr>
              <p:nvPr/>
            </p:nvSpPr>
            <p:spPr bwMode="auto">
              <a:xfrm>
                <a:off x="3118029" y="4323258"/>
                <a:ext cx="583789" cy="353088"/>
              </a:xfrm>
              <a:prstGeom prst="rect">
                <a:avLst/>
              </a:prstGeom>
              <a:noFill/>
              <a:ln w="9525">
                <a:noFill/>
                <a:miter lim="800000"/>
                <a:headEnd/>
                <a:tailEnd/>
              </a:ln>
            </p:spPr>
            <p:txBody>
              <a:bodyPr wrap="none">
                <a:spAutoFit/>
              </a:bodyPr>
              <a:lstStyle/>
              <a:p>
                <a:pPr algn="ctr">
                  <a:lnSpc>
                    <a:spcPts val="1000"/>
                  </a:lnSpc>
                </a:pPr>
                <a:r>
                  <a:rPr lang="en-US" altLang="zh-CN" sz="1000"/>
                  <a:t>access</a:t>
                </a:r>
              </a:p>
              <a:p>
                <a:pPr algn="ctr">
                  <a:lnSpc>
                    <a:spcPts val="1000"/>
                  </a:lnSpc>
                </a:pPr>
                <a:r>
                  <a:rPr lang="en-US" altLang="zh-CN" sz="1000"/>
                  <a:t>net</a:t>
                </a:r>
              </a:p>
            </p:txBody>
          </p:sp>
        </p:grpSp>
        <p:grpSp>
          <p:nvGrpSpPr>
            <p:cNvPr id="18" name="Group 163"/>
            <p:cNvGrpSpPr>
              <a:grpSpLocks/>
            </p:cNvGrpSpPr>
            <p:nvPr/>
          </p:nvGrpSpPr>
          <p:grpSpPr bwMode="auto">
            <a:xfrm>
              <a:off x="7942896" y="5015455"/>
              <a:ext cx="648422" cy="418253"/>
              <a:chOff x="3053396" y="4304255"/>
              <a:chExt cx="648422" cy="418253"/>
            </a:xfrm>
          </p:grpSpPr>
          <p:sp>
            <p:nvSpPr>
              <p:cNvPr id="37"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p>
            </p:txBody>
          </p:sp>
          <p:sp>
            <p:nvSpPr>
              <p:cNvPr id="38" name="TextBox 165"/>
              <p:cNvSpPr txBox="1">
                <a:spLocks noChangeArrowheads="1"/>
              </p:cNvSpPr>
              <p:nvPr/>
            </p:nvSpPr>
            <p:spPr bwMode="auto">
              <a:xfrm>
                <a:off x="3118029" y="4323258"/>
                <a:ext cx="583789" cy="353088"/>
              </a:xfrm>
              <a:prstGeom prst="rect">
                <a:avLst/>
              </a:prstGeom>
              <a:noFill/>
              <a:ln w="9525">
                <a:noFill/>
                <a:miter lim="800000"/>
                <a:headEnd/>
                <a:tailEnd/>
              </a:ln>
            </p:spPr>
            <p:txBody>
              <a:bodyPr wrap="none">
                <a:spAutoFit/>
              </a:bodyPr>
              <a:lstStyle/>
              <a:p>
                <a:pPr algn="ctr">
                  <a:lnSpc>
                    <a:spcPts val="1000"/>
                  </a:lnSpc>
                </a:pPr>
                <a:r>
                  <a:rPr lang="en-US" altLang="zh-CN" sz="1000"/>
                  <a:t>access</a:t>
                </a:r>
              </a:p>
              <a:p>
                <a:pPr algn="ctr">
                  <a:lnSpc>
                    <a:spcPts val="1000"/>
                  </a:lnSpc>
                </a:pPr>
                <a:r>
                  <a:rPr lang="en-US" altLang="zh-CN" sz="1000"/>
                  <a:t>net</a:t>
                </a:r>
              </a:p>
            </p:txBody>
          </p:sp>
        </p:grpSp>
        <p:grpSp>
          <p:nvGrpSpPr>
            <p:cNvPr id="19" name="Group 166"/>
            <p:cNvGrpSpPr>
              <a:grpSpLocks/>
            </p:cNvGrpSpPr>
            <p:nvPr/>
          </p:nvGrpSpPr>
          <p:grpSpPr bwMode="auto">
            <a:xfrm>
              <a:off x="7714296" y="4101055"/>
              <a:ext cx="648422" cy="418253"/>
              <a:chOff x="3053396" y="4304255"/>
              <a:chExt cx="648422" cy="418253"/>
            </a:xfrm>
          </p:grpSpPr>
          <p:sp>
            <p:nvSpPr>
              <p:cNvPr id="35"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p>
            </p:txBody>
          </p:sp>
          <p:sp>
            <p:nvSpPr>
              <p:cNvPr id="36" name="TextBox 168"/>
              <p:cNvSpPr txBox="1">
                <a:spLocks noChangeArrowheads="1"/>
              </p:cNvSpPr>
              <p:nvPr/>
            </p:nvSpPr>
            <p:spPr bwMode="auto">
              <a:xfrm>
                <a:off x="3118029" y="4323258"/>
                <a:ext cx="583789" cy="353088"/>
              </a:xfrm>
              <a:prstGeom prst="rect">
                <a:avLst/>
              </a:prstGeom>
              <a:noFill/>
              <a:ln w="9525">
                <a:noFill/>
                <a:miter lim="800000"/>
                <a:headEnd/>
                <a:tailEnd/>
              </a:ln>
            </p:spPr>
            <p:txBody>
              <a:bodyPr wrap="none">
                <a:spAutoFit/>
              </a:bodyPr>
              <a:lstStyle/>
              <a:p>
                <a:pPr algn="ctr">
                  <a:lnSpc>
                    <a:spcPts val="1000"/>
                  </a:lnSpc>
                </a:pPr>
                <a:r>
                  <a:rPr lang="en-US" altLang="zh-CN" sz="1000"/>
                  <a:t>access</a:t>
                </a:r>
              </a:p>
              <a:p>
                <a:pPr algn="ctr">
                  <a:lnSpc>
                    <a:spcPts val="1000"/>
                  </a:lnSpc>
                </a:pPr>
                <a:r>
                  <a:rPr lang="en-US" altLang="zh-CN" sz="1000"/>
                  <a:t>net</a:t>
                </a:r>
              </a:p>
            </p:txBody>
          </p:sp>
        </p:grpSp>
        <p:grpSp>
          <p:nvGrpSpPr>
            <p:cNvPr id="20" name="Group 169"/>
            <p:cNvGrpSpPr>
              <a:grpSpLocks/>
            </p:cNvGrpSpPr>
            <p:nvPr/>
          </p:nvGrpSpPr>
          <p:grpSpPr bwMode="auto">
            <a:xfrm>
              <a:off x="4869496" y="5904455"/>
              <a:ext cx="648422" cy="418253"/>
              <a:chOff x="3053396" y="4304255"/>
              <a:chExt cx="648422" cy="418253"/>
            </a:xfrm>
          </p:grpSpPr>
          <p:sp>
            <p:nvSpPr>
              <p:cNvPr id="33"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p>
            </p:txBody>
          </p:sp>
          <p:sp>
            <p:nvSpPr>
              <p:cNvPr id="34" name="TextBox 171"/>
              <p:cNvSpPr txBox="1">
                <a:spLocks noChangeArrowheads="1"/>
              </p:cNvSpPr>
              <p:nvPr/>
            </p:nvSpPr>
            <p:spPr bwMode="auto">
              <a:xfrm>
                <a:off x="3118029" y="4323258"/>
                <a:ext cx="583789" cy="353088"/>
              </a:xfrm>
              <a:prstGeom prst="rect">
                <a:avLst/>
              </a:prstGeom>
              <a:noFill/>
              <a:ln w="9525">
                <a:noFill/>
                <a:miter lim="800000"/>
                <a:headEnd/>
                <a:tailEnd/>
              </a:ln>
            </p:spPr>
            <p:txBody>
              <a:bodyPr wrap="none">
                <a:spAutoFit/>
              </a:bodyPr>
              <a:lstStyle/>
              <a:p>
                <a:pPr algn="ctr">
                  <a:lnSpc>
                    <a:spcPts val="1000"/>
                  </a:lnSpc>
                </a:pPr>
                <a:r>
                  <a:rPr lang="en-US" altLang="zh-CN" sz="1000"/>
                  <a:t>access</a:t>
                </a:r>
              </a:p>
              <a:p>
                <a:pPr algn="ctr">
                  <a:lnSpc>
                    <a:spcPts val="1000"/>
                  </a:lnSpc>
                </a:pPr>
                <a:r>
                  <a:rPr lang="en-US" altLang="zh-CN" sz="1000"/>
                  <a:t>net</a:t>
                </a:r>
              </a:p>
            </p:txBody>
          </p:sp>
        </p:grpSp>
        <p:grpSp>
          <p:nvGrpSpPr>
            <p:cNvPr id="21" name="Group 172"/>
            <p:cNvGrpSpPr>
              <a:grpSpLocks/>
            </p:cNvGrpSpPr>
            <p:nvPr/>
          </p:nvGrpSpPr>
          <p:grpSpPr bwMode="auto">
            <a:xfrm>
              <a:off x="3955096" y="6044155"/>
              <a:ext cx="648422" cy="418253"/>
              <a:chOff x="3053396" y="4304255"/>
              <a:chExt cx="648422" cy="418253"/>
            </a:xfrm>
          </p:grpSpPr>
          <p:sp>
            <p:nvSpPr>
              <p:cNvPr id="31"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p>
            </p:txBody>
          </p:sp>
          <p:sp>
            <p:nvSpPr>
              <p:cNvPr id="32" name="TextBox 174"/>
              <p:cNvSpPr txBox="1">
                <a:spLocks noChangeArrowheads="1"/>
              </p:cNvSpPr>
              <p:nvPr/>
            </p:nvSpPr>
            <p:spPr bwMode="auto">
              <a:xfrm>
                <a:off x="3118029" y="4323258"/>
                <a:ext cx="583789" cy="353088"/>
              </a:xfrm>
              <a:prstGeom prst="rect">
                <a:avLst/>
              </a:prstGeom>
              <a:noFill/>
              <a:ln w="9525">
                <a:noFill/>
                <a:miter lim="800000"/>
                <a:headEnd/>
                <a:tailEnd/>
              </a:ln>
            </p:spPr>
            <p:txBody>
              <a:bodyPr wrap="none">
                <a:spAutoFit/>
              </a:bodyPr>
              <a:lstStyle/>
              <a:p>
                <a:pPr algn="ctr">
                  <a:lnSpc>
                    <a:spcPts val="1000"/>
                  </a:lnSpc>
                </a:pPr>
                <a:r>
                  <a:rPr lang="en-US" altLang="zh-CN" sz="1000"/>
                  <a:t>access</a:t>
                </a:r>
              </a:p>
              <a:p>
                <a:pPr algn="ctr">
                  <a:lnSpc>
                    <a:spcPts val="1000"/>
                  </a:lnSpc>
                </a:pPr>
                <a:r>
                  <a:rPr lang="en-US" altLang="zh-CN" sz="1000"/>
                  <a:t>net</a:t>
                </a:r>
              </a:p>
            </p:txBody>
          </p:sp>
        </p:grpSp>
        <p:grpSp>
          <p:nvGrpSpPr>
            <p:cNvPr id="22" name="Group 175"/>
            <p:cNvGrpSpPr>
              <a:grpSpLocks/>
            </p:cNvGrpSpPr>
            <p:nvPr/>
          </p:nvGrpSpPr>
          <p:grpSpPr bwMode="auto">
            <a:xfrm>
              <a:off x="2735896" y="5891755"/>
              <a:ext cx="648422" cy="418253"/>
              <a:chOff x="3053396" y="4304255"/>
              <a:chExt cx="648422" cy="418253"/>
            </a:xfrm>
          </p:grpSpPr>
          <p:sp>
            <p:nvSpPr>
              <p:cNvPr id="29"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p>
            </p:txBody>
          </p:sp>
          <p:sp>
            <p:nvSpPr>
              <p:cNvPr id="30" name="TextBox 177"/>
              <p:cNvSpPr txBox="1">
                <a:spLocks noChangeArrowheads="1"/>
              </p:cNvSpPr>
              <p:nvPr/>
            </p:nvSpPr>
            <p:spPr bwMode="auto">
              <a:xfrm>
                <a:off x="3118029" y="4323258"/>
                <a:ext cx="583789" cy="353088"/>
              </a:xfrm>
              <a:prstGeom prst="rect">
                <a:avLst/>
              </a:prstGeom>
              <a:noFill/>
              <a:ln w="9525">
                <a:noFill/>
                <a:miter lim="800000"/>
                <a:headEnd/>
                <a:tailEnd/>
              </a:ln>
            </p:spPr>
            <p:txBody>
              <a:bodyPr wrap="none">
                <a:spAutoFit/>
              </a:bodyPr>
              <a:lstStyle/>
              <a:p>
                <a:pPr algn="ctr">
                  <a:lnSpc>
                    <a:spcPts val="1000"/>
                  </a:lnSpc>
                </a:pPr>
                <a:r>
                  <a:rPr lang="en-US" altLang="zh-CN" sz="1000"/>
                  <a:t>access</a:t>
                </a:r>
              </a:p>
              <a:p>
                <a:pPr algn="ctr">
                  <a:lnSpc>
                    <a:spcPts val="1000"/>
                  </a:lnSpc>
                </a:pPr>
                <a:r>
                  <a:rPr lang="en-US" altLang="zh-CN" sz="1000"/>
                  <a:t>net</a:t>
                </a:r>
              </a:p>
            </p:txBody>
          </p:sp>
        </p:grpSp>
        <p:sp>
          <p:nvSpPr>
            <p:cNvPr id="23" name="TextBox 4"/>
            <p:cNvSpPr txBox="1">
              <a:spLocks noChangeArrowheads="1"/>
            </p:cNvSpPr>
            <p:nvPr/>
          </p:nvSpPr>
          <p:spPr bwMode="auto">
            <a:xfrm rot="1053502">
              <a:off x="5143500" y="1955800"/>
              <a:ext cx="543739" cy="523220"/>
            </a:xfrm>
            <a:prstGeom prst="rect">
              <a:avLst/>
            </a:prstGeom>
            <a:noFill/>
            <a:ln w="9525">
              <a:noFill/>
              <a:miter lim="800000"/>
              <a:headEnd/>
              <a:tailEnd/>
            </a:ln>
          </p:spPr>
          <p:txBody>
            <a:bodyPr wrap="none">
              <a:spAutoFit/>
            </a:bodyPr>
            <a:lstStyle/>
            <a:p>
              <a:r>
                <a:rPr lang="en-US" altLang="zh-CN" sz="2800">
                  <a:solidFill>
                    <a:srgbClr val="0000FF"/>
                  </a:solidFill>
                </a:rPr>
                <a:t>…</a:t>
              </a:r>
            </a:p>
          </p:txBody>
        </p:sp>
        <p:sp>
          <p:nvSpPr>
            <p:cNvPr id="24" name="TextBox 179"/>
            <p:cNvSpPr txBox="1">
              <a:spLocks noChangeArrowheads="1"/>
            </p:cNvSpPr>
            <p:nvPr/>
          </p:nvSpPr>
          <p:spPr bwMode="auto">
            <a:xfrm rot="2829263">
              <a:off x="7429500" y="3429000"/>
              <a:ext cx="543739" cy="523220"/>
            </a:xfrm>
            <a:prstGeom prst="rect">
              <a:avLst/>
            </a:prstGeom>
            <a:noFill/>
            <a:ln w="9525">
              <a:noFill/>
              <a:miter lim="800000"/>
              <a:headEnd/>
              <a:tailEnd/>
            </a:ln>
          </p:spPr>
          <p:txBody>
            <a:bodyPr wrap="none">
              <a:spAutoFit/>
            </a:bodyPr>
            <a:lstStyle/>
            <a:p>
              <a:r>
                <a:rPr lang="en-US" altLang="zh-CN" sz="2800">
                  <a:solidFill>
                    <a:srgbClr val="0000FF"/>
                  </a:solidFill>
                </a:rPr>
                <a:t>…</a:t>
              </a:r>
            </a:p>
          </p:txBody>
        </p:sp>
        <p:sp>
          <p:nvSpPr>
            <p:cNvPr id="25" name="TextBox 180"/>
            <p:cNvSpPr txBox="1">
              <a:spLocks noChangeArrowheads="1"/>
            </p:cNvSpPr>
            <p:nvPr/>
          </p:nvSpPr>
          <p:spPr bwMode="auto">
            <a:xfrm rot="9845918">
              <a:off x="6098241" y="5942112"/>
              <a:ext cx="543739" cy="523220"/>
            </a:xfrm>
            <a:prstGeom prst="rect">
              <a:avLst/>
            </a:prstGeom>
            <a:noFill/>
            <a:ln w="9525">
              <a:noFill/>
              <a:miter lim="800000"/>
              <a:headEnd/>
              <a:tailEnd/>
            </a:ln>
          </p:spPr>
          <p:txBody>
            <a:bodyPr wrap="none">
              <a:spAutoFit/>
            </a:bodyPr>
            <a:lstStyle/>
            <a:p>
              <a:r>
                <a:rPr lang="en-US" altLang="zh-CN" sz="2800">
                  <a:solidFill>
                    <a:srgbClr val="0000FF"/>
                  </a:solidFill>
                </a:rPr>
                <a:t>…</a:t>
              </a:r>
            </a:p>
          </p:txBody>
        </p:sp>
        <p:sp>
          <p:nvSpPr>
            <p:cNvPr id="26" name="TextBox 181"/>
            <p:cNvSpPr txBox="1">
              <a:spLocks noChangeArrowheads="1"/>
            </p:cNvSpPr>
            <p:nvPr/>
          </p:nvSpPr>
          <p:spPr bwMode="auto">
            <a:xfrm rot="-9948738">
              <a:off x="1730786" y="5845469"/>
              <a:ext cx="543739" cy="523220"/>
            </a:xfrm>
            <a:prstGeom prst="rect">
              <a:avLst/>
            </a:prstGeom>
            <a:noFill/>
            <a:ln w="9525">
              <a:noFill/>
              <a:miter lim="800000"/>
              <a:headEnd/>
              <a:tailEnd/>
            </a:ln>
          </p:spPr>
          <p:txBody>
            <a:bodyPr wrap="none">
              <a:spAutoFit/>
            </a:bodyPr>
            <a:lstStyle/>
            <a:p>
              <a:r>
                <a:rPr lang="en-US" altLang="zh-CN" sz="2800">
                  <a:solidFill>
                    <a:srgbClr val="0000FF"/>
                  </a:solidFill>
                </a:rPr>
                <a:t>…</a:t>
              </a:r>
            </a:p>
          </p:txBody>
        </p:sp>
        <p:sp>
          <p:nvSpPr>
            <p:cNvPr id="27" name="TextBox 182"/>
            <p:cNvSpPr txBox="1">
              <a:spLocks noChangeArrowheads="1"/>
            </p:cNvSpPr>
            <p:nvPr/>
          </p:nvSpPr>
          <p:spPr bwMode="auto">
            <a:xfrm rot="-4992697">
              <a:off x="144631" y="3539025"/>
              <a:ext cx="543739" cy="523220"/>
            </a:xfrm>
            <a:prstGeom prst="rect">
              <a:avLst/>
            </a:prstGeom>
            <a:noFill/>
            <a:ln w="9525">
              <a:noFill/>
              <a:miter lim="800000"/>
              <a:headEnd/>
              <a:tailEnd/>
            </a:ln>
          </p:spPr>
          <p:txBody>
            <a:bodyPr wrap="none">
              <a:spAutoFit/>
            </a:bodyPr>
            <a:lstStyle/>
            <a:p>
              <a:r>
                <a:rPr lang="en-US" altLang="zh-CN" sz="2800">
                  <a:solidFill>
                    <a:srgbClr val="0000FF"/>
                  </a:solidFill>
                </a:rPr>
                <a:t>…</a:t>
              </a:r>
            </a:p>
          </p:txBody>
        </p:sp>
        <p:sp>
          <p:nvSpPr>
            <p:cNvPr id="28" name="TextBox 183"/>
            <p:cNvSpPr txBox="1">
              <a:spLocks noChangeArrowheads="1"/>
            </p:cNvSpPr>
            <p:nvPr/>
          </p:nvSpPr>
          <p:spPr bwMode="auto">
            <a:xfrm rot="-1017263">
              <a:off x="2330376" y="1905681"/>
              <a:ext cx="543739" cy="523220"/>
            </a:xfrm>
            <a:prstGeom prst="rect">
              <a:avLst/>
            </a:prstGeom>
            <a:noFill/>
            <a:ln w="9525">
              <a:noFill/>
              <a:miter lim="800000"/>
              <a:headEnd/>
              <a:tailEnd/>
            </a:ln>
          </p:spPr>
          <p:txBody>
            <a:bodyPr wrap="none">
              <a:spAutoFit/>
            </a:bodyPr>
            <a:lstStyle/>
            <a:p>
              <a:r>
                <a:rPr lang="en-US" altLang="zh-CN" sz="2800">
                  <a:solidFill>
                    <a:srgbClr val="0000FF"/>
                  </a:solidFill>
                </a:rPr>
                <a:t>…</a:t>
              </a:r>
            </a:p>
          </p:txBody>
        </p:sp>
      </p:grpSp>
    </p:spTree>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因特网的结构：网络的网络</a:t>
            </a:r>
          </a:p>
        </p:txBody>
      </p:sp>
      <p:sp>
        <p:nvSpPr>
          <p:cNvPr id="4" name="灯片编号占位符 3"/>
          <p:cNvSpPr>
            <a:spLocks noGrp="1"/>
          </p:cNvSpPr>
          <p:nvPr>
            <p:ph type="sldNum" sz="quarter" idx="12"/>
          </p:nvPr>
        </p:nvSpPr>
        <p:spPr/>
        <p:txBody>
          <a:bodyPr/>
          <a:lstStyle/>
          <a:p>
            <a:fld id="{E3FA5FAF-8A25-4B6E-94B7-5CA30A873E9A}" type="slidenum">
              <a:rPr lang="zh-CN" altLang="en-US" smtClean="0"/>
              <a:pPr/>
              <a:t>38</a:t>
            </a:fld>
            <a:endParaRPr lang="zh-CN" altLang="en-US"/>
          </a:p>
        </p:txBody>
      </p:sp>
      <p:sp>
        <p:nvSpPr>
          <p:cNvPr id="5" name="Rectangle 3"/>
          <p:cNvSpPr txBox="1">
            <a:spLocks noChangeArrowheads="1"/>
          </p:cNvSpPr>
          <p:nvPr/>
        </p:nvSpPr>
        <p:spPr bwMode="auto">
          <a:xfrm>
            <a:off x="473075" y="1700808"/>
            <a:ext cx="8204200" cy="50405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defRPr/>
            </a:pPr>
            <a:r>
              <a:rPr kumimoji="0" lang="zh-CN" altLang="en-US" sz="2400" b="0" u="none" strike="noStrike" kern="0" cap="none" spc="0" normalizeH="0" baseline="0" noProof="0" dirty="0">
                <a:ln>
                  <a:noFill/>
                </a:ln>
                <a:solidFill>
                  <a:srgbClr val="CC0000"/>
                </a:solidFill>
                <a:effectLst/>
                <a:uLnTx/>
                <a:uFillTx/>
                <a:latin typeface="+mn-ea"/>
                <a:cs typeface="+mn-cs"/>
              </a:rPr>
              <a:t>方案</a:t>
            </a:r>
            <a:r>
              <a:rPr kumimoji="0" lang="en-US" altLang="zh-CN" sz="2400" b="0" u="none" strike="noStrike" kern="0" cap="none" spc="0" normalizeH="0" baseline="0" noProof="0" dirty="0">
                <a:ln>
                  <a:noFill/>
                </a:ln>
                <a:solidFill>
                  <a:srgbClr val="CC0000"/>
                </a:solidFill>
                <a:effectLst/>
                <a:uLnTx/>
                <a:uFillTx/>
                <a:latin typeface="+mn-ea"/>
                <a:cs typeface="+mn-cs"/>
              </a:rPr>
              <a:t>1:</a:t>
            </a:r>
            <a:r>
              <a:rPr kumimoji="0" lang="zh-CN" altLang="en-US" sz="2400" b="0" u="none" strike="noStrike" kern="0" cap="none" spc="0" normalizeH="0" baseline="0" noProof="0" dirty="0">
                <a:ln>
                  <a:noFill/>
                </a:ln>
                <a:effectLst/>
                <a:uLnTx/>
                <a:uFillTx/>
                <a:latin typeface="+mn-ea"/>
                <a:cs typeface="+mn-cs"/>
              </a:rPr>
              <a:t>接入</a:t>
            </a:r>
            <a:r>
              <a:rPr kumimoji="0" lang="en-US" altLang="zh-CN" sz="2400" b="0" u="none" strike="noStrike" kern="0" cap="none" spc="0" normalizeH="0" baseline="0" noProof="0" dirty="0">
                <a:ln>
                  <a:noFill/>
                </a:ln>
                <a:effectLst/>
                <a:uLnTx/>
                <a:uFillTx/>
                <a:latin typeface="+mn-ea"/>
                <a:cs typeface="+mn-cs"/>
              </a:rPr>
              <a:t>ISP</a:t>
            </a:r>
            <a:r>
              <a:rPr kumimoji="0" lang="zh-CN" altLang="en-US" sz="2400" b="0" u="none" strike="noStrike" kern="0" cap="none" spc="0" normalizeH="0" baseline="0" noProof="0" dirty="0">
                <a:ln>
                  <a:noFill/>
                </a:ln>
                <a:effectLst/>
                <a:uLnTx/>
                <a:uFillTx/>
                <a:latin typeface="+mn-ea"/>
                <a:cs typeface="+mn-cs"/>
              </a:rPr>
              <a:t>两两相连？</a:t>
            </a:r>
            <a:endParaRPr kumimoji="0" lang="en-US" altLang="zh-CN" sz="2400" b="0" u="none" strike="noStrike" kern="0" cap="none" spc="0" normalizeH="0" baseline="0" noProof="0" dirty="0">
              <a:ln>
                <a:noFill/>
              </a:ln>
              <a:effectLst/>
              <a:uLnTx/>
              <a:uFillTx/>
              <a:latin typeface="+mn-ea"/>
              <a:cs typeface="+mn-cs"/>
            </a:endParaRPr>
          </a:p>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defRPr/>
            </a:pPr>
            <a:endParaRPr kumimoji="0" lang="en-US" altLang="zh-CN" sz="2400" b="0" u="none" strike="noStrike" kern="0" cap="none" spc="0" normalizeH="0" baseline="0" noProof="0" dirty="0">
              <a:ln>
                <a:noFill/>
              </a:ln>
              <a:solidFill>
                <a:schemeClr val="tx1"/>
              </a:solidFill>
              <a:effectLst/>
              <a:uLnTx/>
              <a:uFillTx/>
              <a:latin typeface="+mn-ea"/>
              <a:cs typeface="+mn-cs"/>
            </a:endParaRPr>
          </a:p>
        </p:txBody>
      </p:sp>
      <p:grpSp>
        <p:nvGrpSpPr>
          <p:cNvPr id="6" name="Group 141"/>
          <p:cNvGrpSpPr>
            <a:grpSpLocks/>
          </p:cNvGrpSpPr>
          <p:nvPr/>
        </p:nvGrpSpPr>
        <p:grpSpPr bwMode="auto">
          <a:xfrm>
            <a:off x="822325" y="4998809"/>
            <a:ext cx="647700" cy="417513"/>
            <a:chOff x="3053396" y="4304255"/>
            <a:chExt cx="648422" cy="418253"/>
          </a:xfrm>
        </p:grpSpPr>
        <p:sp>
          <p:nvSpPr>
            <p:cNvPr id="7"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p>
          </p:txBody>
        </p:sp>
        <p:sp>
          <p:nvSpPr>
            <p:cNvPr id="8" name="TextBox 143"/>
            <p:cNvSpPr txBox="1">
              <a:spLocks noChangeArrowheads="1"/>
            </p:cNvSpPr>
            <p:nvPr/>
          </p:nvSpPr>
          <p:spPr bwMode="auto">
            <a:xfrm>
              <a:off x="3118029" y="4323258"/>
              <a:ext cx="583789" cy="353088"/>
            </a:xfrm>
            <a:prstGeom prst="rect">
              <a:avLst/>
            </a:prstGeom>
            <a:noFill/>
            <a:ln w="9525">
              <a:noFill/>
              <a:miter lim="800000"/>
              <a:headEnd/>
              <a:tailEnd/>
            </a:ln>
          </p:spPr>
          <p:txBody>
            <a:bodyPr wrap="none">
              <a:spAutoFit/>
            </a:bodyPr>
            <a:lstStyle/>
            <a:p>
              <a:pPr algn="ctr">
                <a:lnSpc>
                  <a:spcPts val="1000"/>
                </a:lnSpc>
              </a:pPr>
              <a:r>
                <a:rPr lang="en-US" altLang="zh-CN" sz="1000"/>
                <a:t>access</a:t>
              </a:r>
            </a:p>
            <a:p>
              <a:pPr algn="ctr">
                <a:lnSpc>
                  <a:spcPts val="1000"/>
                </a:lnSpc>
              </a:pPr>
              <a:r>
                <a:rPr lang="en-US" altLang="zh-CN" sz="1000"/>
                <a:t>net</a:t>
              </a:r>
            </a:p>
          </p:txBody>
        </p:sp>
      </p:grpSp>
      <p:grpSp>
        <p:nvGrpSpPr>
          <p:cNvPr id="9" name="Group 144"/>
          <p:cNvGrpSpPr>
            <a:grpSpLocks/>
          </p:cNvGrpSpPr>
          <p:nvPr/>
        </p:nvGrpSpPr>
        <p:grpSpPr bwMode="auto">
          <a:xfrm>
            <a:off x="593725" y="4338409"/>
            <a:ext cx="647700" cy="417513"/>
            <a:chOff x="3053396" y="4304255"/>
            <a:chExt cx="648422" cy="418253"/>
          </a:xfrm>
        </p:grpSpPr>
        <p:sp>
          <p:nvSpPr>
            <p:cNvPr id="10"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p>
          </p:txBody>
        </p:sp>
        <p:sp>
          <p:nvSpPr>
            <p:cNvPr id="11" name="TextBox 146"/>
            <p:cNvSpPr txBox="1">
              <a:spLocks noChangeArrowheads="1"/>
            </p:cNvSpPr>
            <p:nvPr/>
          </p:nvSpPr>
          <p:spPr bwMode="auto">
            <a:xfrm>
              <a:off x="3118029" y="4323258"/>
              <a:ext cx="583789" cy="353088"/>
            </a:xfrm>
            <a:prstGeom prst="rect">
              <a:avLst/>
            </a:prstGeom>
            <a:noFill/>
            <a:ln w="9525">
              <a:noFill/>
              <a:miter lim="800000"/>
              <a:headEnd/>
              <a:tailEnd/>
            </a:ln>
          </p:spPr>
          <p:txBody>
            <a:bodyPr wrap="none">
              <a:spAutoFit/>
            </a:bodyPr>
            <a:lstStyle/>
            <a:p>
              <a:pPr algn="ctr">
                <a:lnSpc>
                  <a:spcPts val="1000"/>
                </a:lnSpc>
              </a:pPr>
              <a:r>
                <a:rPr lang="en-US" altLang="zh-CN" sz="1000"/>
                <a:t>access</a:t>
              </a:r>
            </a:p>
            <a:p>
              <a:pPr algn="ctr">
                <a:lnSpc>
                  <a:spcPts val="1000"/>
                </a:lnSpc>
              </a:pPr>
              <a:r>
                <a:rPr lang="en-US" altLang="zh-CN" sz="1000"/>
                <a:t>net</a:t>
              </a:r>
            </a:p>
          </p:txBody>
        </p:sp>
      </p:grpSp>
      <p:sp>
        <p:nvSpPr>
          <p:cNvPr id="12" name="TextBox 181"/>
          <p:cNvSpPr txBox="1">
            <a:spLocks noChangeArrowheads="1"/>
          </p:cNvSpPr>
          <p:nvPr/>
        </p:nvSpPr>
        <p:spPr bwMode="auto">
          <a:xfrm rot="11651262">
            <a:off x="2027238" y="6057672"/>
            <a:ext cx="542925" cy="522287"/>
          </a:xfrm>
          <a:prstGeom prst="rect">
            <a:avLst/>
          </a:prstGeom>
          <a:noFill/>
          <a:ln w="9525">
            <a:noFill/>
            <a:miter lim="800000"/>
            <a:headEnd/>
            <a:tailEnd/>
          </a:ln>
        </p:spPr>
        <p:txBody>
          <a:bodyPr wrap="none">
            <a:spAutoFit/>
          </a:bodyPr>
          <a:lstStyle/>
          <a:p>
            <a:r>
              <a:rPr lang="en-US" altLang="zh-CN" sz="2800">
                <a:solidFill>
                  <a:srgbClr val="0000FF"/>
                </a:solidFill>
              </a:rPr>
              <a:t>…</a:t>
            </a:r>
          </a:p>
        </p:txBody>
      </p:sp>
      <p:sp>
        <p:nvSpPr>
          <p:cNvPr id="13" name="TextBox 182"/>
          <p:cNvSpPr txBox="1">
            <a:spLocks noChangeArrowheads="1"/>
          </p:cNvSpPr>
          <p:nvPr/>
        </p:nvSpPr>
        <p:spPr bwMode="auto">
          <a:xfrm rot="16607303">
            <a:off x="440532" y="3750240"/>
            <a:ext cx="544512" cy="523875"/>
          </a:xfrm>
          <a:prstGeom prst="rect">
            <a:avLst/>
          </a:prstGeom>
          <a:noFill/>
          <a:ln w="9525">
            <a:noFill/>
            <a:miter lim="800000"/>
            <a:headEnd/>
            <a:tailEnd/>
          </a:ln>
        </p:spPr>
        <p:txBody>
          <a:bodyPr wrap="none">
            <a:spAutoFit/>
          </a:bodyPr>
          <a:lstStyle/>
          <a:p>
            <a:r>
              <a:rPr lang="en-US" altLang="zh-CN" sz="2800">
                <a:solidFill>
                  <a:srgbClr val="0000FF"/>
                </a:solidFill>
              </a:rPr>
              <a:t>…</a:t>
            </a:r>
          </a:p>
        </p:txBody>
      </p:sp>
      <p:grpSp>
        <p:nvGrpSpPr>
          <p:cNvPr id="14" name="Group 25"/>
          <p:cNvGrpSpPr>
            <a:grpSpLocks/>
          </p:cNvGrpSpPr>
          <p:nvPr/>
        </p:nvGrpSpPr>
        <p:grpSpPr bwMode="auto">
          <a:xfrm>
            <a:off x="908050" y="2817353"/>
            <a:ext cx="7361238" cy="3766577"/>
            <a:chOff x="888125" y="2563189"/>
            <a:chExt cx="7361771" cy="3767541"/>
          </a:xfrm>
        </p:grpSpPr>
        <p:cxnSp>
          <p:nvCxnSpPr>
            <p:cNvPr id="15" name="Straight Connector 7"/>
            <p:cNvCxnSpPr>
              <a:cxnSpLocks noChangeShapeType="1"/>
              <a:stCxn id="78" idx="0"/>
            </p:cNvCxnSpPr>
            <p:nvPr/>
          </p:nvCxnSpPr>
          <p:spPr bwMode="auto">
            <a:xfrm flipV="1">
              <a:off x="1661409" y="2839095"/>
              <a:ext cx="577293" cy="2802668"/>
            </a:xfrm>
            <a:prstGeom prst="line">
              <a:avLst/>
            </a:prstGeom>
            <a:noFill/>
            <a:ln w="9525">
              <a:solidFill>
                <a:schemeClr val="tx1"/>
              </a:solidFill>
              <a:round/>
              <a:headEnd/>
              <a:tailEnd/>
            </a:ln>
          </p:spPr>
        </p:cxnSp>
        <p:cxnSp>
          <p:nvCxnSpPr>
            <p:cNvPr id="16" name="Straight Connector 188"/>
            <p:cNvCxnSpPr>
              <a:cxnSpLocks noChangeShapeType="1"/>
              <a:stCxn id="78" idx="0"/>
            </p:cNvCxnSpPr>
            <p:nvPr/>
          </p:nvCxnSpPr>
          <p:spPr bwMode="auto">
            <a:xfrm flipH="1" flipV="1">
              <a:off x="1509155" y="3300529"/>
              <a:ext cx="171469" cy="2327124"/>
            </a:xfrm>
            <a:prstGeom prst="line">
              <a:avLst/>
            </a:prstGeom>
            <a:noFill/>
            <a:ln w="9525">
              <a:solidFill>
                <a:schemeClr val="tx1"/>
              </a:solidFill>
              <a:round/>
              <a:headEnd/>
              <a:tailEnd/>
            </a:ln>
          </p:spPr>
        </p:cxnSp>
        <p:cxnSp>
          <p:nvCxnSpPr>
            <p:cNvPr id="17" name="Straight Connector 190"/>
            <p:cNvCxnSpPr>
              <a:cxnSpLocks noChangeShapeType="1"/>
              <a:stCxn id="78" idx="0"/>
            </p:cNvCxnSpPr>
            <p:nvPr/>
          </p:nvCxnSpPr>
          <p:spPr bwMode="auto">
            <a:xfrm flipH="1" flipV="1">
              <a:off x="1185287" y="3719630"/>
              <a:ext cx="495337" cy="1908023"/>
            </a:xfrm>
            <a:prstGeom prst="line">
              <a:avLst/>
            </a:prstGeom>
            <a:noFill/>
            <a:ln w="9525">
              <a:solidFill>
                <a:schemeClr val="tx1"/>
              </a:solidFill>
              <a:round/>
              <a:headEnd/>
              <a:tailEnd/>
            </a:ln>
          </p:spPr>
        </p:cxnSp>
        <p:cxnSp>
          <p:nvCxnSpPr>
            <p:cNvPr id="18" name="Straight Connector 192"/>
            <p:cNvCxnSpPr>
              <a:cxnSpLocks noChangeShapeType="1"/>
              <a:stCxn id="78" idx="0"/>
            </p:cNvCxnSpPr>
            <p:nvPr/>
          </p:nvCxnSpPr>
          <p:spPr bwMode="auto">
            <a:xfrm flipH="1" flipV="1">
              <a:off x="1181567" y="4566825"/>
              <a:ext cx="499057" cy="1060829"/>
            </a:xfrm>
            <a:prstGeom prst="line">
              <a:avLst/>
            </a:prstGeom>
            <a:noFill/>
            <a:ln w="9525">
              <a:solidFill>
                <a:schemeClr val="tx1"/>
              </a:solidFill>
              <a:round/>
              <a:headEnd/>
              <a:tailEnd/>
            </a:ln>
          </p:spPr>
        </p:cxnSp>
        <p:cxnSp>
          <p:nvCxnSpPr>
            <p:cNvPr id="19" name="Straight Connector 195"/>
            <p:cNvCxnSpPr>
              <a:cxnSpLocks noChangeShapeType="1"/>
              <a:stCxn id="78" idx="0"/>
            </p:cNvCxnSpPr>
            <p:nvPr/>
          </p:nvCxnSpPr>
          <p:spPr bwMode="auto">
            <a:xfrm flipH="1" flipV="1">
              <a:off x="1386886" y="5248418"/>
              <a:ext cx="293738" cy="379235"/>
            </a:xfrm>
            <a:prstGeom prst="line">
              <a:avLst/>
            </a:prstGeom>
            <a:noFill/>
            <a:ln w="9525">
              <a:solidFill>
                <a:schemeClr val="tx1"/>
              </a:solidFill>
              <a:round/>
              <a:headEnd/>
              <a:tailEnd/>
            </a:ln>
          </p:spPr>
        </p:cxnSp>
        <p:cxnSp>
          <p:nvCxnSpPr>
            <p:cNvPr id="20" name="Straight Connector 197"/>
            <p:cNvCxnSpPr>
              <a:cxnSpLocks noChangeShapeType="1"/>
              <a:endCxn id="78" idx="0"/>
            </p:cNvCxnSpPr>
            <p:nvPr/>
          </p:nvCxnSpPr>
          <p:spPr bwMode="auto">
            <a:xfrm flipH="1" flipV="1">
              <a:off x="1661409" y="5641764"/>
              <a:ext cx="1526432" cy="593006"/>
            </a:xfrm>
            <a:prstGeom prst="line">
              <a:avLst/>
            </a:prstGeom>
            <a:noFill/>
            <a:ln w="9525">
              <a:solidFill>
                <a:schemeClr val="tx1"/>
              </a:solidFill>
              <a:round/>
              <a:headEnd/>
              <a:tailEnd/>
            </a:ln>
          </p:spPr>
        </p:cxnSp>
        <p:cxnSp>
          <p:nvCxnSpPr>
            <p:cNvPr id="21" name="Straight Connector 199"/>
            <p:cNvCxnSpPr>
              <a:cxnSpLocks noChangeShapeType="1"/>
              <a:endCxn id="78" idx="0"/>
            </p:cNvCxnSpPr>
            <p:nvPr/>
          </p:nvCxnSpPr>
          <p:spPr bwMode="auto">
            <a:xfrm flipH="1" flipV="1">
              <a:off x="1680624" y="5627656"/>
              <a:ext cx="2723702" cy="703074"/>
            </a:xfrm>
            <a:prstGeom prst="line">
              <a:avLst/>
            </a:prstGeom>
            <a:noFill/>
            <a:ln w="9525">
              <a:solidFill>
                <a:schemeClr val="tx1"/>
              </a:solidFill>
              <a:round/>
              <a:headEnd/>
              <a:tailEnd/>
            </a:ln>
          </p:spPr>
        </p:cxnSp>
        <p:cxnSp>
          <p:nvCxnSpPr>
            <p:cNvPr id="22" name="Straight Connector 201"/>
            <p:cNvCxnSpPr>
              <a:cxnSpLocks noChangeShapeType="1"/>
              <a:endCxn id="78" idx="0"/>
            </p:cNvCxnSpPr>
            <p:nvPr/>
          </p:nvCxnSpPr>
          <p:spPr bwMode="auto">
            <a:xfrm flipH="1" flipV="1">
              <a:off x="1680624" y="5627653"/>
              <a:ext cx="3605885" cy="619006"/>
            </a:xfrm>
            <a:prstGeom prst="line">
              <a:avLst/>
            </a:prstGeom>
            <a:noFill/>
            <a:ln w="9525">
              <a:solidFill>
                <a:schemeClr val="tx1"/>
              </a:solidFill>
              <a:round/>
              <a:headEnd/>
              <a:tailEnd/>
            </a:ln>
          </p:spPr>
        </p:cxnSp>
        <p:cxnSp>
          <p:nvCxnSpPr>
            <p:cNvPr id="23" name="Straight Connector 203"/>
            <p:cNvCxnSpPr>
              <a:cxnSpLocks noChangeShapeType="1"/>
              <a:endCxn id="78" idx="0"/>
            </p:cNvCxnSpPr>
            <p:nvPr/>
          </p:nvCxnSpPr>
          <p:spPr bwMode="auto">
            <a:xfrm flipH="1">
              <a:off x="1680624" y="5452871"/>
              <a:ext cx="6569272" cy="174782"/>
            </a:xfrm>
            <a:prstGeom prst="line">
              <a:avLst/>
            </a:prstGeom>
            <a:noFill/>
            <a:ln w="9525">
              <a:solidFill>
                <a:schemeClr val="tx1"/>
              </a:solidFill>
              <a:round/>
              <a:headEnd/>
              <a:tailEnd/>
            </a:ln>
          </p:spPr>
        </p:cxnSp>
        <p:cxnSp>
          <p:nvCxnSpPr>
            <p:cNvPr id="24" name="Straight Connector 204"/>
            <p:cNvCxnSpPr>
              <a:cxnSpLocks noChangeShapeType="1"/>
              <a:endCxn id="78" idx="0"/>
            </p:cNvCxnSpPr>
            <p:nvPr/>
          </p:nvCxnSpPr>
          <p:spPr bwMode="auto">
            <a:xfrm flipH="1" flipV="1">
              <a:off x="1680624" y="5627653"/>
              <a:ext cx="5742435" cy="486705"/>
            </a:xfrm>
            <a:prstGeom prst="line">
              <a:avLst/>
            </a:prstGeom>
            <a:noFill/>
            <a:ln w="9525">
              <a:solidFill>
                <a:schemeClr val="tx1"/>
              </a:solidFill>
              <a:round/>
              <a:headEnd/>
              <a:tailEnd/>
            </a:ln>
          </p:spPr>
        </p:cxnSp>
        <p:cxnSp>
          <p:nvCxnSpPr>
            <p:cNvPr id="25" name="Straight Connector 207"/>
            <p:cNvCxnSpPr>
              <a:cxnSpLocks noChangeShapeType="1"/>
              <a:endCxn id="78" idx="0"/>
            </p:cNvCxnSpPr>
            <p:nvPr/>
          </p:nvCxnSpPr>
          <p:spPr bwMode="auto">
            <a:xfrm flipH="1">
              <a:off x="1680624" y="4579961"/>
              <a:ext cx="6338019" cy="1047692"/>
            </a:xfrm>
            <a:prstGeom prst="line">
              <a:avLst/>
            </a:prstGeom>
            <a:noFill/>
            <a:ln w="9525">
              <a:solidFill>
                <a:schemeClr val="tx1"/>
              </a:solidFill>
              <a:round/>
              <a:headEnd/>
              <a:tailEnd/>
            </a:ln>
          </p:spPr>
        </p:cxnSp>
        <p:cxnSp>
          <p:nvCxnSpPr>
            <p:cNvPr id="26" name="Straight Connector 209"/>
            <p:cNvCxnSpPr>
              <a:cxnSpLocks noChangeShapeType="1"/>
              <a:endCxn id="78" idx="0"/>
            </p:cNvCxnSpPr>
            <p:nvPr/>
          </p:nvCxnSpPr>
          <p:spPr bwMode="auto">
            <a:xfrm flipH="1">
              <a:off x="1680624" y="3541683"/>
              <a:ext cx="5749312" cy="2085975"/>
            </a:xfrm>
            <a:prstGeom prst="line">
              <a:avLst/>
            </a:prstGeom>
            <a:noFill/>
            <a:ln w="9525">
              <a:solidFill>
                <a:schemeClr val="tx1"/>
              </a:solidFill>
              <a:round/>
              <a:headEnd/>
              <a:tailEnd/>
            </a:ln>
          </p:spPr>
        </p:cxnSp>
        <p:cxnSp>
          <p:nvCxnSpPr>
            <p:cNvPr id="27" name="Straight Connector 211"/>
            <p:cNvCxnSpPr>
              <a:cxnSpLocks noChangeShapeType="1"/>
              <a:endCxn id="78" idx="0"/>
            </p:cNvCxnSpPr>
            <p:nvPr/>
          </p:nvCxnSpPr>
          <p:spPr bwMode="auto">
            <a:xfrm flipH="1">
              <a:off x="1680624" y="3052437"/>
              <a:ext cx="4942318" cy="2575219"/>
            </a:xfrm>
            <a:prstGeom prst="line">
              <a:avLst/>
            </a:prstGeom>
            <a:noFill/>
            <a:ln w="9525">
              <a:solidFill>
                <a:schemeClr val="tx1"/>
              </a:solidFill>
              <a:round/>
              <a:headEnd/>
              <a:tailEnd/>
            </a:ln>
          </p:spPr>
        </p:cxnSp>
        <p:cxnSp>
          <p:nvCxnSpPr>
            <p:cNvPr id="28" name="Straight Connector 213"/>
            <p:cNvCxnSpPr>
              <a:cxnSpLocks noChangeShapeType="1"/>
              <a:endCxn id="78" idx="0"/>
            </p:cNvCxnSpPr>
            <p:nvPr/>
          </p:nvCxnSpPr>
          <p:spPr bwMode="auto">
            <a:xfrm flipH="1">
              <a:off x="1680624" y="2563189"/>
              <a:ext cx="2971398" cy="3064464"/>
            </a:xfrm>
            <a:prstGeom prst="line">
              <a:avLst/>
            </a:prstGeom>
            <a:noFill/>
            <a:ln w="9525">
              <a:solidFill>
                <a:schemeClr val="tx1"/>
              </a:solidFill>
              <a:round/>
              <a:headEnd/>
              <a:tailEnd/>
            </a:ln>
          </p:spPr>
        </p:cxnSp>
        <p:cxnSp>
          <p:nvCxnSpPr>
            <p:cNvPr id="29" name="Straight Connector 215"/>
            <p:cNvCxnSpPr>
              <a:cxnSpLocks noChangeShapeType="1"/>
              <a:endCxn id="78" idx="0"/>
            </p:cNvCxnSpPr>
            <p:nvPr/>
          </p:nvCxnSpPr>
          <p:spPr bwMode="auto">
            <a:xfrm flipH="1">
              <a:off x="1680624" y="2563447"/>
              <a:ext cx="2025496" cy="3064206"/>
            </a:xfrm>
            <a:prstGeom prst="line">
              <a:avLst/>
            </a:prstGeom>
            <a:noFill/>
            <a:ln w="9525">
              <a:solidFill>
                <a:schemeClr val="tx1"/>
              </a:solidFill>
              <a:round/>
              <a:headEnd/>
              <a:tailEnd/>
            </a:ln>
          </p:spPr>
        </p:cxnSp>
        <p:sp>
          <p:nvSpPr>
            <p:cNvPr id="30" name="TextBox 24"/>
            <p:cNvSpPr txBox="1">
              <a:spLocks noChangeArrowheads="1"/>
            </p:cNvSpPr>
            <p:nvPr/>
          </p:nvSpPr>
          <p:spPr bwMode="auto">
            <a:xfrm rot="5710989">
              <a:off x="859913" y="4114468"/>
              <a:ext cx="364202" cy="307777"/>
            </a:xfrm>
            <a:prstGeom prst="rect">
              <a:avLst/>
            </a:prstGeom>
            <a:noFill/>
            <a:ln w="9525">
              <a:noFill/>
              <a:miter lim="800000"/>
              <a:headEnd/>
              <a:tailEnd/>
            </a:ln>
          </p:spPr>
          <p:txBody>
            <a:bodyPr wrap="none">
              <a:spAutoFit/>
            </a:bodyPr>
            <a:lstStyle/>
            <a:p>
              <a:r>
                <a:rPr lang="en-US" altLang="zh-CN" sz="1400"/>
                <a:t>…</a:t>
              </a:r>
            </a:p>
          </p:txBody>
        </p:sp>
        <p:sp>
          <p:nvSpPr>
            <p:cNvPr id="31" name="TextBox 218"/>
            <p:cNvSpPr txBox="1">
              <a:spLocks noChangeArrowheads="1"/>
            </p:cNvSpPr>
            <p:nvPr/>
          </p:nvSpPr>
          <p:spPr bwMode="auto">
            <a:xfrm rot="7515077">
              <a:off x="4511491" y="5728762"/>
              <a:ext cx="364202" cy="307777"/>
            </a:xfrm>
            <a:prstGeom prst="rect">
              <a:avLst/>
            </a:prstGeom>
            <a:noFill/>
            <a:ln w="9525">
              <a:noFill/>
              <a:miter lim="800000"/>
              <a:headEnd/>
              <a:tailEnd/>
            </a:ln>
          </p:spPr>
          <p:txBody>
            <a:bodyPr wrap="none">
              <a:spAutoFit/>
            </a:bodyPr>
            <a:lstStyle/>
            <a:p>
              <a:r>
                <a:rPr lang="en-US" altLang="zh-CN" sz="1400"/>
                <a:t>…</a:t>
              </a:r>
            </a:p>
          </p:txBody>
        </p:sp>
        <p:sp>
          <p:nvSpPr>
            <p:cNvPr id="32" name="TextBox 219"/>
            <p:cNvSpPr txBox="1">
              <a:spLocks noChangeArrowheads="1"/>
            </p:cNvSpPr>
            <p:nvPr/>
          </p:nvSpPr>
          <p:spPr bwMode="auto">
            <a:xfrm rot="3940343">
              <a:off x="6392354" y="3846211"/>
              <a:ext cx="492443" cy="461665"/>
            </a:xfrm>
            <a:prstGeom prst="rect">
              <a:avLst/>
            </a:prstGeom>
            <a:noFill/>
            <a:ln w="9525">
              <a:noFill/>
              <a:miter lim="800000"/>
              <a:headEnd/>
              <a:tailEnd/>
            </a:ln>
          </p:spPr>
          <p:txBody>
            <a:bodyPr wrap="none">
              <a:spAutoFit/>
            </a:bodyPr>
            <a:lstStyle/>
            <a:p>
              <a:r>
                <a:rPr lang="en-US" altLang="zh-CN"/>
                <a:t>…</a:t>
              </a:r>
            </a:p>
          </p:txBody>
        </p:sp>
        <p:sp>
          <p:nvSpPr>
            <p:cNvPr id="33" name="TextBox 220"/>
            <p:cNvSpPr txBox="1">
              <a:spLocks noChangeArrowheads="1"/>
            </p:cNvSpPr>
            <p:nvPr/>
          </p:nvSpPr>
          <p:spPr bwMode="auto">
            <a:xfrm rot="2048420">
              <a:off x="4482993" y="2684685"/>
              <a:ext cx="492443" cy="461665"/>
            </a:xfrm>
            <a:prstGeom prst="rect">
              <a:avLst/>
            </a:prstGeom>
            <a:noFill/>
            <a:ln w="9525">
              <a:noFill/>
              <a:miter lim="800000"/>
              <a:headEnd/>
              <a:tailEnd/>
            </a:ln>
          </p:spPr>
          <p:txBody>
            <a:bodyPr wrap="none">
              <a:spAutoFit/>
            </a:bodyPr>
            <a:lstStyle/>
            <a:p>
              <a:r>
                <a:rPr lang="en-US" altLang="zh-CN"/>
                <a:t>…</a:t>
              </a:r>
            </a:p>
          </p:txBody>
        </p:sp>
        <p:sp>
          <p:nvSpPr>
            <p:cNvPr id="34" name="TextBox 221"/>
            <p:cNvSpPr txBox="1">
              <a:spLocks noChangeArrowheads="1"/>
            </p:cNvSpPr>
            <p:nvPr/>
          </p:nvSpPr>
          <p:spPr bwMode="auto">
            <a:xfrm rot="-316136">
              <a:off x="2189980" y="2687381"/>
              <a:ext cx="492443" cy="461665"/>
            </a:xfrm>
            <a:prstGeom prst="rect">
              <a:avLst/>
            </a:prstGeom>
            <a:noFill/>
            <a:ln w="9525">
              <a:noFill/>
              <a:miter lim="800000"/>
              <a:headEnd/>
              <a:tailEnd/>
            </a:ln>
          </p:spPr>
          <p:txBody>
            <a:bodyPr wrap="none">
              <a:spAutoFit/>
            </a:bodyPr>
            <a:lstStyle/>
            <a:p>
              <a:r>
                <a:rPr lang="en-US" altLang="zh-CN"/>
                <a:t>…</a:t>
              </a:r>
            </a:p>
          </p:txBody>
        </p:sp>
      </p:grpSp>
      <p:grpSp>
        <p:nvGrpSpPr>
          <p:cNvPr id="35" name="Group 223"/>
          <p:cNvGrpSpPr>
            <a:grpSpLocks/>
          </p:cNvGrpSpPr>
          <p:nvPr/>
        </p:nvGrpSpPr>
        <p:grpSpPr bwMode="auto">
          <a:xfrm>
            <a:off x="1158875" y="2573109"/>
            <a:ext cx="7094538" cy="3695700"/>
            <a:chOff x="862570" y="2361120"/>
            <a:chExt cx="7094553" cy="3695520"/>
          </a:xfrm>
        </p:grpSpPr>
        <p:cxnSp>
          <p:nvCxnSpPr>
            <p:cNvPr id="36" name="Straight Connector 224"/>
            <p:cNvCxnSpPr>
              <a:cxnSpLocks noChangeShapeType="1"/>
            </p:cNvCxnSpPr>
            <p:nvPr/>
          </p:nvCxnSpPr>
          <p:spPr bwMode="auto">
            <a:xfrm flipH="1">
              <a:off x="1446332" y="2897188"/>
              <a:ext cx="4736982" cy="2535176"/>
            </a:xfrm>
            <a:prstGeom prst="line">
              <a:avLst/>
            </a:prstGeom>
            <a:noFill/>
            <a:ln w="9525">
              <a:solidFill>
                <a:schemeClr val="tx1"/>
              </a:solidFill>
              <a:round/>
              <a:headEnd/>
              <a:tailEnd/>
            </a:ln>
          </p:spPr>
        </p:cxnSp>
        <p:cxnSp>
          <p:nvCxnSpPr>
            <p:cNvPr id="37" name="Straight Connector 225"/>
            <p:cNvCxnSpPr>
              <a:cxnSpLocks noChangeShapeType="1"/>
            </p:cNvCxnSpPr>
            <p:nvPr/>
          </p:nvCxnSpPr>
          <p:spPr bwMode="auto">
            <a:xfrm flipH="1">
              <a:off x="2972043" y="2885760"/>
              <a:ext cx="3213953" cy="3041280"/>
            </a:xfrm>
            <a:prstGeom prst="line">
              <a:avLst/>
            </a:prstGeom>
            <a:noFill/>
            <a:ln w="9525">
              <a:solidFill>
                <a:schemeClr val="tx1"/>
              </a:solidFill>
              <a:round/>
              <a:headEnd/>
              <a:tailEnd/>
            </a:ln>
          </p:spPr>
        </p:cxnSp>
        <p:cxnSp>
          <p:nvCxnSpPr>
            <p:cNvPr id="38" name="Straight Connector 226"/>
            <p:cNvCxnSpPr>
              <a:cxnSpLocks noChangeShapeType="1"/>
            </p:cNvCxnSpPr>
            <p:nvPr/>
          </p:nvCxnSpPr>
          <p:spPr bwMode="auto">
            <a:xfrm flipH="1">
              <a:off x="4328465" y="2877120"/>
              <a:ext cx="1866171" cy="3179520"/>
            </a:xfrm>
            <a:prstGeom prst="line">
              <a:avLst/>
            </a:prstGeom>
            <a:noFill/>
            <a:ln w="9525">
              <a:solidFill>
                <a:schemeClr val="tx1"/>
              </a:solidFill>
              <a:round/>
              <a:headEnd/>
              <a:tailEnd/>
            </a:ln>
          </p:spPr>
        </p:cxnSp>
        <p:cxnSp>
          <p:nvCxnSpPr>
            <p:cNvPr id="39" name="Straight Connector 227"/>
            <p:cNvCxnSpPr>
              <a:cxnSpLocks noChangeShapeType="1"/>
            </p:cNvCxnSpPr>
            <p:nvPr/>
          </p:nvCxnSpPr>
          <p:spPr bwMode="auto">
            <a:xfrm flipH="1">
              <a:off x="5270184" y="2877120"/>
              <a:ext cx="915812" cy="3058560"/>
            </a:xfrm>
            <a:prstGeom prst="line">
              <a:avLst/>
            </a:prstGeom>
            <a:noFill/>
            <a:ln w="9525">
              <a:solidFill>
                <a:schemeClr val="tx1"/>
              </a:solidFill>
              <a:round/>
              <a:headEnd/>
              <a:tailEnd/>
            </a:ln>
          </p:spPr>
        </p:cxnSp>
        <p:cxnSp>
          <p:nvCxnSpPr>
            <p:cNvPr id="40" name="Straight Connector 228"/>
            <p:cNvCxnSpPr>
              <a:cxnSpLocks noChangeShapeType="1"/>
            </p:cNvCxnSpPr>
            <p:nvPr/>
          </p:nvCxnSpPr>
          <p:spPr bwMode="auto">
            <a:xfrm>
              <a:off x="6167438" y="2901156"/>
              <a:ext cx="1141702" cy="2801244"/>
            </a:xfrm>
            <a:prstGeom prst="line">
              <a:avLst/>
            </a:prstGeom>
            <a:noFill/>
            <a:ln w="9525">
              <a:solidFill>
                <a:schemeClr val="tx1"/>
              </a:solidFill>
              <a:round/>
              <a:headEnd/>
              <a:tailEnd/>
            </a:ln>
          </p:spPr>
        </p:cxnSp>
        <p:cxnSp>
          <p:nvCxnSpPr>
            <p:cNvPr id="41" name="Straight Connector 229"/>
            <p:cNvCxnSpPr>
              <a:cxnSpLocks noChangeShapeType="1"/>
            </p:cNvCxnSpPr>
            <p:nvPr/>
          </p:nvCxnSpPr>
          <p:spPr bwMode="auto">
            <a:xfrm>
              <a:off x="6171406" y="2889250"/>
              <a:ext cx="1785717" cy="2355230"/>
            </a:xfrm>
            <a:prstGeom prst="line">
              <a:avLst/>
            </a:prstGeom>
            <a:noFill/>
            <a:ln w="9525">
              <a:solidFill>
                <a:schemeClr val="tx1"/>
              </a:solidFill>
              <a:round/>
              <a:headEnd/>
              <a:tailEnd/>
            </a:ln>
          </p:spPr>
        </p:cxnSp>
        <p:cxnSp>
          <p:nvCxnSpPr>
            <p:cNvPr id="42" name="Straight Connector 230"/>
            <p:cNvCxnSpPr>
              <a:cxnSpLocks noChangeShapeType="1"/>
            </p:cNvCxnSpPr>
            <p:nvPr/>
          </p:nvCxnSpPr>
          <p:spPr bwMode="auto">
            <a:xfrm>
              <a:off x="6179344" y="2881313"/>
              <a:ext cx="1587707" cy="1386847"/>
            </a:xfrm>
            <a:prstGeom prst="line">
              <a:avLst/>
            </a:prstGeom>
            <a:noFill/>
            <a:ln w="9525">
              <a:solidFill>
                <a:schemeClr val="tx1"/>
              </a:solidFill>
              <a:round/>
              <a:headEnd/>
              <a:tailEnd/>
            </a:ln>
          </p:spPr>
        </p:cxnSp>
        <p:cxnSp>
          <p:nvCxnSpPr>
            <p:cNvPr id="43" name="Straight Connector 231"/>
            <p:cNvCxnSpPr>
              <a:cxnSpLocks noChangeShapeType="1"/>
            </p:cNvCxnSpPr>
            <p:nvPr/>
          </p:nvCxnSpPr>
          <p:spPr bwMode="auto">
            <a:xfrm>
              <a:off x="6179344" y="2897188"/>
              <a:ext cx="602786" cy="290972"/>
            </a:xfrm>
            <a:prstGeom prst="line">
              <a:avLst/>
            </a:prstGeom>
            <a:noFill/>
            <a:ln w="9525">
              <a:solidFill>
                <a:schemeClr val="tx1"/>
              </a:solidFill>
              <a:round/>
              <a:headEnd/>
              <a:tailEnd/>
            </a:ln>
          </p:spPr>
        </p:cxnSp>
        <p:cxnSp>
          <p:nvCxnSpPr>
            <p:cNvPr id="44" name="Straight Connector 232"/>
            <p:cNvCxnSpPr>
              <a:cxnSpLocks noChangeShapeType="1"/>
            </p:cNvCxnSpPr>
            <p:nvPr/>
          </p:nvCxnSpPr>
          <p:spPr bwMode="auto">
            <a:xfrm>
              <a:off x="4584546" y="2364240"/>
              <a:ext cx="1558252" cy="512880"/>
            </a:xfrm>
            <a:prstGeom prst="line">
              <a:avLst/>
            </a:prstGeom>
            <a:noFill/>
            <a:ln w="9525">
              <a:solidFill>
                <a:schemeClr val="tx1"/>
              </a:solidFill>
              <a:round/>
              <a:headEnd/>
              <a:tailEnd/>
            </a:ln>
          </p:spPr>
        </p:cxnSp>
        <p:cxnSp>
          <p:nvCxnSpPr>
            <p:cNvPr id="45" name="Straight Connector 233"/>
            <p:cNvCxnSpPr>
              <a:cxnSpLocks noChangeShapeType="1"/>
            </p:cNvCxnSpPr>
            <p:nvPr/>
          </p:nvCxnSpPr>
          <p:spPr bwMode="auto">
            <a:xfrm>
              <a:off x="3691549" y="2361120"/>
              <a:ext cx="2485808" cy="533280"/>
            </a:xfrm>
            <a:prstGeom prst="line">
              <a:avLst/>
            </a:prstGeom>
            <a:noFill/>
            <a:ln w="9525">
              <a:solidFill>
                <a:schemeClr val="tx1"/>
              </a:solidFill>
              <a:round/>
              <a:headEnd/>
              <a:tailEnd/>
            </a:ln>
          </p:spPr>
        </p:cxnSp>
        <p:cxnSp>
          <p:nvCxnSpPr>
            <p:cNvPr id="46" name="Straight Connector 234"/>
            <p:cNvCxnSpPr>
              <a:cxnSpLocks noChangeShapeType="1"/>
            </p:cNvCxnSpPr>
            <p:nvPr/>
          </p:nvCxnSpPr>
          <p:spPr bwMode="auto">
            <a:xfrm>
              <a:off x="2081460" y="2548080"/>
              <a:ext cx="4078617" cy="337680"/>
            </a:xfrm>
            <a:prstGeom prst="line">
              <a:avLst/>
            </a:prstGeom>
            <a:noFill/>
            <a:ln w="9525">
              <a:solidFill>
                <a:schemeClr val="tx1"/>
              </a:solidFill>
              <a:round/>
              <a:headEnd/>
              <a:tailEnd/>
            </a:ln>
          </p:spPr>
        </p:cxnSp>
        <p:cxnSp>
          <p:nvCxnSpPr>
            <p:cNvPr id="47" name="Straight Connector 235"/>
            <p:cNvCxnSpPr>
              <a:cxnSpLocks noChangeShapeType="1"/>
            </p:cNvCxnSpPr>
            <p:nvPr/>
          </p:nvCxnSpPr>
          <p:spPr bwMode="auto">
            <a:xfrm flipV="1">
              <a:off x="1309418" y="2903040"/>
              <a:ext cx="4842020" cy="30720"/>
            </a:xfrm>
            <a:prstGeom prst="line">
              <a:avLst/>
            </a:prstGeom>
            <a:noFill/>
            <a:ln w="9525">
              <a:solidFill>
                <a:schemeClr val="tx1"/>
              </a:solidFill>
              <a:round/>
              <a:headEnd/>
              <a:tailEnd/>
            </a:ln>
          </p:spPr>
        </p:cxnSp>
        <p:cxnSp>
          <p:nvCxnSpPr>
            <p:cNvPr id="48" name="Straight Connector 236"/>
            <p:cNvCxnSpPr>
              <a:cxnSpLocks noChangeShapeType="1"/>
            </p:cNvCxnSpPr>
            <p:nvPr/>
          </p:nvCxnSpPr>
          <p:spPr bwMode="auto">
            <a:xfrm flipV="1">
              <a:off x="934801" y="2894400"/>
              <a:ext cx="5242556" cy="377040"/>
            </a:xfrm>
            <a:prstGeom prst="line">
              <a:avLst/>
            </a:prstGeom>
            <a:noFill/>
            <a:ln w="9525">
              <a:solidFill>
                <a:schemeClr val="tx1"/>
              </a:solidFill>
              <a:round/>
              <a:headEnd/>
              <a:tailEnd/>
            </a:ln>
          </p:spPr>
        </p:cxnSp>
        <p:cxnSp>
          <p:nvCxnSpPr>
            <p:cNvPr id="49" name="Straight Connector 237"/>
            <p:cNvCxnSpPr>
              <a:cxnSpLocks noChangeShapeType="1"/>
            </p:cNvCxnSpPr>
            <p:nvPr/>
          </p:nvCxnSpPr>
          <p:spPr bwMode="auto">
            <a:xfrm flipV="1">
              <a:off x="862570" y="2901156"/>
              <a:ext cx="5296930" cy="1386684"/>
            </a:xfrm>
            <a:prstGeom prst="line">
              <a:avLst/>
            </a:prstGeom>
            <a:noFill/>
            <a:ln w="9525">
              <a:solidFill>
                <a:schemeClr val="tx1"/>
              </a:solidFill>
              <a:round/>
              <a:headEnd/>
              <a:tailEnd/>
            </a:ln>
          </p:spPr>
        </p:cxnSp>
        <p:cxnSp>
          <p:nvCxnSpPr>
            <p:cNvPr id="50" name="Straight Connector 238"/>
            <p:cNvCxnSpPr>
              <a:cxnSpLocks noChangeShapeType="1"/>
            </p:cNvCxnSpPr>
            <p:nvPr/>
          </p:nvCxnSpPr>
          <p:spPr bwMode="auto">
            <a:xfrm flipV="1">
              <a:off x="1101367" y="2901156"/>
              <a:ext cx="5077977" cy="2026044"/>
            </a:xfrm>
            <a:prstGeom prst="line">
              <a:avLst/>
            </a:prstGeom>
            <a:noFill/>
            <a:ln w="9525">
              <a:solidFill>
                <a:schemeClr val="tx1"/>
              </a:solidFill>
              <a:round/>
              <a:headEnd/>
              <a:tailEnd/>
            </a:ln>
          </p:spPr>
        </p:cxnSp>
      </p:grpSp>
      <p:grpSp>
        <p:nvGrpSpPr>
          <p:cNvPr id="51" name="Group 239"/>
          <p:cNvGrpSpPr>
            <a:grpSpLocks/>
          </p:cNvGrpSpPr>
          <p:nvPr/>
        </p:nvGrpSpPr>
        <p:grpSpPr bwMode="auto">
          <a:xfrm>
            <a:off x="1095375" y="2463572"/>
            <a:ext cx="7158038" cy="3798887"/>
            <a:chOff x="799176" y="2251902"/>
            <a:chExt cx="7158126" cy="3799069"/>
          </a:xfrm>
        </p:grpSpPr>
        <p:cxnSp>
          <p:nvCxnSpPr>
            <p:cNvPr id="52" name="Straight Connector 240"/>
            <p:cNvCxnSpPr>
              <a:cxnSpLocks noChangeShapeType="1"/>
            </p:cNvCxnSpPr>
            <p:nvPr/>
          </p:nvCxnSpPr>
          <p:spPr bwMode="auto">
            <a:xfrm>
              <a:off x="2012365" y="2732956"/>
              <a:ext cx="3121627" cy="3204340"/>
            </a:xfrm>
            <a:prstGeom prst="line">
              <a:avLst/>
            </a:prstGeom>
            <a:noFill/>
            <a:ln w="9525">
              <a:solidFill>
                <a:schemeClr val="tx1"/>
              </a:solidFill>
              <a:round/>
              <a:headEnd/>
              <a:tailEnd/>
            </a:ln>
          </p:spPr>
        </p:cxnSp>
        <p:cxnSp>
          <p:nvCxnSpPr>
            <p:cNvPr id="53" name="Straight Connector 241"/>
            <p:cNvCxnSpPr>
              <a:cxnSpLocks noChangeShapeType="1"/>
            </p:cNvCxnSpPr>
            <p:nvPr/>
          </p:nvCxnSpPr>
          <p:spPr bwMode="auto">
            <a:xfrm>
              <a:off x="2009682" y="2721528"/>
              <a:ext cx="2384511" cy="3329443"/>
            </a:xfrm>
            <a:prstGeom prst="line">
              <a:avLst/>
            </a:prstGeom>
            <a:noFill/>
            <a:ln w="9525">
              <a:solidFill>
                <a:schemeClr val="tx1"/>
              </a:solidFill>
              <a:round/>
              <a:headEnd/>
              <a:tailEnd/>
            </a:ln>
          </p:spPr>
        </p:cxnSp>
        <p:cxnSp>
          <p:nvCxnSpPr>
            <p:cNvPr id="54" name="Straight Connector 242"/>
            <p:cNvCxnSpPr>
              <a:cxnSpLocks noChangeShapeType="1"/>
            </p:cNvCxnSpPr>
            <p:nvPr/>
          </p:nvCxnSpPr>
          <p:spPr bwMode="auto">
            <a:xfrm>
              <a:off x="2001042" y="2712888"/>
              <a:ext cx="1091382" cy="3197870"/>
            </a:xfrm>
            <a:prstGeom prst="line">
              <a:avLst/>
            </a:prstGeom>
            <a:noFill/>
            <a:ln w="9525">
              <a:solidFill>
                <a:schemeClr val="tx1"/>
              </a:solidFill>
              <a:round/>
              <a:headEnd/>
              <a:tailEnd/>
            </a:ln>
          </p:spPr>
        </p:cxnSp>
        <p:cxnSp>
          <p:nvCxnSpPr>
            <p:cNvPr id="55" name="Straight Connector 243"/>
            <p:cNvCxnSpPr>
              <a:cxnSpLocks noChangeShapeType="1"/>
            </p:cNvCxnSpPr>
            <p:nvPr/>
          </p:nvCxnSpPr>
          <p:spPr bwMode="auto">
            <a:xfrm flipH="1">
              <a:off x="1471306" y="2712888"/>
              <a:ext cx="538376" cy="2698126"/>
            </a:xfrm>
            <a:prstGeom prst="line">
              <a:avLst/>
            </a:prstGeom>
            <a:noFill/>
            <a:ln w="9525">
              <a:solidFill>
                <a:schemeClr val="tx1"/>
              </a:solidFill>
              <a:round/>
              <a:headEnd/>
              <a:tailEnd/>
            </a:ln>
          </p:spPr>
        </p:cxnSp>
        <p:cxnSp>
          <p:nvCxnSpPr>
            <p:cNvPr id="56" name="Straight Connector 244"/>
            <p:cNvCxnSpPr>
              <a:cxnSpLocks noChangeShapeType="1"/>
            </p:cNvCxnSpPr>
            <p:nvPr/>
          </p:nvCxnSpPr>
          <p:spPr bwMode="auto">
            <a:xfrm flipH="1">
              <a:off x="1007181" y="2736924"/>
              <a:ext cx="1021059" cy="2069561"/>
            </a:xfrm>
            <a:prstGeom prst="line">
              <a:avLst/>
            </a:prstGeom>
            <a:noFill/>
            <a:ln w="9525">
              <a:solidFill>
                <a:schemeClr val="tx1"/>
              </a:solidFill>
              <a:round/>
              <a:headEnd/>
              <a:tailEnd/>
            </a:ln>
          </p:spPr>
        </p:cxnSp>
        <p:cxnSp>
          <p:nvCxnSpPr>
            <p:cNvPr id="57" name="Straight Connector 245"/>
            <p:cNvCxnSpPr>
              <a:cxnSpLocks noChangeShapeType="1"/>
            </p:cNvCxnSpPr>
            <p:nvPr/>
          </p:nvCxnSpPr>
          <p:spPr bwMode="auto">
            <a:xfrm flipH="1">
              <a:off x="799176" y="2725018"/>
              <a:ext cx="1225097" cy="1413595"/>
            </a:xfrm>
            <a:prstGeom prst="line">
              <a:avLst/>
            </a:prstGeom>
            <a:noFill/>
            <a:ln w="9525">
              <a:solidFill>
                <a:schemeClr val="tx1"/>
              </a:solidFill>
              <a:round/>
              <a:headEnd/>
              <a:tailEnd/>
            </a:ln>
          </p:spPr>
        </p:cxnSp>
        <p:cxnSp>
          <p:nvCxnSpPr>
            <p:cNvPr id="58" name="Straight Connector 246"/>
            <p:cNvCxnSpPr>
              <a:cxnSpLocks noChangeShapeType="1"/>
            </p:cNvCxnSpPr>
            <p:nvPr/>
          </p:nvCxnSpPr>
          <p:spPr bwMode="auto">
            <a:xfrm flipH="1">
              <a:off x="932218" y="2704755"/>
              <a:ext cx="1107153" cy="588968"/>
            </a:xfrm>
            <a:prstGeom prst="line">
              <a:avLst/>
            </a:prstGeom>
            <a:noFill/>
            <a:ln w="9525">
              <a:solidFill>
                <a:schemeClr val="tx1"/>
              </a:solidFill>
              <a:round/>
              <a:headEnd/>
              <a:tailEnd/>
            </a:ln>
          </p:spPr>
        </p:cxnSp>
        <p:cxnSp>
          <p:nvCxnSpPr>
            <p:cNvPr id="59" name="Straight Connector 247"/>
            <p:cNvCxnSpPr>
              <a:cxnSpLocks noChangeShapeType="1"/>
            </p:cNvCxnSpPr>
            <p:nvPr/>
          </p:nvCxnSpPr>
          <p:spPr bwMode="auto">
            <a:xfrm flipH="1">
              <a:off x="1293642" y="2704755"/>
              <a:ext cx="745729" cy="216744"/>
            </a:xfrm>
            <a:prstGeom prst="line">
              <a:avLst/>
            </a:prstGeom>
            <a:noFill/>
            <a:ln w="9525">
              <a:solidFill>
                <a:schemeClr val="tx1"/>
              </a:solidFill>
              <a:round/>
              <a:headEnd/>
              <a:tailEnd/>
            </a:ln>
          </p:spPr>
        </p:cxnSp>
        <p:cxnSp>
          <p:nvCxnSpPr>
            <p:cNvPr id="60" name="Straight Connector 248"/>
            <p:cNvCxnSpPr>
              <a:cxnSpLocks noChangeShapeType="1"/>
            </p:cNvCxnSpPr>
            <p:nvPr/>
          </p:nvCxnSpPr>
          <p:spPr bwMode="auto">
            <a:xfrm flipH="1">
              <a:off x="2052880" y="2251902"/>
              <a:ext cx="1141349" cy="460986"/>
            </a:xfrm>
            <a:prstGeom prst="line">
              <a:avLst/>
            </a:prstGeom>
            <a:noFill/>
            <a:ln w="9525">
              <a:solidFill>
                <a:schemeClr val="tx1"/>
              </a:solidFill>
              <a:round/>
              <a:headEnd/>
              <a:tailEnd/>
            </a:ln>
          </p:spPr>
        </p:cxnSp>
        <p:cxnSp>
          <p:nvCxnSpPr>
            <p:cNvPr id="61" name="Straight Connector 249"/>
            <p:cNvCxnSpPr>
              <a:cxnSpLocks noChangeShapeType="1"/>
            </p:cNvCxnSpPr>
            <p:nvPr/>
          </p:nvCxnSpPr>
          <p:spPr bwMode="auto">
            <a:xfrm flipH="1">
              <a:off x="2018321" y="2332076"/>
              <a:ext cx="2284094" cy="398092"/>
            </a:xfrm>
            <a:prstGeom prst="line">
              <a:avLst/>
            </a:prstGeom>
            <a:noFill/>
            <a:ln w="9525">
              <a:solidFill>
                <a:schemeClr val="tx1"/>
              </a:solidFill>
              <a:round/>
              <a:headEnd/>
              <a:tailEnd/>
            </a:ln>
          </p:spPr>
        </p:cxnSp>
        <p:cxnSp>
          <p:nvCxnSpPr>
            <p:cNvPr id="62" name="Straight Connector 250"/>
            <p:cNvCxnSpPr>
              <a:cxnSpLocks noChangeShapeType="1"/>
            </p:cNvCxnSpPr>
            <p:nvPr/>
          </p:nvCxnSpPr>
          <p:spPr bwMode="auto">
            <a:xfrm flipH="1" flipV="1">
              <a:off x="2035602" y="2721528"/>
              <a:ext cx="4016700" cy="14158"/>
            </a:xfrm>
            <a:prstGeom prst="line">
              <a:avLst/>
            </a:prstGeom>
            <a:noFill/>
            <a:ln w="9525">
              <a:solidFill>
                <a:schemeClr val="tx1"/>
              </a:solidFill>
              <a:round/>
              <a:headEnd/>
              <a:tailEnd/>
            </a:ln>
          </p:spPr>
        </p:cxnSp>
        <p:cxnSp>
          <p:nvCxnSpPr>
            <p:cNvPr id="63" name="Straight Connector 251"/>
            <p:cNvCxnSpPr>
              <a:cxnSpLocks noChangeShapeType="1"/>
            </p:cNvCxnSpPr>
            <p:nvPr/>
          </p:nvCxnSpPr>
          <p:spPr bwMode="auto">
            <a:xfrm flipH="1" flipV="1">
              <a:off x="2044240" y="2738808"/>
              <a:ext cx="4755057" cy="529059"/>
            </a:xfrm>
            <a:prstGeom prst="line">
              <a:avLst/>
            </a:prstGeom>
            <a:noFill/>
            <a:ln w="9525">
              <a:solidFill>
                <a:schemeClr val="tx1"/>
              </a:solidFill>
              <a:round/>
              <a:headEnd/>
              <a:tailEnd/>
            </a:ln>
          </p:spPr>
        </p:cxnSp>
        <p:cxnSp>
          <p:nvCxnSpPr>
            <p:cNvPr id="64" name="Straight Connector 252"/>
            <p:cNvCxnSpPr>
              <a:cxnSpLocks noChangeShapeType="1"/>
            </p:cNvCxnSpPr>
            <p:nvPr/>
          </p:nvCxnSpPr>
          <p:spPr bwMode="auto">
            <a:xfrm flipH="1" flipV="1">
              <a:off x="2018321" y="2730168"/>
              <a:ext cx="5710381" cy="1554918"/>
            </a:xfrm>
            <a:prstGeom prst="line">
              <a:avLst/>
            </a:prstGeom>
            <a:noFill/>
            <a:ln w="9525">
              <a:solidFill>
                <a:schemeClr val="tx1"/>
              </a:solidFill>
              <a:round/>
              <a:headEnd/>
              <a:tailEnd/>
            </a:ln>
          </p:spPr>
        </p:cxnSp>
        <p:cxnSp>
          <p:nvCxnSpPr>
            <p:cNvPr id="65" name="Straight Connector 253"/>
            <p:cNvCxnSpPr>
              <a:cxnSpLocks noChangeShapeType="1"/>
            </p:cNvCxnSpPr>
            <p:nvPr/>
          </p:nvCxnSpPr>
          <p:spPr bwMode="auto">
            <a:xfrm flipH="1" flipV="1">
              <a:off x="2036178" y="2736924"/>
              <a:ext cx="5921124" cy="2462562"/>
            </a:xfrm>
            <a:prstGeom prst="line">
              <a:avLst/>
            </a:prstGeom>
            <a:noFill/>
            <a:ln w="9525">
              <a:solidFill>
                <a:schemeClr val="tx1"/>
              </a:solidFill>
              <a:round/>
              <a:headEnd/>
              <a:tailEnd/>
            </a:ln>
          </p:spPr>
        </p:cxnSp>
        <p:cxnSp>
          <p:nvCxnSpPr>
            <p:cNvPr id="66" name="Straight Connector 254"/>
            <p:cNvCxnSpPr>
              <a:cxnSpLocks noChangeShapeType="1"/>
            </p:cNvCxnSpPr>
            <p:nvPr/>
          </p:nvCxnSpPr>
          <p:spPr bwMode="auto">
            <a:xfrm flipH="1" flipV="1">
              <a:off x="2016335" y="2736924"/>
              <a:ext cx="5165304" cy="3000202"/>
            </a:xfrm>
            <a:prstGeom prst="line">
              <a:avLst/>
            </a:prstGeom>
            <a:noFill/>
            <a:ln w="9525">
              <a:solidFill>
                <a:schemeClr val="tx1"/>
              </a:solidFill>
              <a:round/>
              <a:headEnd/>
              <a:tailEnd/>
            </a:ln>
          </p:spPr>
        </p:cxnSp>
      </p:grpSp>
      <p:sp>
        <p:nvSpPr>
          <p:cNvPr id="67" name="TextBox 66"/>
          <p:cNvSpPr txBox="1">
            <a:spLocks noChangeArrowheads="1"/>
          </p:cNvSpPr>
          <p:nvPr/>
        </p:nvSpPr>
        <p:spPr bwMode="auto">
          <a:xfrm>
            <a:off x="2497138" y="3671659"/>
            <a:ext cx="4268787" cy="830997"/>
          </a:xfrm>
          <a:prstGeom prst="rect">
            <a:avLst/>
          </a:prstGeom>
          <a:solidFill>
            <a:schemeClr val="bg1"/>
          </a:solidFill>
          <a:ln w="9525">
            <a:noFill/>
            <a:miter lim="800000"/>
            <a:headEnd/>
            <a:tailEnd/>
          </a:ln>
        </p:spPr>
        <p:txBody>
          <a:bodyPr>
            <a:spAutoFit/>
          </a:bodyPr>
          <a:lstStyle/>
          <a:p>
            <a:pPr algn="ctr"/>
            <a:r>
              <a:rPr lang="zh-CN" altLang="en-US" sz="2400" dirty="0"/>
              <a:t>存在</a:t>
            </a:r>
            <a:r>
              <a:rPr lang="zh-CN" altLang="en-US" sz="2400" dirty="0">
                <a:solidFill>
                  <a:srgbClr val="C00000"/>
                </a:solidFill>
              </a:rPr>
              <a:t>可扩展性问题</a:t>
            </a:r>
            <a:r>
              <a:rPr lang="zh-CN" altLang="en-US" sz="2400" dirty="0"/>
              <a:t>，</a:t>
            </a:r>
            <a:br>
              <a:rPr lang="en-US" altLang="zh-CN" sz="2400" dirty="0"/>
            </a:br>
            <a:r>
              <a:rPr lang="zh-CN" altLang="en-US" sz="2400" dirty="0"/>
              <a:t>需要</a:t>
            </a:r>
            <a:r>
              <a:rPr lang="en-US" altLang="zh-CN" sz="2400" dirty="0"/>
              <a:t>O(</a:t>
            </a:r>
            <a:r>
              <a:rPr lang="en-US" altLang="zh-CN" sz="2400" i="1" dirty="0"/>
              <a:t>N</a:t>
            </a:r>
            <a:r>
              <a:rPr lang="en-US" altLang="zh-CN" sz="2400" baseline="30000" dirty="0"/>
              <a:t>2</a:t>
            </a:r>
            <a:r>
              <a:rPr lang="en-US" altLang="zh-CN" sz="2400" dirty="0"/>
              <a:t>)</a:t>
            </a:r>
            <a:r>
              <a:rPr lang="zh-CN" altLang="en-US" sz="2400" dirty="0"/>
              <a:t>个连接</a:t>
            </a:r>
            <a:endParaRPr lang="en-US" altLang="zh-CN" sz="2400" dirty="0"/>
          </a:p>
        </p:txBody>
      </p:sp>
      <p:grpSp>
        <p:nvGrpSpPr>
          <p:cNvPr id="68" name="Group 2"/>
          <p:cNvGrpSpPr>
            <a:grpSpLocks/>
          </p:cNvGrpSpPr>
          <p:nvPr/>
        </p:nvGrpSpPr>
        <p:grpSpPr bwMode="auto">
          <a:xfrm>
            <a:off x="1825625" y="2509609"/>
            <a:ext cx="647700" cy="417513"/>
            <a:chOff x="3053396" y="4304255"/>
            <a:chExt cx="648422" cy="418253"/>
          </a:xfrm>
        </p:grpSpPr>
        <p:sp>
          <p:nvSpPr>
            <p:cNvPr id="69"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p>
          </p:txBody>
        </p:sp>
        <p:sp>
          <p:nvSpPr>
            <p:cNvPr id="70" name="TextBox 1"/>
            <p:cNvSpPr txBox="1">
              <a:spLocks noChangeArrowheads="1"/>
            </p:cNvSpPr>
            <p:nvPr/>
          </p:nvSpPr>
          <p:spPr bwMode="auto">
            <a:xfrm>
              <a:off x="3118029" y="4323258"/>
              <a:ext cx="583789" cy="353088"/>
            </a:xfrm>
            <a:prstGeom prst="rect">
              <a:avLst/>
            </a:prstGeom>
            <a:noFill/>
            <a:ln w="9525">
              <a:noFill/>
              <a:miter lim="800000"/>
              <a:headEnd/>
              <a:tailEnd/>
            </a:ln>
          </p:spPr>
          <p:txBody>
            <a:bodyPr wrap="none">
              <a:spAutoFit/>
            </a:bodyPr>
            <a:lstStyle/>
            <a:p>
              <a:pPr algn="ctr">
                <a:lnSpc>
                  <a:spcPts val="1000"/>
                </a:lnSpc>
              </a:pPr>
              <a:r>
                <a:rPr lang="en-US" altLang="zh-CN" sz="1000"/>
                <a:t>access</a:t>
              </a:r>
            </a:p>
            <a:p>
              <a:pPr algn="ctr">
                <a:lnSpc>
                  <a:spcPts val="1000"/>
                </a:lnSpc>
              </a:pPr>
              <a:r>
                <a:rPr lang="en-US" altLang="zh-CN" sz="1000"/>
                <a:t>net</a:t>
              </a:r>
            </a:p>
          </p:txBody>
        </p:sp>
      </p:grpSp>
      <p:grpSp>
        <p:nvGrpSpPr>
          <p:cNvPr id="71" name="Group 131"/>
          <p:cNvGrpSpPr>
            <a:grpSpLocks/>
          </p:cNvGrpSpPr>
          <p:nvPr/>
        </p:nvGrpSpPr>
        <p:grpSpPr bwMode="auto">
          <a:xfrm>
            <a:off x="669925" y="3309709"/>
            <a:ext cx="647700" cy="417513"/>
            <a:chOff x="3053396" y="4304255"/>
            <a:chExt cx="648422" cy="418253"/>
          </a:xfrm>
        </p:grpSpPr>
        <p:sp>
          <p:nvSpPr>
            <p:cNvPr id="72"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p>
          </p:txBody>
        </p:sp>
        <p:sp>
          <p:nvSpPr>
            <p:cNvPr id="73" name="TextBox 133"/>
            <p:cNvSpPr txBox="1">
              <a:spLocks noChangeArrowheads="1"/>
            </p:cNvSpPr>
            <p:nvPr/>
          </p:nvSpPr>
          <p:spPr bwMode="auto">
            <a:xfrm>
              <a:off x="3118029" y="4323258"/>
              <a:ext cx="583789" cy="353088"/>
            </a:xfrm>
            <a:prstGeom prst="rect">
              <a:avLst/>
            </a:prstGeom>
            <a:noFill/>
            <a:ln w="9525">
              <a:noFill/>
              <a:miter lim="800000"/>
              <a:headEnd/>
              <a:tailEnd/>
            </a:ln>
          </p:spPr>
          <p:txBody>
            <a:bodyPr wrap="none">
              <a:spAutoFit/>
            </a:bodyPr>
            <a:lstStyle/>
            <a:p>
              <a:pPr algn="ctr">
                <a:lnSpc>
                  <a:spcPts val="1000"/>
                </a:lnSpc>
              </a:pPr>
              <a:r>
                <a:rPr lang="en-US" altLang="zh-CN" sz="1000"/>
                <a:t>access</a:t>
              </a:r>
            </a:p>
            <a:p>
              <a:pPr algn="ctr">
                <a:lnSpc>
                  <a:spcPts val="1000"/>
                </a:lnSpc>
              </a:pPr>
              <a:r>
                <a:rPr lang="en-US" altLang="zh-CN" sz="1000"/>
                <a:t>net</a:t>
              </a:r>
            </a:p>
          </p:txBody>
        </p:sp>
      </p:grpSp>
      <p:grpSp>
        <p:nvGrpSpPr>
          <p:cNvPr id="74" name="Group 153"/>
          <p:cNvGrpSpPr>
            <a:grpSpLocks/>
          </p:cNvGrpSpPr>
          <p:nvPr/>
        </p:nvGrpSpPr>
        <p:grpSpPr bwMode="auto">
          <a:xfrm>
            <a:off x="1050925" y="2916009"/>
            <a:ext cx="647700" cy="417513"/>
            <a:chOff x="3053396" y="4304255"/>
            <a:chExt cx="648422" cy="418253"/>
          </a:xfrm>
        </p:grpSpPr>
        <p:sp>
          <p:nvSpPr>
            <p:cNvPr id="75"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p>
          </p:txBody>
        </p:sp>
        <p:sp>
          <p:nvSpPr>
            <p:cNvPr id="76" name="TextBox 155"/>
            <p:cNvSpPr txBox="1">
              <a:spLocks noChangeArrowheads="1"/>
            </p:cNvSpPr>
            <p:nvPr/>
          </p:nvSpPr>
          <p:spPr bwMode="auto">
            <a:xfrm>
              <a:off x="3118029" y="4323258"/>
              <a:ext cx="583789" cy="353088"/>
            </a:xfrm>
            <a:prstGeom prst="rect">
              <a:avLst/>
            </a:prstGeom>
            <a:noFill/>
            <a:ln w="9525">
              <a:noFill/>
              <a:miter lim="800000"/>
              <a:headEnd/>
              <a:tailEnd/>
            </a:ln>
          </p:spPr>
          <p:txBody>
            <a:bodyPr wrap="none">
              <a:spAutoFit/>
            </a:bodyPr>
            <a:lstStyle/>
            <a:p>
              <a:pPr algn="ctr">
                <a:lnSpc>
                  <a:spcPts val="1000"/>
                </a:lnSpc>
              </a:pPr>
              <a:r>
                <a:rPr lang="en-US" altLang="zh-CN" sz="1000"/>
                <a:t>access</a:t>
              </a:r>
            </a:p>
            <a:p>
              <a:pPr algn="ctr">
                <a:lnSpc>
                  <a:spcPts val="1000"/>
                </a:lnSpc>
              </a:pPr>
              <a:r>
                <a:rPr lang="en-US" altLang="zh-CN" sz="1000"/>
                <a:t>net</a:t>
              </a:r>
            </a:p>
          </p:txBody>
        </p:sp>
      </p:grpSp>
      <p:grpSp>
        <p:nvGrpSpPr>
          <p:cNvPr id="77" name="Group 138"/>
          <p:cNvGrpSpPr>
            <a:grpSpLocks/>
          </p:cNvGrpSpPr>
          <p:nvPr/>
        </p:nvGrpSpPr>
        <p:grpSpPr bwMode="auto">
          <a:xfrm>
            <a:off x="1241425" y="5621109"/>
            <a:ext cx="647700" cy="417513"/>
            <a:chOff x="3053396" y="4304255"/>
            <a:chExt cx="648422" cy="418253"/>
          </a:xfrm>
        </p:grpSpPr>
        <p:sp>
          <p:nvSpPr>
            <p:cNvPr id="78"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p>
          </p:txBody>
        </p:sp>
        <p:sp>
          <p:nvSpPr>
            <p:cNvPr id="79" name="TextBox 140"/>
            <p:cNvSpPr txBox="1">
              <a:spLocks noChangeArrowheads="1"/>
            </p:cNvSpPr>
            <p:nvPr/>
          </p:nvSpPr>
          <p:spPr bwMode="auto">
            <a:xfrm>
              <a:off x="3118029" y="4323258"/>
              <a:ext cx="583789" cy="353088"/>
            </a:xfrm>
            <a:prstGeom prst="rect">
              <a:avLst/>
            </a:prstGeom>
            <a:noFill/>
            <a:ln w="9525">
              <a:noFill/>
              <a:miter lim="800000"/>
              <a:headEnd/>
              <a:tailEnd/>
            </a:ln>
          </p:spPr>
          <p:txBody>
            <a:bodyPr wrap="none">
              <a:spAutoFit/>
            </a:bodyPr>
            <a:lstStyle/>
            <a:p>
              <a:pPr algn="ctr">
                <a:lnSpc>
                  <a:spcPts val="1000"/>
                </a:lnSpc>
              </a:pPr>
              <a:r>
                <a:rPr lang="en-US" altLang="zh-CN" sz="1000"/>
                <a:t>access</a:t>
              </a:r>
            </a:p>
            <a:p>
              <a:pPr algn="ctr">
                <a:lnSpc>
                  <a:spcPts val="1000"/>
                </a:lnSpc>
              </a:pPr>
              <a:r>
                <a:rPr lang="en-US" altLang="zh-CN" sz="1000"/>
                <a:t>net</a:t>
              </a:r>
            </a:p>
          </p:txBody>
        </p:sp>
      </p:grpSp>
      <p:grpSp>
        <p:nvGrpSpPr>
          <p:cNvPr id="80" name="Group 150"/>
          <p:cNvGrpSpPr>
            <a:grpSpLocks/>
          </p:cNvGrpSpPr>
          <p:nvPr/>
        </p:nvGrpSpPr>
        <p:grpSpPr bwMode="auto">
          <a:xfrm>
            <a:off x="3425825" y="2268309"/>
            <a:ext cx="649288" cy="417513"/>
            <a:chOff x="3053396" y="4304255"/>
            <a:chExt cx="648422" cy="418253"/>
          </a:xfrm>
        </p:grpSpPr>
        <p:sp>
          <p:nvSpPr>
            <p:cNvPr id="81"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p>
          </p:txBody>
        </p:sp>
        <p:sp>
          <p:nvSpPr>
            <p:cNvPr id="82" name="TextBox 152"/>
            <p:cNvSpPr txBox="1">
              <a:spLocks noChangeArrowheads="1"/>
            </p:cNvSpPr>
            <p:nvPr/>
          </p:nvSpPr>
          <p:spPr bwMode="auto">
            <a:xfrm>
              <a:off x="3118029" y="4323258"/>
              <a:ext cx="583789" cy="353088"/>
            </a:xfrm>
            <a:prstGeom prst="rect">
              <a:avLst/>
            </a:prstGeom>
            <a:noFill/>
            <a:ln w="9525">
              <a:noFill/>
              <a:miter lim="800000"/>
              <a:headEnd/>
              <a:tailEnd/>
            </a:ln>
          </p:spPr>
          <p:txBody>
            <a:bodyPr wrap="none">
              <a:spAutoFit/>
            </a:bodyPr>
            <a:lstStyle/>
            <a:p>
              <a:pPr algn="ctr">
                <a:lnSpc>
                  <a:spcPts val="1000"/>
                </a:lnSpc>
              </a:pPr>
              <a:r>
                <a:rPr lang="en-US" altLang="zh-CN" sz="1000"/>
                <a:t>access</a:t>
              </a:r>
            </a:p>
            <a:p>
              <a:pPr algn="ctr">
                <a:lnSpc>
                  <a:spcPts val="1000"/>
                </a:lnSpc>
              </a:pPr>
              <a:r>
                <a:rPr lang="en-US" altLang="zh-CN" sz="1000"/>
                <a:t>net</a:t>
              </a:r>
            </a:p>
          </p:txBody>
        </p:sp>
      </p:grpSp>
      <p:grpSp>
        <p:nvGrpSpPr>
          <p:cNvPr id="83" name="Group 156"/>
          <p:cNvGrpSpPr>
            <a:grpSpLocks/>
          </p:cNvGrpSpPr>
          <p:nvPr/>
        </p:nvGrpSpPr>
        <p:grpSpPr bwMode="auto">
          <a:xfrm>
            <a:off x="4340225" y="2242909"/>
            <a:ext cx="649288" cy="417513"/>
            <a:chOff x="3053396" y="4304255"/>
            <a:chExt cx="648422" cy="418253"/>
          </a:xfrm>
        </p:grpSpPr>
        <p:sp>
          <p:nvSpPr>
            <p:cNvPr id="84"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p>
          </p:txBody>
        </p:sp>
        <p:sp>
          <p:nvSpPr>
            <p:cNvPr id="85" name="TextBox 158"/>
            <p:cNvSpPr txBox="1">
              <a:spLocks noChangeArrowheads="1"/>
            </p:cNvSpPr>
            <p:nvPr/>
          </p:nvSpPr>
          <p:spPr bwMode="auto">
            <a:xfrm>
              <a:off x="3118029" y="4323258"/>
              <a:ext cx="583789" cy="353088"/>
            </a:xfrm>
            <a:prstGeom prst="rect">
              <a:avLst/>
            </a:prstGeom>
            <a:noFill/>
            <a:ln w="9525">
              <a:noFill/>
              <a:miter lim="800000"/>
              <a:headEnd/>
              <a:tailEnd/>
            </a:ln>
          </p:spPr>
          <p:txBody>
            <a:bodyPr wrap="none">
              <a:spAutoFit/>
            </a:bodyPr>
            <a:lstStyle/>
            <a:p>
              <a:pPr algn="ctr">
                <a:lnSpc>
                  <a:spcPts val="1000"/>
                </a:lnSpc>
              </a:pPr>
              <a:r>
                <a:rPr lang="en-US" altLang="zh-CN" sz="1000"/>
                <a:t>access</a:t>
              </a:r>
            </a:p>
            <a:p>
              <a:pPr algn="ctr">
                <a:lnSpc>
                  <a:spcPts val="1000"/>
                </a:lnSpc>
              </a:pPr>
              <a:r>
                <a:rPr lang="en-US" altLang="zh-CN" sz="1000"/>
                <a:t>net</a:t>
              </a:r>
            </a:p>
          </p:txBody>
        </p:sp>
      </p:grpSp>
      <p:sp>
        <p:nvSpPr>
          <p:cNvPr id="86" name="TextBox 4"/>
          <p:cNvSpPr txBox="1">
            <a:spLocks noChangeArrowheads="1"/>
          </p:cNvSpPr>
          <p:nvPr/>
        </p:nvSpPr>
        <p:spPr bwMode="auto">
          <a:xfrm rot="1053502">
            <a:off x="5440363" y="2168297"/>
            <a:ext cx="542925" cy="522287"/>
          </a:xfrm>
          <a:prstGeom prst="rect">
            <a:avLst/>
          </a:prstGeom>
          <a:noFill/>
          <a:ln w="9525">
            <a:noFill/>
            <a:miter lim="800000"/>
            <a:headEnd/>
            <a:tailEnd/>
          </a:ln>
        </p:spPr>
        <p:txBody>
          <a:bodyPr wrap="none">
            <a:spAutoFit/>
          </a:bodyPr>
          <a:lstStyle/>
          <a:p>
            <a:r>
              <a:rPr lang="en-US" altLang="zh-CN" sz="2800">
                <a:solidFill>
                  <a:srgbClr val="0000FF"/>
                </a:solidFill>
              </a:rPr>
              <a:t>…</a:t>
            </a:r>
          </a:p>
        </p:txBody>
      </p:sp>
      <p:grpSp>
        <p:nvGrpSpPr>
          <p:cNvPr id="87" name="Group 147"/>
          <p:cNvGrpSpPr>
            <a:grpSpLocks/>
          </p:cNvGrpSpPr>
          <p:nvPr/>
        </p:nvGrpSpPr>
        <p:grpSpPr bwMode="auto">
          <a:xfrm>
            <a:off x="7083425" y="3195409"/>
            <a:ext cx="649288" cy="417513"/>
            <a:chOff x="3053396" y="4304255"/>
            <a:chExt cx="648422" cy="418253"/>
          </a:xfrm>
        </p:grpSpPr>
        <p:sp>
          <p:nvSpPr>
            <p:cNvPr id="88"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p>
          </p:txBody>
        </p:sp>
        <p:sp>
          <p:nvSpPr>
            <p:cNvPr id="89" name="TextBox 149"/>
            <p:cNvSpPr txBox="1">
              <a:spLocks noChangeArrowheads="1"/>
            </p:cNvSpPr>
            <p:nvPr/>
          </p:nvSpPr>
          <p:spPr bwMode="auto">
            <a:xfrm>
              <a:off x="3118029" y="4323258"/>
              <a:ext cx="583789" cy="353088"/>
            </a:xfrm>
            <a:prstGeom prst="rect">
              <a:avLst/>
            </a:prstGeom>
            <a:noFill/>
            <a:ln w="9525">
              <a:noFill/>
              <a:miter lim="800000"/>
              <a:headEnd/>
              <a:tailEnd/>
            </a:ln>
          </p:spPr>
          <p:txBody>
            <a:bodyPr wrap="none">
              <a:spAutoFit/>
            </a:bodyPr>
            <a:lstStyle/>
            <a:p>
              <a:pPr algn="ctr">
                <a:lnSpc>
                  <a:spcPts val="1000"/>
                </a:lnSpc>
              </a:pPr>
              <a:r>
                <a:rPr lang="en-US" altLang="zh-CN" sz="1000"/>
                <a:t>access</a:t>
              </a:r>
            </a:p>
            <a:p>
              <a:pPr algn="ctr">
                <a:lnSpc>
                  <a:spcPts val="1000"/>
                </a:lnSpc>
              </a:pPr>
              <a:r>
                <a:rPr lang="en-US" altLang="zh-CN" sz="1000"/>
                <a:t>net</a:t>
              </a:r>
            </a:p>
          </p:txBody>
        </p:sp>
      </p:grpSp>
      <p:grpSp>
        <p:nvGrpSpPr>
          <p:cNvPr id="90" name="Group 160"/>
          <p:cNvGrpSpPr>
            <a:grpSpLocks/>
          </p:cNvGrpSpPr>
          <p:nvPr/>
        </p:nvGrpSpPr>
        <p:grpSpPr bwMode="auto">
          <a:xfrm>
            <a:off x="7400925" y="5875109"/>
            <a:ext cx="649288" cy="417513"/>
            <a:chOff x="3053396" y="4304255"/>
            <a:chExt cx="648422" cy="418253"/>
          </a:xfrm>
        </p:grpSpPr>
        <p:sp>
          <p:nvSpPr>
            <p:cNvPr id="91"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p>
          </p:txBody>
        </p:sp>
        <p:sp>
          <p:nvSpPr>
            <p:cNvPr id="92" name="TextBox 162"/>
            <p:cNvSpPr txBox="1">
              <a:spLocks noChangeArrowheads="1"/>
            </p:cNvSpPr>
            <p:nvPr/>
          </p:nvSpPr>
          <p:spPr bwMode="auto">
            <a:xfrm>
              <a:off x="3118029" y="4323258"/>
              <a:ext cx="583789" cy="353088"/>
            </a:xfrm>
            <a:prstGeom prst="rect">
              <a:avLst/>
            </a:prstGeom>
            <a:noFill/>
            <a:ln w="9525">
              <a:noFill/>
              <a:miter lim="800000"/>
              <a:headEnd/>
              <a:tailEnd/>
            </a:ln>
          </p:spPr>
          <p:txBody>
            <a:bodyPr wrap="none">
              <a:spAutoFit/>
            </a:bodyPr>
            <a:lstStyle/>
            <a:p>
              <a:pPr algn="ctr">
                <a:lnSpc>
                  <a:spcPts val="1000"/>
                </a:lnSpc>
              </a:pPr>
              <a:r>
                <a:rPr lang="en-US" altLang="zh-CN" sz="1000"/>
                <a:t>access</a:t>
              </a:r>
            </a:p>
            <a:p>
              <a:pPr algn="ctr">
                <a:lnSpc>
                  <a:spcPts val="1000"/>
                </a:lnSpc>
              </a:pPr>
              <a:r>
                <a:rPr lang="en-US" altLang="zh-CN" sz="1000"/>
                <a:t>net</a:t>
              </a:r>
            </a:p>
          </p:txBody>
        </p:sp>
      </p:grpSp>
      <p:grpSp>
        <p:nvGrpSpPr>
          <p:cNvPr id="93" name="Group 163"/>
          <p:cNvGrpSpPr>
            <a:grpSpLocks/>
          </p:cNvGrpSpPr>
          <p:nvPr/>
        </p:nvGrpSpPr>
        <p:grpSpPr bwMode="auto">
          <a:xfrm>
            <a:off x="8239125" y="5227409"/>
            <a:ext cx="649288" cy="417513"/>
            <a:chOff x="3053396" y="4304255"/>
            <a:chExt cx="648422" cy="418253"/>
          </a:xfrm>
        </p:grpSpPr>
        <p:sp>
          <p:nvSpPr>
            <p:cNvPr id="94"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p>
          </p:txBody>
        </p:sp>
        <p:sp>
          <p:nvSpPr>
            <p:cNvPr id="95" name="TextBox 165"/>
            <p:cNvSpPr txBox="1">
              <a:spLocks noChangeArrowheads="1"/>
            </p:cNvSpPr>
            <p:nvPr/>
          </p:nvSpPr>
          <p:spPr bwMode="auto">
            <a:xfrm>
              <a:off x="3118029" y="4323258"/>
              <a:ext cx="583789" cy="353088"/>
            </a:xfrm>
            <a:prstGeom prst="rect">
              <a:avLst/>
            </a:prstGeom>
            <a:noFill/>
            <a:ln w="9525">
              <a:noFill/>
              <a:miter lim="800000"/>
              <a:headEnd/>
              <a:tailEnd/>
            </a:ln>
          </p:spPr>
          <p:txBody>
            <a:bodyPr wrap="none">
              <a:spAutoFit/>
            </a:bodyPr>
            <a:lstStyle/>
            <a:p>
              <a:pPr algn="ctr">
                <a:lnSpc>
                  <a:spcPts val="1000"/>
                </a:lnSpc>
              </a:pPr>
              <a:r>
                <a:rPr lang="en-US" altLang="zh-CN" sz="1000"/>
                <a:t>access</a:t>
              </a:r>
            </a:p>
            <a:p>
              <a:pPr algn="ctr">
                <a:lnSpc>
                  <a:spcPts val="1000"/>
                </a:lnSpc>
              </a:pPr>
              <a:r>
                <a:rPr lang="en-US" altLang="zh-CN" sz="1000"/>
                <a:t>net</a:t>
              </a:r>
            </a:p>
          </p:txBody>
        </p:sp>
      </p:grpSp>
      <p:grpSp>
        <p:nvGrpSpPr>
          <p:cNvPr id="96" name="Group 166"/>
          <p:cNvGrpSpPr>
            <a:grpSpLocks/>
          </p:cNvGrpSpPr>
          <p:nvPr/>
        </p:nvGrpSpPr>
        <p:grpSpPr bwMode="auto">
          <a:xfrm>
            <a:off x="8010525" y="4313009"/>
            <a:ext cx="649288" cy="417513"/>
            <a:chOff x="3053396" y="4304255"/>
            <a:chExt cx="648422" cy="418253"/>
          </a:xfrm>
        </p:grpSpPr>
        <p:sp>
          <p:nvSpPr>
            <p:cNvPr id="97"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p>
          </p:txBody>
        </p:sp>
        <p:sp>
          <p:nvSpPr>
            <p:cNvPr id="98" name="TextBox 168"/>
            <p:cNvSpPr txBox="1">
              <a:spLocks noChangeArrowheads="1"/>
            </p:cNvSpPr>
            <p:nvPr/>
          </p:nvSpPr>
          <p:spPr bwMode="auto">
            <a:xfrm>
              <a:off x="3118029" y="4323258"/>
              <a:ext cx="583789" cy="353088"/>
            </a:xfrm>
            <a:prstGeom prst="rect">
              <a:avLst/>
            </a:prstGeom>
            <a:noFill/>
            <a:ln w="9525">
              <a:noFill/>
              <a:miter lim="800000"/>
              <a:headEnd/>
              <a:tailEnd/>
            </a:ln>
          </p:spPr>
          <p:txBody>
            <a:bodyPr wrap="none">
              <a:spAutoFit/>
            </a:bodyPr>
            <a:lstStyle/>
            <a:p>
              <a:pPr algn="ctr">
                <a:lnSpc>
                  <a:spcPts val="1000"/>
                </a:lnSpc>
              </a:pPr>
              <a:r>
                <a:rPr lang="en-US" altLang="zh-CN" sz="1000"/>
                <a:t>access</a:t>
              </a:r>
            </a:p>
            <a:p>
              <a:pPr algn="ctr">
                <a:lnSpc>
                  <a:spcPts val="1000"/>
                </a:lnSpc>
              </a:pPr>
              <a:r>
                <a:rPr lang="en-US" altLang="zh-CN" sz="1000"/>
                <a:t>net</a:t>
              </a:r>
            </a:p>
          </p:txBody>
        </p:sp>
      </p:grpSp>
      <p:sp>
        <p:nvSpPr>
          <p:cNvPr id="99" name="TextBox 179"/>
          <p:cNvSpPr txBox="1">
            <a:spLocks noChangeArrowheads="1"/>
          </p:cNvSpPr>
          <p:nvPr/>
        </p:nvSpPr>
        <p:spPr bwMode="auto">
          <a:xfrm rot="2829263">
            <a:off x="7726362" y="3641497"/>
            <a:ext cx="544513" cy="522288"/>
          </a:xfrm>
          <a:prstGeom prst="rect">
            <a:avLst/>
          </a:prstGeom>
          <a:noFill/>
          <a:ln w="9525">
            <a:noFill/>
            <a:miter lim="800000"/>
            <a:headEnd/>
            <a:tailEnd/>
          </a:ln>
        </p:spPr>
        <p:txBody>
          <a:bodyPr wrap="none">
            <a:spAutoFit/>
          </a:bodyPr>
          <a:lstStyle/>
          <a:p>
            <a:r>
              <a:rPr lang="en-US" altLang="zh-CN" sz="2800">
                <a:solidFill>
                  <a:srgbClr val="0000FF"/>
                </a:solidFill>
              </a:rPr>
              <a:t>…</a:t>
            </a:r>
          </a:p>
        </p:txBody>
      </p:sp>
      <p:grpSp>
        <p:nvGrpSpPr>
          <p:cNvPr id="100" name="Group 135"/>
          <p:cNvGrpSpPr>
            <a:grpSpLocks/>
          </p:cNvGrpSpPr>
          <p:nvPr/>
        </p:nvGrpSpPr>
        <p:grpSpPr bwMode="auto">
          <a:xfrm>
            <a:off x="6334125" y="2763609"/>
            <a:ext cx="649288" cy="417513"/>
            <a:chOff x="3053396" y="4304255"/>
            <a:chExt cx="648422" cy="418253"/>
          </a:xfrm>
        </p:grpSpPr>
        <p:sp>
          <p:nvSpPr>
            <p:cNvPr id="101"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p>
          </p:txBody>
        </p:sp>
        <p:sp>
          <p:nvSpPr>
            <p:cNvPr id="102" name="TextBox 137"/>
            <p:cNvSpPr txBox="1">
              <a:spLocks noChangeArrowheads="1"/>
            </p:cNvSpPr>
            <p:nvPr/>
          </p:nvSpPr>
          <p:spPr bwMode="auto">
            <a:xfrm>
              <a:off x="3118029" y="4323258"/>
              <a:ext cx="583789" cy="353088"/>
            </a:xfrm>
            <a:prstGeom prst="rect">
              <a:avLst/>
            </a:prstGeom>
            <a:noFill/>
            <a:ln w="9525">
              <a:noFill/>
              <a:miter lim="800000"/>
              <a:headEnd/>
              <a:tailEnd/>
            </a:ln>
          </p:spPr>
          <p:txBody>
            <a:bodyPr wrap="none">
              <a:spAutoFit/>
            </a:bodyPr>
            <a:lstStyle/>
            <a:p>
              <a:pPr algn="ctr">
                <a:lnSpc>
                  <a:spcPts val="1000"/>
                </a:lnSpc>
              </a:pPr>
              <a:r>
                <a:rPr lang="en-US" altLang="zh-CN" sz="1000"/>
                <a:t>access</a:t>
              </a:r>
            </a:p>
            <a:p>
              <a:pPr algn="ctr">
                <a:lnSpc>
                  <a:spcPts val="1000"/>
                </a:lnSpc>
              </a:pPr>
              <a:r>
                <a:rPr lang="en-US" altLang="zh-CN" sz="1000"/>
                <a:t>net</a:t>
              </a:r>
            </a:p>
          </p:txBody>
        </p:sp>
      </p:grpSp>
      <p:grpSp>
        <p:nvGrpSpPr>
          <p:cNvPr id="103" name="Group 169"/>
          <p:cNvGrpSpPr>
            <a:grpSpLocks/>
          </p:cNvGrpSpPr>
          <p:nvPr/>
        </p:nvGrpSpPr>
        <p:grpSpPr bwMode="auto">
          <a:xfrm>
            <a:off x="5165725" y="6116409"/>
            <a:ext cx="649288" cy="417513"/>
            <a:chOff x="3053396" y="4304255"/>
            <a:chExt cx="648422" cy="418253"/>
          </a:xfrm>
        </p:grpSpPr>
        <p:sp>
          <p:nvSpPr>
            <p:cNvPr id="104"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p>
          </p:txBody>
        </p:sp>
        <p:sp>
          <p:nvSpPr>
            <p:cNvPr id="105" name="TextBox 171"/>
            <p:cNvSpPr txBox="1">
              <a:spLocks noChangeArrowheads="1"/>
            </p:cNvSpPr>
            <p:nvPr/>
          </p:nvSpPr>
          <p:spPr bwMode="auto">
            <a:xfrm>
              <a:off x="3118029" y="4323258"/>
              <a:ext cx="583789" cy="353088"/>
            </a:xfrm>
            <a:prstGeom prst="rect">
              <a:avLst/>
            </a:prstGeom>
            <a:noFill/>
            <a:ln w="9525">
              <a:noFill/>
              <a:miter lim="800000"/>
              <a:headEnd/>
              <a:tailEnd/>
            </a:ln>
          </p:spPr>
          <p:txBody>
            <a:bodyPr wrap="none">
              <a:spAutoFit/>
            </a:bodyPr>
            <a:lstStyle/>
            <a:p>
              <a:pPr algn="ctr">
                <a:lnSpc>
                  <a:spcPts val="1000"/>
                </a:lnSpc>
              </a:pPr>
              <a:r>
                <a:rPr lang="en-US" altLang="zh-CN" sz="1000"/>
                <a:t>access</a:t>
              </a:r>
            </a:p>
            <a:p>
              <a:pPr algn="ctr">
                <a:lnSpc>
                  <a:spcPts val="1000"/>
                </a:lnSpc>
              </a:pPr>
              <a:r>
                <a:rPr lang="en-US" altLang="zh-CN" sz="1000"/>
                <a:t>net</a:t>
              </a:r>
            </a:p>
          </p:txBody>
        </p:sp>
      </p:grpSp>
      <p:grpSp>
        <p:nvGrpSpPr>
          <p:cNvPr id="106" name="Group 172"/>
          <p:cNvGrpSpPr>
            <a:grpSpLocks/>
          </p:cNvGrpSpPr>
          <p:nvPr/>
        </p:nvGrpSpPr>
        <p:grpSpPr bwMode="auto">
          <a:xfrm>
            <a:off x="4251325" y="6256109"/>
            <a:ext cx="649288" cy="417513"/>
            <a:chOff x="3053396" y="4304255"/>
            <a:chExt cx="648422" cy="418253"/>
          </a:xfrm>
        </p:grpSpPr>
        <p:sp>
          <p:nvSpPr>
            <p:cNvPr id="107"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p>
          </p:txBody>
        </p:sp>
        <p:sp>
          <p:nvSpPr>
            <p:cNvPr id="108" name="TextBox 174"/>
            <p:cNvSpPr txBox="1">
              <a:spLocks noChangeArrowheads="1"/>
            </p:cNvSpPr>
            <p:nvPr/>
          </p:nvSpPr>
          <p:spPr bwMode="auto">
            <a:xfrm>
              <a:off x="3118029" y="4323258"/>
              <a:ext cx="583789" cy="353088"/>
            </a:xfrm>
            <a:prstGeom prst="rect">
              <a:avLst/>
            </a:prstGeom>
            <a:noFill/>
            <a:ln w="9525">
              <a:noFill/>
              <a:miter lim="800000"/>
              <a:headEnd/>
              <a:tailEnd/>
            </a:ln>
          </p:spPr>
          <p:txBody>
            <a:bodyPr wrap="none">
              <a:spAutoFit/>
            </a:bodyPr>
            <a:lstStyle/>
            <a:p>
              <a:pPr algn="ctr">
                <a:lnSpc>
                  <a:spcPts val="1000"/>
                </a:lnSpc>
              </a:pPr>
              <a:r>
                <a:rPr lang="en-US" altLang="zh-CN" sz="1000"/>
                <a:t>access</a:t>
              </a:r>
            </a:p>
            <a:p>
              <a:pPr algn="ctr">
                <a:lnSpc>
                  <a:spcPts val="1000"/>
                </a:lnSpc>
              </a:pPr>
              <a:r>
                <a:rPr lang="en-US" altLang="zh-CN" sz="1000"/>
                <a:t>net</a:t>
              </a:r>
            </a:p>
          </p:txBody>
        </p:sp>
      </p:grpSp>
      <p:grpSp>
        <p:nvGrpSpPr>
          <p:cNvPr id="109" name="Group 175"/>
          <p:cNvGrpSpPr>
            <a:grpSpLocks/>
          </p:cNvGrpSpPr>
          <p:nvPr/>
        </p:nvGrpSpPr>
        <p:grpSpPr bwMode="auto">
          <a:xfrm>
            <a:off x="3032125" y="6103709"/>
            <a:ext cx="649288" cy="417513"/>
            <a:chOff x="3053396" y="4304255"/>
            <a:chExt cx="648422" cy="418253"/>
          </a:xfrm>
        </p:grpSpPr>
        <p:sp>
          <p:nvSpPr>
            <p:cNvPr id="110"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p>
          </p:txBody>
        </p:sp>
        <p:sp>
          <p:nvSpPr>
            <p:cNvPr id="111" name="TextBox 177"/>
            <p:cNvSpPr txBox="1">
              <a:spLocks noChangeArrowheads="1"/>
            </p:cNvSpPr>
            <p:nvPr/>
          </p:nvSpPr>
          <p:spPr bwMode="auto">
            <a:xfrm>
              <a:off x="3118029" y="4323258"/>
              <a:ext cx="583789" cy="353088"/>
            </a:xfrm>
            <a:prstGeom prst="rect">
              <a:avLst/>
            </a:prstGeom>
            <a:noFill/>
            <a:ln w="9525">
              <a:noFill/>
              <a:miter lim="800000"/>
              <a:headEnd/>
              <a:tailEnd/>
            </a:ln>
          </p:spPr>
          <p:txBody>
            <a:bodyPr wrap="none">
              <a:spAutoFit/>
            </a:bodyPr>
            <a:lstStyle/>
            <a:p>
              <a:pPr algn="ctr">
                <a:lnSpc>
                  <a:spcPts val="1000"/>
                </a:lnSpc>
              </a:pPr>
              <a:r>
                <a:rPr lang="en-US" altLang="zh-CN" sz="1000"/>
                <a:t>access</a:t>
              </a:r>
            </a:p>
            <a:p>
              <a:pPr algn="ctr">
                <a:lnSpc>
                  <a:spcPts val="1000"/>
                </a:lnSpc>
              </a:pPr>
              <a:r>
                <a:rPr lang="en-US" altLang="zh-CN" sz="1000"/>
                <a:t>net</a:t>
              </a:r>
            </a:p>
          </p:txBody>
        </p:sp>
      </p:grpSp>
      <p:sp>
        <p:nvSpPr>
          <p:cNvPr id="112" name="TextBox 180"/>
          <p:cNvSpPr txBox="1">
            <a:spLocks noChangeArrowheads="1"/>
          </p:cNvSpPr>
          <p:nvPr/>
        </p:nvSpPr>
        <p:spPr bwMode="auto">
          <a:xfrm rot="9845918">
            <a:off x="6394450" y="6152922"/>
            <a:ext cx="544513" cy="523875"/>
          </a:xfrm>
          <a:prstGeom prst="rect">
            <a:avLst/>
          </a:prstGeom>
          <a:noFill/>
          <a:ln w="9525">
            <a:noFill/>
            <a:miter lim="800000"/>
            <a:headEnd/>
            <a:tailEnd/>
          </a:ln>
        </p:spPr>
        <p:txBody>
          <a:bodyPr wrap="none">
            <a:spAutoFit/>
          </a:bodyPr>
          <a:lstStyle/>
          <a:p>
            <a:r>
              <a:rPr lang="en-US" altLang="zh-CN" sz="2800">
                <a:solidFill>
                  <a:srgbClr val="0000FF"/>
                </a:solidFill>
              </a:rPr>
              <a:t>…</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down)">
                                      <p:cBhvr>
                                        <p:cTn id="7" dur="500"/>
                                        <p:tgtEl>
                                          <p:spTgt spid="14"/>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35"/>
                                        </p:tgtEl>
                                        <p:attrNameLst>
                                          <p:attrName>style.visibility</p:attrName>
                                        </p:attrNameLst>
                                      </p:cBhvr>
                                      <p:to>
                                        <p:strVal val="visible"/>
                                      </p:to>
                                    </p:set>
                                    <p:animEffect transition="in" filter="wipe(up)">
                                      <p:cBhvr>
                                        <p:cTn id="11" dur="1000"/>
                                        <p:tgtEl>
                                          <p:spTgt spid="35"/>
                                        </p:tgtEl>
                                      </p:cBhvr>
                                    </p:animEffect>
                                  </p:childTnLst>
                                </p:cTn>
                              </p:par>
                            </p:childTnLst>
                          </p:cTn>
                        </p:par>
                        <p:par>
                          <p:cTn id="12" fill="hold">
                            <p:stCondLst>
                              <p:cond delay="1500"/>
                            </p:stCondLst>
                            <p:childTnLst>
                              <p:par>
                                <p:cTn id="13" presetID="22" presetClass="entr" presetSubtype="1" fill="hold" nodeType="afterEffect">
                                  <p:stCondLst>
                                    <p:cond delay="0"/>
                                  </p:stCondLst>
                                  <p:childTnLst>
                                    <p:set>
                                      <p:cBhvr>
                                        <p:cTn id="14" dur="1" fill="hold">
                                          <p:stCondLst>
                                            <p:cond delay="0"/>
                                          </p:stCondLst>
                                        </p:cTn>
                                        <p:tgtEl>
                                          <p:spTgt spid="51"/>
                                        </p:tgtEl>
                                        <p:attrNameLst>
                                          <p:attrName>style.visibility</p:attrName>
                                        </p:attrNameLst>
                                      </p:cBhvr>
                                      <p:to>
                                        <p:strVal val="visible"/>
                                      </p:to>
                                    </p:set>
                                    <p:animEffect transition="in" filter="wipe(up)">
                                      <p:cBhvr>
                                        <p:cTn id="15" dur="1000"/>
                                        <p:tgtEl>
                                          <p:spTgt spid="51"/>
                                        </p:tgtEl>
                                      </p:cBhvr>
                                    </p:animEffect>
                                  </p:childTnLst>
                                </p:cTn>
                              </p:par>
                            </p:childTnLst>
                          </p:cTn>
                        </p:par>
                        <p:par>
                          <p:cTn id="16" fill="hold">
                            <p:stCondLst>
                              <p:cond delay="2500"/>
                            </p:stCondLst>
                            <p:childTnLst>
                              <p:par>
                                <p:cTn id="17" presetID="9" presetClass="entr" presetSubtype="0" fill="hold" grpId="0" nodeType="afterEffect">
                                  <p:stCondLst>
                                    <p:cond delay="0"/>
                                  </p:stCondLst>
                                  <p:childTnLst>
                                    <p:set>
                                      <p:cBhvr>
                                        <p:cTn id="18" dur="1" fill="hold">
                                          <p:stCondLst>
                                            <p:cond delay="0"/>
                                          </p:stCondLst>
                                        </p:cTn>
                                        <p:tgtEl>
                                          <p:spTgt spid="67"/>
                                        </p:tgtEl>
                                        <p:attrNameLst>
                                          <p:attrName>style.visibility</p:attrName>
                                        </p:attrNameLst>
                                      </p:cBhvr>
                                      <p:to>
                                        <p:strVal val="visible"/>
                                      </p:to>
                                    </p:set>
                                    <p:animEffect transition="in" filter="dissolve">
                                      <p:cBhvr>
                                        <p:cTn id="19" dur="16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因特网的结构：网络的网络</a:t>
            </a:r>
          </a:p>
        </p:txBody>
      </p:sp>
      <p:sp>
        <p:nvSpPr>
          <p:cNvPr id="4" name="灯片编号占位符 3"/>
          <p:cNvSpPr>
            <a:spLocks noGrp="1"/>
          </p:cNvSpPr>
          <p:nvPr>
            <p:ph type="sldNum" sz="quarter" idx="12"/>
          </p:nvPr>
        </p:nvSpPr>
        <p:spPr/>
        <p:txBody>
          <a:bodyPr/>
          <a:lstStyle/>
          <a:p>
            <a:fld id="{E3FA5FAF-8A25-4B6E-94B7-5CA30A873E9A}" type="slidenum">
              <a:rPr lang="zh-CN" altLang="en-US" smtClean="0"/>
              <a:pPr/>
              <a:t>39</a:t>
            </a:fld>
            <a:endParaRPr lang="zh-CN" altLang="en-US"/>
          </a:p>
        </p:txBody>
      </p:sp>
      <p:sp>
        <p:nvSpPr>
          <p:cNvPr id="5" name="Rectangle 3"/>
          <p:cNvSpPr txBox="1">
            <a:spLocks noChangeArrowheads="1"/>
          </p:cNvSpPr>
          <p:nvPr/>
        </p:nvSpPr>
        <p:spPr bwMode="auto">
          <a:xfrm>
            <a:off x="473075" y="1700808"/>
            <a:ext cx="8204200" cy="6731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lnSpc>
                <a:spcPct val="85000"/>
              </a:lnSpc>
              <a:spcBef>
                <a:spcPct val="20000"/>
              </a:spcBef>
              <a:buClr>
                <a:srgbClr val="000099"/>
              </a:buClr>
              <a:buSzPct val="75000"/>
              <a:buFont typeface="Wingdings" pitchFamily="2" charset="2"/>
              <a:buNone/>
            </a:pPr>
            <a:r>
              <a:rPr lang="zh-CN" altLang="en-US" sz="2000" dirty="0">
                <a:solidFill>
                  <a:srgbClr val="CC0000"/>
                </a:solidFill>
                <a:latin typeface="Gill Sans MT" pitchFamily="34" charset="0"/>
              </a:rPr>
              <a:t>方案</a:t>
            </a:r>
            <a:r>
              <a:rPr lang="en-US" altLang="zh-CN" sz="2000" dirty="0">
                <a:solidFill>
                  <a:srgbClr val="CC0000"/>
                </a:solidFill>
                <a:latin typeface="Gill Sans MT" pitchFamily="34" charset="0"/>
              </a:rPr>
              <a:t>2</a:t>
            </a:r>
            <a:r>
              <a:rPr lang="zh-CN" altLang="en-US" sz="2000" dirty="0">
                <a:solidFill>
                  <a:srgbClr val="CC0000"/>
                </a:solidFill>
                <a:latin typeface="Gill Sans MT" pitchFamily="34" charset="0"/>
              </a:rPr>
              <a:t>：</a:t>
            </a:r>
            <a:r>
              <a:rPr lang="zh-CN" altLang="en-US" sz="2000" dirty="0">
                <a:latin typeface="Gill Sans MT" pitchFamily="34" charset="0"/>
              </a:rPr>
              <a:t>将接入</a:t>
            </a:r>
            <a:r>
              <a:rPr lang="en-US" altLang="zh-CN" sz="2000" dirty="0">
                <a:latin typeface="Gill Sans MT" pitchFamily="34" charset="0"/>
              </a:rPr>
              <a:t>ISP</a:t>
            </a:r>
            <a:r>
              <a:rPr lang="zh-CN" altLang="en-US" sz="2000" dirty="0">
                <a:latin typeface="Gill Sans MT" pitchFamily="34" charset="0"/>
              </a:rPr>
              <a:t>连接到一个全球转接</a:t>
            </a:r>
            <a:r>
              <a:rPr lang="en-US" altLang="zh-CN" sz="2000" dirty="0">
                <a:latin typeface="Gill Sans MT" pitchFamily="34" charset="0"/>
              </a:rPr>
              <a:t>ISP</a:t>
            </a:r>
            <a:r>
              <a:rPr lang="zh-CN" altLang="en-US" sz="2000" dirty="0">
                <a:latin typeface="Gill Sans MT" pitchFamily="34" charset="0"/>
              </a:rPr>
              <a:t>？</a:t>
            </a:r>
            <a:endParaRPr lang="en-US" altLang="zh-CN" sz="2000" dirty="0">
              <a:latin typeface="Gill Sans MT" pitchFamily="34" charset="0"/>
            </a:endParaRPr>
          </a:p>
          <a:p>
            <a:pPr eaLnBrk="1" hangingPunct="1">
              <a:lnSpc>
                <a:spcPct val="85000"/>
              </a:lnSpc>
              <a:spcBef>
                <a:spcPct val="20000"/>
              </a:spcBef>
              <a:buClr>
                <a:srgbClr val="000099"/>
              </a:buClr>
              <a:buSzPct val="75000"/>
              <a:buFont typeface="Wingdings" pitchFamily="2" charset="2"/>
              <a:buNone/>
            </a:pPr>
            <a:r>
              <a:rPr lang="zh-CN" altLang="en-US" sz="2000" dirty="0">
                <a:latin typeface="Gill Sans MT" pitchFamily="34" charset="0"/>
              </a:rPr>
              <a:t>接入</a:t>
            </a:r>
            <a:r>
              <a:rPr lang="en-US" altLang="zh-CN" sz="2000" dirty="0">
                <a:latin typeface="Gill Sans MT" pitchFamily="34" charset="0"/>
              </a:rPr>
              <a:t>ISP</a:t>
            </a:r>
            <a:r>
              <a:rPr lang="zh-CN" altLang="en-US" sz="2000" dirty="0">
                <a:latin typeface="Gill Sans MT" pitchFamily="34" charset="0"/>
              </a:rPr>
              <a:t>和全球转接</a:t>
            </a:r>
            <a:r>
              <a:rPr lang="en-US" altLang="zh-CN" sz="2000" dirty="0">
                <a:latin typeface="Gill Sans MT" pitchFamily="34" charset="0"/>
              </a:rPr>
              <a:t>ISP</a:t>
            </a:r>
            <a:r>
              <a:rPr lang="zh-CN" altLang="en-US" sz="2000" dirty="0">
                <a:latin typeface="Gill Sans MT" pitchFamily="34" charset="0"/>
              </a:rPr>
              <a:t>形成</a:t>
            </a:r>
            <a:r>
              <a:rPr lang="zh-CN" altLang="en-US" sz="2000" dirty="0">
                <a:solidFill>
                  <a:srgbClr val="C00000"/>
                </a:solidFill>
                <a:latin typeface="Gill Sans MT" pitchFamily="34" charset="0"/>
              </a:rPr>
              <a:t>客户</a:t>
            </a:r>
            <a:r>
              <a:rPr lang="zh-CN" altLang="en-US" sz="2000" dirty="0">
                <a:latin typeface="Gill Sans MT" pitchFamily="34" charset="0"/>
              </a:rPr>
              <a:t>和</a:t>
            </a:r>
            <a:r>
              <a:rPr lang="zh-CN" altLang="en-US" sz="2000" dirty="0">
                <a:solidFill>
                  <a:srgbClr val="C00000"/>
                </a:solidFill>
                <a:latin typeface="Gill Sans MT" pitchFamily="34" charset="0"/>
              </a:rPr>
              <a:t>提供商</a:t>
            </a:r>
            <a:r>
              <a:rPr lang="zh-CN" altLang="en-US" sz="2000" dirty="0">
                <a:latin typeface="Gill Sans MT" pitchFamily="34" charset="0"/>
              </a:rPr>
              <a:t>的关系。</a:t>
            </a:r>
            <a:endParaRPr lang="en-US" altLang="zh-CN" sz="2000" dirty="0">
              <a:latin typeface="Gill Sans MT" pitchFamily="34" charset="0"/>
            </a:endParaRPr>
          </a:p>
        </p:txBody>
      </p:sp>
      <p:grpSp>
        <p:nvGrpSpPr>
          <p:cNvPr id="6" name="Group 5"/>
          <p:cNvGrpSpPr>
            <a:grpSpLocks/>
          </p:cNvGrpSpPr>
          <p:nvPr/>
        </p:nvGrpSpPr>
        <p:grpSpPr bwMode="auto">
          <a:xfrm>
            <a:off x="450850" y="2254076"/>
            <a:ext cx="8437563" cy="4559300"/>
            <a:chOff x="154891" y="1905681"/>
            <a:chExt cx="8436427" cy="4559651"/>
          </a:xfrm>
        </p:grpSpPr>
        <p:grpSp>
          <p:nvGrpSpPr>
            <p:cNvPr id="7" name="Group 2"/>
            <p:cNvGrpSpPr>
              <a:grpSpLocks/>
            </p:cNvGrpSpPr>
            <p:nvPr/>
          </p:nvGrpSpPr>
          <p:grpSpPr bwMode="auto">
            <a:xfrm>
              <a:off x="1529396" y="2297655"/>
              <a:ext cx="648422" cy="418253"/>
              <a:chOff x="3053396" y="4304255"/>
              <a:chExt cx="648422" cy="418253"/>
            </a:xfrm>
          </p:grpSpPr>
          <p:sp>
            <p:nvSpPr>
              <p:cNvPr id="59"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p>
            </p:txBody>
          </p:sp>
          <p:sp>
            <p:nvSpPr>
              <p:cNvPr id="60" name="TextBox 1"/>
              <p:cNvSpPr txBox="1">
                <a:spLocks noChangeArrowheads="1"/>
              </p:cNvSpPr>
              <p:nvPr/>
            </p:nvSpPr>
            <p:spPr bwMode="auto">
              <a:xfrm>
                <a:off x="3118029" y="4323258"/>
                <a:ext cx="583789" cy="353088"/>
              </a:xfrm>
              <a:prstGeom prst="rect">
                <a:avLst/>
              </a:prstGeom>
              <a:noFill/>
              <a:ln w="9525">
                <a:noFill/>
                <a:miter lim="800000"/>
                <a:headEnd/>
                <a:tailEnd/>
              </a:ln>
            </p:spPr>
            <p:txBody>
              <a:bodyPr wrap="none">
                <a:spAutoFit/>
              </a:bodyPr>
              <a:lstStyle/>
              <a:p>
                <a:pPr algn="ctr">
                  <a:lnSpc>
                    <a:spcPts val="1000"/>
                  </a:lnSpc>
                </a:pPr>
                <a:r>
                  <a:rPr lang="en-US" altLang="zh-CN" sz="1000"/>
                  <a:t>access</a:t>
                </a:r>
              </a:p>
              <a:p>
                <a:pPr algn="ctr">
                  <a:lnSpc>
                    <a:spcPts val="1000"/>
                  </a:lnSpc>
                </a:pPr>
                <a:r>
                  <a:rPr lang="en-US" altLang="zh-CN" sz="1000"/>
                  <a:t>net</a:t>
                </a:r>
              </a:p>
            </p:txBody>
          </p:sp>
        </p:grpSp>
        <p:grpSp>
          <p:nvGrpSpPr>
            <p:cNvPr id="8" name="Group 131"/>
            <p:cNvGrpSpPr>
              <a:grpSpLocks/>
            </p:cNvGrpSpPr>
            <p:nvPr/>
          </p:nvGrpSpPr>
          <p:grpSpPr bwMode="auto">
            <a:xfrm>
              <a:off x="373696" y="3097755"/>
              <a:ext cx="648422" cy="418253"/>
              <a:chOff x="3053396" y="4304255"/>
              <a:chExt cx="648422" cy="418253"/>
            </a:xfrm>
          </p:grpSpPr>
          <p:sp>
            <p:nvSpPr>
              <p:cNvPr id="57"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p>
            </p:txBody>
          </p:sp>
          <p:sp>
            <p:nvSpPr>
              <p:cNvPr id="58" name="TextBox 133"/>
              <p:cNvSpPr txBox="1">
                <a:spLocks noChangeArrowheads="1"/>
              </p:cNvSpPr>
              <p:nvPr/>
            </p:nvSpPr>
            <p:spPr bwMode="auto">
              <a:xfrm>
                <a:off x="3118029" y="4323258"/>
                <a:ext cx="583789" cy="353088"/>
              </a:xfrm>
              <a:prstGeom prst="rect">
                <a:avLst/>
              </a:prstGeom>
              <a:noFill/>
              <a:ln w="9525">
                <a:noFill/>
                <a:miter lim="800000"/>
                <a:headEnd/>
                <a:tailEnd/>
              </a:ln>
            </p:spPr>
            <p:txBody>
              <a:bodyPr wrap="none">
                <a:spAutoFit/>
              </a:bodyPr>
              <a:lstStyle/>
              <a:p>
                <a:pPr algn="ctr">
                  <a:lnSpc>
                    <a:spcPts val="1000"/>
                  </a:lnSpc>
                </a:pPr>
                <a:r>
                  <a:rPr lang="en-US" altLang="zh-CN" sz="1000"/>
                  <a:t>access</a:t>
                </a:r>
              </a:p>
              <a:p>
                <a:pPr algn="ctr">
                  <a:lnSpc>
                    <a:spcPts val="1000"/>
                  </a:lnSpc>
                </a:pPr>
                <a:r>
                  <a:rPr lang="en-US" altLang="zh-CN" sz="1000"/>
                  <a:t>net</a:t>
                </a:r>
              </a:p>
            </p:txBody>
          </p:sp>
        </p:grpSp>
        <p:grpSp>
          <p:nvGrpSpPr>
            <p:cNvPr id="9" name="Group 135"/>
            <p:cNvGrpSpPr>
              <a:grpSpLocks/>
            </p:cNvGrpSpPr>
            <p:nvPr/>
          </p:nvGrpSpPr>
          <p:grpSpPr bwMode="auto">
            <a:xfrm>
              <a:off x="6037896" y="2551655"/>
              <a:ext cx="648422" cy="418253"/>
              <a:chOff x="3053396" y="4304255"/>
              <a:chExt cx="648422" cy="418253"/>
            </a:xfrm>
          </p:grpSpPr>
          <p:sp>
            <p:nvSpPr>
              <p:cNvPr id="55"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p>
            </p:txBody>
          </p:sp>
          <p:sp>
            <p:nvSpPr>
              <p:cNvPr id="56" name="TextBox 137"/>
              <p:cNvSpPr txBox="1">
                <a:spLocks noChangeArrowheads="1"/>
              </p:cNvSpPr>
              <p:nvPr/>
            </p:nvSpPr>
            <p:spPr bwMode="auto">
              <a:xfrm>
                <a:off x="3118029" y="4323258"/>
                <a:ext cx="583789" cy="353088"/>
              </a:xfrm>
              <a:prstGeom prst="rect">
                <a:avLst/>
              </a:prstGeom>
              <a:noFill/>
              <a:ln w="9525">
                <a:noFill/>
                <a:miter lim="800000"/>
                <a:headEnd/>
                <a:tailEnd/>
              </a:ln>
            </p:spPr>
            <p:txBody>
              <a:bodyPr wrap="none">
                <a:spAutoFit/>
              </a:bodyPr>
              <a:lstStyle/>
              <a:p>
                <a:pPr algn="ctr">
                  <a:lnSpc>
                    <a:spcPts val="1000"/>
                  </a:lnSpc>
                </a:pPr>
                <a:r>
                  <a:rPr lang="en-US" altLang="zh-CN" sz="1000"/>
                  <a:t>access</a:t>
                </a:r>
              </a:p>
              <a:p>
                <a:pPr algn="ctr">
                  <a:lnSpc>
                    <a:spcPts val="1000"/>
                  </a:lnSpc>
                </a:pPr>
                <a:r>
                  <a:rPr lang="en-US" altLang="zh-CN" sz="1000"/>
                  <a:t>net</a:t>
                </a:r>
              </a:p>
            </p:txBody>
          </p:sp>
        </p:grpSp>
        <p:grpSp>
          <p:nvGrpSpPr>
            <p:cNvPr id="10" name="Group 138"/>
            <p:cNvGrpSpPr>
              <a:grpSpLocks/>
            </p:cNvGrpSpPr>
            <p:nvPr/>
          </p:nvGrpSpPr>
          <p:grpSpPr bwMode="auto">
            <a:xfrm>
              <a:off x="945196" y="5409155"/>
              <a:ext cx="648422" cy="418253"/>
              <a:chOff x="3053396" y="4304255"/>
              <a:chExt cx="648422" cy="418253"/>
            </a:xfrm>
          </p:grpSpPr>
          <p:sp>
            <p:nvSpPr>
              <p:cNvPr id="53"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p>
            </p:txBody>
          </p:sp>
          <p:sp>
            <p:nvSpPr>
              <p:cNvPr id="54" name="TextBox 140"/>
              <p:cNvSpPr txBox="1">
                <a:spLocks noChangeArrowheads="1"/>
              </p:cNvSpPr>
              <p:nvPr/>
            </p:nvSpPr>
            <p:spPr bwMode="auto">
              <a:xfrm>
                <a:off x="3118029" y="4323258"/>
                <a:ext cx="583789" cy="353088"/>
              </a:xfrm>
              <a:prstGeom prst="rect">
                <a:avLst/>
              </a:prstGeom>
              <a:noFill/>
              <a:ln w="9525">
                <a:noFill/>
                <a:miter lim="800000"/>
                <a:headEnd/>
                <a:tailEnd/>
              </a:ln>
            </p:spPr>
            <p:txBody>
              <a:bodyPr wrap="none">
                <a:spAutoFit/>
              </a:bodyPr>
              <a:lstStyle/>
              <a:p>
                <a:pPr algn="ctr">
                  <a:lnSpc>
                    <a:spcPts val="1000"/>
                  </a:lnSpc>
                </a:pPr>
                <a:r>
                  <a:rPr lang="en-US" altLang="zh-CN" sz="1000"/>
                  <a:t>access</a:t>
                </a:r>
              </a:p>
              <a:p>
                <a:pPr algn="ctr">
                  <a:lnSpc>
                    <a:spcPts val="1000"/>
                  </a:lnSpc>
                </a:pPr>
                <a:r>
                  <a:rPr lang="en-US" altLang="zh-CN" sz="1000"/>
                  <a:t>net</a:t>
                </a:r>
              </a:p>
            </p:txBody>
          </p:sp>
        </p:grpSp>
        <p:grpSp>
          <p:nvGrpSpPr>
            <p:cNvPr id="11" name="Group 141"/>
            <p:cNvGrpSpPr>
              <a:grpSpLocks/>
            </p:cNvGrpSpPr>
            <p:nvPr/>
          </p:nvGrpSpPr>
          <p:grpSpPr bwMode="auto">
            <a:xfrm>
              <a:off x="526096" y="4786855"/>
              <a:ext cx="648422" cy="418253"/>
              <a:chOff x="3053396" y="4304255"/>
              <a:chExt cx="648422" cy="418253"/>
            </a:xfrm>
          </p:grpSpPr>
          <p:sp>
            <p:nvSpPr>
              <p:cNvPr id="51"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p>
            </p:txBody>
          </p:sp>
          <p:sp>
            <p:nvSpPr>
              <p:cNvPr id="52" name="TextBox 143"/>
              <p:cNvSpPr txBox="1">
                <a:spLocks noChangeArrowheads="1"/>
              </p:cNvSpPr>
              <p:nvPr/>
            </p:nvSpPr>
            <p:spPr bwMode="auto">
              <a:xfrm>
                <a:off x="3118029" y="4323258"/>
                <a:ext cx="583789" cy="353088"/>
              </a:xfrm>
              <a:prstGeom prst="rect">
                <a:avLst/>
              </a:prstGeom>
              <a:noFill/>
              <a:ln w="9525">
                <a:noFill/>
                <a:miter lim="800000"/>
                <a:headEnd/>
                <a:tailEnd/>
              </a:ln>
            </p:spPr>
            <p:txBody>
              <a:bodyPr wrap="none">
                <a:spAutoFit/>
              </a:bodyPr>
              <a:lstStyle/>
              <a:p>
                <a:pPr algn="ctr">
                  <a:lnSpc>
                    <a:spcPts val="1000"/>
                  </a:lnSpc>
                </a:pPr>
                <a:r>
                  <a:rPr lang="en-US" altLang="zh-CN" sz="1000"/>
                  <a:t>access</a:t>
                </a:r>
              </a:p>
              <a:p>
                <a:pPr algn="ctr">
                  <a:lnSpc>
                    <a:spcPts val="1000"/>
                  </a:lnSpc>
                </a:pPr>
                <a:r>
                  <a:rPr lang="en-US" altLang="zh-CN" sz="1000"/>
                  <a:t>net</a:t>
                </a:r>
              </a:p>
            </p:txBody>
          </p:sp>
        </p:grpSp>
        <p:grpSp>
          <p:nvGrpSpPr>
            <p:cNvPr id="12" name="Group 144"/>
            <p:cNvGrpSpPr>
              <a:grpSpLocks/>
            </p:cNvGrpSpPr>
            <p:nvPr/>
          </p:nvGrpSpPr>
          <p:grpSpPr bwMode="auto">
            <a:xfrm>
              <a:off x="297496" y="4126455"/>
              <a:ext cx="648422" cy="418253"/>
              <a:chOff x="3053396" y="4304255"/>
              <a:chExt cx="648422" cy="418253"/>
            </a:xfrm>
          </p:grpSpPr>
          <p:sp>
            <p:nvSpPr>
              <p:cNvPr id="49"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p>
            </p:txBody>
          </p:sp>
          <p:sp>
            <p:nvSpPr>
              <p:cNvPr id="50" name="TextBox 146"/>
              <p:cNvSpPr txBox="1">
                <a:spLocks noChangeArrowheads="1"/>
              </p:cNvSpPr>
              <p:nvPr/>
            </p:nvSpPr>
            <p:spPr bwMode="auto">
              <a:xfrm>
                <a:off x="3118029" y="4323258"/>
                <a:ext cx="583789" cy="353088"/>
              </a:xfrm>
              <a:prstGeom prst="rect">
                <a:avLst/>
              </a:prstGeom>
              <a:noFill/>
              <a:ln w="9525">
                <a:noFill/>
                <a:miter lim="800000"/>
                <a:headEnd/>
                <a:tailEnd/>
              </a:ln>
            </p:spPr>
            <p:txBody>
              <a:bodyPr wrap="none">
                <a:spAutoFit/>
              </a:bodyPr>
              <a:lstStyle/>
              <a:p>
                <a:pPr algn="ctr">
                  <a:lnSpc>
                    <a:spcPts val="1000"/>
                  </a:lnSpc>
                </a:pPr>
                <a:r>
                  <a:rPr lang="en-US" altLang="zh-CN" sz="1000"/>
                  <a:t>access</a:t>
                </a:r>
              </a:p>
              <a:p>
                <a:pPr algn="ctr">
                  <a:lnSpc>
                    <a:spcPts val="1000"/>
                  </a:lnSpc>
                </a:pPr>
                <a:r>
                  <a:rPr lang="en-US" altLang="zh-CN" sz="1000"/>
                  <a:t>net</a:t>
                </a:r>
              </a:p>
            </p:txBody>
          </p:sp>
        </p:grpSp>
        <p:grpSp>
          <p:nvGrpSpPr>
            <p:cNvPr id="13" name="Group 147"/>
            <p:cNvGrpSpPr>
              <a:grpSpLocks/>
            </p:cNvGrpSpPr>
            <p:nvPr/>
          </p:nvGrpSpPr>
          <p:grpSpPr bwMode="auto">
            <a:xfrm>
              <a:off x="6787196" y="2983455"/>
              <a:ext cx="648422" cy="418253"/>
              <a:chOff x="3053396" y="4304255"/>
              <a:chExt cx="648422" cy="418253"/>
            </a:xfrm>
          </p:grpSpPr>
          <p:sp>
            <p:nvSpPr>
              <p:cNvPr id="47"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p>
            </p:txBody>
          </p:sp>
          <p:sp>
            <p:nvSpPr>
              <p:cNvPr id="48" name="TextBox 149"/>
              <p:cNvSpPr txBox="1">
                <a:spLocks noChangeArrowheads="1"/>
              </p:cNvSpPr>
              <p:nvPr/>
            </p:nvSpPr>
            <p:spPr bwMode="auto">
              <a:xfrm>
                <a:off x="3118029" y="4323258"/>
                <a:ext cx="583789" cy="353088"/>
              </a:xfrm>
              <a:prstGeom prst="rect">
                <a:avLst/>
              </a:prstGeom>
              <a:noFill/>
              <a:ln w="9525">
                <a:noFill/>
                <a:miter lim="800000"/>
                <a:headEnd/>
                <a:tailEnd/>
              </a:ln>
            </p:spPr>
            <p:txBody>
              <a:bodyPr wrap="none">
                <a:spAutoFit/>
              </a:bodyPr>
              <a:lstStyle/>
              <a:p>
                <a:pPr algn="ctr">
                  <a:lnSpc>
                    <a:spcPts val="1000"/>
                  </a:lnSpc>
                </a:pPr>
                <a:r>
                  <a:rPr lang="en-US" altLang="zh-CN" sz="1000"/>
                  <a:t>access</a:t>
                </a:r>
              </a:p>
              <a:p>
                <a:pPr algn="ctr">
                  <a:lnSpc>
                    <a:spcPts val="1000"/>
                  </a:lnSpc>
                </a:pPr>
                <a:r>
                  <a:rPr lang="en-US" altLang="zh-CN" sz="1000"/>
                  <a:t>net</a:t>
                </a:r>
              </a:p>
            </p:txBody>
          </p:sp>
        </p:grpSp>
        <p:grpSp>
          <p:nvGrpSpPr>
            <p:cNvPr id="14" name="Group 150"/>
            <p:cNvGrpSpPr>
              <a:grpSpLocks/>
            </p:cNvGrpSpPr>
            <p:nvPr/>
          </p:nvGrpSpPr>
          <p:grpSpPr bwMode="auto">
            <a:xfrm>
              <a:off x="3129596" y="2056355"/>
              <a:ext cx="648422" cy="418253"/>
              <a:chOff x="3053396" y="4304255"/>
              <a:chExt cx="648422" cy="418253"/>
            </a:xfrm>
          </p:grpSpPr>
          <p:sp>
            <p:nvSpPr>
              <p:cNvPr id="45"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p>
            </p:txBody>
          </p:sp>
          <p:sp>
            <p:nvSpPr>
              <p:cNvPr id="46" name="TextBox 152"/>
              <p:cNvSpPr txBox="1">
                <a:spLocks noChangeArrowheads="1"/>
              </p:cNvSpPr>
              <p:nvPr/>
            </p:nvSpPr>
            <p:spPr bwMode="auto">
              <a:xfrm>
                <a:off x="3118029" y="4323258"/>
                <a:ext cx="583789" cy="353088"/>
              </a:xfrm>
              <a:prstGeom prst="rect">
                <a:avLst/>
              </a:prstGeom>
              <a:noFill/>
              <a:ln w="9525">
                <a:noFill/>
                <a:miter lim="800000"/>
                <a:headEnd/>
                <a:tailEnd/>
              </a:ln>
            </p:spPr>
            <p:txBody>
              <a:bodyPr wrap="none">
                <a:spAutoFit/>
              </a:bodyPr>
              <a:lstStyle/>
              <a:p>
                <a:pPr algn="ctr">
                  <a:lnSpc>
                    <a:spcPts val="1000"/>
                  </a:lnSpc>
                </a:pPr>
                <a:r>
                  <a:rPr lang="en-US" altLang="zh-CN" sz="1000"/>
                  <a:t>access</a:t>
                </a:r>
              </a:p>
              <a:p>
                <a:pPr algn="ctr">
                  <a:lnSpc>
                    <a:spcPts val="1000"/>
                  </a:lnSpc>
                </a:pPr>
                <a:r>
                  <a:rPr lang="en-US" altLang="zh-CN" sz="1000"/>
                  <a:t>net</a:t>
                </a:r>
              </a:p>
            </p:txBody>
          </p:sp>
        </p:grpSp>
        <p:grpSp>
          <p:nvGrpSpPr>
            <p:cNvPr id="15" name="Group 153"/>
            <p:cNvGrpSpPr>
              <a:grpSpLocks/>
            </p:cNvGrpSpPr>
            <p:nvPr/>
          </p:nvGrpSpPr>
          <p:grpSpPr bwMode="auto">
            <a:xfrm>
              <a:off x="754696" y="2704055"/>
              <a:ext cx="648422" cy="418253"/>
              <a:chOff x="3053396" y="4304255"/>
              <a:chExt cx="648422" cy="418253"/>
            </a:xfrm>
          </p:grpSpPr>
          <p:sp>
            <p:nvSpPr>
              <p:cNvPr id="43"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p>
            </p:txBody>
          </p:sp>
          <p:sp>
            <p:nvSpPr>
              <p:cNvPr id="44" name="TextBox 155"/>
              <p:cNvSpPr txBox="1">
                <a:spLocks noChangeArrowheads="1"/>
              </p:cNvSpPr>
              <p:nvPr/>
            </p:nvSpPr>
            <p:spPr bwMode="auto">
              <a:xfrm>
                <a:off x="3118029" y="4323258"/>
                <a:ext cx="583789" cy="353088"/>
              </a:xfrm>
              <a:prstGeom prst="rect">
                <a:avLst/>
              </a:prstGeom>
              <a:noFill/>
              <a:ln w="9525">
                <a:noFill/>
                <a:miter lim="800000"/>
                <a:headEnd/>
                <a:tailEnd/>
              </a:ln>
            </p:spPr>
            <p:txBody>
              <a:bodyPr wrap="none">
                <a:spAutoFit/>
              </a:bodyPr>
              <a:lstStyle/>
              <a:p>
                <a:pPr algn="ctr">
                  <a:lnSpc>
                    <a:spcPts val="1000"/>
                  </a:lnSpc>
                </a:pPr>
                <a:r>
                  <a:rPr lang="en-US" altLang="zh-CN" sz="1000"/>
                  <a:t>access</a:t>
                </a:r>
              </a:p>
              <a:p>
                <a:pPr algn="ctr">
                  <a:lnSpc>
                    <a:spcPts val="1000"/>
                  </a:lnSpc>
                </a:pPr>
                <a:r>
                  <a:rPr lang="en-US" altLang="zh-CN" sz="1000"/>
                  <a:t>net</a:t>
                </a:r>
              </a:p>
            </p:txBody>
          </p:sp>
        </p:grpSp>
        <p:grpSp>
          <p:nvGrpSpPr>
            <p:cNvPr id="16" name="Group 156"/>
            <p:cNvGrpSpPr>
              <a:grpSpLocks/>
            </p:cNvGrpSpPr>
            <p:nvPr/>
          </p:nvGrpSpPr>
          <p:grpSpPr bwMode="auto">
            <a:xfrm>
              <a:off x="4043996" y="2030955"/>
              <a:ext cx="648422" cy="418253"/>
              <a:chOff x="3053396" y="4304255"/>
              <a:chExt cx="648422" cy="418253"/>
            </a:xfrm>
          </p:grpSpPr>
          <p:sp>
            <p:nvSpPr>
              <p:cNvPr id="41"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p>
            </p:txBody>
          </p:sp>
          <p:sp>
            <p:nvSpPr>
              <p:cNvPr id="42" name="TextBox 158"/>
              <p:cNvSpPr txBox="1">
                <a:spLocks noChangeArrowheads="1"/>
              </p:cNvSpPr>
              <p:nvPr/>
            </p:nvSpPr>
            <p:spPr bwMode="auto">
              <a:xfrm>
                <a:off x="3118029" y="4323258"/>
                <a:ext cx="583789" cy="353088"/>
              </a:xfrm>
              <a:prstGeom prst="rect">
                <a:avLst/>
              </a:prstGeom>
              <a:noFill/>
              <a:ln w="9525">
                <a:noFill/>
                <a:miter lim="800000"/>
                <a:headEnd/>
                <a:tailEnd/>
              </a:ln>
            </p:spPr>
            <p:txBody>
              <a:bodyPr wrap="none">
                <a:spAutoFit/>
              </a:bodyPr>
              <a:lstStyle/>
              <a:p>
                <a:pPr algn="ctr">
                  <a:lnSpc>
                    <a:spcPts val="1000"/>
                  </a:lnSpc>
                </a:pPr>
                <a:r>
                  <a:rPr lang="en-US" altLang="zh-CN" sz="1000"/>
                  <a:t>access</a:t>
                </a:r>
              </a:p>
              <a:p>
                <a:pPr algn="ctr">
                  <a:lnSpc>
                    <a:spcPts val="1000"/>
                  </a:lnSpc>
                </a:pPr>
                <a:r>
                  <a:rPr lang="en-US" altLang="zh-CN" sz="1000"/>
                  <a:t>net</a:t>
                </a:r>
              </a:p>
            </p:txBody>
          </p:sp>
        </p:grpSp>
        <p:grpSp>
          <p:nvGrpSpPr>
            <p:cNvPr id="17" name="Group 160"/>
            <p:cNvGrpSpPr>
              <a:grpSpLocks/>
            </p:cNvGrpSpPr>
            <p:nvPr/>
          </p:nvGrpSpPr>
          <p:grpSpPr bwMode="auto">
            <a:xfrm>
              <a:off x="7104696" y="5663155"/>
              <a:ext cx="648422" cy="418253"/>
              <a:chOff x="3053396" y="4304255"/>
              <a:chExt cx="648422" cy="418253"/>
            </a:xfrm>
          </p:grpSpPr>
          <p:sp>
            <p:nvSpPr>
              <p:cNvPr id="39"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p>
            </p:txBody>
          </p:sp>
          <p:sp>
            <p:nvSpPr>
              <p:cNvPr id="40" name="TextBox 162"/>
              <p:cNvSpPr txBox="1">
                <a:spLocks noChangeArrowheads="1"/>
              </p:cNvSpPr>
              <p:nvPr/>
            </p:nvSpPr>
            <p:spPr bwMode="auto">
              <a:xfrm>
                <a:off x="3118029" y="4323258"/>
                <a:ext cx="583789" cy="353088"/>
              </a:xfrm>
              <a:prstGeom prst="rect">
                <a:avLst/>
              </a:prstGeom>
              <a:noFill/>
              <a:ln w="9525">
                <a:noFill/>
                <a:miter lim="800000"/>
                <a:headEnd/>
                <a:tailEnd/>
              </a:ln>
            </p:spPr>
            <p:txBody>
              <a:bodyPr wrap="none">
                <a:spAutoFit/>
              </a:bodyPr>
              <a:lstStyle/>
              <a:p>
                <a:pPr algn="ctr">
                  <a:lnSpc>
                    <a:spcPts val="1000"/>
                  </a:lnSpc>
                </a:pPr>
                <a:r>
                  <a:rPr lang="en-US" altLang="zh-CN" sz="1000"/>
                  <a:t>access</a:t>
                </a:r>
              </a:p>
              <a:p>
                <a:pPr algn="ctr">
                  <a:lnSpc>
                    <a:spcPts val="1000"/>
                  </a:lnSpc>
                </a:pPr>
                <a:r>
                  <a:rPr lang="en-US" altLang="zh-CN" sz="1000"/>
                  <a:t>net</a:t>
                </a:r>
              </a:p>
            </p:txBody>
          </p:sp>
        </p:grpSp>
        <p:grpSp>
          <p:nvGrpSpPr>
            <p:cNvPr id="18" name="Group 163"/>
            <p:cNvGrpSpPr>
              <a:grpSpLocks/>
            </p:cNvGrpSpPr>
            <p:nvPr/>
          </p:nvGrpSpPr>
          <p:grpSpPr bwMode="auto">
            <a:xfrm>
              <a:off x="7942896" y="5015455"/>
              <a:ext cx="648422" cy="418253"/>
              <a:chOff x="3053396" y="4304255"/>
              <a:chExt cx="648422" cy="418253"/>
            </a:xfrm>
          </p:grpSpPr>
          <p:sp>
            <p:nvSpPr>
              <p:cNvPr id="37"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p>
            </p:txBody>
          </p:sp>
          <p:sp>
            <p:nvSpPr>
              <p:cNvPr id="38" name="TextBox 165"/>
              <p:cNvSpPr txBox="1">
                <a:spLocks noChangeArrowheads="1"/>
              </p:cNvSpPr>
              <p:nvPr/>
            </p:nvSpPr>
            <p:spPr bwMode="auto">
              <a:xfrm>
                <a:off x="3118029" y="4323258"/>
                <a:ext cx="583789" cy="353088"/>
              </a:xfrm>
              <a:prstGeom prst="rect">
                <a:avLst/>
              </a:prstGeom>
              <a:noFill/>
              <a:ln w="9525">
                <a:noFill/>
                <a:miter lim="800000"/>
                <a:headEnd/>
                <a:tailEnd/>
              </a:ln>
            </p:spPr>
            <p:txBody>
              <a:bodyPr wrap="none">
                <a:spAutoFit/>
              </a:bodyPr>
              <a:lstStyle/>
              <a:p>
                <a:pPr algn="ctr">
                  <a:lnSpc>
                    <a:spcPts val="1000"/>
                  </a:lnSpc>
                </a:pPr>
                <a:r>
                  <a:rPr lang="en-US" altLang="zh-CN" sz="1000"/>
                  <a:t>access</a:t>
                </a:r>
              </a:p>
              <a:p>
                <a:pPr algn="ctr">
                  <a:lnSpc>
                    <a:spcPts val="1000"/>
                  </a:lnSpc>
                </a:pPr>
                <a:r>
                  <a:rPr lang="en-US" altLang="zh-CN" sz="1000"/>
                  <a:t>net</a:t>
                </a:r>
              </a:p>
            </p:txBody>
          </p:sp>
        </p:grpSp>
        <p:grpSp>
          <p:nvGrpSpPr>
            <p:cNvPr id="19" name="Group 166"/>
            <p:cNvGrpSpPr>
              <a:grpSpLocks/>
            </p:cNvGrpSpPr>
            <p:nvPr/>
          </p:nvGrpSpPr>
          <p:grpSpPr bwMode="auto">
            <a:xfrm>
              <a:off x="7714296" y="4101055"/>
              <a:ext cx="648422" cy="418253"/>
              <a:chOff x="3053396" y="4304255"/>
              <a:chExt cx="648422" cy="418253"/>
            </a:xfrm>
          </p:grpSpPr>
          <p:sp>
            <p:nvSpPr>
              <p:cNvPr id="35"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p>
            </p:txBody>
          </p:sp>
          <p:sp>
            <p:nvSpPr>
              <p:cNvPr id="36" name="TextBox 168"/>
              <p:cNvSpPr txBox="1">
                <a:spLocks noChangeArrowheads="1"/>
              </p:cNvSpPr>
              <p:nvPr/>
            </p:nvSpPr>
            <p:spPr bwMode="auto">
              <a:xfrm>
                <a:off x="3118029" y="4323258"/>
                <a:ext cx="583789" cy="353088"/>
              </a:xfrm>
              <a:prstGeom prst="rect">
                <a:avLst/>
              </a:prstGeom>
              <a:noFill/>
              <a:ln w="9525">
                <a:noFill/>
                <a:miter lim="800000"/>
                <a:headEnd/>
                <a:tailEnd/>
              </a:ln>
            </p:spPr>
            <p:txBody>
              <a:bodyPr wrap="none">
                <a:spAutoFit/>
              </a:bodyPr>
              <a:lstStyle/>
              <a:p>
                <a:pPr algn="ctr">
                  <a:lnSpc>
                    <a:spcPts val="1000"/>
                  </a:lnSpc>
                </a:pPr>
                <a:r>
                  <a:rPr lang="en-US" altLang="zh-CN" sz="1000"/>
                  <a:t>access</a:t>
                </a:r>
              </a:p>
              <a:p>
                <a:pPr algn="ctr">
                  <a:lnSpc>
                    <a:spcPts val="1000"/>
                  </a:lnSpc>
                </a:pPr>
                <a:r>
                  <a:rPr lang="en-US" altLang="zh-CN" sz="1000"/>
                  <a:t>net</a:t>
                </a:r>
              </a:p>
            </p:txBody>
          </p:sp>
        </p:grpSp>
        <p:grpSp>
          <p:nvGrpSpPr>
            <p:cNvPr id="20" name="Group 169"/>
            <p:cNvGrpSpPr>
              <a:grpSpLocks/>
            </p:cNvGrpSpPr>
            <p:nvPr/>
          </p:nvGrpSpPr>
          <p:grpSpPr bwMode="auto">
            <a:xfrm>
              <a:off x="4869496" y="5904455"/>
              <a:ext cx="648422" cy="418253"/>
              <a:chOff x="3053396" y="4304255"/>
              <a:chExt cx="648422" cy="418253"/>
            </a:xfrm>
          </p:grpSpPr>
          <p:sp>
            <p:nvSpPr>
              <p:cNvPr id="33"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p>
            </p:txBody>
          </p:sp>
          <p:sp>
            <p:nvSpPr>
              <p:cNvPr id="34" name="TextBox 171"/>
              <p:cNvSpPr txBox="1">
                <a:spLocks noChangeArrowheads="1"/>
              </p:cNvSpPr>
              <p:nvPr/>
            </p:nvSpPr>
            <p:spPr bwMode="auto">
              <a:xfrm>
                <a:off x="3118029" y="4323258"/>
                <a:ext cx="583789" cy="353088"/>
              </a:xfrm>
              <a:prstGeom prst="rect">
                <a:avLst/>
              </a:prstGeom>
              <a:noFill/>
              <a:ln w="9525">
                <a:noFill/>
                <a:miter lim="800000"/>
                <a:headEnd/>
                <a:tailEnd/>
              </a:ln>
            </p:spPr>
            <p:txBody>
              <a:bodyPr wrap="none">
                <a:spAutoFit/>
              </a:bodyPr>
              <a:lstStyle/>
              <a:p>
                <a:pPr algn="ctr">
                  <a:lnSpc>
                    <a:spcPts val="1000"/>
                  </a:lnSpc>
                </a:pPr>
                <a:r>
                  <a:rPr lang="en-US" altLang="zh-CN" sz="1000"/>
                  <a:t>access</a:t>
                </a:r>
              </a:p>
              <a:p>
                <a:pPr algn="ctr">
                  <a:lnSpc>
                    <a:spcPts val="1000"/>
                  </a:lnSpc>
                </a:pPr>
                <a:r>
                  <a:rPr lang="en-US" altLang="zh-CN" sz="1000"/>
                  <a:t>net</a:t>
                </a:r>
              </a:p>
            </p:txBody>
          </p:sp>
        </p:grpSp>
        <p:grpSp>
          <p:nvGrpSpPr>
            <p:cNvPr id="21" name="Group 172"/>
            <p:cNvGrpSpPr>
              <a:grpSpLocks/>
            </p:cNvGrpSpPr>
            <p:nvPr/>
          </p:nvGrpSpPr>
          <p:grpSpPr bwMode="auto">
            <a:xfrm>
              <a:off x="3955096" y="6044155"/>
              <a:ext cx="648422" cy="418253"/>
              <a:chOff x="3053396" y="4304255"/>
              <a:chExt cx="648422" cy="418253"/>
            </a:xfrm>
          </p:grpSpPr>
          <p:sp>
            <p:nvSpPr>
              <p:cNvPr id="31"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p>
            </p:txBody>
          </p:sp>
          <p:sp>
            <p:nvSpPr>
              <p:cNvPr id="32" name="TextBox 174"/>
              <p:cNvSpPr txBox="1">
                <a:spLocks noChangeArrowheads="1"/>
              </p:cNvSpPr>
              <p:nvPr/>
            </p:nvSpPr>
            <p:spPr bwMode="auto">
              <a:xfrm>
                <a:off x="3118029" y="4323258"/>
                <a:ext cx="583789" cy="353088"/>
              </a:xfrm>
              <a:prstGeom prst="rect">
                <a:avLst/>
              </a:prstGeom>
              <a:noFill/>
              <a:ln w="9525">
                <a:noFill/>
                <a:miter lim="800000"/>
                <a:headEnd/>
                <a:tailEnd/>
              </a:ln>
            </p:spPr>
            <p:txBody>
              <a:bodyPr wrap="none">
                <a:spAutoFit/>
              </a:bodyPr>
              <a:lstStyle/>
              <a:p>
                <a:pPr algn="ctr">
                  <a:lnSpc>
                    <a:spcPts val="1000"/>
                  </a:lnSpc>
                </a:pPr>
                <a:r>
                  <a:rPr lang="en-US" altLang="zh-CN" sz="1000"/>
                  <a:t>access</a:t>
                </a:r>
              </a:p>
              <a:p>
                <a:pPr algn="ctr">
                  <a:lnSpc>
                    <a:spcPts val="1000"/>
                  </a:lnSpc>
                </a:pPr>
                <a:r>
                  <a:rPr lang="en-US" altLang="zh-CN" sz="1000"/>
                  <a:t>net</a:t>
                </a:r>
              </a:p>
            </p:txBody>
          </p:sp>
        </p:grpSp>
        <p:grpSp>
          <p:nvGrpSpPr>
            <p:cNvPr id="22" name="Group 175"/>
            <p:cNvGrpSpPr>
              <a:grpSpLocks/>
            </p:cNvGrpSpPr>
            <p:nvPr/>
          </p:nvGrpSpPr>
          <p:grpSpPr bwMode="auto">
            <a:xfrm>
              <a:off x="2735896" y="5891755"/>
              <a:ext cx="648422" cy="418253"/>
              <a:chOff x="3053396" y="4304255"/>
              <a:chExt cx="648422" cy="418253"/>
            </a:xfrm>
          </p:grpSpPr>
          <p:sp>
            <p:nvSpPr>
              <p:cNvPr id="29"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p>
            </p:txBody>
          </p:sp>
          <p:sp>
            <p:nvSpPr>
              <p:cNvPr id="30" name="TextBox 177"/>
              <p:cNvSpPr txBox="1">
                <a:spLocks noChangeArrowheads="1"/>
              </p:cNvSpPr>
              <p:nvPr/>
            </p:nvSpPr>
            <p:spPr bwMode="auto">
              <a:xfrm>
                <a:off x="3118029" y="4323258"/>
                <a:ext cx="583789" cy="353088"/>
              </a:xfrm>
              <a:prstGeom prst="rect">
                <a:avLst/>
              </a:prstGeom>
              <a:noFill/>
              <a:ln w="9525">
                <a:noFill/>
                <a:miter lim="800000"/>
                <a:headEnd/>
                <a:tailEnd/>
              </a:ln>
            </p:spPr>
            <p:txBody>
              <a:bodyPr wrap="none">
                <a:spAutoFit/>
              </a:bodyPr>
              <a:lstStyle/>
              <a:p>
                <a:pPr algn="ctr">
                  <a:lnSpc>
                    <a:spcPts val="1000"/>
                  </a:lnSpc>
                </a:pPr>
                <a:r>
                  <a:rPr lang="en-US" altLang="zh-CN" sz="1000"/>
                  <a:t>access</a:t>
                </a:r>
              </a:p>
              <a:p>
                <a:pPr algn="ctr">
                  <a:lnSpc>
                    <a:spcPts val="1000"/>
                  </a:lnSpc>
                </a:pPr>
                <a:r>
                  <a:rPr lang="en-US" altLang="zh-CN" sz="1000"/>
                  <a:t>net</a:t>
                </a:r>
              </a:p>
            </p:txBody>
          </p:sp>
        </p:grpSp>
        <p:sp>
          <p:nvSpPr>
            <p:cNvPr id="23" name="TextBox 4"/>
            <p:cNvSpPr txBox="1">
              <a:spLocks noChangeArrowheads="1"/>
            </p:cNvSpPr>
            <p:nvPr/>
          </p:nvSpPr>
          <p:spPr bwMode="auto">
            <a:xfrm rot="1053502">
              <a:off x="5143500" y="1955800"/>
              <a:ext cx="543739" cy="523220"/>
            </a:xfrm>
            <a:prstGeom prst="rect">
              <a:avLst/>
            </a:prstGeom>
            <a:noFill/>
            <a:ln w="9525">
              <a:noFill/>
              <a:miter lim="800000"/>
              <a:headEnd/>
              <a:tailEnd/>
            </a:ln>
          </p:spPr>
          <p:txBody>
            <a:bodyPr wrap="none">
              <a:spAutoFit/>
            </a:bodyPr>
            <a:lstStyle/>
            <a:p>
              <a:r>
                <a:rPr lang="en-US" altLang="zh-CN" sz="2800">
                  <a:solidFill>
                    <a:srgbClr val="0000FF"/>
                  </a:solidFill>
                </a:rPr>
                <a:t>…</a:t>
              </a:r>
            </a:p>
          </p:txBody>
        </p:sp>
        <p:sp>
          <p:nvSpPr>
            <p:cNvPr id="24" name="TextBox 179"/>
            <p:cNvSpPr txBox="1">
              <a:spLocks noChangeArrowheads="1"/>
            </p:cNvSpPr>
            <p:nvPr/>
          </p:nvSpPr>
          <p:spPr bwMode="auto">
            <a:xfrm rot="2829263">
              <a:off x="7429500" y="3429000"/>
              <a:ext cx="543739" cy="523220"/>
            </a:xfrm>
            <a:prstGeom prst="rect">
              <a:avLst/>
            </a:prstGeom>
            <a:noFill/>
            <a:ln w="9525">
              <a:noFill/>
              <a:miter lim="800000"/>
              <a:headEnd/>
              <a:tailEnd/>
            </a:ln>
          </p:spPr>
          <p:txBody>
            <a:bodyPr wrap="none">
              <a:spAutoFit/>
            </a:bodyPr>
            <a:lstStyle/>
            <a:p>
              <a:r>
                <a:rPr lang="en-US" altLang="zh-CN" sz="2800">
                  <a:solidFill>
                    <a:srgbClr val="0000FF"/>
                  </a:solidFill>
                </a:rPr>
                <a:t>…</a:t>
              </a:r>
            </a:p>
          </p:txBody>
        </p:sp>
        <p:sp>
          <p:nvSpPr>
            <p:cNvPr id="25" name="TextBox 180"/>
            <p:cNvSpPr txBox="1">
              <a:spLocks noChangeArrowheads="1"/>
            </p:cNvSpPr>
            <p:nvPr/>
          </p:nvSpPr>
          <p:spPr bwMode="auto">
            <a:xfrm rot="9845918">
              <a:off x="6098241" y="5942112"/>
              <a:ext cx="543739" cy="523220"/>
            </a:xfrm>
            <a:prstGeom prst="rect">
              <a:avLst/>
            </a:prstGeom>
            <a:noFill/>
            <a:ln w="9525">
              <a:noFill/>
              <a:miter lim="800000"/>
              <a:headEnd/>
              <a:tailEnd/>
            </a:ln>
          </p:spPr>
          <p:txBody>
            <a:bodyPr wrap="none">
              <a:spAutoFit/>
            </a:bodyPr>
            <a:lstStyle/>
            <a:p>
              <a:r>
                <a:rPr lang="en-US" altLang="zh-CN" sz="2800">
                  <a:solidFill>
                    <a:srgbClr val="0000FF"/>
                  </a:solidFill>
                </a:rPr>
                <a:t>…</a:t>
              </a:r>
            </a:p>
          </p:txBody>
        </p:sp>
        <p:sp>
          <p:nvSpPr>
            <p:cNvPr id="26" name="TextBox 181"/>
            <p:cNvSpPr txBox="1">
              <a:spLocks noChangeArrowheads="1"/>
            </p:cNvSpPr>
            <p:nvPr/>
          </p:nvSpPr>
          <p:spPr bwMode="auto">
            <a:xfrm rot="-9948738">
              <a:off x="1730786" y="5845469"/>
              <a:ext cx="543739" cy="523220"/>
            </a:xfrm>
            <a:prstGeom prst="rect">
              <a:avLst/>
            </a:prstGeom>
            <a:noFill/>
            <a:ln w="9525">
              <a:noFill/>
              <a:miter lim="800000"/>
              <a:headEnd/>
              <a:tailEnd/>
            </a:ln>
          </p:spPr>
          <p:txBody>
            <a:bodyPr wrap="none">
              <a:spAutoFit/>
            </a:bodyPr>
            <a:lstStyle/>
            <a:p>
              <a:r>
                <a:rPr lang="en-US" altLang="zh-CN" sz="2800">
                  <a:solidFill>
                    <a:srgbClr val="0000FF"/>
                  </a:solidFill>
                </a:rPr>
                <a:t>…</a:t>
              </a:r>
            </a:p>
          </p:txBody>
        </p:sp>
        <p:sp>
          <p:nvSpPr>
            <p:cNvPr id="27" name="TextBox 182"/>
            <p:cNvSpPr txBox="1">
              <a:spLocks noChangeArrowheads="1"/>
            </p:cNvSpPr>
            <p:nvPr/>
          </p:nvSpPr>
          <p:spPr bwMode="auto">
            <a:xfrm rot="-4992697">
              <a:off x="144631" y="3539025"/>
              <a:ext cx="543739" cy="523220"/>
            </a:xfrm>
            <a:prstGeom prst="rect">
              <a:avLst/>
            </a:prstGeom>
            <a:noFill/>
            <a:ln w="9525">
              <a:noFill/>
              <a:miter lim="800000"/>
              <a:headEnd/>
              <a:tailEnd/>
            </a:ln>
          </p:spPr>
          <p:txBody>
            <a:bodyPr wrap="none">
              <a:spAutoFit/>
            </a:bodyPr>
            <a:lstStyle/>
            <a:p>
              <a:r>
                <a:rPr lang="en-US" altLang="zh-CN" sz="2800">
                  <a:solidFill>
                    <a:srgbClr val="0000FF"/>
                  </a:solidFill>
                </a:rPr>
                <a:t>…</a:t>
              </a:r>
            </a:p>
          </p:txBody>
        </p:sp>
        <p:sp>
          <p:nvSpPr>
            <p:cNvPr id="28" name="TextBox 183"/>
            <p:cNvSpPr txBox="1">
              <a:spLocks noChangeArrowheads="1"/>
            </p:cNvSpPr>
            <p:nvPr/>
          </p:nvSpPr>
          <p:spPr bwMode="auto">
            <a:xfrm rot="-1017263">
              <a:off x="2330376" y="1905681"/>
              <a:ext cx="543739" cy="523220"/>
            </a:xfrm>
            <a:prstGeom prst="rect">
              <a:avLst/>
            </a:prstGeom>
            <a:noFill/>
            <a:ln w="9525">
              <a:noFill/>
              <a:miter lim="800000"/>
              <a:headEnd/>
              <a:tailEnd/>
            </a:ln>
          </p:spPr>
          <p:txBody>
            <a:bodyPr wrap="none">
              <a:spAutoFit/>
            </a:bodyPr>
            <a:lstStyle/>
            <a:p>
              <a:r>
                <a:rPr lang="en-US" altLang="zh-CN" sz="2800">
                  <a:solidFill>
                    <a:srgbClr val="0000FF"/>
                  </a:solidFill>
                </a:rPr>
                <a:t>…</a:t>
              </a:r>
            </a:p>
          </p:txBody>
        </p:sp>
      </p:grpSp>
      <p:sp>
        <p:nvSpPr>
          <p:cNvPr id="61" name="Oval 3"/>
          <p:cNvSpPr>
            <a:spLocks noChangeArrowheads="1"/>
          </p:cNvSpPr>
          <p:nvPr/>
        </p:nvSpPr>
        <p:spPr bwMode="auto">
          <a:xfrm>
            <a:off x="2716213" y="3597101"/>
            <a:ext cx="3709987" cy="1862137"/>
          </a:xfrm>
          <a:prstGeom prst="ellipse">
            <a:avLst/>
          </a:prstGeom>
          <a:solidFill>
            <a:schemeClr val="accent1"/>
          </a:solidFill>
          <a:ln w="9525">
            <a:solidFill>
              <a:schemeClr val="tx1"/>
            </a:solidFill>
            <a:round/>
            <a:headEnd/>
            <a:tailEnd/>
          </a:ln>
        </p:spPr>
        <p:txBody>
          <a:bodyPr/>
          <a:lstStyle/>
          <a:p>
            <a:endParaRPr lang="zh-CN" altLang="zh-CN"/>
          </a:p>
        </p:txBody>
      </p:sp>
      <p:cxnSp>
        <p:nvCxnSpPr>
          <p:cNvPr id="62" name="Straight Connector 10"/>
          <p:cNvCxnSpPr>
            <a:cxnSpLocks noChangeShapeType="1"/>
            <a:stCxn id="160" idx="7"/>
          </p:cNvCxnSpPr>
          <p:nvPr/>
        </p:nvCxnSpPr>
        <p:spPr bwMode="auto">
          <a:xfrm>
            <a:off x="4022725" y="3925713"/>
            <a:ext cx="1223963" cy="96838"/>
          </a:xfrm>
          <a:prstGeom prst="line">
            <a:avLst/>
          </a:prstGeom>
          <a:noFill/>
          <a:ln w="15875">
            <a:solidFill>
              <a:schemeClr val="tx1"/>
            </a:solidFill>
            <a:round/>
            <a:headEnd/>
            <a:tailEnd/>
          </a:ln>
        </p:spPr>
      </p:cxnSp>
      <p:cxnSp>
        <p:nvCxnSpPr>
          <p:cNvPr id="63" name="Straight Connector 297"/>
          <p:cNvCxnSpPr>
            <a:cxnSpLocks noChangeShapeType="1"/>
          </p:cNvCxnSpPr>
          <p:nvPr/>
        </p:nvCxnSpPr>
        <p:spPr bwMode="auto">
          <a:xfrm>
            <a:off x="4656138" y="4328938"/>
            <a:ext cx="139700" cy="112713"/>
          </a:xfrm>
          <a:prstGeom prst="line">
            <a:avLst/>
          </a:prstGeom>
          <a:noFill/>
          <a:ln w="15875">
            <a:solidFill>
              <a:schemeClr val="tx1"/>
            </a:solidFill>
            <a:round/>
            <a:headEnd/>
            <a:tailEnd/>
          </a:ln>
        </p:spPr>
      </p:cxnSp>
      <p:cxnSp>
        <p:nvCxnSpPr>
          <p:cNvPr id="64" name="Straight Connector 298"/>
          <p:cNvCxnSpPr>
            <a:cxnSpLocks noChangeShapeType="1"/>
          </p:cNvCxnSpPr>
          <p:nvPr/>
        </p:nvCxnSpPr>
        <p:spPr bwMode="auto">
          <a:xfrm flipV="1">
            <a:off x="4425950" y="4605163"/>
            <a:ext cx="280988" cy="61913"/>
          </a:xfrm>
          <a:prstGeom prst="line">
            <a:avLst/>
          </a:prstGeom>
          <a:noFill/>
          <a:ln w="15875">
            <a:solidFill>
              <a:schemeClr val="tx1"/>
            </a:solidFill>
            <a:round/>
            <a:headEnd/>
            <a:tailEnd/>
          </a:ln>
        </p:spPr>
      </p:cxnSp>
      <p:cxnSp>
        <p:nvCxnSpPr>
          <p:cNvPr id="65" name="Straight Connector 299"/>
          <p:cNvCxnSpPr>
            <a:cxnSpLocks noChangeShapeType="1"/>
          </p:cNvCxnSpPr>
          <p:nvPr/>
        </p:nvCxnSpPr>
        <p:spPr bwMode="auto">
          <a:xfrm flipV="1">
            <a:off x="4083050" y="4367038"/>
            <a:ext cx="223838" cy="149225"/>
          </a:xfrm>
          <a:prstGeom prst="line">
            <a:avLst/>
          </a:prstGeom>
          <a:noFill/>
          <a:ln w="15875">
            <a:solidFill>
              <a:schemeClr val="tx1"/>
            </a:solidFill>
            <a:round/>
            <a:headEnd/>
            <a:tailEnd/>
          </a:ln>
        </p:spPr>
      </p:cxnSp>
      <p:cxnSp>
        <p:nvCxnSpPr>
          <p:cNvPr id="66" name="Straight Connector 300"/>
          <p:cNvCxnSpPr>
            <a:cxnSpLocks noChangeShapeType="1"/>
            <a:stCxn id="108" idx="6"/>
          </p:cNvCxnSpPr>
          <p:nvPr/>
        </p:nvCxnSpPr>
        <p:spPr bwMode="auto">
          <a:xfrm flipV="1">
            <a:off x="3722688" y="4771851"/>
            <a:ext cx="238125" cy="133350"/>
          </a:xfrm>
          <a:prstGeom prst="line">
            <a:avLst/>
          </a:prstGeom>
          <a:noFill/>
          <a:ln w="15875">
            <a:solidFill>
              <a:schemeClr val="tx1"/>
            </a:solidFill>
            <a:round/>
            <a:headEnd/>
            <a:tailEnd/>
          </a:ln>
        </p:spPr>
      </p:cxnSp>
      <p:cxnSp>
        <p:nvCxnSpPr>
          <p:cNvPr id="67" name="Straight Connector 301"/>
          <p:cNvCxnSpPr>
            <a:cxnSpLocks noChangeShapeType="1"/>
          </p:cNvCxnSpPr>
          <p:nvPr/>
        </p:nvCxnSpPr>
        <p:spPr bwMode="auto">
          <a:xfrm flipV="1">
            <a:off x="4675188" y="4671838"/>
            <a:ext cx="292100" cy="342900"/>
          </a:xfrm>
          <a:prstGeom prst="line">
            <a:avLst/>
          </a:prstGeom>
          <a:noFill/>
          <a:ln w="15875">
            <a:solidFill>
              <a:schemeClr val="tx1"/>
            </a:solidFill>
            <a:round/>
            <a:headEnd/>
            <a:tailEnd/>
          </a:ln>
        </p:spPr>
      </p:cxnSp>
      <p:cxnSp>
        <p:nvCxnSpPr>
          <p:cNvPr id="68" name="Straight Connector 302"/>
          <p:cNvCxnSpPr>
            <a:cxnSpLocks noChangeShapeType="1"/>
          </p:cNvCxnSpPr>
          <p:nvPr/>
        </p:nvCxnSpPr>
        <p:spPr bwMode="auto">
          <a:xfrm flipH="1" flipV="1">
            <a:off x="5243513" y="4652788"/>
            <a:ext cx="412750" cy="168275"/>
          </a:xfrm>
          <a:prstGeom prst="line">
            <a:avLst/>
          </a:prstGeom>
          <a:noFill/>
          <a:ln w="15875">
            <a:solidFill>
              <a:schemeClr val="tx1"/>
            </a:solidFill>
            <a:round/>
            <a:headEnd/>
            <a:tailEnd/>
          </a:ln>
        </p:spPr>
      </p:cxnSp>
      <p:cxnSp>
        <p:nvCxnSpPr>
          <p:cNvPr id="69" name="Straight Connector 303"/>
          <p:cNvCxnSpPr>
            <a:cxnSpLocks noChangeShapeType="1"/>
          </p:cNvCxnSpPr>
          <p:nvPr/>
        </p:nvCxnSpPr>
        <p:spPr bwMode="auto">
          <a:xfrm flipV="1">
            <a:off x="5227638" y="4181301"/>
            <a:ext cx="328612" cy="266700"/>
          </a:xfrm>
          <a:prstGeom prst="line">
            <a:avLst/>
          </a:prstGeom>
          <a:noFill/>
          <a:ln w="15875">
            <a:solidFill>
              <a:schemeClr val="tx1"/>
            </a:solidFill>
            <a:round/>
            <a:headEnd/>
            <a:tailEnd/>
          </a:ln>
        </p:spPr>
      </p:cxnSp>
      <p:cxnSp>
        <p:nvCxnSpPr>
          <p:cNvPr id="70" name="Straight Connector 304"/>
          <p:cNvCxnSpPr>
            <a:cxnSpLocks noChangeShapeType="1"/>
            <a:endCxn id="158" idx="7"/>
          </p:cNvCxnSpPr>
          <p:nvPr/>
        </p:nvCxnSpPr>
        <p:spPr bwMode="auto">
          <a:xfrm flipH="1" flipV="1">
            <a:off x="4024313" y="4005088"/>
            <a:ext cx="261937" cy="119063"/>
          </a:xfrm>
          <a:prstGeom prst="line">
            <a:avLst/>
          </a:prstGeom>
          <a:noFill/>
          <a:ln w="15875">
            <a:solidFill>
              <a:schemeClr val="tx1"/>
            </a:solidFill>
            <a:round/>
            <a:headEnd/>
            <a:tailEnd/>
          </a:ln>
        </p:spPr>
      </p:cxnSp>
      <p:sp>
        <p:nvSpPr>
          <p:cNvPr id="71" name="TextBox 39958"/>
          <p:cNvSpPr txBox="1">
            <a:spLocks noChangeArrowheads="1"/>
          </p:cNvSpPr>
          <p:nvPr/>
        </p:nvSpPr>
        <p:spPr bwMode="auto">
          <a:xfrm>
            <a:off x="2887663" y="3989213"/>
            <a:ext cx="979755" cy="369332"/>
          </a:xfrm>
          <a:prstGeom prst="rect">
            <a:avLst/>
          </a:prstGeom>
          <a:noFill/>
          <a:ln w="9525">
            <a:noFill/>
            <a:miter lim="800000"/>
            <a:headEnd/>
            <a:tailEnd/>
          </a:ln>
        </p:spPr>
        <p:txBody>
          <a:bodyPr wrap="none">
            <a:spAutoFit/>
          </a:bodyPr>
          <a:lstStyle/>
          <a:p>
            <a:r>
              <a:rPr lang="zh-CN" altLang="en-US" dirty="0"/>
              <a:t>全球</a:t>
            </a:r>
            <a:r>
              <a:rPr lang="en-US" altLang="zh-CN" dirty="0"/>
              <a:t>ISP</a:t>
            </a:r>
          </a:p>
        </p:txBody>
      </p:sp>
      <p:grpSp>
        <p:nvGrpSpPr>
          <p:cNvPr id="72" name="Group 347"/>
          <p:cNvGrpSpPr>
            <a:grpSpLocks/>
          </p:cNvGrpSpPr>
          <p:nvPr/>
        </p:nvGrpSpPr>
        <p:grpSpPr bwMode="auto">
          <a:xfrm>
            <a:off x="4662488" y="4398788"/>
            <a:ext cx="611187" cy="298450"/>
            <a:chOff x="1871277" y="1576300"/>
            <a:chExt cx="1128371" cy="437860"/>
          </a:xfrm>
        </p:grpSpPr>
        <p:sp>
          <p:nvSpPr>
            <p:cNvPr id="73" name="Oval 194"/>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74" name="Rectangle 195"/>
            <p:cNvSpPr/>
            <p:nvPr/>
          </p:nvSpPr>
          <p:spPr bwMode="auto">
            <a:xfrm>
              <a:off x="1871277" y="1739333"/>
              <a:ext cx="1128371" cy="11645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75" name="Oval 196"/>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76" name="Freeform 197"/>
            <p:cNvSpPr/>
            <p:nvPr/>
          </p:nvSpPr>
          <p:spPr bwMode="auto">
            <a:xfrm>
              <a:off x="2158499" y="1674120"/>
              <a:ext cx="550997" cy="16070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77" name="Freeform 198"/>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78" name="Freeform 199"/>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79" name="Freeform 200"/>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80" name="Straight Connector 201"/>
            <p:cNvCxnSpPr>
              <a:cxnSpLocks noChangeShapeType="1"/>
              <a:endCxn id="75"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81" name="Straight Connector 202"/>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82" name="Group 347"/>
          <p:cNvGrpSpPr>
            <a:grpSpLocks/>
          </p:cNvGrpSpPr>
          <p:nvPr/>
        </p:nvGrpSpPr>
        <p:grpSpPr bwMode="auto">
          <a:xfrm>
            <a:off x="4108450" y="4098751"/>
            <a:ext cx="609600" cy="296862"/>
            <a:chOff x="1871277" y="1576300"/>
            <a:chExt cx="1128371" cy="437860"/>
          </a:xfrm>
        </p:grpSpPr>
        <p:sp>
          <p:nvSpPr>
            <p:cNvPr id="83" name="Oval 204"/>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84" name="Rectangle 205"/>
            <p:cNvSpPr/>
            <p:nvPr/>
          </p:nvSpPr>
          <p:spPr bwMode="auto">
            <a:xfrm>
              <a:off x="1871277" y="1740205"/>
              <a:ext cx="1128371" cy="11473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85" name="Oval 206"/>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86" name="Freeform 207"/>
            <p:cNvSpPr/>
            <p:nvPr/>
          </p:nvSpPr>
          <p:spPr bwMode="auto">
            <a:xfrm>
              <a:off x="2159247" y="1672301"/>
              <a:ext cx="549494" cy="16156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87" name="Freeform 208"/>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88" name="Freeform 209"/>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89" name="Freeform 210"/>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90" name="Straight Connector 211"/>
            <p:cNvCxnSpPr>
              <a:cxnSpLocks noChangeShapeType="1"/>
              <a:endCxn id="85"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91" name="Straight Connector 212"/>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92" name="Group 347"/>
          <p:cNvGrpSpPr>
            <a:grpSpLocks/>
          </p:cNvGrpSpPr>
          <p:nvPr/>
        </p:nvGrpSpPr>
        <p:grpSpPr bwMode="auto">
          <a:xfrm>
            <a:off x="3848100" y="4511501"/>
            <a:ext cx="611188" cy="298450"/>
            <a:chOff x="1871277" y="1576300"/>
            <a:chExt cx="1128371" cy="437860"/>
          </a:xfrm>
        </p:grpSpPr>
        <p:sp>
          <p:nvSpPr>
            <p:cNvPr id="93" name="Oval 214"/>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94" name="Rectangle 215"/>
            <p:cNvSpPr/>
            <p:nvPr/>
          </p:nvSpPr>
          <p:spPr bwMode="auto">
            <a:xfrm>
              <a:off x="1871277" y="1739333"/>
              <a:ext cx="1128371" cy="11645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95" name="Oval 216"/>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96" name="Freeform 217"/>
            <p:cNvSpPr/>
            <p:nvPr/>
          </p:nvSpPr>
          <p:spPr bwMode="auto">
            <a:xfrm>
              <a:off x="2158498" y="1674120"/>
              <a:ext cx="550996" cy="16070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97" name="Freeform 218"/>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98" name="Freeform 219"/>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99" name="Freeform 220"/>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100" name="Straight Connector 221"/>
            <p:cNvCxnSpPr>
              <a:cxnSpLocks noChangeShapeType="1"/>
              <a:endCxn id="95"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101" name="Straight Connector 222"/>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cxnSp>
        <p:nvCxnSpPr>
          <p:cNvPr id="102" name="Straight Connector 307"/>
          <p:cNvCxnSpPr>
            <a:cxnSpLocks noChangeShapeType="1"/>
          </p:cNvCxnSpPr>
          <p:nvPr/>
        </p:nvCxnSpPr>
        <p:spPr bwMode="auto">
          <a:xfrm>
            <a:off x="1166813" y="4665488"/>
            <a:ext cx="1971675" cy="211138"/>
          </a:xfrm>
          <a:prstGeom prst="line">
            <a:avLst/>
          </a:prstGeom>
          <a:noFill/>
          <a:ln w="9525">
            <a:solidFill>
              <a:schemeClr val="tx1"/>
            </a:solidFill>
            <a:round/>
            <a:headEnd/>
            <a:tailEnd/>
          </a:ln>
        </p:spPr>
      </p:cxnSp>
      <p:cxnSp>
        <p:nvCxnSpPr>
          <p:cNvPr id="103" name="Straight Connector 308"/>
          <p:cNvCxnSpPr>
            <a:cxnSpLocks noChangeShapeType="1"/>
          </p:cNvCxnSpPr>
          <p:nvPr/>
        </p:nvCxnSpPr>
        <p:spPr bwMode="auto">
          <a:xfrm flipV="1">
            <a:off x="1393825" y="4978226"/>
            <a:ext cx="1744663" cy="411162"/>
          </a:xfrm>
          <a:prstGeom prst="line">
            <a:avLst/>
          </a:prstGeom>
          <a:noFill/>
          <a:ln w="9525">
            <a:solidFill>
              <a:schemeClr val="tx1"/>
            </a:solidFill>
            <a:round/>
            <a:headEnd/>
            <a:tailEnd/>
          </a:ln>
        </p:spPr>
      </p:cxnSp>
      <p:cxnSp>
        <p:nvCxnSpPr>
          <p:cNvPr id="104" name="Straight Connector 309"/>
          <p:cNvCxnSpPr>
            <a:cxnSpLocks noChangeShapeType="1"/>
          </p:cNvCxnSpPr>
          <p:nvPr/>
        </p:nvCxnSpPr>
        <p:spPr bwMode="auto">
          <a:xfrm flipV="1">
            <a:off x="1797050" y="5027438"/>
            <a:ext cx="1431925" cy="755650"/>
          </a:xfrm>
          <a:prstGeom prst="line">
            <a:avLst/>
          </a:prstGeom>
          <a:noFill/>
          <a:ln w="9525">
            <a:solidFill>
              <a:schemeClr val="tx1"/>
            </a:solidFill>
            <a:round/>
            <a:headEnd/>
            <a:tailEnd/>
          </a:ln>
        </p:spPr>
      </p:cxnSp>
      <p:grpSp>
        <p:nvGrpSpPr>
          <p:cNvPr id="105" name="Group 347"/>
          <p:cNvGrpSpPr>
            <a:grpSpLocks/>
          </p:cNvGrpSpPr>
          <p:nvPr/>
        </p:nvGrpSpPr>
        <p:grpSpPr bwMode="auto">
          <a:xfrm>
            <a:off x="3113088" y="4795663"/>
            <a:ext cx="611187" cy="298450"/>
            <a:chOff x="1871277" y="1576300"/>
            <a:chExt cx="1128371" cy="437860"/>
          </a:xfrm>
        </p:grpSpPr>
        <p:sp>
          <p:nvSpPr>
            <p:cNvPr id="106" name="Oval 234"/>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07" name="Rectangle 235"/>
            <p:cNvSpPr/>
            <p:nvPr/>
          </p:nvSpPr>
          <p:spPr bwMode="auto">
            <a:xfrm>
              <a:off x="1871277" y="1739333"/>
              <a:ext cx="1128371" cy="11645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108" name="Oval 236"/>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09" name="Freeform 237"/>
            <p:cNvSpPr/>
            <p:nvPr/>
          </p:nvSpPr>
          <p:spPr bwMode="auto">
            <a:xfrm>
              <a:off x="2158499" y="1674120"/>
              <a:ext cx="550997" cy="16070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10" name="Freeform 238"/>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111" name="Freeform 239"/>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112" name="Freeform 240"/>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113" name="Straight Connector 241"/>
            <p:cNvCxnSpPr>
              <a:cxnSpLocks noChangeShapeType="1"/>
              <a:endCxn id="108"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114" name="Straight Connector 242"/>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cxnSp>
        <p:nvCxnSpPr>
          <p:cNvPr id="115" name="Straight Connector 310"/>
          <p:cNvCxnSpPr>
            <a:cxnSpLocks noChangeShapeType="1"/>
            <a:stCxn id="30" idx="0"/>
          </p:cNvCxnSpPr>
          <p:nvPr/>
        </p:nvCxnSpPr>
        <p:spPr bwMode="auto">
          <a:xfrm flipV="1">
            <a:off x="3389313" y="5048076"/>
            <a:ext cx="57150" cy="1211262"/>
          </a:xfrm>
          <a:prstGeom prst="line">
            <a:avLst/>
          </a:prstGeom>
          <a:noFill/>
          <a:ln w="9525">
            <a:solidFill>
              <a:schemeClr val="tx1"/>
            </a:solidFill>
            <a:round/>
            <a:headEnd/>
            <a:tailEnd/>
          </a:ln>
        </p:spPr>
      </p:cxnSp>
      <p:cxnSp>
        <p:nvCxnSpPr>
          <p:cNvPr id="116" name="Straight Connector 311"/>
          <p:cNvCxnSpPr>
            <a:cxnSpLocks noChangeShapeType="1"/>
          </p:cNvCxnSpPr>
          <p:nvPr/>
        </p:nvCxnSpPr>
        <p:spPr bwMode="auto">
          <a:xfrm flipV="1">
            <a:off x="4616450" y="5276676"/>
            <a:ext cx="6350" cy="1135062"/>
          </a:xfrm>
          <a:prstGeom prst="line">
            <a:avLst/>
          </a:prstGeom>
          <a:noFill/>
          <a:ln w="9525">
            <a:solidFill>
              <a:schemeClr val="tx1"/>
            </a:solidFill>
            <a:round/>
            <a:headEnd/>
            <a:tailEnd/>
          </a:ln>
        </p:spPr>
      </p:cxnSp>
      <p:cxnSp>
        <p:nvCxnSpPr>
          <p:cNvPr id="117" name="Straight Connector 312"/>
          <p:cNvCxnSpPr>
            <a:cxnSpLocks noChangeShapeType="1"/>
            <a:stCxn id="33" idx="1"/>
          </p:cNvCxnSpPr>
          <p:nvPr/>
        </p:nvCxnSpPr>
        <p:spPr bwMode="auto">
          <a:xfrm flipH="1" flipV="1">
            <a:off x="4924425" y="5225876"/>
            <a:ext cx="506413" cy="1058862"/>
          </a:xfrm>
          <a:prstGeom prst="line">
            <a:avLst/>
          </a:prstGeom>
          <a:noFill/>
          <a:ln w="9525">
            <a:solidFill>
              <a:schemeClr val="tx1"/>
            </a:solidFill>
            <a:round/>
            <a:headEnd/>
            <a:tailEnd/>
          </a:ln>
        </p:spPr>
      </p:cxnSp>
      <p:grpSp>
        <p:nvGrpSpPr>
          <p:cNvPr id="118" name="Group 347"/>
          <p:cNvGrpSpPr>
            <a:grpSpLocks/>
          </p:cNvGrpSpPr>
          <p:nvPr/>
        </p:nvGrpSpPr>
        <p:grpSpPr bwMode="auto">
          <a:xfrm>
            <a:off x="4432300" y="4990926"/>
            <a:ext cx="611188" cy="296862"/>
            <a:chOff x="1871277" y="1576300"/>
            <a:chExt cx="1128371" cy="437860"/>
          </a:xfrm>
        </p:grpSpPr>
        <p:sp>
          <p:nvSpPr>
            <p:cNvPr id="119" name="Oval 224"/>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20" name="Rectangle 225"/>
            <p:cNvSpPr/>
            <p:nvPr/>
          </p:nvSpPr>
          <p:spPr bwMode="auto">
            <a:xfrm>
              <a:off x="1871277" y="1740205"/>
              <a:ext cx="1128371" cy="11473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121" name="Oval 226"/>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22" name="Freeform 227"/>
            <p:cNvSpPr/>
            <p:nvPr/>
          </p:nvSpPr>
          <p:spPr bwMode="auto">
            <a:xfrm>
              <a:off x="2158498" y="1672301"/>
              <a:ext cx="550996" cy="16156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23" name="Freeform 228"/>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124" name="Freeform 229"/>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125" name="Freeform 230"/>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126" name="Straight Connector 231"/>
            <p:cNvCxnSpPr>
              <a:cxnSpLocks noChangeShapeType="1"/>
              <a:endCxn id="121"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127" name="Straight Connector 232"/>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cxnSp>
        <p:nvCxnSpPr>
          <p:cNvPr id="128" name="Straight Connector 313"/>
          <p:cNvCxnSpPr>
            <a:cxnSpLocks noChangeShapeType="1"/>
            <a:endCxn id="132" idx="7"/>
          </p:cNvCxnSpPr>
          <p:nvPr/>
        </p:nvCxnSpPr>
        <p:spPr bwMode="auto">
          <a:xfrm flipH="1" flipV="1">
            <a:off x="6042025" y="4990926"/>
            <a:ext cx="1512888" cy="1082675"/>
          </a:xfrm>
          <a:prstGeom prst="line">
            <a:avLst/>
          </a:prstGeom>
          <a:noFill/>
          <a:ln w="9525">
            <a:solidFill>
              <a:schemeClr val="tx1"/>
            </a:solidFill>
            <a:round/>
            <a:headEnd/>
            <a:tailEnd/>
          </a:ln>
        </p:spPr>
      </p:cxnSp>
      <p:cxnSp>
        <p:nvCxnSpPr>
          <p:cNvPr id="129" name="Straight Connector 314"/>
          <p:cNvCxnSpPr>
            <a:cxnSpLocks noChangeShapeType="1"/>
          </p:cNvCxnSpPr>
          <p:nvPr/>
        </p:nvCxnSpPr>
        <p:spPr bwMode="auto">
          <a:xfrm flipH="1" flipV="1">
            <a:off x="6099175" y="4868688"/>
            <a:ext cx="2244725" cy="609600"/>
          </a:xfrm>
          <a:prstGeom prst="line">
            <a:avLst/>
          </a:prstGeom>
          <a:noFill/>
          <a:ln w="9525">
            <a:solidFill>
              <a:schemeClr val="tx1"/>
            </a:solidFill>
            <a:round/>
            <a:headEnd/>
            <a:tailEnd/>
          </a:ln>
        </p:spPr>
      </p:cxnSp>
      <p:cxnSp>
        <p:nvCxnSpPr>
          <p:cNvPr id="130" name="Straight Connector 315"/>
          <p:cNvCxnSpPr>
            <a:cxnSpLocks noChangeShapeType="1"/>
            <a:endCxn id="134" idx="5"/>
          </p:cNvCxnSpPr>
          <p:nvPr/>
        </p:nvCxnSpPr>
        <p:spPr bwMode="auto">
          <a:xfrm flipH="1">
            <a:off x="6040438" y="4563888"/>
            <a:ext cx="2076450" cy="193675"/>
          </a:xfrm>
          <a:prstGeom prst="line">
            <a:avLst/>
          </a:prstGeom>
          <a:noFill/>
          <a:ln w="9525">
            <a:solidFill>
              <a:schemeClr val="tx1"/>
            </a:solidFill>
            <a:round/>
            <a:headEnd/>
            <a:tailEnd/>
          </a:ln>
        </p:spPr>
      </p:cxnSp>
      <p:grpSp>
        <p:nvGrpSpPr>
          <p:cNvPr id="131" name="Group 347"/>
          <p:cNvGrpSpPr>
            <a:grpSpLocks/>
          </p:cNvGrpSpPr>
          <p:nvPr/>
        </p:nvGrpSpPr>
        <p:grpSpPr bwMode="auto">
          <a:xfrm>
            <a:off x="5521325" y="4725813"/>
            <a:ext cx="611188" cy="296863"/>
            <a:chOff x="1871277" y="1576300"/>
            <a:chExt cx="1128371" cy="437860"/>
          </a:xfrm>
        </p:grpSpPr>
        <p:sp>
          <p:nvSpPr>
            <p:cNvPr id="132" name="Oval 182"/>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33" name="Rectangle 183"/>
            <p:cNvSpPr/>
            <p:nvPr/>
          </p:nvSpPr>
          <p:spPr bwMode="auto">
            <a:xfrm>
              <a:off x="1871277" y="1740205"/>
              <a:ext cx="1128371" cy="11473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134" name="Oval 184"/>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35" name="Freeform 185"/>
            <p:cNvSpPr/>
            <p:nvPr/>
          </p:nvSpPr>
          <p:spPr bwMode="auto">
            <a:xfrm>
              <a:off x="2158498" y="1672302"/>
              <a:ext cx="550996" cy="16156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36" name="Freeform 186"/>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137" name="Freeform 187"/>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138" name="Freeform 188"/>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139" name="Straight Connector 189"/>
            <p:cNvCxnSpPr>
              <a:cxnSpLocks noChangeShapeType="1"/>
              <a:endCxn id="134"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140" name="Straight Connector 190"/>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cxnSp>
        <p:nvCxnSpPr>
          <p:cNvPr id="141" name="Straight Connector 316"/>
          <p:cNvCxnSpPr>
            <a:cxnSpLocks noChangeShapeType="1"/>
          </p:cNvCxnSpPr>
          <p:nvPr/>
        </p:nvCxnSpPr>
        <p:spPr bwMode="auto">
          <a:xfrm flipH="1">
            <a:off x="5861050" y="3632026"/>
            <a:ext cx="1422400" cy="454025"/>
          </a:xfrm>
          <a:prstGeom prst="line">
            <a:avLst/>
          </a:prstGeom>
          <a:noFill/>
          <a:ln w="9525">
            <a:solidFill>
              <a:schemeClr val="tx1"/>
            </a:solidFill>
            <a:round/>
            <a:headEnd/>
            <a:tailEnd/>
          </a:ln>
        </p:spPr>
      </p:cxnSp>
      <p:cxnSp>
        <p:nvCxnSpPr>
          <p:cNvPr id="142" name="Straight Connector 317"/>
          <p:cNvCxnSpPr>
            <a:cxnSpLocks noChangeShapeType="1"/>
          </p:cNvCxnSpPr>
          <p:nvPr/>
        </p:nvCxnSpPr>
        <p:spPr bwMode="auto">
          <a:xfrm flipH="1">
            <a:off x="5684838" y="3208163"/>
            <a:ext cx="898525" cy="728663"/>
          </a:xfrm>
          <a:prstGeom prst="line">
            <a:avLst/>
          </a:prstGeom>
          <a:noFill/>
          <a:ln w="9525">
            <a:solidFill>
              <a:schemeClr val="tx1"/>
            </a:solidFill>
            <a:round/>
            <a:headEnd/>
            <a:tailEnd/>
          </a:ln>
        </p:spPr>
      </p:cxnSp>
      <p:cxnSp>
        <p:nvCxnSpPr>
          <p:cNvPr id="143" name="Straight Connector 318"/>
          <p:cNvCxnSpPr>
            <a:cxnSpLocks noChangeShapeType="1"/>
            <a:stCxn id="41" idx="9"/>
          </p:cNvCxnSpPr>
          <p:nvPr/>
        </p:nvCxnSpPr>
        <p:spPr bwMode="auto">
          <a:xfrm>
            <a:off x="4849813" y="2785888"/>
            <a:ext cx="555625" cy="1125538"/>
          </a:xfrm>
          <a:prstGeom prst="line">
            <a:avLst/>
          </a:prstGeom>
          <a:noFill/>
          <a:ln w="9525">
            <a:solidFill>
              <a:schemeClr val="tx1"/>
            </a:solidFill>
            <a:round/>
            <a:headEnd/>
            <a:tailEnd/>
          </a:ln>
        </p:spPr>
      </p:cxnSp>
      <p:grpSp>
        <p:nvGrpSpPr>
          <p:cNvPr id="144" name="Group 347"/>
          <p:cNvGrpSpPr>
            <a:grpSpLocks/>
          </p:cNvGrpSpPr>
          <p:nvPr/>
        </p:nvGrpSpPr>
        <p:grpSpPr bwMode="auto">
          <a:xfrm>
            <a:off x="5254625" y="3901901"/>
            <a:ext cx="611188" cy="296862"/>
            <a:chOff x="1871277" y="1576300"/>
            <a:chExt cx="1128371" cy="437860"/>
          </a:xfrm>
        </p:grpSpPr>
        <p:sp>
          <p:nvSpPr>
            <p:cNvPr id="145" name="Oval 172"/>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46" name="Rectangle 173"/>
            <p:cNvSpPr/>
            <p:nvPr/>
          </p:nvSpPr>
          <p:spPr bwMode="auto">
            <a:xfrm>
              <a:off x="1871277" y="1740205"/>
              <a:ext cx="1128371" cy="11473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147" name="Oval 174"/>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48" name="Freeform 175"/>
            <p:cNvSpPr/>
            <p:nvPr/>
          </p:nvSpPr>
          <p:spPr bwMode="auto">
            <a:xfrm>
              <a:off x="2158498" y="1672301"/>
              <a:ext cx="550996" cy="16156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49" name="Freeform 176"/>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150" name="Freeform 177"/>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151" name="Freeform 178"/>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152" name="Straight Connector 179"/>
            <p:cNvCxnSpPr>
              <a:cxnSpLocks noChangeShapeType="1"/>
              <a:endCxn id="147"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153" name="Straight Connector 180"/>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cxnSp>
        <p:nvCxnSpPr>
          <p:cNvPr id="154" name="Straight Connector 22"/>
          <p:cNvCxnSpPr>
            <a:cxnSpLocks noChangeShapeType="1"/>
          </p:cNvCxnSpPr>
          <p:nvPr/>
        </p:nvCxnSpPr>
        <p:spPr bwMode="auto">
          <a:xfrm>
            <a:off x="2362200" y="2982738"/>
            <a:ext cx="1230313" cy="796925"/>
          </a:xfrm>
          <a:prstGeom prst="line">
            <a:avLst/>
          </a:prstGeom>
          <a:noFill/>
          <a:ln w="9525">
            <a:solidFill>
              <a:schemeClr val="tx1"/>
            </a:solidFill>
            <a:round/>
            <a:headEnd/>
            <a:tailEnd/>
          </a:ln>
        </p:spPr>
      </p:cxnSp>
      <p:cxnSp>
        <p:nvCxnSpPr>
          <p:cNvPr id="155" name="Straight Connector 305"/>
          <p:cNvCxnSpPr>
            <a:cxnSpLocks noChangeShapeType="1"/>
          </p:cNvCxnSpPr>
          <p:nvPr/>
        </p:nvCxnSpPr>
        <p:spPr bwMode="auto">
          <a:xfrm>
            <a:off x="1617663" y="3314526"/>
            <a:ext cx="1885950" cy="519112"/>
          </a:xfrm>
          <a:prstGeom prst="line">
            <a:avLst/>
          </a:prstGeom>
          <a:noFill/>
          <a:ln w="9525">
            <a:solidFill>
              <a:schemeClr val="tx1"/>
            </a:solidFill>
            <a:round/>
            <a:headEnd/>
            <a:tailEnd/>
          </a:ln>
        </p:spPr>
      </p:cxnSp>
      <p:cxnSp>
        <p:nvCxnSpPr>
          <p:cNvPr id="156" name="Straight Connector 306"/>
          <p:cNvCxnSpPr>
            <a:cxnSpLocks noChangeShapeType="1"/>
          </p:cNvCxnSpPr>
          <p:nvPr/>
        </p:nvCxnSpPr>
        <p:spPr bwMode="auto">
          <a:xfrm>
            <a:off x="1230313" y="3682826"/>
            <a:ext cx="2273300" cy="260350"/>
          </a:xfrm>
          <a:prstGeom prst="line">
            <a:avLst/>
          </a:prstGeom>
          <a:noFill/>
          <a:ln w="9525">
            <a:solidFill>
              <a:schemeClr val="tx1"/>
            </a:solidFill>
            <a:round/>
            <a:headEnd/>
            <a:tailEnd/>
          </a:ln>
        </p:spPr>
      </p:cxnSp>
      <p:grpSp>
        <p:nvGrpSpPr>
          <p:cNvPr id="157" name="Group 347"/>
          <p:cNvGrpSpPr>
            <a:grpSpLocks/>
          </p:cNvGrpSpPr>
          <p:nvPr/>
        </p:nvGrpSpPr>
        <p:grpSpPr bwMode="auto">
          <a:xfrm>
            <a:off x="3502025" y="3739976"/>
            <a:ext cx="611188" cy="296862"/>
            <a:chOff x="1871277" y="1576300"/>
            <a:chExt cx="1128371" cy="437860"/>
          </a:xfrm>
        </p:grpSpPr>
        <p:sp>
          <p:nvSpPr>
            <p:cNvPr id="158" name="Oval 160"/>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59" name="Rectangle 161"/>
            <p:cNvSpPr/>
            <p:nvPr/>
          </p:nvSpPr>
          <p:spPr bwMode="auto">
            <a:xfrm>
              <a:off x="1871277" y="1740205"/>
              <a:ext cx="1128371" cy="11473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160" name="Oval 162"/>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61" name="Freeform 163"/>
            <p:cNvSpPr/>
            <p:nvPr/>
          </p:nvSpPr>
          <p:spPr bwMode="auto">
            <a:xfrm>
              <a:off x="2158498" y="1672301"/>
              <a:ext cx="550996" cy="16156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62" name="Freeform 164"/>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163" name="Freeform 165"/>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164" name="Freeform 166"/>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165" name="Straight Connector 167"/>
            <p:cNvCxnSpPr>
              <a:cxnSpLocks noChangeShapeType="1"/>
              <a:endCxn id="160"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166" name="Straight Connector 168"/>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spTree>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dirty="0"/>
              <a:t>第一章 计算机网络和因特网</a:t>
            </a:r>
          </a:p>
        </p:txBody>
      </p:sp>
      <p:sp>
        <p:nvSpPr>
          <p:cNvPr id="3" name="副标题 2"/>
          <p:cNvSpPr>
            <a:spLocks noGrp="1"/>
          </p:cNvSpPr>
          <p:nvPr>
            <p:ph type="subTitle" idx="1"/>
          </p:nvPr>
        </p:nvSpPr>
        <p:spPr/>
        <p:txBody>
          <a:bodyPr/>
          <a:lstStyle/>
          <a:p>
            <a:endParaRPr lang="zh-CN" altLang="en-US" dirty="0"/>
          </a:p>
        </p:txBody>
      </p:sp>
    </p:spTree>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因特网的结构：网络的网络</a:t>
            </a:r>
          </a:p>
        </p:txBody>
      </p:sp>
      <p:sp>
        <p:nvSpPr>
          <p:cNvPr id="4" name="灯片编号占位符 3"/>
          <p:cNvSpPr>
            <a:spLocks noGrp="1"/>
          </p:cNvSpPr>
          <p:nvPr>
            <p:ph type="sldNum" sz="quarter" idx="12"/>
          </p:nvPr>
        </p:nvSpPr>
        <p:spPr/>
        <p:txBody>
          <a:bodyPr/>
          <a:lstStyle/>
          <a:p>
            <a:fld id="{E3FA5FAF-8A25-4B6E-94B7-5CA30A873E9A}" type="slidenum">
              <a:rPr lang="zh-CN" altLang="en-US" smtClean="0"/>
              <a:pPr/>
              <a:t>40</a:t>
            </a:fld>
            <a:endParaRPr lang="zh-CN" altLang="en-US"/>
          </a:p>
        </p:txBody>
      </p:sp>
      <p:sp>
        <p:nvSpPr>
          <p:cNvPr id="5" name="Oval 3"/>
          <p:cNvSpPr>
            <a:spLocks noChangeArrowheads="1"/>
          </p:cNvSpPr>
          <p:nvPr/>
        </p:nvSpPr>
        <p:spPr bwMode="auto">
          <a:xfrm>
            <a:off x="1520825" y="4611513"/>
            <a:ext cx="2941638" cy="1323975"/>
          </a:xfrm>
          <a:prstGeom prst="ellipse">
            <a:avLst/>
          </a:prstGeom>
          <a:solidFill>
            <a:schemeClr val="accent1"/>
          </a:solidFill>
          <a:ln w="9525">
            <a:solidFill>
              <a:schemeClr val="tx1"/>
            </a:solidFill>
            <a:round/>
            <a:headEnd/>
            <a:tailEnd/>
          </a:ln>
        </p:spPr>
        <p:txBody>
          <a:bodyPr/>
          <a:lstStyle/>
          <a:p>
            <a:endParaRPr lang="zh-CN" altLang="zh-CN"/>
          </a:p>
        </p:txBody>
      </p:sp>
      <p:cxnSp>
        <p:nvCxnSpPr>
          <p:cNvPr id="6" name="Straight Connector 10"/>
          <p:cNvCxnSpPr>
            <a:cxnSpLocks noChangeShapeType="1"/>
            <a:stCxn id="274" idx="7"/>
          </p:cNvCxnSpPr>
          <p:nvPr/>
        </p:nvCxnSpPr>
        <p:spPr bwMode="auto">
          <a:xfrm>
            <a:off x="2555875" y="4844876"/>
            <a:ext cx="969963" cy="68262"/>
          </a:xfrm>
          <a:prstGeom prst="line">
            <a:avLst/>
          </a:prstGeom>
          <a:noFill/>
          <a:ln w="15875">
            <a:solidFill>
              <a:schemeClr val="tx1"/>
            </a:solidFill>
            <a:round/>
            <a:headEnd/>
            <a:tailEnd/>
          </a:ln>
        </p:spPr>
      </p:cxnSp>
      <p:cxnSp>
        <p:nvCxnSpPr>
          <p:cNvPr id="7" name="Straight Connector 297"/>
          <p:cNvCxnSpPr>
            <a:cxnSpLocks noChangeShapeType="1"/>
          </p:cNvCxnSpPr>
          <p:nvPr/>
        </p:nvCxnSpPr>
        <p:spPr bwMode="auto">
          <a:xfrm>
            <a:off x="3059113" y="5132213"/>
            <a:ext cx="109537" cy="79375"/>
          </a:xfrm>
          <a:prstGeom prst="line">
            <a:avLst/>
          </a:prstGeom>
          <a:noFill/>
          <a:ln w="15875">
            <a:solidFill>
              <a:schemeClr val="tx1"/>
            </a:solidFill>
            <a:round/>
            <a:headEnd/>
            <a:tailEnd/>
          </a:ln>
        </p:spPr>
      </p:cxnSp>
      <p:cxnSp>
        <p:nvCxnSpPr>
          <p:cNvPr id="8" name="Straight Connector 298"/>
          <p:cNvCxnSpPr>
            <a:cxnSpLocks noChangeShapeType="1"/>
          </p:cNvCxnSpPr>
          <p:nvPr/>
        </p:nvCxnSpPr>
        <p:spPr bwMode="auto">
          <a:xfrm flipV="1">
            <a:off x="2876550" y="5327476"/>
            <a:ext cx="222250" cy="44450"/>
          </a:xfrm>
          <a:prstGeom prst="line">
            <a:avLst/>
          </a:prstGeom>
          <a:noFill/>
          <a:ln w="15875">
            <a:solidFill>
              <a:schemeClr val="tx1"/>
            </a:solidFill>
            <a:round/>
            <a:headEnd/>
            <a:tailEnd/>
          </a:ln>
        </p:spPr>
      </p:cxnSp>
      <p:cxnSp>
        <p:nvCxnSpPr>
          <p:cNvPr id="9" name="Straight Connector 299"/>
          <p:cNvCxnSpPr>
            <a:cxnSpLocks noChangeShapeType="1"/>
          </p:cNvCxnSpPr>
          <p:nvPr/>
        </p:nvCxnSpPr>
        <p:spPr bwMode="auto">
          <a:xfrm flipV="1">
            <a:off x="2603500" y="5159201"/>
            <a:ext cx="177800" cy="106362"/>
          </a:xfrm>
          <a:prstGeom prst="line">
            <a:avLst/>
          </a:prstGeom>
          <a:noFill/>
          <a:ln w="15875">
            <a:solidFill>
              <a:schemeClr val="tx1"/>
            </a:solidFill>
            <a:round/>
            <a:headEnd/>
            <a:tailEnd/>
          </a:ln>
        </p:spPr>
      </p:cxnSp>
      <p:cxnSp>
        <p:nvCxnSpPr>
          <p:cNvPr id="10" name="Straight Connector 300"/>
          <p:cNvCxnSpPr>
            <a:cxnSpLocks noChangeShapeType="1"/>
            <a:stCxn id="304" idx="6"/>
          </p:cNvCxnSpPr>
          <p:nvPr/>
        </p:nvCxnSpPr>
        <p:spPr bwMode="auto">
          <a:xfrm flipV="1">
            <a:off x="2317750" y="5446538"/>
            <a:ext cx="188913" cy="95250"/>
          </a:xfrm>
          <a:prstGeom prst="line">
            <a:avLst/>
          </a:prstGeom>
          <a:noFill/>
          <a:ln w="15875">
            <a:solidFill>
              <a:schemeClr val="tx1"/>
            </a:solidFill>
            <a:round/>
            <a:headEnd/>
            <a:tailEnd/>
          </a:ln>
        </p:spPr>
      </p:cxnSp>
      <p:cxnSp>
        <p:nvCxnSpPr>
          <p:cNvPr id="11" name="Straight Connector 301"/>
          <p:cNvCxnSpPr>
            <a:cxnSpLocks noChangeShapeType="1"/>
          </p:cNvCxnSpPr>
          <p:nvPr/>
        </p:nvCxnSpPr>
        <p:spPr bwMode="auto">
          <a:xfrm flipV="1">
            <a:off x="3073400" y="5375101"/>
            <a:ext cx="231775" cy="244475"/>
          </a:xfrm>
          <a:prstGeom prst="line">
            <a:avLst/>
          </a:prstGeom>
          <a:noFill/>
          <a:ln w="15875">
            <a:solidFill>
              <a:schemeClr val="tx1"/>
            </a:solidFill>
            <a:round/>
            <a:headEnd/>
            <a:tailEnd/>
          </a:ln>
        </p:spPr>
      </p:cxnSp>
      <p:cxnSp>
        <p:nvCxnSpPr>
          <p:cNvPr id="12" name="Straight Connector 302"/>
          <p:cNvCxnSpPr>
            <a:cxnSpLocks noChangeShapeType="1"/>
          </p:cNvCxnSpPr>
          <p:nvPr/>
        </p:nvCxnSpPr>
        <p:spPr bwMode="auto">
          <a:xfrm flipH="1" flipV="1">
            <a:off x="3524250" y="5362401"/>
            <a:ext cx="327025" cy="119062"/>
          </a:xfrm>
          <a:prstGeom prst="line">
            <a:avLst/>
          </a:prstGeom>
          <a:noFill/>
          <a:ln w="15875">
            <a:solidFill>
              <a:schemeClr val="tx1"/>
            </a:solidFill>
            <a:round/>
            <a:headEnd/>
            <a:tailEnd/>
          </a:ln>
        </p:spPr>
      </p:cxnSp>
      <p:cxnSp>
        <p:nvCxnSpPr>
          <p:cNvPr id="13" name="Straight Connector 303"/>
          <p:cNvCxnSpPr>
            <a:cxnSpLocks noChangeShapeType="1"/>
          </p:cNvCxnSpPr>
          <p:nvPr/>
        </p:nvCxnSpPr>
        <p:spPr bwMode="auto">
          <a:xfrm flipV="1">
            <a:off x="3511550" y="5027438"/>
            <a:ext cx="260350" cy="188913"/>
          </a:xfrm>
          <a:prstGeom prst="line">
            <a:avLst/>
          </a:prstGeom>
          <a:noFill/>
          <a:ln w="15875">
            <a:solidFill>
              <a:schemeClr val="tx1"/>
            </a:solidFill>
            <a:round/>
            <a:headEnd/>
            <a:tailEnd/>
          </a:ln>
        </p:spPr>
      </p:cxnSp>
      <p:cxnSp>
        <p:nvCxnSpPr>
          <p:cNvPr id="14" name="Straight Connector 304"/>
          <p:cNvCxnSpPr>
            <a:cxnSpLocks noChangeShapeType="1"/>
            <a:endCxn id="272" idx="7"/>
          </p:cNvCxnSpPr>
          <p:nvPr/>
        </p:nvCxnSpPr>
        <p:spPr bwMode="auto">
          <a:xfrm flipH="1" flipV="1">
            <a:off x="2557463" y="4902026"/>
            <a:ext cx="207962" cy="84137"/>
          </a:xfrm>
          <a:prstGeom prst="line">
            <a:avLst/>
          </a:prstGeom>
          <a:noFill/>
          <a:ln w="15875">
            <a:solidFill>
              <a:schemeClr val="tx1"/>
            </a:solidFill>
            <a:round/>
            <a:headEnd/>
            <a:tailEnd/>
          </a:ln>
        </p:spPr>
      </p:cxnSp>
      <p:sp>
        <p:nvSpPr>
          <p:cNvPr id="15" name="TextBox 39958"/>
          <p:cNvSpPr txBox="1">
            <a:spLocks noChangeArrowheads="1"/>
          </p:cNvSpPr>
          <p:nvPr/>
        </p:nvSpPr>
        <p:spPr bwMode="auto">
          <a:xfrm>
            <a:off x="1655763" y="4941713"/>
            <a:ext cx="892175" cy="441325"/>
          </a:xfrm>
          <a:prstGeom prst="rect">
            <a:avLst/>
          </a:prstGeom>
          <a:noFill/>
          <a:ln w="9525">
            <a:noFill/>
            <a:miter lim="800000"/>
            <a:headEnd/>
            <a:tailEnd/>
          </a:ln>
        </p:spPr>
        <p:txBody>
          <a:bodyPr wrap="none">
            <a:spAutoFit/>
          </a:bodyPr>
          <a:lstStyle/>
          <a:p>
            <a:r>
              <a:rPr lang="en-US" altLang="zh-CN" i="1"/>
              <a:t>ISP C</a:t>
            </a:r>
          </a:p>
        </p:txBody>
      </p:sp>
      <p:grpSp>
        <p:nvGrpSpPr>
          <p:cNvPr id="16" name="Group 347"/>
          <p:cNvGrpSpPr>
            <a:grpSpLocks/>
          </p:cNvGrpSpPr>
          <p:nvPr/>
        </p:nvGrpSpPr>
        <p:grpSpPr bwMode="auto">
          <a:xfrm>
            <a:off x="3532188" y="4827413"/>
            <a:ext cx="485775" cy="211138"/>
            <a:chOff x="1871277" y="1576300"/>
            <a:chExt cx="1128371" cy="437860"/>
          </a:xfrm>
        </p:grpSpPr>
        <p:sp>
          <p:nvSpPr>
            <p:cNvPr id="17" name="Oval 495"/>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8" name="Rectangle 496"/>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19" name="Oval 497"/>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20" name="Freeform 498"/>
            <p:cNvSpPr/>
            <p:nvPr/>
          </p:nvSpPr>
          <p:spPr bwMode="auto">
            <a:xfrm>
              <a:off x="2158901" y="1671774"/>
              <a:ext cx="549434"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21" name="Freeform 499"/>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22" name="Freeform 500"/>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23" name="Freeform 501"/>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24" name="Straight Connector 502"/>
            <p:cNvCxnSpPr>
              <a:cxnSpLocks noChangeShapeType="1"/>
              <a:endCxn id="19"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25" name="Straight Connector 503"/>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26" name="Group 347"/>
          <p:cNvGrpSpPr>
            <a:grpSpLocks/>
          </p:cNvGrpSpPr>
          <p:nvPr/>
        </p:nvGrpSpPr>
        <p:grpSpPr bwMode="auto">
          <a:xfrm>
            <a:off x="3063875" y="5181426"/>
            <a:ext cx="484188" cy="211137"/>
            <a:chOff x="1871277" y="1576300"/>
            <a:chExt cx="1128371" cy="437860"/>
          </a:xfrm>
        </p:grpSpPr>
        <p:sp>
          <p:nvSpPr>
            <p:cNvPr id="27" name="Oval 477"/>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28" name="Rectangle 478"/>
            <p:cNvSpPr/>
            <p:nvPr/>
          </p:nvSpPr>
          <p:spPr bwMode="auto">
            <a:xfrm>
              <a:off x="1871277" y="1740909"/>
              <a:ext cx="1128371" cy="11522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29" name="Oval 47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30" name="Freeform 480"/>
            <p:cNvSpPr/>
            <p:nvPr/>
          </p:nvSpPr>
          <p:spPr bwMode="auto">
            <a:xfrm>
              <a:off x="2159844" y="1671772"/>
              <a:ext cx="547537" cy="16131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1" name="Freeform 48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32" name="Freeform 48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33" name="Freeform 48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34" name="Straight Connector 484"/>
            <p:cNvCxnSpPr>
              <a:cxnSpLocks noChangeShapeType="1"/>
              <a:endCxn id="29"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35" name="Straight Connector 48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36" name="Group 347"/>
          <p:cNvGrpSpPr>
            <a:grpSpLocks/>
          </p:cNvGrpSpPr>
          <p:nvPr/>
        </p:nvGrpSpPr>
        <p:grpSpPr bwMode="auto">
          <a:xfrm>
            <a:off x="2624138" y="4968701"/>
            <a:ext cx="484187" cy="211137"/>
            <a:chOff x="1871277" y="1576300"/>
            <a:chExt cx="1128371" cy="437860"/>
          </a:xfrm>
        </p:grpSpPr>
        <p:sp>
          <p:nvSpPr>
            <p:cNvPr id="37" name="Oval 468"/>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38" name="Rectangle 469"/>
            <p:cNvSpPr/>
            <p:nvPr/>
          </p:nvSpPr>
          <p:spPr bwMode="auto">
            <a:xfrm>
              <a:off x="1871277" y="1740909"/>
              <a:ext cx="1128371" cy="11522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39" name="Oval 470"/>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40" name="Freeform 471"/>
            <p:cNvSpPr/>
            <p:nvPr/>
          </p:nvSpPr>
          <p:spPr bwMode="auto">
            <a:xfrm>
              <a:off x="2159844" y="1671772"/>
              <a:ext cx="547538" cy="16131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1" name="Freeform 472"/>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42" name="Freeform 473"/>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43" name="Freeform 474"/>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44" name="Straight Connector 475"/>
            <p:cNvCxnSpPr>
              <a:cxnSpLocks noChangeShapeType="1"/>
              <a:endCxn id="39"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45" name="Straight Connector 476"/>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46" name="Group 347"/>
          <p:cNvGrpSpPr>
            <a:grpSpLocks/>
          </p:cNvGrpSpPr>
          <p:nvPr/>
        </p:nvGrpSpPr>
        <p:grpSpPr bwMode="auto">
          <a:xfrm>
            <a:off x="2417763" y="5262388"/>
            <a:ext cx="484187" cy="211138"/>
            <a:chOff x="1871277" y="1576300"/>
            <a:chExt cx="1128371" cy="437860"/>
          </a:xfrm>
        </p:grpSpPr>
        <p:sp>
          <p:nvSpPr>
            <p:cNvPr id="47" name="Oval 459"/>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48" name="Rectangle 460"/>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49" name="Oval 461"/>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50" name="Freeform 462"/>
            <p:cNvSpPr/>
            <p:nvPr/>
          </p:nvSpPr>
          <p:spPr bwMode="auto">
            <a:xfrm>
              <a:off x="2159844" y="1671774"/>
              <a:ext cx="547538"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1" name="Freeform 463"/>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52" name="Freeform 464"/>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53" name="Freeform 465"/>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54" name="Straight Connector 466"/>
            <p:cNvCxnSpPr>
              <a:cxnSpLocks noChangeShapeType="1"/>
              <a:endCxn id="49"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55" name="Straight Connector 467"/>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sp>
        <p:nvSpPr>
          <p:cNvPr id="56" name="Oval 3"/>
          <p:cNvSpPr>
            <a:spLocks noChangeArrowheads="1"/>
          </p:cNvSpPr>
          <p:nvPr/>
        </p:nvSpPr>
        <p:spPr bwMode="auto">
          <a:xfrm>
            <a:off x="4614863" y="4057476"/>
            <a:ext cx="3219450" cy="1343025"/>
          </a:xfrm>
          <a:prstGeom prst="ellipse">
            <a:avLst/>
          </a:prstGeom>
          <a:solidFill>
            <a:schemeClr val="accent1"/>
          </a:solidFill>
          <a:ln w="9525">
            <a:solidFill>
              <a:schemeClr val="tx1"/>
            </a:solidFill>
            <a:round/>
            <a:headEnd/>
            <a:tailEnd/>
          </a:ln>
        </p:spPr>
        <p:txBody>
          <a:bodyPr/>
          <a:lstStyle/>
          <a:p>
            <a:endParaRPr lang="zh-CN" altLang="zh-CN"/>
          </a:p>
        </p:txBody>
      </p:sp>
      <p:cxnSp>
        <p:nvCxnSpPr>
          <p:cNvPr id="57" name="Straight Connector 10"/>
          <p:cNvCxnSpPr>
            <a:cxnSpLocks noChangeShapeType="1"/>
            <a:stCxn id="70" idx="7"/>
          </p:cNvCxnSpPr>
          <p:nvPr/>
        </p:nvCxnSpPr>
        <p:spPr bwMode="auto">
          <a:xfrm>
            <a:off x="5748338" y="4294013"/>
            <a:ext cx="1062037" cy="69850"/>
          </a:xfrm>
          <a:prstGeom prst="line">
            <a:avLst/>
          </a:prstGeom>
          <a:noFill/>
          <a:ln w="15875">
            <a:solidFill>
              <a:schemeClr val="tx1"/>
            </a:solidFill>
            <a:round/>
            <a:headEnd/>
            <a:tailEnd/>
          </a:ln>
        </p:spPr>
      </p:cxnSp>
      <p:cxnSp>
        <p:nvCxnSpPr>
          <p:cNvPr id="58" name="Straight Connector 297"/>
          <p:cNvCxnSpPr>
            <a:cxnSpLocks noChangeShapeType="1"/>
          </p:cNvCxnSpPr>
          <p:nvPr/>
        </p:nvCxnSpPr>
        <p:spPr bwMode="auto">
          <a:xfrm>
            <a:off x="6299200" y="4584526"/>
            <a:ext cx="120650" cy="82550"/>
          </a:xfrm>
          <a:prstGeom prst="line">
            <a:avLst/>
          </a:prstGeom>
          <a:noFill/>
          <a:ln w="15875">
            <a:solidFill>
              <a:schemeClr val="tx1"/>
            </a:solidFill>
            <a:round/>
            <a:headEnd/>
            <a:tailEnd/>
          </a:ln>
        </p:spPr>
      </p:cxnSp>
      <p:cxnSp>
        <p:nvCxnSpPr>
          <p:cNvPr id="59" name="Straight Connector 298"/>
          <p:cNvCxnSpPr>
            <a:cxnSpLocks noChangeShapeType="1"/>
          </p:cNvCxnSpPr>
          <p:nvPr/>
        </p:nvCxnSpPr>
        <p:spPr bwMode="auto">
          <a:xfrm flipV="1">
            <a:off x="6099175" y="4784551"/>
            <a:ext cx="242888" cy="44450"/>
          </a:xfrm>
          <a:prstGeom prst="line">
            <a:avLst/>
          </a:prstGeom>
          <a:noFill/>
          <a:ln w="15875">
            <a:solidFill>
              <a:schemeClr val="tx1"/>
            </a:solidFill>
            <a:round/>
            <a:headEnd/>
            <a:tailEnd/>
          </a:ln>
        </p:spPr>
      </p:cxnSp>
      <p:cxnSp>
        <p:nvCxnSpPr>
          <p:cNvPr id="60" name="Straight Connector 299"/>
          <p:cNvCxnSpPr>
            <a:cxnSpLocks noChangeShapeType="1"/>
          </p:cNvCxnSpPr>
          <p:nvPr/>
        </p:nvCxnSpPr>
        <p:spPr bwMode="auto">
          <a:xfrm flipV="1">
            <a:off x="5800725" y="4613101"/>
            <a:ext cx="195263" cy="106362"/>
          </a:xfrm>
          <a:prstGeom prst="line">
            <a:avLst/>
          </a:prstGeom>
          <a:noFill/>
          <a:ln w="15875">
            <a:solidFill>
              <a:schemeClr val="tx1"/>
            </a:solidFill>
            <a:round/>
            <a:headEnd/>
            <a:tailEnd/>
          </a:ln>
        </p:spPr>
      </p:cxnSp>
      <p:cxnSp>
        <p:nvCxnSpPr>
          <p:cNvPr id="61" name="Straight Connector 300"/>
          <p:cNvCxnSpPr>
            <a:cxnSpLocks noChangeShapeType="1"/>
            <a:stCxn id="263" idx="6"/>
          </p:cNvCxnSpPr>
          <p:nvPr/>
        </p:nvCxnSpPr>
        <p:spPr bwMode="auto">
          <a:xfrm flipV="1">
            <a:off x="5487988" y="4905201"/>
            <a:ext cx="206375" cy="95250"/>
          </a:xfrm>
          <a:prstGeom prst="line">
            <a:avLst/>
          </a:prstGeom>
          <a:noFill/>
          <a:ln w="15875">
            <a:solidFill>
              <a:schemeClr val="tx1"/>
            </a:solidFill>
            <a:round/>
            <a:headEnd/>
            <a:tailEnd/>
          </a:ln>
        </p:spPr>
      </p:cxnSp>
      <p:cxnSp>
        <p:nvCxnSpPr>
          <p:cNvPr id="62" name="Straight Connector 301"/>
          <p:cNvCxnSpPr>
            <a:cxnSpLocks noChangeShapeType="1"/>
          </p:cNvCxnSpPr>
          <p:nvPr/>
        </p:nvCxnSpPr>
        <p:spPr bwMode="auto">
          <a:xfrm flipV="1">
            <a:off x="6315075" y="4832176"/>
            <a:ext cx="254000" cy="247650"/>
          </a:xfrm>
          <a:prstGeom prst="line">
            <a:avLst/>
          </a:prstGeom>
          <a:noFill/>
          <a:ln w="15875">
            <a:solidFill>
              <a:schemeClr val="tx1"/>
            </a:solidFill>
            <a:round/>
            <a:headEnd/>
            <a:tailEnd/>
          </a:ln>
        </p:spPr>
      </p:cxnSp>
      <p:cxnSp>
        <p:nvCxnSpPr>
          <p:cNvPr id="63" name="Straight Connector 302"/>
          <p:cNvCxnSpPr>
            <a:cxnSpLocks noChangeShapeType="1"/>
          </p:cNvCxnSpPr>
          <p:nvPr/>
        </p:nvCxnSpPr>
        <p:spPr bwMode="auto">
          <a:xfrm flipH="1" flipV="1">
            <a:off x="6778625" y="4811538"/>
            <a:ext cx="358775" cy="120650"/>
          </a:xfrm>
          <a:prstGeom prst="line">
            <a:avLst/>
          </a:prstGeom>
          <a:noFill/>
          <a:ln w="15875">
            <a:solidFill>
              <a:schemeClr val="tx1"/>
            </a:solidFill>
            <a:round/>
            <a:headEnd/>
            <a:tailEnd/>
          </a:ln>
        </p:spPr>
      </p:cxnSp>
      <p:cxnSp>
        <p:nvCxnSpPr>
          <p:cNvPr id="64" name="Straight Connector 303"/>
          <p:cNvCxnSpPr>
            <a:cxnSpLocks noChangeShapeType="1"/>
          </p:cNvCxnSpPr>
          <p:nvPr/>
        </p:nvCxnSpPr>
        <p:spPr bwMode="auto">
          <a:xfrm flipV="1">
            <a:off x="6794500" y="4478163"/>
            <a:ext cx="285750" cy="192088"/>
          </a:xfrm>
          <a:prstGeom prst="line">
            <a:avLst/>
          </a:prstGeom>
          <a:noFill/>
          <a:ln w="15875">
            <a:solidFill>
              <a:schemeClr val="tx1"/>
            </a:solidFill>
            <a:round/>
            <a:headEnd/>
            <a:tailEnd/>
          </a:ln>
        </p:spPr>
      </p:cxnSp>
      <p:cxnSp>
        <p:nvCxnSpPr>
          <p:cNvPr id="65" name="Straight Connector 304"/>
          <p:cNvCxnSpPr>
            <a:cxnSpLocks noChangeShapeType="1"/>
            <a:endCxn id="68" idx="7"/>
          </p:cNvCxnSpPr>
          <p:nvPr/>
        </p:nvCxnSpPr>
        <p:spPr bwMode="auto">
          <a:xfrm flipH="1" flipV="1">
            <a:off x="5749925" y="4351163"/>
            <a:ext cx="227013" cy="85725"/>
          </a:xfrm>
          <a:prstGeom prst="line">
            <a:avLst/>
          </a:prstGeom>
          <a:noFill/>
          <a:ln w="15875">
            <a:solidFill>
              <a:schemeClr val="tx1"/>
            </a:solidFill>
            <a:round/>
            <a:headEnd/>
            <a:tailEnd/>
          </a:ln>
        </p:spPr>
      </p:cxnSp>
      <p:sp>
        <p:nvSpPr>
          <p:cNvPr id="66" name="TextBox 39958"/>
          <p:cNvSpPr txBox="1">
            <a:spLocks noChangeArrowheads="1"/>
          </p:cNvSpPr>
          <p:nvPr/>
        </p:nvSpPr>
        <p:spPr bwMode="auto">
          <a:xfrm>
            <a:off x="4764088" y="4390851"/>
            <a:ext cx="958850" cy="449262"/>
          </a:xfrm>
          <a:prstGeom prst="rect">
            <a:avLst/>
          </a:prstGeom>
          <a:noFill/>
          <a:ln w="9525">
            <a:noFill/>
            <a:miter lim="800000"/>
            <a:headEnd/>
            <a:tailEnd/>
          </a:ln>
        </p:spPr>
        <p:txBody>
          <a:bodyPr wrap="none">
            <a:spAutoFit/>
          </a:bodyPr>
          <a:lstStyle/>
          <a:p>
            <a:r>
              <a:rPr lang="en-US" altLang="zh-CN" i="1"/>
              <a:t>ISP B</a:t>
            </a:r>
          </a:p>
        </p:txBody>
      </p:sp>
      <p:grpSp>
        <p:nvGrpSpPr>
          <p:cNvPr id="67" name="Group 347"/>
          <p:cNvGrpSpPr>
            <a:grpSpLocks/>
          </p:cNvGrpSpPr>
          <p:nvPr/>
        </p:nvGrpSpPr>
        <p:grpSpPr bwMode="auto">
          <a:xfrm>
            <a:off x="5297488" y="4160663"/>
            <a:ext cx="530225" cy="214313"/>
            <a:chOff x="1871277" y="1576300"/>
            <a:chExt cx="1128371" cy="437860"/>
          </a:xfrm>
        </p:grpSpPr>
        <p:sp>
          <p:nvSpPr>
            <p:cNvPr id="68" name="Oval 596"/>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69" name="Rectangle 597"/>
            <p:cNvSpPr/>
            <p:nvPr/>
          </p:nvSpPr>
          <p:spPr bwMode="auto">
            <a:xfrm>
              <a:off x="1871277" y="1738470"/>
              <a:ext cx="1128371" cy="11676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70" name="Oval 59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71" name="Freeform 599"/>
            <p:cNvSpPr/>
            <p:nvPr/>
          </p:nvSpPr>
          <p:spPr bwMode="auto">
            <a:xfrm>
              <a:off x="2158436" y="1673602"/>
              <a:ext cx="550673" cy="1621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72" name="Freeform 60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73" name="Freeform 60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74" name="Freeform 60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75" name="Straight Connector 603"/>
            <p:cNvCxnSpPr>
              <a:cxnSpLocks noChangeShapeType="1"/>
              <a:endCxn id="70"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76" name="Straight Connector 60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77" name="Group 347"/>
          <p:cNvGrpSpPr>
            <a:grpSpLocks/>
          </p:cNvGrpSpPr>
          <p:nvPr/>
        </p:nvGrpSpPr>
        <p:grpSpPr bwMode="auto">
          <a:xfrm>
            <a:off x="6303963" y="4635326"/>
            <a:ext cx="530225" cy="214312"/>
            <a:chOff x="1871277" y="1576300"/>
            <a:chExt cx="1128371" cy="437860"/>
          </a:xfrm>
        </p:grpSpPr>
        <p:sp>
          <p:nvSpPr>
            <p:cNvPr id="78" name="Oval 569"/>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79" name="Rectangle 570"/>
            <p:cNvSpPr/>
            <p:nvPr/>
          </p:nvSpPr>
          <p:spPr bwMode="auto">
            <a:xfrm>
              <a:off x="1871277" y="1738471"/>
              <a:ext cx="1128371" cy="11676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80" name="Oval 571"/>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81" name="Freeform 572"/>
            <p:cNvSpPr/>
            <p:nvPr/>
          </p:nvSpPr>
          <p:spPr bwMode="auto">
            <a:xfrm>
              <a:off x="2158436" y="1673602"/>
              <a:ext cx="550673" cy="1621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82" name="Freeform 573"/>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83" name="Freeform 574"/>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84" name="Freeform 575"/>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85" name="Straight Connector 576"/>
            <p:cNvCxnSpPr>
              <a:cxnSpLocks noChangeShapeType="1"/>
              <a:endCxn id="80"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86" name="Straight Connector 577"/>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87" name="Group 347"/>
          <p:cNvGrpSpPr>
            <a:grpSpLocks/>
          </p:cNvGrpSpPr>
          <p:nvPr/>
        </p:nvGrpSpPr>
        <p:grpSpPr bwMode="auto">
          <a:xfrm>
            <a:off x="5822950" y="4419426"/>
            <a:ext cx="530225" cy="214312"/>
            <a:chOff x="1871277" y="1576300"/>
            <a:chExt cx="1128371" cy="437860"/>
          </a:xfrm>
        </p:grpSpPr>
        <p:sp>
          <p:nvSpPr>
            <p:cNvPr id="88" name="Oval 560"/>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89" name="Rectangle 561"/>
            <p:cNvSpPr/>
            <p:nvPr/>
          </p:nvSpPr>
          <p:spPr bwMode="auto">
            <a:xfrm>
              <a:off x="1871277" y="1738471"/>
              <a:ext cx="1128371" cy="11676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90" name="Oval 562"/>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91" name="Freeform 563"/>
            <p:cNvSpPr/>
            <p:nvPr/>
          </p:nvSpPr>
          <p:spPr bwMode="auto">
            <a:xfrm>
              <a:off x="2158438" y="1673602"/>
              <a:ext cx="550671" cy="1621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92" name="Freeform 564"/>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93" name="Freeform 565"/>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94" name="Freeform 566"/>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95" name="Straight Connector 567"/>
            <p:cNvCxnSpPr>
              <a:cxnSpLocks noChangeShapeType="1"/>
              <a:endCxn id="90"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96" name="Straight Connector 568"/>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97" name="Group 347"/>
          <p:cNvGrpSpPr>
            <a:grpSpLocks/>
          </p:cNvGrpSpPr>
          <p:nvPr/>
        </p:nvGrpSpPr>
        <p:grpSpPr bwMode="auto">
          <a:xfrm>
            <a:off x="5597525" y="4717876"/>
            <a:ext cx="530225" cy="214312"/>
            <a:chOff x="1871277" y="1576300"/>
            <a:chExt cx="1128371" cy="437860"/>
          </a:xfrm>
        </p:grpSpPr>
        <p:sp>
          <p:nvSpPr>
            <p:cNvPr id="98" name="Oval 551"/>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99" name="Rectangle 552"/>
            <p:cNvSpPr/>
            <p:nvPr/>
          </p:nvSpPr>
          <p:spPr bwMode="auto">
            <a:xfrm>
              <a:off x="1871277" y="1738471"/>
              <a:ext cx="1128371" cy="11676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100" name="Oval 553"/>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01" name="Freeform 554"/>
            <p:cNvSpPr/>
            <p:nvPr/>
          </p:nvSpPr>
          <p:spPr bwMode="auto">
            <a:xfrm>
              <a:off x="2158438" y="1673602"/>
              <a:ext cx="550671" cy="1621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02" name="Freeform 555"/>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103" name="Freeform 556"/>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104" name="Freeform 557"/>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105" name="Straight Connector 558"/>
            <p:cNvCxnSpPr>
              <a:cxnSpLocks noChangeShapeType="1"/>
              <a:endCxn id="100"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106" name="Straight Connector 559"/>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sp>
        <p:nvSpPr>
          <p:cNvPr id="107" name="Oval 3"/>
          <p:cNvSpPr>
            <a:spLocks noChangeArrowheads="1"/>
          </p:cNvSpPr>
          <p:nvPr/>
        </p:nvSpPr>
        <p:spPr bwMode="auto">
          <a:xfrm>
            <a:off x="1733550" y="3133551"/>
            <a:ext cx="3475038" cy="1381125"/>
          </a:xfrm>
          <a:prstGeom prst="ellipse">
            <a:avLst/>
          </a:prstGeom>
          <a:solidFill>
            <a:schemeClr val="accent1"/>
          </a:solidFill>
          <a:ln w="9525">
            <a:solidFill>
              <a:schemeClr val="tx1"/>
            </a:solidFill>
            <a:round/>
            <a:headEnd/>
            <a:tailEnd/>
          </a:ln>
        </p:spPr>
        <p:txBody>
          <a:bodyPr/>
          <a:lstStyle/>
          <a:p>
            <a:endParaRPr lang="zh-CN" altLang="zh-CN"/>
          </a:p>
        </p:txBody>
      </p:sp>
      <p:cxnSp>
        <p:nvCxnSpPr>
          <p:cNvPr id="108" name="Straight Connector 10"/>
          <p:cNvCxnSpPr>
            <a:cxnSpLocks noChangeShapeType="1"/>
            <a:stCxn id="314" idx="7"/>
          </p:cNvCxnSpPr>
          <p:nvPr/>
        </p:nvCxnSpPr>
        <p:spPr bwMode="auto">
          <a:xfrm>
            <a:off x="2957513" y="3376438"/>
            <a:ext cx="1146175" cy="73025"/>
          </a:xfrm>
          <a:prstGeom prst="line">
            <a:avLst/>
          </a:prstGeom>
          <a:noFill/>
          <a:ln w="15875">
            <a:solidFill>
              <a:schemeClr val="tx1"/>
            </a:solidFill>
            <a:round/>
            <a:headEnd/>
            <a:tailEnd/>
          </a:ln>
        </p:spPr>
      </p:cxnSp>
      <p:cxnSp>
        <p:nvCxnSpPr>
          <p:cNvPr id="109" name="Straight Connector 297"/>
          <p:cNvCxnSpPr>
            <a:cxnSpLocks noChangeShapeType="1"/>
          </p:cNvCxnSpPr>
          <p:nvPr/>
        </p:nvCxnSpPr>
        <p:spPr bwMode="auto">
          <a:xfrm>
            <a:off x="3551238" y="3676476"/>
            <a:ext cx="130175" cy="84137"/>
          </a:xfrm>
          <a:prstGeom prst="line">
            <a:avLst/>
          </a:prstGeom>
          <a:noFill/>
          <a:ln w="15875">
            <a:solidFill>
              <a:schemeClr val="tx1"/>
            </a:solidFill>
            <a:round/>
            <a:headEnd/>
            <a:tailEnd/>
          </a:ln>
        </p:spPr>
      </p:cxnSp>
      <p:cxnSp>
        <p:nvCxnSpPr>
          <p:cNvPr id="110" name="Straight Connector 298"/>
          <p:cNvCxnSpPr>
            <a:cxnSpLocks noChangeShapeType="1"/>
          </p:cNvCxnSpPr>
          <p:nvPr/>
        </p:nvCxnSpPr>
        <p:spPr bwMode="auto">
          <a:xfrm flipV="1">
            <a:off x="3335338" y="3881263"/>
            <a:ext cx="263525" cy="46038"/>
          </a:xfrm>
          <a:prstGeom prst="line">
            <a:avLst/>
          </a:prstGeom>
          <a:noFill/>
          <a:ln w="15875">
            <a:solidFill>
              <a:schemeClr val="tx1"/>
            </a:solidFill>
            <a:round/>
            <a:headEnd/>
            <a:tailEnd/>
          </a:ln>
        </p:spPr>
      </p:cxnSp>
      <p:cxnSp>
        <p:nvCxnSpPr>
          <p:cNvPr id="111" name="Straight Connector 299"/>
          <p:cNvCxnSpPr>
            <a:cxnSpLocks noChangeShapeType="1"/>
          </p:cNvCxnSpPr>
          <p:nvPr/>
        </p:nvCxnSpPr>
        <p:spPr bwMode="auto">
          <a:xfrm flipV="1">
            <a:off x="3014663" y="3705051"/>
            <a:ext cx="209550" cy="109537"/>
          </a:xfrm>
          <a:prstGeom prst="line">
            <a:avLst/>
          </a:prstGeom>
          <a:noFill/>
          <a:ln w="15875">
            <a:solidFill>
              <a:schemeClr val="tx1"/>
            </a:solidFill>
            <a:round/>
            <a:headEnd/>
            <a:tailEnd/>
          </a:ln>
        </p:spPr>
      </p:cxnSp>
      <p:cxnSp>
        <p:nvCxnSpPr>
          <p:cNvPr id="112" name="Straight Connector 300"/>
          <p:cNvCxnSpPr>
            <a:cxnSpLocks noChangeShapeType="1"/>
            <a:stCxn id="171" idx="6"/>
          </p:cNvCxnSpPr>
          <p:nvPr/>
        </p:nvCxnSpPr>
        <p:spPr bwMode="auto">
          <a:xfrm flipV="1">
            <a:off x="2676525" y="4005088"/>
            <a:ext cx="222250" cy="98425"/>
          </a:xfrm>
          <a:prstGeom prst="line">
            <a:avLst/>
          </a:prstGeom>
          <a:noFill/>
          <a:ln w="15875">
            <a:solidFill>
              <a:schemeClr val="tx1"/>
            </a:solidFill>
            <a:round/>
            <a:headEnd/>
            <a:tailEnd/>
          </a:ln>
        </p:spPr>
      </p:cxnSp>
      <p:cxnSp>
        <p:nvCxnSpPr>
          <p:cNvPr id="113" name="Straight Connector 301"/>
          <p:cNvCxnSpPr>
            <a:cxnSpLocks noChangeShapeType="1"/>
          </p:cNvCxnSpPr>
          <p:nvPr/>
        </p:nvCxnSpPr>
        <p:spPr bwMode="auto">
          <a:xfrm flipV="1">
            <a:off x="3568700" y="3930476"/>
            <a:ext cx="273050" cy="254000"/>
          </a:xfrm>
          <a:prstGeom prst="line">
            <a:avLst/>
          </a:prstGeom>
          <a:noFill/>
          <a:ln w="15875">
            <a:solidFill>
              <a:schemeClr val="tx1"/>
            </a:solidFill>
            <a:round/>
            <a:headEnd/>
            <a:tailEnd/>
          </a:ln>
        </p:spPr>
      </p:cxnSp>
      <p:cxnSp>
        <p:nvCxnSpPr>
          <p:cNvPr id="114" name="Straight Connector 302"/>
          <p:cNvCxnSpPr>
            <a:cxnSpLocks noChangeShapeType="1"/>
          </p:cNvCxnSpPr>
          <p:nvPr/>
        </p:nvCxnSpPr>
        <p:spPr bwMode="auto">
          <a:xfrm flipH="1" flipV="1">
            <a:off x="4100513" y="3916188"/>
            <a:ext cx="387350" cy="125413"/>
          </a:xfrm>
          <a:prstGeom prst="line">
            <a:avLst/>
          </a:prstGeom>
          <a:noFill/>
          <a:ln w="15875">
            <a:solidFill>
              <a:schemeClr val="tx1"/>
            </a:solidFill>
            <a:round/>
            <a:headEnd/>
            <a:tailEnd/>
          </a:ln>
        </p:spPr>
      </p:cxnSp>
      <p:cxnSp>
        <p:nvCxnSpPr>
          <p:cNvPr id="115" name="Straight Connector 303"/>
          <p:cNvCxnSpPr>
            <a:cxnSpLocks noChangeShapeType="1"/>
          </p:cNvCxnSpPr>
          <p:nvPr/>
        </p:nvCxnSpPr>
        <p:spPr bwMode="auto">
          <a:xfrm flipV="1">
            <a:off x="4086225" y="3566938"/>
            <a:ext cx="307975" cy="198438"/>
          </a:xfrm>
          <a:prstGeom prst="line">
            <a:avLst/>
          </a:prstGeom>
          <a:noFill/>
          <a:ln w="15875">
            <a:solidFill>
              <a:schemeClr val="tx1"/>
            </a:solidFill>
            <a:round/>
            <a:headEnd/>
            <a:tailEnd/>
          </a:ln>
        </p:spPr>
      </p:cxnSp>
      <p:cxnSp>
        <p:nvCxnSpPr>
          <p:cNvPr id="116" name="Straight Connector 304"/>
          <p:cNvCxnSpPr>
            <a:cxnSpLocks noChangeShapeType="1"/>
            <a:endCxn id="312" idx="7"/>
          </p:cNvCxnSpPr>
          <p:nvPr/>
        </p:nvCxnSpPr>
        <p:spPr bwMode="auto">
          <a:xfrm flipH="1" flipV="1">
            <a:off x="2959100" y="3436763"/>
            <a:ext cx="246063" cy="87313"/>
          </a:xfrm>
          <a:prstGeom prst="line">
            <a:avLst/>
          </a:prstGeom>
          <a:noFill/>
          <a:ln w="15875">
            <a:solidFill>
              <a:schemeClr val="tx1"/>
            </a:solidFill>
            <a:round/>
            <a:headEnd/>
            <a:tailEnd/>
          </a:ln>
        </p:spPr>
      </p:cxnSp>
      <p:sp>
        <p:nvSpPr>
          <p:cNvPr id="117" name="TextBox 39958"/>
          <p:cNvSpPr txBox="1">
            <a:spLocks noChangeArrowheads="1"/>
          </p:cNvSpPr>
          <p:nvPr/>
        </p:nvSpPr>
        <p:spPr bwMode="auto">
          <a:xfrm>
            <a:off x="1893888" y="3478038"/>
            <a:ext cx="1030287" cy="436563"/>
          </a:xfrm>
          <a:prstGeom prst="rect">
            <a:avLst/>
          </a:prstGeom>
          <a:noFill/>
          <a:ln w="9525">
            <a:noFill/>
            <a:miter lim="800000"/>
            <a:headEnd/>
            <a:tailEnd/>
          </a:ln>
        </p:spPr>
        <p:txBody>
          <a:bodyPr wrap="none">
            <a:spAutoFit/>
          </a:bodyPr>
          <a:lstStyle/>
          <a:p>
            <a:r>
              <a:rPr lang="en-US" altLang="zh-CN" i="1"/>
              <a:t>ISP A</a:t>
            </a:r>
          </a:p>
        </p:txBody>
      </p:sp>
      <p:grpSp>
        <p:nvGrpSpPr>
          <p:cNvPr id="118" name="Group 347"/>
          <p:cNvGrpSpPr>
            <a:grpSpLocks/>
          </p:cNvGrpSpPr>
          <p:nvPr/>
        </p:nvGrpSpPr>
        <p:grpSpPr bwMode="auto">
          <a:xfrm>
            <a:off x="4360863" y="3970163"/>
            <a:ext cx="573087" cy="220663"/>
            <a:chOff x="1871277" y="1576300"/>
            <a:chExt cx="1128371" cy="437860"/>
          </a:xfrm>
        </p:grpSpPr>
        <p:sp>
          <p:nvSpPr>
            <p:cNvPr id="119" name="Oval 394"/>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20" name="Rectangle 395"/>
            <p:cNvSpPr/>
            <p:nvPr/>
          </p:nvSpPr>
          <p:spPr bwMode="auto">
            <a:xfrm>
              <a:off x="1871277" y="1740103"/>
              <a:ext cx="1128371" cy="11655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121" name="Oval 396"/>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22" name="Freeform 397"/>
            <p:cNvSpPr/>
            <p:nvPr/>
          </p:nvSpPr>
          <p:spPr bwMode="auto">
            <a:xfrm>
              <a:off x="2158840" y="1673953"/>
              <a:ext cx="550120" cy="16065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23" name="Freeform 398"/>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124" name="Freeform 399"/>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125" name="Freeform 400"/>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126" name="Straight Connector 401"/>
            <p:cNvCxnSpPr>
              <a:cxnSpLocks noChangeShapeType="1"/>
              <a:endCxn id="121"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127" name="Straight Connector 402"/>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128" name="Group 347"/>
          <p:cNvGrpSpPr>
            <a:grpSpLocks/>
          </p:cNvGrpSpPr>
          <p:nvPr/>
        </p:nvGrpSpPr>
        <p:grpSpPr bwMode="auto">
          <a:xfrm>
            <a:off x="3557588" y="3728863"/>
            <a:ext cx="571500" cy="220663"/>
            <a:chOff x="1871277" y="1576300"/>
            <a:chExt cx="1128371" cy="437860"/>
          </a:xfrm>
        </p:grpSpPr>
        <p:sp>
          <p:nvSpPr>
            <p:cNvPr id="129" name="Oval 385"/>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30" name="Rectangle 386"/>
            <p:cNvSpPr/>
            <p:nvPr/>
          </p:nvSpPr>
          <p:spPr bwMode="auto">
            <a:xfrm>
              <a:off x="1871277" y="1740103"/>
              <a:ext cx="1128371" cy="11655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131" name="Oval 387"/>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32" name="Freeform 388"/>
            <p:cNvSpPr/>
            <p:nvPr/>
          </p:nvSpPr>
          <p:spPr bwMode="auto">
            <a:xfrm>
              <a:off x="2159638" y="1673953"/>
              <a:ext cx="548513" cy="16065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33" name="Freeform 389"/>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134" name="Freeform 390"/>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135" name="Freeform 391"/>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136" name="Straight Connector 392"/>
            <p:cNvCxnSpPr>
              <a:cxnSpLocks noChangeShapeType="1"/>
              <a:endCxn id="131"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137" name="Straight Connector 393"/>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138" name="Group 347"/>
          <p:cNvGrpSpPr>
            <a:grpSpLocks/>
          </p:cNvGrpSpPr>
          <p:nvPr/>
        </p:nvGrpSpPr>
        <p:grpSpPr bwMode="auto">
          <a:xfrm>
            <a:off x="3036888" y="3506613"/>
            <a:ext cx="573087" cy="219075"/>
            <a:chOff x="1871277" y="1576300"/>
            <a:chExt cx="1128371" cy="437860"/>
          </a:xfrm>
        </p:grpSpPr>
        <p:sp>
          <p:nvSpPr>
            <p:cNvPr id="139" name="Oval 376"/>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40" name="Rectangle 377"/>
            <p:cNvSpPr/>
            <p:nvPr/>
          </p:nvSpPr>
          <p:spPr bwMode="auto">
            <a:xfrm>
              <a:off x="1871277" y="1738119"/>
              <a:ext cx="1128371" cy="11739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141" name="Oval 37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42" name="Freeform 379"/>
            <p:cNvSpPr/>
            <p:nvPr/>
          </p:nvSpPr>
          <p:spPr bwMode="auto">
            <a:xfrm>
              <a:off x="2158840" y="1674661"/>
              <a:ext cx="550120" cy="15864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43" name="Freeform 38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144" name="Freeform 38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145" name="Freeform 38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146" name="Straight Connector 383"/>
            <p:cNvCxnSpPr>
              <a:cxnSpLocks noChangeShapeType="1"/>
              <a:endCxn id="141"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147" name="Straight Connector 38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148" name="Group 347"/>
          <p:cNvGrpSpPr>
            <a:grpSpLocks/>
          </p:cNvGrpSpPr>
          <p:nvPr/>
        </p:nvGrpSpPr>
        <p:grpSpPr bwMode="auto">
          <a:xfrm>
            <a:off x="2794000" y="3813001"/>
            <a:ext cx="573088" cy="219075"/>
            <a:chOff x="1871277" y="1576300"/>
            <a:chExt cx="1128371" cy="437860"/>
          </a:xfrm>
        </p:grpSpPr>
        <p:sp>
          <p:nvSpPr>
            <p:cNvPr id="149" name="Oval 367"/>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50" name="Rectangle 368"/>
            <p:cNvSpPr/>
            <p:nvPr/>
          </p:nvSpPr>
          <p:spPr bwMode="auto">
            <a:xfrm>
              <a:off x="1871277" y="1738117"/>
              <a:ext cx="1128371" cy="117398"/>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151" name="Oval 36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52" name="Freeform 370"/>
            <p:cNvSpPr/>
            <p:nvPr/>
          </p:nvSpPr>
          <p:spPr bwMode="auto">
            <a:xfrm>
              <a:off x="2158839" y="1674659"/>
              <a:ext cx="550119" cy="15864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53" name="Freeform 37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154" name="Freeform 37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155" name="Freeform 37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156" name="Straight Connector 374"/>
            <p:cNvCxnSpPr>
              <a:cxnSpLocks noChangeShapeType="1"/>
              <a:endCxn id="151"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157" name="Straight Connector 37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158" name="Group 347"/>
          <p:cNvGrpSpPr>
            <a:grpSpLocks/>
          </p:cNvGrpSpPr>
          <p:nvPr/>
        </p:nvGrpSpPr>
        <p:grpSpPr bwMode="auto">
          <a:xfrm>
            <a:off x="3341688" y="4167013"/>
            <a:ext cx="573087" cy="220663"/>
            <a:chOff x="1871277" y="1576300"/>
            <a:chExt cx="1128371" cy="437860"/>
          </a:xfrm>
        </p:grpSpPr>
        <p:sp>
          <p:nvSpPr>
            <p:cNvPr id="159" name="Oval 358"/>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60" name="Rectangle 359"/>
            <p:cNvSpPr/>
            <p:nvPr/>
          </p:nvSpPr>
          <p:spPr bwMode="auto">
            <a:xfrm>
              <a:off x="1871277" y="1740103"/>
              <a:ext cx="1128371" cy="11655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161" name="Oval 360"/>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62" name="Freeform 361"/>
            <p:cNvSpPr/>
            <p:nvPr/>
          </p:nvSpPr>
          <p:spPr bwMode="auto">
            <a:xfrm>
              <a:off x="2158840" y="1673953"/>
              <a:ext cx="550120" cy="16065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63" name="Freeform 362"/>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164" name="Freeform 363"/>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165" name="Freeform 364"/>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166" name="Straight Connector 365"/>
            <p:cNvCxnSpPr>
              <a:cxnSpLocks noChangeShapeType="1"/>
              <a:endCxn id="161"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167" name="Straight Connector 366"/>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168" name="Group 347"/>
          <p:cNvGrpSpPr>
            <a:grpSpLocks/>
          </p:cNvGrpSpPr>
          <p:nvPr/>
        </p:nvGrpSpPr>
        <p:grpSpPr bwMode="auto">
          <a:xfrm>
            <a:off x="2105025" y="4022551"/>
            <a:ext cx="573088" cy="220662"/>
            <a:chOff x="1871277" y="1576300"/>
            <a:chExt cx="1128371" cy="437860"/>
          </a:xfrm>
        </p:grpSpPr>
        <p:sp>
          <p:nvSpPr>
            <p:cNvPr id="169" name="Oval 349"/>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70" name="Rectangle 350"/>
            <p:cNvSpPr/>
            <p:nvPr/>
          </p:nvSpPr>
          <p:spPr bwMode="auto">
            <a:xfrm>
              <a:off x="1871277" y="1740104"/>
              <a:ext cx="1128371" cy="11655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171" name="Oval 351"/>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72" name="Freeform 352"/>
            <p:cNvSpPr/>
            <p:nvPr/>
          </p:nvSpPr>
          <p:spPr bwMode="auto">
            <a:xfrm>
              <a:off x="2158839" y="1673951"/>
              <a:ext cx="550119" cy="16065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73" name="Freeform 353"/>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174" name="Freeform 354"/>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175" name="Freeform 355"/>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176" name="Straight Connector 356"/>
            <p:cNvCxnSpPr>
              <a:cxnSpLocks noChangeShapeType="1"/>
              <a:endCxn id="171"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177" name="Straight Connector 357"/>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178" name="Group 2"/>
          <p:cNvGrpSpPr>
            <a:grpSpLocks/>
          </p:cNvGrpSpPr>
          <p:nvPr/>
        </p:nvGrpSpPr>
        <p:grpSpPr bwMode="auto">
          <a:xfrm>
            <a:off x="1825625" y="2649363"/>
            <a:ext cx="647700" cy="417513"/>
            <a:chOff x="3053396" y="4304255"/>
            <a:chExt cx="648422" cy="418253"/>
          </a:xfrm>
        </p:grpSpPr>
        <p:sp>
          <p:nvSpPr>
            <p:cNvPr id="179"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p>
          </p:txBody>
        </p:sp>
        <p:sp>
          <p:nvSpPr>
            <p:cNvPr id="180" name="TextBox 1"/>
            <p:cNvSpPr txBox="1">
              <a:spLocks noChangeArrowheads="1"/>
            </p:cNvSpPr>
            <p:nvPr/>
          </p:nvSpPr>
          <p:spPr bwMode="auto">
            <a:xfrm>
              <a:off x="3118029" y="4323258"/>
              <a:ext cx="583789" cy="353088"/>
            </a:xfrm>
            <a:prstGeom prst="rect">
              <a:avLst/>
            </a:prstGeom>
            <a:noFill/>
            <a:ln w="9525">
              <a:noFill/>
              <a:miter lim="800000"/>
              <a:headEnd/>
              <a:tailEnd/>
            </a:ln>
          </p:spPr>
          <p:txBody>
            <a:bodyPr wrap="none">
              <a:spAutoFit/>
            </a:bodyPr>
            <a:lstStyle/>
            <a:p>
              <a:pPr algn="ctr">
                <a:lnSpc>
                  <a:spcPts val="1000"/>
                </a:lnSpc>
              </a:pPr>
              <a:r>
                <a:rPr lang="en-US" altLang="zh-CN" sz="1000"/>
                <a:t>access</a:t>
              </a:r>
            </a:p>
            <a:p>
              <a:pPr algn="ctr">
                <a:lnSpc>
                  <a:spcPts val="1000"/>
                </a:lnSpc>
              </a:pPr>
              <a:r>
                <a:rPr lang="en-US" altLang="zh-CN" sz="1000"/>
                <a:t>net</a:t>
              </a:r>
            </a:p>
          </p:txBody>
        </p:sp>
      </p:grpSp>
      <p:grpSp>
        <p:nvGrpSpPr>
          <p:cNvPr id="181" name="Group 131"/>
          <p:cNvGrpSpPr>
            <a:grpSpLocks/>
          </p:cNvGrpSpPr>
          <p:nvPr/>
        </p:nvGrpSpPr>
        <p:grpSpPr bwMode="auto">
          <a:xfrm>
            <a:off x="669925" y="3449463"/>
            <a:ext cx="647700" cy="417513"/>
            <a:chOff x="3053396" y="4304255"/>
            <a:chExt cx="648422" cy="418253"/>
          </a:xfrm>
        </p:grpSpPr>
        <p:sp>
          <p:nvSpPr>
            <p:cNvPr id="182"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p>
          </p:txBody>
        </p:sp>
        <p:sp>
          <p:nvSpPr>
            <p:cNvPr id="183" name="TextBox 133"/>
            <p:cNvSpPr txBox="1">
              <a:spLocks noChangeArrowheads="1"/>
            </p:cNvSpPr>
            <p:nvPr/>
          </p:nvSpPr>
          <p:spPr bwMode="auto">
            <a:xfrm>
              <a:off x="3118029" y="4323258"/>
              <a:ext cx="583789" cy="353088"/>
            </a:xfrm>
            <a:prstGeom prst="rect">
              <a:avLst/>
            </a:prstGeom>
            <a:noFill/>
            <a:ln w="9525">
              <a:noFill/>
              <a:miter lim="800000"/>
              <a:headEnd/>
              <a:tailEnd/>
            </a:ln>
          </p:spPr>
          <p:txBody>
            <a:bodyPr wrap="none">
              <a:spAutoFit/>
            </a:bodyPr>
            <a:lstStyle/>
            <a:p>
              <a:pPr algn="ctr">
                <a:lnSpc>
                  <a:spcPts val="1000"/>
                </a:lnSpc>
              </a:pPr>
              <a:r>
                <a:rPr lang="en-US" altLang="zh-CN" sz="1000"/>
                <a:t>access</a:t>
              </a:r>
            </a:p>
            <a:p>
              <a:pPr algn="ctr">
                <a:lnSpc>
                  <a:spcPts val="1000"/>
                </a:lnSpc>
              </a:pPr>
              <a:r>
                <a:rPr lang="en-US" altLang="zh-CN" sz="1000"/>
                <a:t>net</a:t>
              </a:r>
            </a:p>
          </p:txBody>
        </p:sp>
      </p:grpSp>
      <p:grpSp>
        <p:nvGrpSpPr>
          <p:cNvPr id="184" name="Group 135"/>
          <p:cNvGrpSpPr>
            <a:grpSpLocks/>
          </p:cNvGrpSpPr>
          <p:nvPr/>
        </p:nvGrpSpPr>
        <p:grpSpPr bwMode="auto">
          <a:xfrm>
            <a:off x="6334125" y="2903363"/>
            <a:ext cx="649288" cy="417513"/>
            <a:chOff x="3053396" y="4304255"/>
            <a:chExt cx="648422" cy="418253"/>
          </a:xfrm>
        </p:grpSpPr>
        <p:sp>
          <p:nvSpPr>
            <p:cNvPr id="185"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p>
          </p:txBody>
        </p:sp>
        <p:sp>
          <p:nvSpPr>
            <p:cNvPr id="186" name="TextBox 137"/>
            <p:cNvSpPr txBox="1">
              <a:spLocks noChangeArrowheads="1"/>
            </p:cNvSpPr>
            <p:nvPr/>
          </p:nvSpPr>
          <p:spPr bwMode="auto">
            <a:xfrm>
              <a:off x="3118029" y="4323258"/>
              <a:ext cx="583789" cy="353088"/>
            </a:xfrm>
            <a:prstGeom prst="rect">
              <a:avLst/>
            </a:prstGeom>
            <a:noFill/>
            <a:ln w="9525">
              <a:noFill/>
              <a:miter lim="800000"/>
              <a:headEnd/>
              <a:tailEnd/>
            </a:ln>
          </p:spPr>
          <p:txBody>
            <a:bodyPr wrap="none">
              <a:spAutoFit/>
            </a:bodyPr>
            <a:lstStyle/>
            <a:p>
              <a:pPr algn="ctr">
                <a:lnSpc>
                  <a:spcPts val="1000"/>
                </a:lnSpc>
              </a:pPr>
              <a:r>
                <a:rPr lang="en-US" altLang="zh-CN" sz="1000"/>
                <a:t>access</a:t>
              </a:r>
            </a:p>
            <a:p>
              <a:pPr algn="ctr">
                <a:lnSpc>
                  <a:spcPts val="1000"/>
                </a:lnSpc>
              </a:pPr>
              <a:r>
                <a:rPr lang="en-US" altLang="zh-CN" sz="1000"/>
                <a:t>net</a:t>
              </a:r>
            </a:p>
          </p:txBody>
        </p:sp>
      </p:grpSp>
      <p:grpSp>
        <p:nvGrpSpPr>
          <p:cNvPr id="187" name="Group 138"/>
          <p:cNvGrpSpPr>
            <a:grpSpLocks/>
          </p:cNvGrpSpPr>
          <p:nvPr/>
        </p:nvGrpSpPr>
        <p:grpSpPr bwMode="auto">
          <a:xfrm>
            <a:off x="1241425" y="5760863"/>
            <a:ext cx="647700" cy="417513"/>
            <a:chOff x="3053396" y="4304255"/>
            <a:chExt cx="648422" cy="418253"/>
          </a:xfrm>
        </p:grpSpPr>
        <p:sp>
          <p:nvSpPr>
            <p:cNvPr id="188"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p>
          </p:txBody>
        </p:sp>
        <p:sp>
          <p:nvSpPr>
            <p:cNvPr id="189" name="TextBox 140"/>
            <p:cNvSpPr txBox="1">
              <a:spLocks noChangeArrowheads="1"/>
            </p:cNvSpPr>
            <p:nvPr/>
          </p:nvSpPr>
          <p:spPr bwMode="auto">
            <a:xfrm>
              <a:off x="3118029" y="4323258"/>
              <a:ext cx="583789" cy="353088"/>
            </a:xfrm>
            <a:prstGeom prst="rect">
              <a:avLst/>
            </a:prstGeom>
            <a:noFill/>
            <a:ln w="9525">
              <a:noFill/>
              <a:miter lim="800000"/>
              <a:headEnd/>
              <a:tailEnd/>
            </a:ln>
          </p:spPr>
          <p:txBody>
            <a:bodyPr wrap="none">
              <a:spAutoFit/>
            </a:bodyPr>
            <a:lstStyle/>
            <a:p>
              <a:pPr algn="ctr">
                <a:lnSpc>
                  <a:spcPts val="1000"/>
                </a:lnSpc>
              </a:pPr>
              <a:r>
                <a:rPr lang="en-US" altLang="zh-CN" sz="1000"/>
                <a:t>access</a:t>
              </a:r>
            </a:p>
            <a:p>
              <a:pPr algn="ctr">
                <a:lnSpc>
                  <a:spcPts val="1000"/>
                </a:lnSpc>
              </a:pPr>
              <a:r>
                <a:rPr lang="en-US" altLang="zh-CN" sz="1000"/>
                <a:t>net</a:t>
              </a:r>
            </a:p>
          </p:txBody>
        </p:sp>
      </p:grpSp>
      <p:grpSp>
        <p:nvGrpSpPr>
          <p:cNvPr id="190" name="Group 141"/>
          <p:cNvGrpSpPr>
            <a:grpSpLocks/>
          </p:cNvGrpSpPr>
          <p:nvPr/>
        </p:nvGrpSpPr>
        <p:grpSpPr bwMode="auto">
          <a:xfrm>
            <a:off x="822325" y="5138563"/>
            <a:ext cx="647700" cy="417513"/>
            <a:chOff x="3053396" y="4304255"/>
            <a:chExt cx="648422" cy="418253"/>
          </a:xfrm>
        </p:grpSpPr>
        <p:sp>
          <p:nvSpPr>
            <p:cNvPr id="191"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p>
          </p:txBody>
        </p:sp>
        <p:sp>
          <p:nvSpPr>
            <p:cNvPr id="192" name="TextBox 143"/>
            <p:cNvSpPr txBox="1">
              <a:spLocks noChangeArrowheads="1"/>
            </p:cNvSpPr>
            <p:nvPr/>
          </p:nvSpPr>
          <p:spPr bwMode="auto">
            <a:xfrm>
              <a:off x="3118029" y="4323258"/>
              <a:ext cx="583789" cy="353088"/>
            </a:xfrm>
            <a:prstGeom prst="rect">
              <a:avLst/>
            </a:prstGeom>
            <a:noFill/>
            <a:ln w="9525">
              <a:noFill/>
              <a:miter lim="800000"/>
              <a:headEnd/>
              <a:tailEnd/>
            </a:ln>
          </p:spPr>
          <p:txBody>
            <a:bodyPr wrap="none">
              <a:spAutoFit/>
            </a:bodyPr>
            <a:lstStyle/>
            <a:p>
              <a:pPr algn="ctr">
                <a:lnSpc>
                  <a:spcPts val="1000"/>
                </a:lnSpc>
              </a:pPr>
              <a:r>
                <a:rPr lang="en-US" altLang="zh-CN" sz="1000"/>
                <a:t>access</a:t>
              </a:r>
            </a:p>
            <a:p>
              <a:pPr algn="ctr">
                <a:lnSpc>
                  <a:spcPts val="1000"/>
                </a:lnSpc>
              </a:pPr>
              <a:r>
                <a:rPr lang="en-US" altLang="zh-CN" sz="1000"/>
                <a:t>net</a:t>
              </a:r>
            </a:p>
          </p:txBody>
        </p:sp>
      </p:grpSp>
      <p:grpSp>
        <p:nvGrpSpPr>
          <p:cNvPr id="193" name="Group 144"/>
          <p:cNvGrpSpPr>
            <a:grpSpLocks/>
          </p:cNvGrpSpPr>
          <p:nvPr/>
        </p:nvGrpSpPr>
        <p:grpSpPr bwMode="auto">
          <a:xfrm>
            <a:off x="593725" y="4478163"/>
            <a:ext cx="647700" cy="417513"/>
            <a:chOff x="3053396" y="4304255"/>
            <a:chExt cx="648422" cy="418253"/>
          </a:xfrm>
        </p:grpSpPr>
        <p:sp>
          <p:nvSpPr>
            <p:cNvPr id="194"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p>
          </p:txBody>
        </p:sp>
        <p:sp>
          <p:nvSpPr>
            <p:cNvPr id="195" name="TextBox 146"/>
            <p:cNvSpPr txBox="1">
              <a:spLocks noChangeArrowheads="1"/>
            </p:cNvSpPr>
            <p:nvPr/>
          </p:nvSpPr>
          <p:spPr bwMode="auto">
            <a:xfrm>
              <a:off x="3118029" y="4323258"/>
              <a:ext cx="583789" cy="353088"/>
            </a:xfrm>
            <a:prstGeom prst="rect">
              <a:avLst/>
            </a:prstGeom>
            <a:noFill/>
            <a:ln w="9525">
              <a:noFill/>
              <a:miter lim="800000"/>
              <a:headEnd/>
              <a:tailEnd/>
            </a:ln>
          </p:spPr>
          <p:txBody>
            <a:bodyPr wrap="none">
              <a:spAutoFit/>
            </a:bodyPr>
            <a:lstStyle/>
            <a:p>
              <a:pPr algn="ctr">
                <a:lnSpc>
                  <a:spcPts val="1000"/>
                </a:lnSpc>
              </a:pPr>
              <a:r>
                <a:rPr lang="en-US" altLang="zh-CN" sz="1000"/>
                <a:t>access</a:t>
              </a:r>
            </a:p>
            <a:p>
              <a:pPr algn="ctr">
                <a:lnSpc>
                  <a:spcPts val="1000"/>
                </a:lnSpc>
              </a:pPr>
              <a:r>
                <a:rPr lang="en-US" altLang="zh-CN" sz="1000"/>
                <a:t>net</a:t>
              </a:r>
            </a:p>
          </p:txBody>
        </p:sp>
      </p:grpSp>
      <p:grpSp>
        <p:nvGrpSpPr>
          <p:cNvPr id="196" name="Group 147"/>
          <p:cNvGrpSpPr>
            <a:grpSpLocks/>
          </p:cNvGrpSpPr>
          <p:nvPr/>
        </p:nvGrpSpPr>
        <p:grpSpPr bwMode="auto">
          <a:xfrm>
            <a:off x="7083425" y="3335163"/>
            <a:ext cx="649288" cy="417513"/>
            <a:chOff x="3053396" y="4304255"/>
            <a:chExt cx="648422" cy="418253"/>
          </a:xfrm>
        </p:grpSpPr>
        <p:sp>
          <p:nvSpPr>
            <p:cNvPr id="197"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p>
          </p:txBody>
        </p:sp>
        <p:sp>
          <p:nvSpPr>
            <p:cNvPr id="198" name="TextBox 149"/>
            <p:cNvSpPr txBox="1">
              <a:spLocks noChangeArrowheads="1"/>
            </p:cNvSpPr>
            <p:nvPr/>
          </p:nvSpPr>
          <p:spPr bwMode="auto">
            <a:xfrm>
              <a:off x="3118029" y="4323258"/>
              <a:ext cx="583789" cy="353088"/>
            </a:xfrm>
            <a:prstGeom prst="rect">
              <a:avLst/>
            </a:prstGeom>
            <a:noFill/>
            <a:ln w="9525">
              <a:noFill/>
              <a:miter lim="800000"/>
              <a:headEnd/>
              <a:tailEnd/>
            </a:ln>
          </p:spPr>
          <p:txBody>
            <a:bodyPr wrap="none">
              <a:spAutoFit/>
            </a:bodyPr>
            <a:lstStyle/>
            <a:p>
              <a:pPr algn="ctr">
                <a:lnSpc>
                  <a:spcPts val="1000"/>
                </a:lnSpc>
              </a:pPr>
              <a:r>
                <a:rPr lang="en-US" altLang="zh-CN" sz="1000"/>
                <a:t>access</a:t>
              </a:r>
            </a:p>
            <a:p>
              <a:pPr algn="ctr">
                <a:lnSpc>
                  <a:spcPts val="1000"/>
                </a:lnSpc>
              </a:pPr>
              <a:r>
                <a:rPr lang="en-US" altLang="zh-CN" sz="1000"/>
                <a:t>net</a:t>
              </a:r>
            </a:p>
          </p:txBody>
        </p:sp>
      </p:grpSp>
      <p:grpSp>
        <p:nvGrpSpPr>
          <p:cNvPr id="199" name="Group 150"/>
          <p:cNvGrpSpPr>
            <a:grpSpLocks/>
          </p:cNvGrpSpPr>
          <p:nvPr/>
        </p:nvGrpSpPr>
        <p:grpSpPr bwMode="auto">
          <a:xfrm>
            <a:off x="3425825" y="2408063"/>
            <a:ext cx="649288" cy="417513"/>
            <a:chOff x="3053396" y="4304255"/>
            <a:chExt cx="648422" cy="418253"/>
          </a:xfrm>
        </p:grpSpPr>
        <p:sp>
          <p:nvSpPr>
            <p:cNvPr id="200"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p>
          </p:txBody>
        </p:sp>
        <p:sp>
          <p:nvSpPr>
            <p:cNvPr id="201" name="TextBox 152"/>
            <p:cNvSpPr txBox="1">
              <a:spLocks noChangeArrowheads="1"/>
            </p:cNvSpPr>
            <p:nvPr/>
          </p:nvSpPr>
          <p:spPr bwMode="auto">
            <a:xfrm>
              <a:off x="3118029" y="4323258"/>
              <a:ext cx="583789" cy="353088"/>
            </a:xfrm>
            <a:prstGeom prst="rect">
              <a:avLst/>
            </a:prstGeom>
            <a:noFill/>
            <a:ln w="9525">
              <a:noFill/>
              <a:miter lim="800000"/>
              <a:headEnd/>
              <a:tailEnd/>
            </a:ln>
          </p:spPr>
          <p:txBody>
            <a:bodyPr wrap="none">
              <a:spAutoFit/>
            </a:bodyPr>
            <a:lstStyle/>
            <a:p>
              <a:pPr algn="ctr">
                <a:lnSpc>
                  <a:spcPts val="1000"/>
                </a:lnSpc>
              </a:pPr>
              <a:r>
                <a:rPr lang="en-US" altLang="zh-CN" sz="1000"/>
                <a:t>access</a:t>
              </a:r>
            </a:p>
            <a:p>
              <a:pPr algn="ctr">
                <a:lnSpc>
                  <a:spcPts val="1000"/>
                </a:lnSpc>
              </a:pPr>
              <a:r>
                <a:rPr lang="en-US" altLang="zh-CN" sz="1000"/>
                <a:t>net</a:t>
              </a:r>
            </a:p>
          </p:txBody>
        </p:sp>
      </p:grpSp>
      <p:grpSp>
        <p:nvGrpSpPr>
          <p:cNvPr id="202" name="Group 153"/>
          <p:cNvGrpSpPr>
            <a:grpSpLocks/>
          </p:cNvGrpSpPr>
          <p:nvPr/>
        </p:nvGrpSpPr>
        <p:grpSpPr bwMode="auto">
          <a:xfrm>
            <a:off x="1050925" y="3055763"/>
            <a:ext cx="647700" cy="417513"/>
            <a:chOff x="3053396" y="4304255"/>
            <a:chExt cx="648422" cy="418253"/>
          </a:xfrm>
        </p:grpSpPr>
        <p:sp>
          <p:nvSpPr>
            <p:cNvPr id="203"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p>
          </p:txBody>
        </p:sp>
        <p:sp>
          <p:nvSpPr>
            <p:cNvPr id="204" name="TextBox 155"/>
            <p:cNvSpPr txBox="1">
              <a:spLocks noChangeArrowheads="1"/>
            </p:cNvSpPr>
            <p:nvPr/>
          </p:nvSpPr>
          <p:spPr bwMode="auto">
            <a:xfrm>
              <a:off x="3118029" y="4323258"/>
              <a:ext cx="583789" cy="353088"/>
            </a:xfrm>
            <a:prstGeom prst="rect">
              <a:avLst/>
            </a:prstGeom>
            <a:noFill/>
            <a:ln w="9525">
              <a:noFill/>
              <a:miter lim="800000"/>
              <a:headEnd/>
              <a:tailEnd/>
            </a:ln>
          </p:spPr>
          <p:txBody>
            <a:bodyPr wrap="none">
              <a:spAutoFit/>
            </a:bodyPr>
            <a:lstStyle/>
            <a:p>
              <a:pPr algn="ctr">
                <a:lnSpc>
                  <a:spcPts val="1000"/>
                </a:lnSpc>
              </a:pPr>
              <a:r>
                <a:rPr lang="en-US" altLang="zh-CN" sz="1000"/>
                <a:t>access</a:t>
              </a:r>
            </a:p>
            <a:p>
              <a:pPr algn="ctr">
                <a:lnSpc>
                  <a:spcPts val="1000"/>
                </a:lnSpc>
              </a:pPr>
              <a:r>
                <a:rPr lang="en-US" altLang="zh-CN" sz="1000"/>
                <a:t>net</a:t>
              </a:r>
            </a:p>
          </p:txBody>
        </p:sp>
      </p:grpSp>
      <p:grpSp>
        <p:nvGrpSpPr>
          <p:cNvPr id="205" name="Group 156"/>
          <p:cNvGrpSpPr>
            <a:grpSpLocks/>
          </p:cNvGrpSpPr>
          <p:nvPr/>
        </p:nvGrpSpPr>
        <p:grpSpPr bwMode="auto">
          <a:xfrm>
            <a:off x="4340225" y="2382663"/>
            <a:ext cx="649288" cy="417513"/>
            <a:chOff x="3053396" y="4304255"/>
            <a:chExt cx="648422" cy="418253"/>
          </a:xfrm>
        </p:grpSpPr>
        <p:sp>
          <p:nvSpPr>
            <p:cNvPr id="206"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p>
          </p:txBody>
        </p:sp>
        <p:sp>
          <p:nvSpPr>
            <p:cNvPr id="207" name="TextBox 158"/>
            <p:cNvSpPr txBox="1">
              <a:spLocks noChangeArrowheads="1"/>
            </p:cNvSpPr>
            <p:nvPr/>
          </p:nvSpPr>
          <p:spPr bwMode="auto">
            <a:xfrm>
              <a:off x="3118029" y="4323258"/>
              <a:ext cx="583789" cy="353088"/>
            </a:xfrm>
            <a:prstGeom prst="rect">
              <a:avLst/>
            </a:prstGeom>
            <a:noFill/>
            <a:ln w="9525">
              <a:noFill/>
              <a:miter lim="800000"/>
              <a:headEnd/>
              <a:tailEnd/>
            </a:ln>
          </p:spPr>
          <p:txBody>
            <a:bodyPr wrap="none">
              <a:spAutoFit/>
            </a:bodyPr>
            <a:lstStyle/>
            <a:p>
              <a:pPr algn="ctr">
                <a:lnSpc>
                  <a:spcPts val="1000"/>
                </a:lnSpc>
              </a:pPr>
              <a:r>
                <a:rPr lang="en-US" altLang="zh-CN" sz="1000"/>
                <a:t>access</a:t>
              </a:r>
            </a:p>
            <a:p>
              <a:pPr algn="ctr">
                <a:lnSpc>
                  <a:spcPts val="1000"/>
                </a:lnSpc>
              </a:pPr>
              <a:r>
                <a:rPr lang="en-US" altLang="zh-CN" sz="1000"/>
                <a:t>net</a:t>
              </a:r>
            </a:p>
          </p:txBody>
        </p:sp>
      </p:grpSp>
      <p:grpSp>
        <p:nvGrpSpPr>
          <p:cNvPr id="208" name="Group 160"/>
          <p:cNvGrpSpPr>
            <a:grpSpLocks/>
          </p:cNvGrpSpPr>
          <p:nvPr/>
        </p:nvGrpSpPr>
        <p:grpSpPr bwMode="auto">
          <a:xfrm>
            <a:off x="7400925" y="6014863"/>
            <a:ext cx="649288" cy="417513"/>
            <a:chOff x="3053396" y="4304255"/>
            <a:chExt cx="648422" cy="418253"/>
          </a:xfrm>
        </p:grpSpPr>
        <p:sp>
          <p:nvSpPr>
            <p:cNvPr id="209"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p>
          </p:txBody>
        </p:sp>
        <p:sp>
          <p:nvSpPr>
            <p:cNvPr id="210" name="TextBox 162"/>
            <p:cNvSpPr txBox="1">
              <a:spLocks noChangeArrowheads="1"/>
            </p:cNvSpPr>
            <p:nvPr/>
          </p:nvSpPr>
          <p:spPr bwMode="auto">
            <a:xfrm>
              <a:off x="3118029" y="4323258"/>
              <a:ext cx="583789" cy="353088"/>
            </a:xfrm>
            <a:prstGeom prst="rect">
              <a:avLst/>
            </a:prstGeom>
            <a:noFill/>
            <a:ln w="9525">
              <a:noFill/>
              <a:miter lim="800000"/>
              <a:headEnd/>
              <a:tailEnd/>
            </a:ln>
          </p:spPr>
          <p:txBody>
            <a:bodyPr wrap="none">
              <a:spAutoFit/>
            </a:bodyPr>
            <a:lstStyle/>
            <a:p>
              <a:pPr algn="ctr">
                <a:lnSpc>
                  <a:spcPts val="1000"/>
                </a:lnSpc>
              </a:pPr>
              <a:r>
                <a:rPr lang="en-US" altLang="zh-CN" sz="1000"/>
                <a:t>access</a:t>
              </a:r>
            </a:p>
            <a:p>
              <a:pPr algn="ctr">
                <a:lnSpc>
                  <a:spcPts val="1000"/>
                </a:lnSpc>
              </a:pPr>
              <a:r>
                <a:rPr lang="en-US" altLang="zh-CN" sz="1000"/>
                <a:t>net</a:t>
              </a:r>
            </a:p>
          </p:txBody>
        </p:sp>
      </p:grpSp>
      <p:grpSp>
        <p:nvGrpSpPr>
          <p:cNvPr id="211" name="Group 163"/>
          <p:cNvGrpSpPr>
            <a:grpSpLocks/>
          </p:cNvGrpSpPr>
          <p:nvPr/>
        </p:nvGrpSpPr>
        <p:grpSpPr bwMode="auto">
          <a:xfrm>
            <a:off x="8239125" y="5367163"/>
            <a:ext cx="649288" cy="417513"/>
            <a:chOff x="3053396" y="4304255"/>
            <a:chExt cx="648422" cy="418253"/>
          </a:xfrm>
        </p:grpSpPr>
        <p:sp>
          <p:nvSpPr>
            <p:cNvPr id="212"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p>
          </p:txBody>
        </p:sp>
        <p:sp>
          <p:nvSpPr>
            <p:cNvPr id="213" name="TextBox 165"/>
            <p:cNvSpPr txBox="1">
              <a:spLocks noChangeArrowheads="1"/>
            </p:cNvSpPr>
            <p:nvPr/>
          </p:nvSpPr>
          <p:spPr bwMode="auto">
            <a:xfrm>
              <a:off x="3118029" y="4323258"/>
              <a:ext cx="583789" cy="353088"/>
            </a:xfrm>
            <a:prstGeom prst="rect">
              <a:avLst/>
            </a:prstGeom>
            <a:noFill/>
            <a:ln w="9525">
              <a:noFill/>
              <a:miter lim="800000"/>
              <a:headEnd/>
              <a:tailEnd/>
            </a:ln>
          </p:spPr>
          <p:txBody>
            <a:bodyPr wrap="none">
              <a:spAutoFit/>
            </a:bodyPr>
            <a:lstStyle/>
            <a:p>
              <a:pPr algn="ctr">
                <a:lnSpc>
                  <a:spcPts val="1000"/>
                </a:lnSpc>
              </a:pPr>
              <a:r>
                <a:rPr lang="en-US" altLang="zh-CN" sz="1000"/>
                <a:t>access</a:t>
              </a:r>
            </a:p>
            <a:p>
              <a:pPr algn="ctr">
                <a:lnSpc>
                  <a:spcPts val="1000"/>
                </a:lnSpc>
              </a:pPr>
              <a:r>
                <a:rPr lang="en-US" altLang="zh-CN" sz="1000"/>
                <a:t>net</a:t>
              </a:r>
            </a:p>
          </p:txBody>
        </p:sp>
      </p:grpSp>
      <p:grpSp>
        <p:nvGrpSpPr>
          <p:cNvPr id="214" name="Group 169"/>
          <p:cNvGrpSpPr>
            <a:grpSpLocks/>
          </p:cNvGrpSpPr>
          <p:nvPr/>
        </p:nvGrpSpPr>
        <p:grpSpPr bwMode="auto">
          <a:xfrm>
            <a:off x="5165725" y="6256163"/>
            <a:ext cx="649288" cy="417513"/>
            <a:chOff x="3053396" y="4304255"/>
            <a:chExt cx="648422" cy="418253"/>
          </a:xfrm>
        </p:grpSpPr>
        <p:sp>
          <p:nvSpPr>
            <p:cNvPr id="215"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p>
          </p:txBody>
        </p:sp>
        <p:sp>
          <p:nvSpPr>
            <p:cNvPr id="216" name="TextBox 171"/>
            <p:cNvSpPr txBox="1">
              <a:spLocks noChangeArrowheads="1"/>
            </p:cNvSpPr>
            <p:nvPr/>
          </p:nvSpPr>
          <p:spPr bwMode="auto">
            <a:xfrm>
              <a:off x="3118029" y="4323258"/>
              <a:ext cx="583789" cy="353088"/>
            </a:xfrm>
            <a:prstGeom prst="rect">
              <a:avLst/>
            </a:prstGeom>
            <a:noFill/>
            <a:ln w="9525">
              <a:noFill/>
              <a:miter lim="800000"/>
              <a:headEnd/>
              <a:tailEnd/>
            </a:ln>
          </p:spPr>
          <p:txBody>
            <a:bodyPr wrap="none">
              <a:spAutoFit/>
            </a:bodyPr>
            <a:lstStyle/>
            <a:p>
              <a:pPr algn="ctr">
                <a:lnSpc>
                  <a:spcPts val="1000"/>
                </a:lnSpc>
              </a:pPr>
              <a:r>
                <a:rPr lang="en-US" altLang="zh-CN" sz="1000"/>
                <a:t>access</a:t>
              </a:r>
            </a:p>
            <a:p>
              <a:pPr algn="ctr">
                <a:lnSpc>
                  <a:spcPts val="1000"/>
                </a:lnSpc>
              </a:pPr>
              <a:r>
                <a:rPr lang="en-US" altLang="zh-CN" sz="1000"/>
                <a:t>net</a:t>
              </a:r>
            </a:p>
          </p:txBody>
        </p:sp>
      </p:grpSp>
      <p:grpSp>
        <p:nvGrpSpPr>
          <p:cNvPr id="217" name="Group 172"/>
          <p:cNvGrpSpPr>
            <a:grpSpLocks/>
          </p:cNvGrpSpPr>
          <p:nvPr/>
        </p:nvGrpSpPr>
        <p:grpSpPr bwMode="auto">
          <a:xfrm>
            <a:off x="4251325" y="6395863"/>
            <a:ext cx="649288" cy="417513"/>
            <a:chOff x="3053396" y="4304255"/>
            <a:chExt cx="648422" cy="418253"/>
          </a:xfrm>
        </p:grpSpPr>
        <p:sp>
          <p:nvSpPr>
            <p:cNvPr id="218"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p>
          </p:txBody>
        </p:sp>
        <p:sp>
          <p:nvSpPr>
            <p:cNvPr id="219" name="TextBox 174"/>
            <p:cNvSpPr txBox="1">
              <a:spLocks noChangeArrowheads="1"/>
            </p:cNvSpPr>
            <p:nvPr/>
          </p:nvSpPr>
          <p:spPr bwMode="auto">
            <a:xfrm>
              <a:off x="3118029" y="4323258"/>
              <a:ext cx="583789" cy="353088"/>
            </a:xfrm>
            <a:prstGeom prst="rect">
              <a:avLst/>
            </a:prstGeom>
            <a:noFill/>
            <a:ln w="9525">
              <a:noFill/>
              <a:miter lim="800000"/>
              <a:headEnd/>
              <a:tailEnd/>
            </a:ln>
          </p:spPr>
          <p:txBody>
            <a:bodyPr wrap="none">
              <a:spAutoFit/>
            </a:bodyPr>
            <a:lstStyle/>
            <a:p>
              <a:pPr algn="ctr">
                <a:lnSpc>
                  <a:spcPts val="1000"/>
                </a:lnSpc>
              </a:pPr>
              <a:r>
                <a:rPr lang="en-US" altLang="zh-CN" sz="1000"/>
                <a:t>access</a:t>
              </a:r>
            </a:p>
            <a:p>
              <a:pPr algn="ctr">
                <a:lnSpc>
                  <a:spcPts val="1000"/>
                </a:lnSpc>
              </a:pPr>
              <a:r>
                <a:rPr lang="en-US" altLang="zh-CN" sz="1000"/>
                <a:t>net</a:t>
              </a:r>
            </a:p>
          </p:txBody>
        </p:sp>
      </p:grpSp>
      <p:grpSp>
        <p:nvGrpSpPr>
          <p:cNvPr id="220" name="Group 175"/>
          <p:cNvGrpSpPr>
            <a:grpSpLocks/>
          </p:cNvGrpSpPr>
          <p:nvPr/>
        </p:nvGrpSpPr>
        <p:grpSpPr bwMode="auto">
          <a:xfrm>
            <a:off x="3032125" y="6243463"/>
            <a:ext cx="649288" cy="417513"/>
            <a:chOff x="3053396" y="4304255"/>
            <a:chExt cx="648422" cy="418253"/>
          </a:xfrm>
        </p:grpSpPr>
        <p:sp>
          <p:nvSpPr>
            <p:cNvPr id="221"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p>
          </p:txBody>
        </p:sp>
        <p:sp>
          <p:nvSpPr>
            <p:cNvPr id="222" name="TextBox 177"/>
            <p:cNvSpPr txBox="1">
              <a:spLocks noChangeArrowheads="1"/>
            </p:cNvSpPr>
            <p:nvPr/>
          </p:nvSpPr>
          <p:spPr bwMode="auto">
            <a:xfrm>
              <a:off x="3118029" y="4323258"/>
              <a:ext cx="583789" cy="353088"/>
            </a:xfrm>
            <a:prstGeom prst="rect">
              <a:avLst/>
            </a:prstGeom>
            <a:noFill/>
            <a:ln w="9525">
              <a:noFill/>
              <a:miter lim="800000"/>
              <a:headEnd/>
              <a:tailEnd/>
            </a:ln>
          </p:spPr>
          <p:txBody>
            <a:bodyPr wrap="none">
              <a:spAutoFit/>
            </a:bodyPr>
            <a:lstStyle/>
            <a:p>
              <a:pPr algn="ctr">
                <a:lnSpc>
                  <a:spcPts val="1000"/>
                </a:lnSpc>
              </a:pPr>
              <a:r>
                <a:rPr lang="en-US" altLang="zh-CN" sz="1000"/>
                <a:t>access</a:t>
              </a:r>
            </a:p>
            <a:p>
              <a:pPr algn="ctr">
                <a:lnSpc>
                  <a:spcPts val="1000"/>
                </a:lnSpc>
              </a:pPr>
              <a:r>
                <a:rPr lang="en-US" altLang="zh-CN" sz="1000"/>
                <a:t>net</a:t>
              </a:r>
            </a:p>
          </p:txBody>
        </p:sp>
      </p:grpSp>
      <p:sp>
        <p:nvSpPr>
          <p:cNvPr id="223" name="TextBox 179"/>
          <p:cNvSpPr txBox="1">
            <a:spLocks noChangeArrowheads="1"/>
          </p:cNvSpPr>
          <p:nvPr/>
        </p:nvSpPr>
        <p:spPr bwMode="auto">
          <a:xfrm rot="2829263">
            <a:off x="7726362" y="3781251"/>
            <a:ext cx="544513" cy="522288"/>
          </a:xfrm>
          <a:prstGeom prst="rect">
            <a:avLst/>
          </a:prstGeom>
          <a:noFill/>
          <a:ln w="9525">
            <a:noFill/>
            <a:miter lim="800000"/>
            <a:headEnd/>
            <a:tailEnd/>
          </a:ln>
        </p:spPr>
        <p:txBody>
          <a:bodyPr wrap="none">
            <a:spAutoFit/>
          </a:bodyPr>
          <a:lstStyle/>
          <a:p>
            <a:r>
              <a:rPr lang="en-US" altLang="zh-CN" sz="2800">
                <a:solidFill>
                  <a:srgbClr val="0000FF"/>
                </a:solidFill>
              </a:rPr>
              <a:t>…</a:t>
            </a:r>
          </a:p>
        </p:txBody>
      </p:sp>
      <p:sp>
        <p:nvSpPr>
          <p:cNvPr id="224" name="TextBox 181"/>
          <p:cNvSpPr txBox="1">
            <a:spLocks noChangeArrowheads="1"/>
          </p:cNvSpPr>
          <p:nvPr/>
        </p:nvSpPr>
        <p:spPr bwMode="auto">
          <a:xfrm rot="11651262">
            <a:off x="2027238" y="6197426"/>
            <a:ext cx="542925" cy="522287"/>
          </a:xfrm>
          <a:prstGeom prst="rect">
            <a:avLst/>
          </a:prstGeom>
          <a:noFill/>
          <a:ln w="9525">
            <a:noFill/>
            <a:miter lim="800000"/>
            <a:headEnd/>
            <a:tailEnd/>
          </a:ln>
        </p:spPr>
        <p:txBody>
          <a:bodyPr wrap="none">
            <a:spAutoFit/>
          </a:bodyPr>
          <a:lstStyle/>
          <a:p>
            <a:r>
              <a:rPr lang="en-US" altLang="zh-CN" sz="2800">
                <a:solidFill>
                  <a:srgbClr val="0000FF"/>
                </a:solidFill>
              </a:rPr>
              <a:t>…</a:t>
            </a:r>
          </a:p>
        </p:txBody>
      </p:sp>
      <p:sp>
        <p:nvSpPr>
          <p:cNvPr id="225" name="TextBox 182"/>
          <p:cNvSpPr txBox="1">
            <a:spLocks noChangeArrowheads="1"/>
          </p:cNvSpPr>
          <p:nvPr/>
        </p:nvSpPr>
        <p:spPr bwMode="auto">
          <a:xfrm rot="16607303">
            <a:off x="440532" y="3889994"/>
            <a:ext cx="544512" cy="523875"/>
          </a:xfrm>
          <a:prstGeom prst="rect">
            <a:avLst/>
          </a:prstGeom>
          <a:noFill/>
          <a:ln w="9525">
            <a:noFill/>
            <a:miter lim="800000"/>
            <a:headEnd/>
            <a:tailEnd/>
          </a:ln>
        </p:spPr>
        <p:txBody>
          <a:bodyPr wrap="none">
            <a:spAutoFit/>
          </a:bodyPr>
          <a:lstStyle/>
          <a:p>
            <a:r>
              <a:rPr lang="en-US" altLang="zh-CN" sz="2800">
                <a:solidFill>
                  <a:srgbClr val="0000FF"/>
                </a:solidFill>
              </a:rPr>
              <a:t>…</a:t>
            </a:r>
          </a:p>
        </p:txBody>
      </p:sp>
      <p:cxnSp>
        <p:nvCxnSpPr>
          <p:cNvPr id="226" name="Straight Connector 12"/>
          <p:cNvCxnSpPr>
            <a:cxnSpLocks noChangeShapeType="1"/>
          </p:cNvCxnSpPr>
          <p:nvPr/>
        </p:nvCxnSpPr>
        <p:spPr bwMode="auto">
          <a:xfrm>
            <a:off x="2382838" y="3017663"/>
            <a:ext cx="238125" cy="261938"/>
          </a:xfrm>
          <a:prstGeom prst="line">
            <a:avLst/>
          </a:prstGeom>
          <a:noFill/>
          <a:ln w="9525">
            <a:solidFill>
              <a:schemeClr val="tx1"/>
            </a:solidFill>
            <a:round/>
            <a:headEnd/>
            <a:tailEnd/>
          </a:ln>
        </p:spPr>
      </p:cxnSp>
      <p:cxnSp>
        <p:nvCxnSpPr>
          <p:cNvPr id="227" name="Straight Connector 500"/>
          <p:cNvCxnSpPr>
            <a:cxnSpLocks noChangeShapeType="1"/>
            <a:endCxn id="314" idx="2"/>
          </p:cNvCxnSpPr>
          <p:nvPr/>
        </p:nvCxnSpPr>
        <p:spPr bwMode="auto">
          <a:xfrm>
            <a:off x="1638300" y="3257376"/>
            <a:ext cx="831850" cy="61912"/>
          </a:xfrm>
          <a:prstGeom prst="line">
            <a:avLst/>
          </a:prstGeom>
          <a:noFill/>
          <a:ln w="9525">
            <a:solidFill>
              <a:schemeClr val="tx1"/>
            </a:solidFill>
            <a:round/>
            <a:headEnd/>
            <a:tailEnd/>
          </a:ln>
        </p:spPr>
      </p:cxnSp>
      <p:cxnSp>
        <p:nvCxnSpPr>
          <p:cNvPr id="228" name="Straight Connector 501"/>
          <p:cNvCxnSpPr>
            <a:cxnSpLocks noChangeShapeType="1"/>
          </p:cNvCxnSpPr>
          <p:nvPr/>
        </p:nvCxnSpPr>
        <p:spPr bwMode="auto">
          <a:xfrm flipV="1">
            <a:off x="1235075" y="3381201"/>
            <a:ext cx="1303338" cy="277812"/>
          </a:xfrm>
          <a:prstGeom prst="line">
            <a:avLst/>
          </a:prstGeom>
          <a:noFill/>
          <a:ln w="9525">
            <a:solidFill>
              <a:schemeClr val="tx1"/>
            </a:solidFill>
            <a:round/>
            <a:headEnd/>
            <a:tailEnd/>
          </a:ln>
        </p:spPr>
      </p:cxnSp>
      <p:cxnSp>
        <p:nvCxnSpPr>
          <p:cNvPr id="229" name="Straight Connector 502"/>
          <p:cNvCxnSpPr>
            <a:cxnSpLocks noChangeShapeType="1"/>
          </p:cNvCxnSpPr>
          <p:nvPr/>
        </p:nvCxnSpPr>
        <p:spPr bwMode="auto">
          <a:xfrm>
            <a:off x="3916363" y="2819226"/>
            <a:ext cx="307975" cy="573087"/>
          </a:xfrm>
          <a:prstGeom prst="line">
            <a:avLst/>
          </a:prstGeom>
          <a:noFill/>
          <a:ln w="9525">
            <a:solidFill>
              <a:schemeClr val="tx1"/>
            </a:solidFill>
            <a:round/>
            <a:headEnd/>
            <a:tailEnd/>
          </a:ln>
        </p:spPr>
      </p:cxnSp>
      <p:cxnSp>
        <p:nvCxnSpPr>
          <p:cNvPr id="230" name="Straight Connector 503"/>
          <p:cNvCxnSpPr>
            <a:cxnSpLocks noChangeShapeType="1"/>
          </p:cNvCxnSpPr>
          <p:nvPr/>
        </p:nvCxnSpPr>
        <p:spPr bwMode="auto">
          <a:xfrm flipH="1">
            <a:off x="4425950" y="2797001"/>
            <a:ext cx="384175" cy="579437"/>
          </a:xfrm>
          <a:prstGeom prst="line">
            <a:avLst/>
          </a:prstGeom>
          <a:noFill/>
          <a:ln w="9525">
            <a:solidFill>
              <a:schemeClr val="tx1"/>
            </a:solidFill>
            <a:round/>
            <a:headEnd/>
            <a:tailEnd/>
          </a:ln>
        </p:spPr>
      </p:cxnSp>
      <p:cxnSp>
        <p:nvCxnSpPr>
          <p:cNvPr id="231" name="Straight Connector 504"/>
          <p:cNvCxnSpPr>
            <a:cxnSpLocks noChangeShapeType="1"/>
          </p:cNvCxnSpPr>
          <p:nvPr/>
        </p:nvCxnSpPr>
        <p:spPr bwMode="auto">
          <a:xfrm>
            <a:off x="6770688" y="3308176"/>
            <a:ext cx="215900" cy="1046162"/>
          </a:xfrm>
          <a:prstGeom prst="line">
            <a:avLst/>
          </a:prstGeom>
          <a:noFill/>
          <a:ln w="9525">
            <a:solidFill>
              <a:schemeClr val="tx1"/>
            </a:solidFill>
            <a:round/>
            <a:headEnd/>
            <a:tailEnd/>
          </a:ln>
        </p:spPr>
      </p:cxnSp>
      <p:cxnSp>
        <p:nvCxnSpPr>
          <p:cNvPr id="232" name="Straight Connector 505"/>
          <p:cNvCxnSpPr>
            <a:cxnSpLocks noChangeShapeType="1"/>
          </p:cNvCxnSpPr>
          <p:nvPr/>
        </p:nvCxnSpPr>
        <p:spPr bwMode="auto">
          <a:xfrm flipH="1">
            <a:off x="7137400" y="3659013"/>
            <a:ext cx="241300" cy="692150"/>
          </a:xfrm>
          <a:prstGeom prst="line">
            <a:avLst/>
          </a:prstGeom>
          <a:noFill/>
          <a:ln w="9525">
            <a:solidFill>
              <a:schemeClr val="tx1"/>
            </a:solidFill>
            <a:round/>
            <a:headEnd/>
            <a:tailEnd/>
          </a:ln>
        </p:spPr>
      </p:cxnSp>
      <p:cxnSp>
        <p:nvCxnSpPr>
          <p:cNvPr id="233" name="Straight Connector 507"/>
          <p:cNvCxnSpPr>
            <a:cxnSpLocks noChangeShapeType="1"/>
          </p:cNvCxnSpPr>
          <p:nvPr/>
        </p:nvCxnSpPr>
        <p:spPr bwMode="auto">
          <a:xfrm flipH="1" flipV="1">
            <a:off x="7454900" y="4981401"/>
            <a:ext cx="796925" cy="614362"/>
          </a:xfrm>
          <a:prstGeom prst="line">
            <a:avLst/>
          </a:prstGeom>
          <a:noFill/>
          <a:ln w="9525">
            <a:solidFill>
              <a:schemeClr val="tx1"/>
            </a:solidFill>
            <a:round/>
            <a:headEnd/>
            <a:tailEnd/>
          </a:ln>
        </p:spPr>
      </p:cxnSp>
      <p:cxnSp>
        <p:nvCxnSpPr>
          <p:cNvPr id="234" name="Straight Connector 509"/>
          <p:cNvCxnSpPr>
            <a:cxnSpLocks noChangeShapeType="1"/>
            <a:stCxn id="215" idx="0"/>
          </p:cNvCxnSpPr>
          <p:nvPr/>
        </p:nvCxnSpPr>
        <p:spPr bwMode="auto">
          <a:xfrm flipH="1" flipV="1">
            <a:off x="5319713" y="5102051"/>
            <a:ext cx="285750" cy="1160462"/>
          </a:xfrm>
          <a:prstGeom prst="line">
            <a:avLst/>
          </a:prstGeom>
          <a:noFill/>
          <a:ln w="9525">
            <a:solidFill>
              <a:schemeClr val="tx1"/>
            </a:solidFill>
            <a:round/>
            <a:headEnd/>
            <a:tailEnd/>
          </a:ln>
        </p:spPr>
      </p:cxnSp>
      <p:cxnSp>
        <p:nvCxnSpPr>
          <p:cNvPr id="235" name="Straight Connector 510"/>
          <p:cNvCxnSpPr>
            <a:cxnSpLocks noChangeShapeType="1"/>
          </p:cNvCxnSpPr>
          <p:nvPr/>
        </p:nvCxnSpPr>
        <p:spPr bwMode="auto">
          <a:xfrm flipH="1" flipV="1">
            <a:off x="4068763" y="5452888"/>
            <a:ext cx="371475" cy="973138"/>
          </a:xfrm>
          <a:prstGeom prst="line">
            <a:avLst/>
          </a:prstGeom>
          <a:noFill/>
          <a:ln w="9525">
            <a:solidFill>
              <a:schemeClr val="tx1"/>
            </a:solidFill>
            <a:round/>
            <a:headEnd/>
            <a:tailEnd/>
          </a:ln>
        </p:spPr>
      </p:cxnSp>
      <p:cxnSp>
        <p:nvCxnSpPr>
          <p:cNvPr id="236" name="Straight Connector 511"/>
          <p:cNvCxnSpPr>
            <a:cxnSpLocks noChangeShapeType="1"/>
            <a:stCxn id="222" idx="0"/>
          </p:cNvCxnSpPr>
          <p:nvPr/>
        </p:nvCxnSpPr>
        <p:spPr bwMode="auto">
          <a:xfrm flipH="1" flipV="1">
            <a:off x="3144838" y="5600526"/>
            <a:ext cx="244475" cy="661987"/>
          </a:xfrm>
          <a:prstGeom prst="line">
            <a:avLst/>
          </a:prstGeom>
          <a:noFill/>
          <a:ln w="9525">
            <a:solidFill>
              <a:schemeClr val="tx1"/>
            </a:solidFill>
            <a:round/>
            <a:headEnd/>
            <a:tailEnd/>
          </a:ln>
        </p:spPr>
      </p:cxnSp>
      <p:cxnSp>
        <p:nvCxnSpPr>
          <p:cNvPr id="237" name="Straight Connector 512"/>
          <p:cNvCxnSpPr>
            <a:cxnSpLocks noChangeShapeType="1"/>
          </p:cNvCxnSpPr>
          <p:nvPr/>
        </p:nvCxnSpPr>
        <p:spPr bwMode="auto">
          <a:xfrm flipV="1">
            <a:off x="1790700" y="5568776"/>
            <a:ext cx="401638" cy="209550"/>
          </a:xfrm>
          <a:prstGeom prst="line">
            <a:avLst/>
          </a:prstGeom>
          <a:noFill/>
          <a:ln w="9525">
            <a:solidFill>
              <a:schemeClr val="tx1"/>
            </a:solidFill>
            <a:round/>
            <a:headEnd/>
            <a:tailEnd/>
          </a:ln>
        </p:spPr>
      </p:cxnSp>
      <p:cxnSp>
        <p:nvCxnSpPr>
          <p:cNvPr id="238" name="Straight Connector 513"/>
          <p:cNvCxnSpPr>
            <a:cxnSpLocks noChangeShapeType="1"/>
            <a:endCxn id="304" idx="2"/>
          </p:cNvCxnSpPr>
          <p:nvPr/>
        </p:nvCxnSpPr>
        <p:spPr bwMode="auto">
          <a:xfrm>
            <a:off x="1384300" y="5425901"/>
            <a:ext cx="450850" cy="115887"/>
          </a:xfrm>
          <a:prstGeom prst="line">
            <a:avLst/>
          </a:prstGeom>
          <a:noFill/>
          <a:ln w="9525">
            <a:solidFill>
              <a:schemeClr val="tx1"/>
            </a:solidFill>
            <a:round/>
            <a:headEnd/>
            <a:tailEnd/>
          </a:ln>
        </p:spPr>
      </p:cxnSp>
      <p:cxnSp>
        <p:nvCxnSpPr>
          <p:cNvPr id="239" name="Straight Connector 514"/>
          <p:cNvCxnSpPr>
            <a:cxnSpLocks noChangeShapeType="1"/>
          </p:cNvCxnSpPr>
          <p:nvPr/>
        </p:nvCxnSpPr>
        <p:spPr bwMode="auto">
          <a:xfrm>
            <a:off x="1155700" y="4784551"/>
            <a:ext cx="996950" cy="4762"/>
          </a:xfrm>
          <a:prstGeom prst="line">
            <a:avLst/>
          </a:prstGeom>
          <a:noFill/>
          <a:ln w="9525">
            <a:solidFill>
              <a:schemeClr val="tx1"/>
            </a:solidFill>
            <a:round/>
            <a:headEnd/>
            <a:tailEnd/>
          </a:ln>
        </p:spPr>
      </p:cxnSp>
      <p:grpSp>
        <p:nvGrpSpPr>
          <p:cNvPr id="240" name="Group 347"/>
          <p:cNvGrpSpPr>
            <a:grpSpLocks/>
          </p:cNvGrpSpPr>
          <p:nvPr/>
        </p:nvGrpSpPr>
        <p:grpSpPr bwMode="auto">
          <a:xfrm>
            <a:off x="6818313" y="4276551"/>
            <a:ext cx="530225" cy="214312"/>
            <a:chOff x="1871277" y="1576300"/>
            <a:chExt cx="1128371" cy="437860"/>
          </a:xfrm>
        </p:grpSpPr>
        <p:sp>
          <p:nvSpPr>
            <p:cNvPr id="241" name="Oval 587"/>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242" name="Rectangle 588"/>
            <p:cNvSpPr/>
            <p:nvPr/>
          </p:nvSpPr>
          <p:spPr bwMode="auto">
            <a:xfrm>
              <a:off x="1871277" y="1738471"/>
              <a:ext cx="1128371" cy="11676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243" name="Oval 58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244" name="Freeform 590"/>
            <p:cNvSpPr/>
            <p:nvPr/>
          </p:nvSpPr>
          <p:spPr bwMode="auto">
            <a:xfrm>
              <a:off x="2158436" y="1673602"/>
              <a:ext cx="550673" cy="1621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245" name="Freeform 59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246" name="Freeform 59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247" name="Freeform 59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248" name="Straight Connector 594"/>
            <p:cNvCxnSpPr>
              <a:cxnSpLocks noChangeShapeType="1"/>
              <a:endCxn id="243"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249" name="Straight Connector 59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250" name="Group 347"/>
          <p:cNvGrpSpPr>
            <a:grpSpLocks/>
          </p:cNvGrpSpPr>
          <p:nvPr/>
        </p:nvGrpSpPr>
        <p:grpSpPr bwMode="auto">
          <a:xfrm>
            <a:off x="7050088" y="4871863"/>
            <a:ext cx="530225" cy="214313"/>
            <a:chOff x="1871277" y="1576300"/>
            <a:chExt cx="1128371" cy="437860"/>
          </a:xfrm>
        </p:grpSpPr>
        <p:sp>
          <p:nvSpPr>
            <p:cNvPr id="251" name="Oval 578"/>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252" name="Rectangle 579"/>
            <p:cNvSpPr/>
            <p:nvPr/>
          </p:nvSpPr>
          <p:spPr bwMode="auto">
            <a:xfrm>
              <a:off x="1871277" y="1738470"/>
              <a:ext cx="1128371" cy="11676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253" name="Oval 580"/>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254" name="Freeform 581"/>
            <p:cNvSpPr/>
            <p:nvPr/>
          </p:nvSpPr>
          <p:spPr bwMode="auto">
            <a:xfrm>
              <a:off x="2158436" y="1673602"/>
              <a:ext cx="550673" cy="1621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255" name="Freeform 582"/>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256" name="Freeform 583"/>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257" name="Freeform 584"/>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258" name="Straight Connector 585"/>
            <p:cNvCxnSpPr>
              <a:cxnSpLocks noChangeShapeType="1"/>
              <a:endCxn id="253"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259" name="Straight Connector 586"/>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260" name="Group 347"/>
          <p:cNvGrpSpPr>
            <a:grpSpLocks/>
          </p:cNvGrpSpPr>
          <p:nvPr/>
        </p:nvGrpSpPr>
        <p:grpSpPr bwMode="auto">
          <a:xfrm>
            <a:off x="4959350" y="4922663"/>
            <a:ext cx="530225" cy="214313"/>
            <a:chOff x="1871277" y="1576300"/>
            <a:chExt cx="1128371" cy="437860"/>
          </a:xfrm>
        </p:grpSpPr>
        <p:sp>
          <p:nvSpPr>
            <p:cNvPr id="261" name="Oval 533"/>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262" name="Rectangle 534"/>
            <p:cNvSpPr/>
            <p:nvPr/>
          </p:nvSpPr>
          <p:spPr bwMode="auto">
            <a:xfrm>
              <a:off x="1871277" y="1738470"/>
              <a:ext cx="1128371" cy="11676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263" name="Oval 535"/>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264" name="Freeform 536"/>
            <p:cNvSpPr/>
            <p:nvPr/>
          </p:nvSpPr>
          <p:spPr bwMode="auto">
            <a:xfrm>
              <a:off x="2158438" y="1673602"/>
              <a:ext cx="550671" cy="1621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265" name="Freeform 537"/>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266" name="Freeform 538"/>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267" name="Freeform 539"/>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268" name="Straight Connector 540"/>
            <p:cNvCxnSpPr>
              <a:cxnSpLocks noChangeShapeType="1"/>
              <a:endCxn id="263"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269" name="Straight Connector 541"/>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cxnSp>
        <p:nvCxnSpPr>
          <p:cNvPr id="270" name="Straight Connector 508"/>
          <p:cNvCxnSpPr>
            <a:cxnSpLocks noChangeShapeType="1"/>
          </p:cNvCxnSpPr>
          <p:nvPr/>
        </p:nvCxnSpPr>
        <p:spPr bwMode="auto">
          <a:xfrm flipH="1" flipV="1">
            <a:off x="6496050" y="5130626"/>
            <a:ext cx="1047750" cy="966787"/>
          </a:xfrm>
          <a:prstGeom prst="line">
            <a:avLst/>
          </a:prstGeom>
          <a:noFill/>
          <a:ln w="9525">
            <a:solidFill>
              <a:schemeClr val="tx1"/>
            </a:solidFill>
            <a:round/>
            <a:headEnd/>
            <a:tailEnd/>
          </a:ln>
        </p:spPr>
      </p:cxnSp>
      <p:grpSp>
        <p:nvGrpSpPr>
          <p:cNvPr id="271" name="Group 347"/>
          <p:cNvGrpSpPr>
            <a:grpSpLocks/>
          </p:cNvGrpSpPr>
          <p:nvPr/>
        </p:nvGrpSpPr>
        <p:grpSpPr bwMode="auto">
          <a:xfrm>
            <a:off x="2143125" y="4713113"/>
            <a:ext cx="484188" cy="211138"/>
            <a:chOff x="1871277" y="1576300"/>
            <a:chExt cx="1128371" cy="437860"/>
          </a:xfrm>
        </p:grpSpPr>
        <p:sp>
          <p:nvSpPr>
            <p:cNvPr id="272" name="Oval 504"/>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273" name="Rectangle 505"/>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274" name="Oval 506"/>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275" name="Freeform 507"/>
            <p:cNvSpPr/>
            <p:nvPr/>
          </p:nvSpPr>
          <p:spPr bwMode="auto">
            <a:xfrm>
              <a:off x="2159844" y="1671774"/>
              <a:ext cx="547537"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276" name="Freeform 508"/>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277" name="Freeform 509"/>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278" name="Freeform 510"/>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279" name="Straight Connector 511"/>
            <p:cNvCxnSpPr>
              <a:cxnSpLocks noChangeShapeType="1"/>
              <a:endCxn id="274"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280" name="Straight Connector 512"/>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281" name="Group 347"/>
          <p:cNvGrpSpPr>
            <a:grpSpLocks/>
          </p:cNvGrpSpPr>
          <p:nvPr/>
        </p:nvGrpSpPr>
        <p:grpSpPr bwMode="auto">
          <a:xfrm>
            <a:off x="3744913" y="5414788"/>
            <a:ext cx="484187" cy="211138"/>
            <a:chOff x="1871277" y="1576300"/>
            <a:chExt cx="1128371" cy="437860"/>
          </a:xfrm>
        </p:grpSpPr>
        <p:sp>
          <p:nvSpPr>
            <p:cNvPr id="282" name="Oval 486"/>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283" name="Rectangle 487"/>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284" name="Oval 48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285" name="Freeform 489"/>
            <p:cNvSpPr/>
            <p:nvPr/>
          </p:nvSpPr>
          <p:spPr bwMode="auto">
            <a:xfrm>
              <a:off x="2159844" y="1671774"/>
              <a:ext cx="547538"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286" name="Freeform 49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287" name="Freeform 49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288" name="Freeform 49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289" name="Straight Connector 493"/>
            <p:cNvCxnSpPr>
              <a:cxnSpLocks noChangeShapeType="1"/>
              <a:endCxn id="284"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290" name="Straight Connector 49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291" name="Group 439"/>
          <p:cNvGrpSpPr>
            <a:grpSpLocks/>
          </p:cNvGrpSpPr>
          <p:nvPr/>
        </p:nvGrpSpPr>
        <p:grpSpPr bwMode="auto">
          <a:xfrm>
            <a:off x="2881313" y="5602113"/>
            <a:ext cx="484187" cy="211138"/>
            <a:chOff x="1871277" y="1576300"/>
            <a:chExt cx="1128371" cy="437860"/>
          </a:xfrm>
        </p:grpSpPr>
        <p:sp>
          <p:nvSpPr>
            <p:cNvPr id="292" name="Oval 450"/>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293" name="Rectangle 451"/>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294" name="Oval 452"/>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295" name="Freeform 453"/>
            <p:cNvSpPr/>
            <p:nvPr/>
          </p:nvSpPr>
          <p:spPr bwMode="auto">
            <a:xfrm>
              <a:off x="2159844" y="1671774"/>
              <a:ext cx="547538"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296" name="Freeform 454"/>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297" name="Freeform 455"/>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298" name="Freeform 456"/>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299" name="Straight Connector 457"/>
            <p:cNvCxnSpPr>
              <a:cxnSpLocks noChangeShapeType="1"/>
              <a:endCxn id="294"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300" name="Straight Connector 458"/>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301" name="Group 347"/>
          <p:cNvGrpSpPr>
            <a:grpSpLocks/>
          </p:cNvGrpSpPr>
          <p:nvPr/>
        </p:nvGrpSpPr>
        <p:grpSpPr bwMode="auto">
          <a:xfrm>
            <a:off x="1835150" y="5464001"/>
            <a:ext cx="484188" cy="211137"/>
            <a:chOff x="1871277" y="1576300"/>
            <a:chExt cx="1128371" cy="437860"/>
          </a:xfrm>
        </p:grpSpPr>
        <p:sp>
          <p:nvSpPr>
            <p:cNvPr id="302" name="Oval 441"/>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303" name="Rectangle 442"/>
            <p:cNvSpPr/>
            <p:nvPr/>
          </p:nvSpPr>
          <p:spPr bwMode="auto">
            <a:xfrm>
              <a:off x="1871277" y="1740909"/>
              <a:ext cx="1128371" cy="11522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304" name="Oval 443"/>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305" name="Freeform 444"/>
            <p:cNvSpPr/>
            <p:nvPr/>
          </p:nvSpPr>
          <p:spPr bwMode="auto">
            <a:xfrm>
              <a:off x="2159844" y="1671772"/>
              <a:ext cx="547537" cy="16131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06" name="Freeform 445"/>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307" name="Freeform 446"/>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308" name="Freeform 447"/>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309" name="Straight Connector 448"/>
            <p:cNvCxnSpPr>
              <a:cxnSpLocks noChangeShapeType="1"/>
              <a:endCxn id="304"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310" name="Straight Connector 449"/>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311" name="Group 347"/>
          <p:cNvGrpSpPr>
            <a:grpSpLocks/>
          </p:cNvGrpSpPr>
          <p:nvPr/>
        </p:nvGrpSpPr>
        <p:grpSpPr bwMode="auto">
          <a:xfrm>
            <a:off x="2470150" y="3239913"/>
            <a:ext cx="571500" cy="220663"/>
            <a:chOff x="1871277" y="1576300"/>
            <a:chExt cx="1128371" cy="437860"/>
          </a:xfrm>
        </p:grpSpPr>
        <p:sp>
          <p:nvSpPr>
            <p:cNvPr id="312" name="Oval 412"/>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313" name="Rectangle 413"/>
            <p:cNvSpPr/>
            <p:nvPr/>
          </p:nvSpPr>
          <p:spPr bwMode="auto">
            <a:xfrm>
              <a:off x="1871277" y="1740103"/>
              <a:ext cx="1128371" cy="11655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314" name="Oval 414"/>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315" name="Freeform 415"/>
            <p:cNvSpPr/>
            <p:nvPr/>
          </p:nvSpPr>
          <p:spPr bwMode="auto">
            <a:xfrm>
              <a:off x="2159638" y="1673953"/>
              <a:ext cx="548515" cy="16065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16" name="Freeform 416"/>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317" name="Freeform 417"/>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318" name="Freeform 418"/>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319" name="Straight Connector 419"/>
            <p:cNvCxnSpPr>
              <a:cxnSpLocks noChangeShapeType="1"/>
              <a:endCxn id="314"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320" name="Straight Connector 420"/>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321" name="Group 347"/>
          <p:cNvGrpSpPr>
            <a:grpSpLocks/>
          </p:cNvGrpSpPr>
          <p:nvPr/>
        </p:nvGrpSpPr>
        <p:grpSpPr bwMode="auto">
          <a:xfrm>
            <a:off x="4111625" y="3358976"/>
            <a:ext cx="571500" cy="220662"/>
            <a:chOff x="1871277" y="1576300"/>
            <a:chExt cx="1128371" cy="437860"/>
          </a:xfrm>
        </p:grpSpPr>
        <p:sp>
          <p:nvSpPr>
            <p:cNvPr id="322" name="Oval 403"/>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323" name="Rectangle 404"/>
            <p:cNvSpPr/>
            <p:nvPr/>
          </p:nvSpPr>
          <p:spPr bwMode="auto">
            <a:xfrm>
              <a:off x="1871277" y="1740104"/>
              <a:ext cx="1128371" cy="11655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324" name="Oval 405"/>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325" name="Freeform 406"/>
            <p:cNvSpPr/>
            <p:nvPr/>
          </p:nvSpPr>
          <p:spPr bwMode="auto">
            <a:xfrm>
              <a:off x="2159638" y="1673951"/>
              <a:ext cx="548515" cy="16065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26" name="Freeform 407"/>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327" name="Freeform 408"/>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328" name="Freeform 409"/>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329" name="Straight Connector 410"/>
            <p:cNvCxnSpPr>
              <a:cxnSpLocks noChangeShapeType="1"/>
              <a:endCxn id="324"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330" name="Straight Connector 411"/>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331" name="Group 531"/>
          <p:cNvGrpSpPr>
            <a:grpSpLocks/>
          </p:cNvGrpSpPr>
          <p:nvPr/>
        </p:nvGrpSpPr>
        <p:grpSpPr bwMode="auto">
          <a:xfrm>
            <a:off x="6103938" y="5062363"/>
            <a:ext cx="530225" cy="214313"/>
            <a:chOff x="1871277" y="1576300"/>
            <a:chExt cx="1128371" cy="437860"/>
          </a:xfrm>
        </p:grpSpPr>
        <p:sp>
          <p:nvSpPr>
            <p:cNvPr id="332" name="Oval 542"/>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333" name="Rectangle 543"/>
            <p:cNvSpPr/>
            <p:nvPr/>
          </p:nvSpPr>
          <p:spPr bwMode="auto">
            <a:xfrm>
              <a:off x="1871277" y="1738470"/>
              <a:ext cx="1128371" cy="11676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334" name="Oval 544"/>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335" name="Freeform 545"/>
            <p:cNvSpPr/>
            <p:nvPr/>
          </p:nvSpPr>
          <p:spPr bwMode="auto">
            <a:xfrm>
              <a:off x="2158436" y="1673602"/>
              <a:ext cx="550673" cy="1621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36" name="Freeform 546"/>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337" name="Freeform 547"/>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338" name="Freeform 548"/>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339" name="Straight Connector 549"/>
            <p:cNvCxnSpPr>
              <a:cxnSpLocks noChangeShapeType="1"/>
              <a:endCxn id="334"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340" name="Straight Connector 550"/>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cxnSp>
        <p:nvCxnSpPr>
          <p:cNvPr id="341" name="Straight Connector 506"/>
          <p:cNvCxnSpPr>
            <a:cxnSpLocks noChangeShapeType="1"/>
          </p:cNvCxnSpPr>
          <p:nvPr/>
        </p:nvCxnSpPr>
        <p:spPr bwMode="auto">
          <a:xfrm flipH="1">
            <a:off x="7566025" y="4719463"/>
            <a:ext cx="541338" cy="249238"/>
          </a:xfrm>
          <a:prstGeom prst="line">
            <a:avLst/>
          </a:prstGeom>
          <a:noFill/>
          <a:ln w="9525">
            <a:solidFill>
              <a:schemeClr val="tx1"/>
            </a:solidFill>
            <a:round/>
            <a:headEnd/>
            <a:tailEnd/>
          </a:ln>
        </p:spPr>
      </p:cxnSp>
      <p:grpSp>
        <p:nvGrpSpPr>
          <p:cNvPr id="342" name="Group 166"/>
          <p:cNvGrpSpPr>
            <a:grpSpLocks/>
          </p:cNvGrpSpPr>
          <p:nvPr/>
        </p:nvGrpSpPr>
        <p:grpSpPr bwMode="auto">
          <a:xfrm>
            <a:off x="8010525" y="4452763"/>
            <a:ext cx="649288" cy="417513"/>
            <a:chOff x="3053396" y="4304255"/>
            <a:chExt cx="648422" cy="418253"/>
          </a:xfrm>
        </p:grpSpPr>
        <p:sp>
          <p:nvSpPr>
            <p:cNvPr id="343"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p>
          </p:txBody>
        </p:sp>
        <p:sp>
          <p:nvSpPr>
            <p:cNvPr id="344" name="TextBox 168"/>
            <p:cNvSpPr txBox="1">
              <a:spLocks noChangeArrowheads="1"/>
            </p:cNvSpPr>
            <p:nvPr/>
          </p:nvSpPr>
          <p:spPr bwMode="auto">
            <a:xfrm>
              <a:off x="3118029" y="4323258"/>
              <a:ext cx="583789" cy="353088"/>
            </a:xfrm>
            <a:prstGeom prst="rect">
              <a:avLst/>
            </a:prstGeom>
            <a:noFill/>
            <a:ln w="9525">
              <a:noFill/>
              <a:miter lim="800000"/>
              <a:headEnd/>
              <a:tailEnd/>
            </a:ln>
          </p:spPr>
          <p:txBody>
            <a:bodyPr wrap="none">
              <a:spAutoFit/>
            </a:bodyPr>
            <a:lstStyle/>
            <a:p>
              <a:pPr algn="ctr">
                <a:lnSpc>
                  <a:spcPts val="1000"/>
                </a:lnSpc>
              </a:pPr>
              <a:r>
                <a:rPr lang="en-US" altLang="zh-CN" sz="1000"/>
                <a:t>access</a:t>
              </a:r>
            </a:p>
            <a:p>
              <a:pPr algn="ctr">
                <a:lnSpc>
                  <a:spcPts val="1000"/>
                </a:lnSpc>
              </a:pPr>
              <a:r>
                <a:rPr lang="en-US" altLang="zh-CN" sz="1000"/>
                <a:t>net</a:t>
              </a:r>
            </a:p>
          </p:txBody>
        </p:sp>
      </p:grpSp>
      <p:sp>
        <p:nvSpPr>
          <p:cNvPr id="345" name="Rectangle 3"/>
          <p:cNvSpPr txBox="1">
            <a:spLocks noChangeArrowheads="1"/>
          </p:cNvSpPr>
          <p:nvPr/>
        </p:nvSpPr>
        <p:spPr bwMode="auto">
          <a:xfrm>
            <a:off x="473075" y="1819796"/>
            <a:ext cx="8204200" cy="6731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lnSpc>
                <a:spcPct val="85000"/>
              </a:lnSpc>
              <a:spcBef>
                <a:spcPct val="20000"/>
              </a:spcBef>
              <a:buClr>
                <a:srgbClr val="000099"/>
              </a:buClr>
              <a:buSzPct val="75000"/>
              <a:buFont typeface="Wingdings" pitchFamily="2" charset="2"/>
              <a:buNone/>
            </a:pPr>
            <a:r>
              <a:rPr lang="zh-CN" altLang="en-US" sz="2000" dirty="0">
                <a:latin typeface="Gill Sans MT" pitchFamily="34" charset="0"/>
              </a:rPr>
              <a:t>多个全球</a:t>
            </a:r>
            <a:r>
              <a:rPr lang="en-US" altLang="zh-CN" sz="2000" dirty="0">
                <a:latin typeface="Gill Sans MT" pitchFamily="34" charset="0"/>
              </a:rPr>
              <a:t>ISP</a:t>
            </a:r>
            <a:r>
              <a:rPr lang="zh-CN" altLang="en-US" sz="2000" dirty="0">
                <a:latin typeface="Gill Sans MT" pitchFamily="34" charset="0"/>
              </a:rPr>
              <a:t>形成商业竞争关系。</a:t>
            </a:r>
            <a:endParaRPr lang="en-US" altLang="zh-CN" sz="2000" dirty="0">
              <a:latin typeface="Gill Sans MT" pitchFamily="34" charset="0"/>
            </a:endParaRPr>
          </a:p>
        </p:txBody>
      </p:sp>
      <p:sp>
        <p:nvSpPr>
          <p:cNvPr id="346" name="TextBox 4"/>
          <p:cNvSpPr txBox="1">
            <a:spLocks noChangeArrowheads="1"/>
          </p:cNvSpPr>
          <p:nvPr/>
        </p:nvSpPr>
        <p:spPr bwMode="auto">
          <a:xfrm rot="1053502">
            <a:off x="5440363" y="2270640"/>
            <a:ext cx="542925" cy="522287"/>
          </a:xfrm>
          <a:prstGeom prst="rect">
            <a:avLst/>
          </a:prstGeom>
          <a:noFill/>
          <a:ln w="9525">
            <a:noFill/>
            <a:miter lim="800000"/>
            <a:headEnd/>
            <a:tailEnd/>
          </a:ln>
        </p:spPr>
        <p:txBody>
          <a:bodyPr wrap="none">
            <a:spAutoFit/>
          </a:bodyPr>
          <a:lstStyle/>
          <a:p>
            <a:r>
              <a:rPr lang="en-US" altLang="zh-CN" sz="2800">
                <a:solidFill>
                  <a:srgbClr val="0000FF"/>
                </a:solidFill>
              </a:rPr>
              <a:t>…</a:t>
            </a:r>
          </a:p>
        </p:txBody>
      </p:sp>
      <p:sp>
        <p:nvSpPr>
          <p:cNvPr id="347" name="TextBox 183"/>
          <p:cNvSpPr txBox="1">
            <a:spLocks noChangeArrowheads="1"/>
          </p:cNvSpPr>
          <p:nvPr/>
        </p:nvSpPr>
        <p:spPr bwMode="auto">
          <a:xfrm rot="20582737">
            <a:off x="2627313" y="2200633"/>
            <a:ext cx="542925" cy="523875"/>
          </a:xfrm>
          <a:prstGeom prst="rect">
            <a:avLst/>
          </a:prstGeom>
          <a:noFill/>
          <a:ln w="9525">
            <a:noFill/>
            <a:miter lim="800000"/>
            <a:headEnd/>
            <a:tailEnd/>
          </a:ln>
        </p:spPr>
        <p:txBody>
          <a:bodyPr wrap="none">
            <a:spAutoFit/>
          </a:bodyPr>
          <a:lstStyle/>
          <a:p>
            <a:r>
              <a:rPr lang="en-US" altLang="zh-CN" sz="2800" dirty="0">
                <a:solidFill>
                  <a:srgbClr val="0000FF"/>
                </a:solidFill>
              </a:rPr>
              <a:t>…</a:t>
            </a:r>
          </a:p>
        </p:txBody>
      </p:sp>
      <p:sp>
        <p:nvSpPr>
          <p:cNvPr id="348" name="TextBox 180"/>
          <p:cNvSpPr txBox="1">
            <a:spLocks noChangeArrowheads="1"/>
          </p:cNvSpPr>
          <p:nvPr/>
        </p:nvSpPr>
        <p:spPr bwMode="auto">
          <a:xfrm rot="9845918">
            <a:off x="6394450" y="6229875"/>
            <a:ext cx="544513" cy="523875"/>
          </a:xfrm>
          <a:prstGeom prst="rect">
            <a:avLst/>
          </a:prstGeom>
          <a:noFill/>
          <a:ln w="9525">
            <a:noFill/>
            <a:miter lim="800000"/>
            <a:headEnd/>
            <a:tailEnd/>
          </a:ln>
        </p:spPr>
        <p:txBody>
          <a:bodyPr wrap="none">
            <a:spAutoFit/>
          </a:bodyPr>
          <a:lstStyle/>
          <a:p>
            <a:r>
              <a:rPr lang="en-US" altLang="zh-CN" sz="2800" dirty="0">
                <a:solidFill>
                  <a:srgbClr val="0000FF"/>
                </a:solidFill>
              </a:rPr>
              <a:t>…</a:t>
            </a:r>
          </a:p>
        </p:txBody>
      </p:sp>
    </p:spTree>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因特网的结构：网络的网络</a:t>
            </a:r>
          </a:p>
        </p:txBody>
      </p:sp>
      <p:sp>
        <p:nvSpPr>
          <p:cNvPr id="4" name="灯片编号占位符 3"/>
          <p:cNvSpPr>
            <a:spLocks noGrp="1"/>
          </p:cNvSpPr>
          <p:nvPr>
            <p:ph type="sldNum" sz="quarter" idx="12"/>
          </p:nvPr>
        </p:nvSpPr>
        <p:spPr/>
        <p:txBody>
          <a:bodyPr/>
          <a:lstStyle/>
          <a:p>
            <a:fld id="{E3FA5FAF-8A25-4B6E-94B7-5CA30A873E9A}" type="slidenum">
              <a:rPr lang="zh-CN" altLang="en-US" smtClean="0"/>
              <a:pPr/>
              <a:t>41</a:t>
            </a:fld>
            <a:endParaRPr lang="zh-CN" altLang="en-US"/>
          </a:p>
        </p:txBody>
      </p:sp>
      <p:sp>
        <p:nvSpPr>
          <p:cNvPr id="5" name="Oval 3"/>
          <p:cNvSpPr>
            <a:spLocks noChangeArrowheads="1"/>
          </p:cNvSpPr>
          <p:nvPr/>
        </p:nvSpPr>
        <p:spPr bwMode="auto">
          <a:xfrm>
            <a:off x="1520825" y="4706761"/>
            <a:ext cx="2941638" cy="1323975"/>
          </a:xfrm>
          <a:prstGeom prst="ellipse">
            <a:avLst/>
          </a:prstGeom>
          <a:solidFill>
            <a:schemeClr val="accent1"/>
          </a:solidFill>
          <a:ln w="9525">
            <a:solidFill>
              <a:schemeClr val="tx1"/>
            </a:solidFill>
            <a:round/>
            <a:headEnd/>
            <a:tailEnd/>
          </a:ln>
        </p:spPr>
        <p:txBody>
          <a:bodyPr/>
          <a:lstStyle/>
          <a:p>
            <a:endParaRPr lang="zh-CN" altLang="zh-CN"/>
          </a:p>
        </p:txBody>
      </p:sp>
      <p:cxnSp>
        <p:nvCxnSpPr>
          <p:cNvPr id="6" name="Straight Connector 10"/>
          <p:cNvCxnSpPr>
            <a:cxnSpLocks noChangeShapeType="1"/>
            <a:stCxn id="277" idx="7"/>
          </p:cNvCxnSpPr>
          <p:nvPr/>
        </p:nvCxnSpPr>
        <p:spPr bwMode="auto">
          <a:xfrm>
            <a:off x="2555875" y="4940124"/>
            <a:ext cx="969963" cy="68262"/>
          </a:xfrm>
          <a:prstGeom prst="line">
            <a:avLst/>
          </a:prstGeom>
          <a:noFill/>
          <a:ln w="15875">
            <a:solidFill>
              <a:schemeClr val="tx1"/>
            </a:solidFill>
            <a:round/>
            <a:headEnd/>
            <a:tailEnd/>
          </a:ln>
        </p:spPr>
      </p:cxnSp>
      <p:cxnSp>
        <p:nvCxnSpPr>
          <p:cNvPr id="7" name="Straight Connector 297"/>
          <p:cNvCxnSpPr>
            <a:cxnSpLocks noChangeShapeType="1"/>
          </p:cNvCxnSpPr>
          <p:nvPr/>
        </p:nvCxnSpPr>
        <p:spPr bwMode="auto">
          <a:xfrm>
            <a:off x="3059113" y="5227461"/>
            <a:ext cx="109537" cy="79375"/>
          </a:xfrm>
          <a:prstGeom prst="line">
            <a:avLst/>
          </a:prstGeom>
          <a:noFill/>
          <a:ln w="15875">
            <a:solidFill>
              <a:schemeClr val="tx1"/>
            </a:solidFill>
            <a:round/>
            <a:headEnd/>
            <a:tailEnd/>
          </a:ln>
        </p:spPr>
      </p:cxnSp>
      <p:cxnSp>
        <p:nvCxnSpPr>
          <p:cNvPr id="8" name="Straight Connector 298"/>
          <p:cNvCxnSpPr>
            <a:cxnSpLocks noChangeShapeType="1"/>
          </p:cNvCxnSpPr>
          <p:nvPr/>
        </p:nvCxnSpPr>
        <p:spPr bwMode="auto">
          <a:xfrm flipV="1">
            <a:off x="2876550" y="5422724"/>
            <a:ext cx="222250" cy="44450"/>
          </a:xfrm>
          <a:prstGeom prst="line">
            <a:avLst/>
          </a:prstGeom>
          <a:noFill/>
          <a:ln w="15875">
            <a:solidFill>
              <a:schemeClr val="tx1"/>
            </a:solidFill>
            <a:round/>
            <a:headEnd/>
            <a:tailEnd/>
          </a:ln>
        </p:spPr>
      </p:cxnSp>
      <p:cxnSp>
        <p:nvCxnSpPr>
          <p:cNvPr id="9" name="Straight Connector 299"/>
          <p:cNvCxnSpPr>
            <a:cxnSpLocks noChangeShapeType="1"/>
          </p:cNvCxnSpPr>
          <p:nvPr/>
        </p:nvCxnSpPr>
        <p:spPr bwMode="auto">
          <a:xfrm flipV="1">
            <a:off x="2603500" y="5254449"/>
            <a:ext cx="177800" cy="106362"/>
          </a:xfrm>
          <a:prstGeom prst="line">
            <a:avLst/>
          </a:prstGeom>
          <a:noFill/>
          <a:ln w="15875">
            <a:solidFill>
              <a:schemeClr val="tx1"/>
            </a:solidFill>
            <a:round/>
            <a:headEnd/>
            <a:tailEnd/>
          </a:ln>
        </p:spPr>
      </p:cxnSp>
      <p:cxnSp>
        <p:nvCxnSpPr>
          <p:cNvPr id="10" name="Straight Connector 300"/>
          <p:cNvCxnSpPr>
            <a:cxnSpLocks noChangeShapeType="1"/>
            <a:stCxn id="307" idx="6"/>
          </p:cNvCxnSpPr>
          <p:nvPr/>
        </p:nvCxnSpPr>
        <p:spPr bwMode="auto">
          <a:xfrm flipV="1">
            <a:off x="2317750" y="5541786"/>
            <a:ext cx="188913" cy="95250"/>
          </a:xfrm>
          <a:prstGeom prst="line">
            <a:avLst/>
          </a:prstGeom>
          <a:noFill/>
          <a:ln w="15875">
            <a:solidFill>
              <a:schemeClr val="tx1"/>
            </a:solidFill>
            <a:round/>
            <a:headEnd/>
            <a:tailEnd/>
          </a:ln>
        </p:spPr>
      </p:cxnSp>
      <p:cxnSp>
        <p:nvCxnSpPr>
          <p:cNvPr id="11" name="Straight Connector 301"/>
          <p:cNvCxnSpPr>
            <a:cxnSpLocks noChangeShapeType="1"/>
          </p:cNvCxnSpPr>
          <p:nvPr/>
        </p:nvCxnSpPr>
        <p:spPr bwMode="auto">
          <a:xfrm flipV="1">
            <a:off x="3073400" y="5470349"/>
            <a:ext cx="231775" cy="244475"/>
          </a:xfrm>
          <a:prstGeom prst="line">
            <a:avLst/>
          </a:prstGeom>
          <a:noFill/>
          <a:ln w="15875">
            <a:solidFill>
              <a:schemeClr val="tx1"/>
            </a:solidFill>
            <a:round/>
            <a:headEnd/>
            <a:tailEnd/>
          </a:ln>
        </p:spPr>
      </p:cxnSp>
      <p:cxnSp>
        <p:nvCxnSpPr>
          <p:cNvPr id="12" name="Straight Connector 302"/>
          <p:cNvCxnSpPr>
            <a:cxnSpLocks noChangeShapeType="1"/>
          </p:cNvCxnSpPr>
          <p:nvPr/>
        </p:nvCxnSpPr>
        <p:spPr bwMode="auto">
          <a:xfrm flipH="1" flipV="1">
            <a:off x="3524250" y="5457649"/>
            <a:ext cx="327025" cy="119062"/>
          </a:xfrm>
          <a:prstGeom prst="line">
            <a:avLst/>
          </a:prstGeom>
          <a:noFill/>
          <a:ln w="15875">
            <a:solidFill>
              <a:schemeClr val="tx1"/>
            </a:solidFill>
            <a:round/>
            <a:headEnd/>
            <a:tailEnd/>
          </a:ln>
        </p:spPr>
      </p:cxnSp>
      <p:cxnSp>
        <p:nvCxnSpPr>
          <p:cNvPr id="13" name="Straight Connector 303"/>
          <p:cNvCxnSpPr>
            <a:cxnSpLocks noChangeShapeType="1"/>
          </p:cNvCxnSpPr>
          <p:nvPr/>
        </p:nvCxnSpPr>
        <p:spPr bwMode="auto">
          <a:xfrm flipV="1">
            <a:off x="3511550" y="5122686"/>
            <a:ext cx="260350" cy="188913"/>
          </a:xfrm>
          <a:prstGeom prst="line">
            <a:avLst/>
          </a:prstGeom>
          <a:noFill/>
          <a:ln w="15875">
            <a:solidFill>
              <a:schemeClr val="tx1"/>
            </a:solidFill>
            <a:round/>
            <a:headEnd/>
            <a:tailEnd/>
          </a:ln>
        </p:spPr>
      </p:cxnSp>
      <p:cxnSp>
        <p:nvCxnSpPr>
          <p:cNvPr id="14" name="Straight Connector 304"/>
          <p:cNvCxnSpPr>
            <a:cxnSpLocks noChangeShapeType="1"/>
            <a:endCxn id="275" idx="7"/>
          </p:cNvCxnSpPr>
          <p:nvPr/>
        </p:nvCxnSpPr>
        <p:spPr bwMode="auto">
          <a:xfrm flipH="1" flipV="1">
            <a:off x="2557463" y="4997274"/>
            <a:ext cx="207962" cy="84137"/>
          </a:xfrm>
          <a:prstGeom prst="line">
            <a:avLst/>
          </a:prstGeom>
          <a:noFill/>
          <a:ln w="15875">
            <a:solidFill>
              <a:schemeClr val="tx1"/>
            </a:solidFill>
            <a:round/>
            <a:headEnd/>
            <a:tailEnd/>
          </a:ln>
        </p:spPr>
      </p:cxnSp>
      <p:sp>
        <p:nvSpPr>
          <p:cNvPr id="15" name="TextBox 39958"/>
          <p:cNvSpPr txBox="1">
            <a:spLocks noChangeArrowheads="1"/>
          </p:cNvSpPr>
          <p:nvPr/>
        </p:nvSpPr>
        <p:spPr bwMode="auto">
          <a:xfrm>
            <a:off x="1655763" y="5036961"/>
            <a:ext cx="892175" cy="441325"/>
          </a:xfrm>
          <a:prstGeom prst="rect">
            <a:avLst/>
          </a:prstGeom>
          <a:noFill/>
          <a:ln w="9525">
            <a:noFill/>
            <a:miter lim="800000"/>
            <a:headEnd/>
            <a:tailEnd/>
          </a:ln>
        </p:spPr>
        <p:txBody>
          <a:bodyPr wrap="none">
            <a:spAutoFit/>
          </a:bodyPr>
          <a:lstStyle/>
          <a:p>
            <a:r>
              <a:rPr lang="en-US" altLang="zh-CN" i="1"/>
              <a:t>ISP C</a:t>
            </a:r>
          </a:p>
        </p:txBody>
      </p:sp>
      <p:grpSp>
        <p:nvGrpSpPr>
          <p:cNvPr id="16" name="Group 347"/>
          <p:cNvGrpSpPr>
            <a:grpSpLocks/>
          </p:cNvGrpSpPr>
          <p:nvPr/>
        </p:nvGrpSpPr>
        <p:grpSpPr bwMode="auto">
          <a:xfrm>
            <a:off x="3532188" y="4922661"/>
            <a:ext cx="485775" cy="211138"/>
            <a:chOff x="1871277" y="1576300"/>
            <a:chExt cx="1128371" cy="437860"/>
          </a:xfrm>
        </p:grpSpPr>
        <p:sp>
          <p:nvSpPr>
            <p:cNvPr id="17" name="Oval 495"/>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8" name="Rectangle 496"/>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19" name="Oval 497"/>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20" name="Freeform 498"/>
            <p:cNvSpPr/>
            <p:nvPr/>
          </p:nvSpPr>
          <p:spPr bwMode="auto">
            <a:xfrm>
              <a:off x="2158901" y="1671774"/>
              <a:ext cx="549434"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21" name="Freeform 499"/>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22" name="Freeform 500"/>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23" name="Freeform 501"/>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24" name="Straight Connector 502"/>
            <p:cNvCxnSpPr>
              <a:cxnSpLocks noChangeShapeType="1"/>
              <a:endCxn id="19"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25" name="Straight Connector 503"/>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26" name="Group 347"/>
          <p:cNvGrpSpPr>
            <a:grpSpLocks/>
          </p:cNvGrpSpPr>
          <p:nvPr/>
        </p:nvGrpSpPr>
        <p:grpSpPr bwMode="auto">
          <a:xfrm>
            <a:off x="3063875" y="5276674"/>
            <a:ext cx="484188" cy="211137"/>
            <a:chOff x="1871277" y="1576300"/>
            <a:chExt cx="1128371" cy="437860"/>
          </a:xfrm>
        </p:grpSpPr>
        <p:sp>
          <p:nvSpPr>
            <p:cNvPr id="27" name="Oval 477"/>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28" name="Rectangle 478"/>
            <p:cNvSpPr/>
            <p:nvPr/>
          </p:nvSpPr>
          <p:spPr bwMode="auto">
            <a:xfrm>
              <a:off x="1871277" y="1740909"/>
              <a:ext cx="1128371" cy="11522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29" name="Oval 47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30" name="Freeform 480"/>
            <p:cNvSpPr/>
            <p:nvPr/>
          </p:nvSpPr>
          <p:spPr bwMode="auto">
            <a:xfrm>
              <a:off x="2159844" y="1671772"/>
              <a:ext cx="547537" cy="16131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1" name="Freeform 48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32" name="Freeform 48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33" name="Freeform 48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34" name="Straight Connector 484"/>
            <p:cNvCxnSpPr>
              <a:cxnSpLocks noChangeShapeType="1"/>
              <a:endCxn id="29"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35" name="Straight Connector 48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36" name="Group 347"/>
          <p:cNvGrpSpPr>
            <a:grpSpLocks/>
          </p:cNvGrpSpPr>
          <p:nvPr/>
        </p:nvGrpSpPr>
        <p:grpSpPr bwMode="auto">
          <a:xfrm>
            <a:off x="2624138" y="5063949"/>
            <a:ext cx="484187" cy="211137"/>
            <a:chOff x="1871277" y="1576300"/>
            <a:chExt cx="1128371" cy="437860"/>
          </a:xfrm>
        </p:grpSpPr>
        <p:sp>
          <p:nvSpPr>
            <p:cNvPr id="37" name="Oval 468"/>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38" name="Rectangle 469"/>
            <p:cNvSpPr/>
            <p:nvPr/>
          </p:nvSpPr>
          <p:spPr bwMode="auto">
            <a:xfrm>
              <a:off x="1871277" y="1740909"/>
              <a:ext cx="1128371" cy="11522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39" name="Oval 470"/>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40" name="Freeform 471"/>
            <p:cNvSpPr/>
            <p:nvPr/>
          </p:nvSpPr>
          <p:spPr bwMode="auto">
            <a:xfrm>
              <a:off x="2159844" y="1671772"/>
              <a:ext cx="547538" cy="16131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1" name="Freeform 472"/>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42" name="Freeform 473"/>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43" name="Freeform 474"/>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44" name="Straight Connector 475"/>
            <p:cNvCxnSpPr>
              <a:cxnSpLocks noChangeShapeType="1"/>
              <a:endCxn id="39"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45" name="Straight Connector 476"/>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46" name="Group 347"/>
          <p:cNvGrpSpPr>
            <a:grpSpLocks/>
          </p:cNvGrpSpPr>
          <p:nvPr/>
        </p:nvGrpSpPr>
        <p:grpSpPr bwMode="auto">
          <a:xfrm>
            <a:off x="2417763" y="5357636"/>
            <a:ext cx="484187" cy="211138"/>
            <a:chOff x="1871277" y="1576300"/>
            <a:chExt cx="1128371" cy="437860"/>
          </a:xfrm>
        </p:grpSpPr>
        <p:sp>
          <p:nvSpPr>
            <p:cNvPr id="47" name="Oval 459"/>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48" name="Rectangle 460"/>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49" name="Oval 461"/>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50" name="Freeform 462"/>
            <p:cNvSpPr/>
            <p:nvPr/>
          </p:nvSpPr>
          <p:spPr bwMode="auto">
            <a:xfrm>
              <a:off x="2159844" y="1671774"/>
              <a:ext cx="547538"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1" name="Freeform 463"/>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52" name="Freeform 464"/>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53" name="Freeform 465"/>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54" name="Straight Connector 466"/>
            <p:cNvCxnSpPr>
              <a:cxnSpLocks noChangeShapeType="1"/>
              <a:endCxn id="49"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55" name="Straight Connector 467"/>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sp>
        <p:nvSpPr>
          <p:cNvPr id="56" name="Oval 3"/>
          <p:cNvSpPr>
            <a:spLocks noChangeArrowheads="1"/>
          </p:cNvSpPr>
          <p:nvPr/>
        </p:nvSpPr>
        <p:spPr bwMode="auto">
          <a:xfrm>
            <a:off x="4614863" y="4152724"/>
            <a:ext cx="3219450" cy="1343025"/>
          </a:xfrm>
          <a:prstGeom prst="ellipse">
            <a:avLst/>
          </a:prstGeom>
          <a:solidFill>
            <a:schemeClr val="accent1"/>
          </a:solidFill>
          <a:ln w="9525">
            <a:solidFill>
              <a:schemeClr val="tx1"/>
            </a:solidFill>
            <a:round/>
            <a:headEnd/>
            <a:tailEnd/>
          </a:ln>
        </p:spPr>
        <p:txBody>
          <a:bodyPr/>
          <a:lstStyle/>
          <a:p>
            <a:endParaRPr lang="zh-CN" altLang="zh-CN"/>
          </a:p>
        </p:txBody>
      </p:sp>
      <p:cxnSp>
        <p:nvCxnSpPr>
          <p:cNvPr id="57" name="Straight Connector 10"/>
          <p:cNvCxnSpPr>
            <a:cxnSpLocks noChangeShapeType="1"/>
            <a:stCxn id="70" idx="7"/>
          </p:cNvCxnSpPr>
          <p:nvPr/>
        </p:nvCxnSpPr>
        <p:spPr bwMode="auto">
          <a:xfrm>
            <a:off x="5748338" y="4389261"/>
            <a:ext cx="1062037" cy="69850"/>
          </a:xfrm>
          <a:prstGeom prst="line">
            <a:avLst/>
          </a:prstGeom>
          <a:noFill/>
          <a:ln w="15875">
            <a:solidFill>
              <a:schemeClr val="tx1"/>
            </a:solidFill>
            <a:round/>
            <a:headEnd/>
            <a:tailEnd/>
          </a:ln>
        </p:spPr>
      </p:cxnSp>
      <p:cxnSp>
        <p:nvCxnSpPr>
          <p:cNvPr id="58" name="Straight Connector 297"/>
          <p:cNvCxnSpPr>
            <a:cxnSpLocks noChangeShapeType="1"/>
          </p:cNvCxnSpPr>
          <p:nvPr/>
        </p:nvCxnSpPr>
        <p:spPr bwMode="auto">
          <a:xfrm>
            <a:off x="6299200" y="4679774"/>
            <a:ext cx="120650" cy="82550"/>
          </a:xfrm>
          <a:prstGeom prst="line">
            <a:avLst/>
          </a:prstGeom>
          <a:noFill/>
          <a:ln w="15875">
            <a:solidFill>
              <a:schemeClr val="tx1"/>
            </a:solidFill>
            <a:round/>
            <a:headEnd/>
            <a:tailEnd/>
          </a:ln>
        </p:spPr>
      </p:cxnSp>
      <p:cxnSp>
        <p:nvCxnSpPr>
          <p:cNvPr id="59" name="Straight Connector 298"/>
          <p:cNvCxnSpPr>
            <a:cxnSpLocks noChangeShapeType="1"/>
          </p:cNvCxnSpPr>
          <p:nvPr/>
        </p:nvCxnSpPr>
        <p:spPr bwMode="auto">
          <a:xfrm flipV="1">
            <a:off x="6099175" y="4879799"/>
            <a:ext cx="242888" cy="44450"/>
          </a:xfrm>
          <a:prstGeom prst="line">
            <a:avLst/>
          </a:prstGeom>
          <a:noFill/>
          <a:ln w="15875">
            <a:solidFill>
              <a:schemeClr val="tx1"/>
            </a:solidFill>
            <a:round/>
            <a:headEnd/>
            <a:tailEnd/>
          </a:ln>
        </p:spPr>
      </p:cxnSp>
      <p:cxnSp>
        <p:nvCxnSpPr>
          <p:cNvPr id="60" name="Straight Connector 299"/>
          <p:cNvCxnSpPr>
            <a:cxnSpLocks noChangeShapeType="1"/>
          </p:cNvCxnSpPr>
          <p:nvPr/>
        </p:nvCxnSpPr>
        <p:spPr bwMode="auto">
          <a:xfrm flipV="1">
            <a:off x="5800725" y="4708349"/>
            <a:ext cx="195263" cy="106362"/>
          </a:xfrm>
          <a:prstGeom prst="line">
            <a:avLst/>
          </a:prstGeom>
          <a:noFill/>
          <a:ln w="15875">
            <a:solidFill>
              <a:schemeClr val="tx1"/>
            </a:solidFill>
            <a:round/>
            <a:headEnd/>
            <a:tailEnd/>
          </a:ln>
        </p:spPr>
      </p:cxnSp>
      <p:cxnSp>
        <p:nvCxnSpPr>
          <p:cNvPr id="61" name="Straight Connector 300"/>
          <p:cNvCxnSpPr>
            <a:cxnSpLocks noChangeShapeType="1"/>
            <a:stCxn id="266" idx="6"/>
          </p:cNvCxnSpPr>
          <p:nvPr/>
        </p:nvCxnSpPr>
        <p:spPr bwMode="auto">
          <a:xfrm flipV="1">
            <a:off x="5487988" y="5000449"/>
            <a:ext cx="206375" cy="95250"/>
          </a:xfrm>
          <a:prstGeom prst="line">
            <a:avLst/>
          </a:prstGeom>
          <a:noFill/>
          <a:ln w="15875">
            <a:solidFill>
              <a:schemeClr val="tx1"/>
            </a:solidFill>
            <a:round/>
            <a:headEnd/>
            <a:tailEnd/>
          </a:ln>
        </p:spPr>
      </p:cxnSp>
      <p:cxnSp>
        <p:nvCxnSpPr>
          <p:cNvPr id="62" name="Straight Connector 301"/>
          <p:cNvCxnSpPr>
            <a:cxnSpLocks noChangeShapeType="1"/>
          </p:cNvCxnSpPr>
          <p:nvPr/>
        </p:nvCxnSpPr>
        <p:spPr bwMode="auto">
          <a:xfrm flipV="1">
            <a:off x="6315075" y="4927424"/>
            <a:ext cx="254000" cy="247650"/>
          </a:xfrm>
          <a:prstGeom prst="line">
            <a:avLst/>
          </a:prstGeom>
          <a:noFill/>
          <a:ln w="15875">
            <a:solidFill>
              <a:schemeClr val="tx1"/>
            </a:solidFill>
            <a:round/>
            <a:headEnd/>
            <a:tailEnd/>
          </a:ln>
        </p:spPr>
      </p:cxnSp>
      <p:cxnSp>
        <p:nvCxnSpPr>
          <p:cNvPr id="63" name="Straight Connector 302"/>
          <p:cNvCxnSpPr>
            <a:cxnSpLocks noChangeShapeType="1"/>
          </p:cNvCxnSpPr>
          <p:nvPr/>
        </p:nvCxnSpPr>
        <p:spPr bwMode="auto">
          <a:xfrm flipH="1" flipV="1">
            <a:off x="6778625" y="4906786"/>
            <a:ext cx="358775" cy="120650"/>
          </a:xfrm>
          <a:prstGeom prst="line">
            <a:avLst/>
          </a:prstGeom>
          <a:noFill/>
          <a:ln w="15875">
            <a:solidFill>
              <a:schemeClr val="tx1"/>
            </a:solidFill>
            <a:round/>
            <a:headEnd/>
            <a:tailEnd/>
          </a:ln>
        </p:spPr>
      </p:cxnSp>
      <p:cxnSp>
        <p:nvCxnSpPr>
          <p:cNvPr id="64" name="Straight Connector 303"/>
          <p:cNvCxnSpPr>
            <a:cxnSpLocks noChangeShapeType="1"/>
          </p:cNvCxnSpPr>
          <p:nvPr/>
        </p:nvCxnSpPr>
        <p:spPr bwMode="auto">
          <a:xfrm flipV="1">
            <a:off x="6794500" y="4573411"/>
            <a:ext cx="285750" cy="192088"/>
          </a:xfrm>
          <a:prstGeom prst="line">
            <a:avLst/>
          </a:prstGeom>
          <a:noFill/>
          <a:ln w="15875">
            <a:solidFill>
              <a:schemeClr val="tx1"/>
            </a:solidFill>
            <a:round/>
            <a:headEnd/>
            <a:tailEnd/>
          </a:ln>
        </p:spPr>
      </p:cxnSp>
      <p:cxnSp>
        <p:nvCxnSpPr>
          <p:cNvPr id="65" name="Straight Connector 304"/>
          <p:cNvCxnSpPr>
            <a:cxnSpLocks noChangeShapeType="1"/>
            <a:endCxn id="68" idx="7"/>
          </p:cNvCxnSpPr>
          <p:nvPr/>
        </p:nvCxnSpPr>
        <p:spPr bwMode="auto">
          <a:xfrm flipH="1" flipV="1">
            <a:off x="5749925" y="4446411"/>
            <a:ext cx="227013" cy="85725"/>
          </a:xfrm>
          <a:prstGeom prst="line">
            <a:avLst/>
          </a:prstGeom>
          <a:noFill/>
          <a:ln w="15875">
            <a:solidFill>
              <a:schemeClr val="tx1"/>
            </a:solidFill>
            <a:round/>
            <a:headEnd/>
            <a:tailEnd/>
          </a:ln>
        </p:spPr>
      </p:cxnSp>
      <p:sp>
        <p:nvSpPr>
          <p:cNvPr id="66" name="TextBox 39958"/>
          <p:cNvSpPr txBox="1">
            <a:spLocks noChangeArrowheads="1"/>
          </p:cNvSpPr>
          <p:nvPr/>
        </p:nvSpPr>
        <p:spPr bwMode="auto">
          <a:xfrm>
            <a:off x="4764088" y="4486099"/>
            <a:ext cx="958850" cy="449262"/>
          </a:xfrm>
          <a:prstGeom prst="rect">
            <a:avLst/>
          </a:prstGeom>
          <a:noFill/>
          <a:ln w="9525">
            <a:noFill/>
            <a:miter lim="800000"/>
            <a:headEnd/>
            <a:tailEnd/>
          </a:ln>
        </p:spPr>
        <p:txBody>
          <a:bodyPr wrap="none">
            <a:spAutoFit/>
          </a:bodyPr>
          <a:lstStyle/>
          <a:p>
            <a:r>
              <a:rPr lang="en-US" altLang="zh-CN" i="1"/>
              <a:t>ISP B</a:t>
            </a:r>
          </a:p>
        </p:txBody>
      </p:sp>
      <p:grpSp>
        <p:nvGrpSpPr>
          <p:cNvPr id="67" name="Group 347"/>
          <p:cNvGrpSpPr>
            <a:grpSpLocks/>
          </p:cNvGrpSpPr>
          <p:nvPr/>
        </p:nvGrpSpPr>
        <p:grpSpPr bwMode="auto">
          <a:xfrm>
            <a:off x="5297488" y="4255911"/>
            <a:ext cx="530225" cy="214313"/>
            <a:chOff x="1871277" y="1576300"/>
            <a:chExt cx="1128371" cy="437860"/>
          </a:xfrm>
        </p:grpSpPr>
        <p:sp>
          <p:nvSpPr>
            <p:cNvPr id="68" name="Oval 596"/>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69" name="Rectangle 597"/>
            <p:cNvSpPr/>
            <p:nvPr/>
          </p:nvSpPr>
          <p:spPr bwMode="auto">
            <a:xfrm>
              <a:off x="1871277" y="1738470"/>
              <a:ext cx="1128371" cy="11676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70" name="Oval 59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71" name="Freeform 599"/>
            <p:cNvSpPr/>
            <p:nvPr/>
          </p:nvSpPr>
          <p:spPr bwMode="auto">
            <a:xfrm>
              <a:off x="2158436" y="1673602"/>
              <a:ext cx="550673" cy="1621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72" name="Freeform 60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73" name="Freeform 60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74" name="Freeform 60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75" name="Straight Connector 603"/>
            <p:cNvCxnSpPr>
              <a:cxnSpLocks noChangeShapeType="1"/>
              <a:endCxn id="70"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76" name="Straight Connector 60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77" name="Group 347"/>
          <p:cNvGrpSpPr>
            <a:grpSpLocks/>
          </p:cNvGrpSpPr>
          <p:nvPr/>
        </p:nvGrpSpPr>
        <p:grpSpPr bwMode="auto">
          <a:xfrm>
            <a:off x="6303963" y="4730574"/>
            <a:ext cx="530225" cy="214312"/>
            <a:chOff x="1871277" y="1576300"/>
            <a:chExt cx="1128371" cy="437860"/>
          </a:xfrm>
        </p:grpSpPr>
        <p:sp>
          <p:nvSpPr>
            <p:cNvPr id="78" name="Oval 569"/>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79" name="Rectangle 570"/>
            <p:cNvSpPr/>
            <p:nvPr/>
          </p:nvSpPr>
          <p:spPr bwMode="auto">
            <a:xfrm>
              <a:off x="1871277" y="1738471"/>
              <a:ext cx="1128371" cy="11676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80" name="Oval 571"/>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81" name="Freeform 572"/>
            <p:cNvSpPr/>
            <p:nvPr/>
          </p:nvSpPr>
          <p:spPr bwMode="auto">
            <a:xfrm>
              <a:off x="2158436" y="1673602"/>
              <a:ext cx="550673" cy="1621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82" name="Freeform 573"/>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83" name="Freeform 574"/>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84" name="Freeform 575"/>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85" name="Straight Connector 576"/>
            <p:cNvCxnSpPr>
              <a:cxnSpLocks noChangeShapeType="1"/>
              <a:endCxn id="80"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86" name="Straight Connector 577"/>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87" name="Group 347"/>
          <p:cNvGrpSpPr>
            <a:grpSpLocks/>
          </p:cNvGrpSpPr>
          <p:nvPr/>
        </p:nvGrpSpPr>
        <p:grpSpPr bwMode="auto">
          <a:xfrm>
            <a:off x="5822950" y="4514674"/>
            <a:ext cx="530225" cy="214312"/>
            <a:chOff x="1871277" y="1576300"/>
            <a:chExt cx="1128371" cy="437860"/>
          </a:xfrm>
        </p:grpSpPr>
        <p:sp>
          <p:nvSpPr>
            <p:cNvPr id="88" name="Oval 560"/>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89" name="Rectangle 561"/>
            <p:cNvSpPr/>
            <p:nvPr/>
          </p:nvSpPr>
          <p:spPr bwMode="auto">
            <a:xfrm>
              <a:off x="1871277" y="1738471"/>
              <a:ext cx="1128371" cy="11676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90" name="Oval 562"/>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91" name="Freeform 563"/>
            <p:cNvSpPr/>
            <p:nvPr/>
          </p:nvSpPr>
          <p:spPr bwMode="auto">
            <a:xfrm>
              <a:off x="2158438" y="1673602"/>
              <a:ext cx="550671" cy="1621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92" name="Freeform 564"/>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93" name="Freeform 565"/>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94" name="Freeform 566"/>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95" name="Straight Connector 567"/>
            <p:cNvCxnSpPr>
              <a:cxnSpLocks noChangeShapeType="1"/>
              <a:endCxn id="90"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96" name="Straight Connector 568"/>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97" name="Group 347"/>
          <p:cNvGrpSpPr>
            <a:grpSpLocks/>
          </p:cNvGrpSpPr>
          <p:nvPr/>
        </p:nvGrpSpPr>
        <p:grpSpPr bwMode="auto">
          <a:xfrm>
            <a:off x="5597525" y="4813124"/>
            <a:ext cx="530225" cy="214312"/>
            <a:chOff x="1871277" y="1576300"/>
            <a:chExt cx="1128371" cy="437860"/>
          </a:xfrm>
        </p:grpSpPr>
        <p:sp>
          <p:nvSpPr>
            <p:cNvPr id="98" name="Oval 551"/>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99" name="Rectangle 552"/>
            <p:cNvSpPr/>
            <p:nvPr/>
          </p:nvSpPr>
          <p:spPr bwMode="auto">
            <a:xfrm>
              <a:off x="1871277" y="1738471"/>
              <a:ext cx="1128371" cy="11676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100" name="Oval 553"/>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01" name="Freeform 554"/>
            <p:cNvSpPr/>
            <p:nvPr/>
          </p:nvSpPr>
          <p:spPr bwMode="auto">
            <a:xfrm>
              <a:off x="2158438" y="1673602"/>
              <a:ext cx="550671" cy="1621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02" name="Freeform 555"/>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103" name="Freeform 556"/>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104" name="Freeform 557"/>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105" name="Straight Connector 558"/>
            <p:cNvCxnSpPr>
              <a:cxnSpLocks noChangeShapeType="1"/>
              <a:endCxn id="100"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106" name="Straight Connector 559"/>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sp>
        <p:nvSpPr>
          <p:cNvPr id="107" name="Oval 3"/>
          <p:cNvSpPr>
            <a:spLocks noChangeArrowheads="1"/>
          </p:cNvSpPr>
          <p:nvPr/>
        </p:nvSpPr>
        <p:spPr bwMode="auto">
          <a:xfrm>
            <a:off x="1733550" y="3228799"/>
            <a:ext cx="3475038" cy="1381125"/>
          </a:xfrm>
          <a:prstGeom prst="ellipse">
            <a:avLst/>
          </a:prstGeom>
          <a:solidFill>
            <a:schemeClr val="accent1"/>
          </a:solidFill>
          <a:ln w="9525">
            <a:solidFill>
              <a:schemeClr val="tx1"/>
            </a:solidFill>
            <a:round/>
            <a:headEnd/>
            <a:tailEnd/>
          </a:ln>
        </p:spPr>
        <p:txBody>
          <a:bodyPr/>
          <a:lstStyle/>
          <a:p>
            <a:endParaRPr lang="zh-CN" altLang="zh-CN"/>
          </a:p>
        </p:txBody>
      </p:sp>
      <p:cxnSp>
        <p:nvCxnSpPr>
          <p:cNvPr id="108" name="Straight Connector 10"/>
          <p:cNvCxnSpPr>
            <a:cxnSpLocks noChangeShapeType="1"/>
            <a:stCxn id="317" idx="7"/>
          </p:cNvCxnSpPr>
          <p:nvPr/>
        </p:nvCxnSpPr>
        <p:spPr bwMode="auto">
          <a:xfrm>
            <a:off x="2957513" y="3471686"/>
            <a:ext cx="1146175" cy="73025"/>
          </a:xfrm>
          <a:prstGeom prst="line">
            <a:avLst/>
          </a:prstGeom>
          <a:noFill/>
          <a:ln w="15875">
            <a:solidFill>
              <a:schemeClr val="tx1"/>
            </a:solidFill>
            <a:round/>
            <a:headEnd/>
            <a:tailEnd/>
          </a:ln>
        </p:spPr>
      </p:cxnSp>
      <p:cxnSp>
        <p:nvCxnSpPr>
          <p:cNvPr id="109" name="Straight Connector 297"/>
          <p:cNvCxnSpPr>
            <a:cxnSpLocks noChangeShapeType="1"/>
          </p:cNvCxnSpPr>
          <p:nvPr/>
        </p:nvCxnSpPr>
        <p:spPr bwMode="auto">
          <a:xfrm>
            <a:off x="3551238" y="3771724"/>
            <a:ext cx="130175" cy="84137"/>
          </a:xfrm>
          <a:prstGeom prst="line">
            <a:avLst/>
          </a:prstGeom>
          <a:noFill/>
          <a:ln w="15875">
            <a:solidFill>
              <a:schemeClr val="tx1"/>
            </a:solidFill>
            <a:round/>
            <a:headEnd/>
            <a:tailEnd/>
          </a:ln>
        </p:spPr>
      </p:cxnSp>
      <p:cxnSp>
        <p:nvCxnSpPr>
          <p:cNvPr id="110" name="Straight Connector 298"/>
          <p:cNvCxnSpPr>
            <a:cxnSpLocks noChangeShapeType="1"/>
          </p:cNvCxnSpPr>
          <p:nvPr/>
        </p:nvCxnSpPr>
        <p:spPr bwMode="auto">
          <a:xfrm flipV="1">
            <a:off x="3335338" y="3976511"/>
            <a:ext cx="263525" cy="46038"/>
          </a:xfrm>
          <a:prstGeom prst="line">
            <a:avLst/>
          </a:prstGeom>
          <a:noFill/>
          <a:ln w="15875">
            <a:solidFill>
              <a:schemeClr val="tx1"/>
            </a:solidFill>
            <a:round/>
            <a:headEnd/>
            <a:tailEnd/>
          </a:ln>
        </p:spPr>
      </p:cxnSp>
      <p:cxnSp>
        <p:nvCxnSpPr>
          <p:cNvPr id="111" name="Straight Connector 299"/>
          <p:cNvCxnSpPr>
            <a:cxnSpLocks noChangeShapeType="1"/>
          </p:cNvCxnSpPr>
          <p:nvPr/>
        </p:nvCxnSpPr>
        <p:spPr bwMode="auto">
          <a:xfrm flipV="1">
            <a:off x="3014663" y="3800299"/>
            <a:ext cx="209550" cy="109537"/>
          </a:xfrm>
          <a:prstGeom prst="line">
            <a:avLst/>
          </a:prstGeom>
          <a:noFill/>
          <a:ln w="15875">
            <a:solidFill>
              <a:schemeClr val="tx1"/>
            </a:solidFill>
            <a:round/>
            <a:headEnd/>
            <a:tailEnd/>
          </a:ln>
        </p:spPr>
      </p:cxnSp>
      <p:cxnSp>
        <p:nvCxnSpPr>
          <p:cNvPr id="112" name="Straight Connector 300"/>
          <p:cNvCxnSpPr>
            <a:cxnSpLocks noChangeShapeType="1"/>
            <a:stCxn id="171" idx="6"/>
          </p:cNvCxnSpPr>
          <p:nvPr/>
        </p:nvCxnSpPr>
        <p:spPr bwMode="auto">
          <a:xfrm flipV="1">
            <a:off x="2676525" y="4100336"/>
            <a:ext cx="222250" cy="98425"/>
          </a:xfrm>
          <a:prstGeom prst="line">
            <a:avLst/>
          </a:prstGeom>
          <a:noFill/>
          <a:ln w="15875">
            <a:solidFill>
              <a:schemeClr val="tx1"/>
            </a:solidFill>
            <a:round/>
            <a:headEnd/>
            <a:tailEnd/>
          </a:ln>
        </p:spPr>
      </p:cxnSp>
      <p:cxnSp>
        <p:nvCxnSpPr>
          <p:cNvPr id="113" name="Straight Connector 301"/>
          <p:cNvCxnSpPr>
            <a:cxnSpLocks noChangeShapeType="1"/>
          </p:cNvCxnSpPr>
          <p:nvPr/>
        </p:nvCxnSpPr>
        <p:spPr bwMode="auto">
          <a:xfrm flipV="1">
            <a:off x="3568700" y="4025724"/>
            <a:ext cx="273050" cy="254000"/>
          </a:xfrm>
          <a:prstGeom prst="line">
            <a:avLst/>
          </a:prstGeom>
          <a:noFill/>
          <a:ln w="15875">
            <a:solidFill>
              <a:schemeClr val="tx1"/>
            </a:solidFill>
            <a:round/>
            <a:headEnd/>
            <a:tailEnd/>
          </a:ln>
        </p:spPr>
      </p:cxnSp>
      <p:cxnSp>
        <p:nvCxnSpPr>
          <p:cNvPr id="114" name="Straight Connector 302"/>
          <p:cNvCxnSpPr>
            <a:cxnSpLocks noChangeShapeType="1"/>
          </p:cNvCxnSpPr>
          <p:nvPr/>
        </p:nvCxnSpPr>
        <p:spPr bwMode="auto">
          <a:xfrm flipH="1" flipV="1">
            <a:off x="4100513" y="4011436"/>
            <a:ext cx="387350" cy="125413"/>
          </a:xfrm>
          <a:prstGeom prst="line">
            <a:avLst/>
          </a:prstGeom>
          <a:noFill/>
          <a:ln w="15875">
            <a:solidFill>
              <a:schemeClr val="tx1"/>
            </a:solidFill>
            <a:round/>
            <a:headEnd/>
            <a:tailEnd/>
          </a:ln>
        </p:spPr>
      </p:cxnSp>
      <p:cxnSp>
        <p:nvCxnSpPr>
          <p:cNvPr id="115" name="Straight Connector 303"/>
          <p:cNvCxnSpPr>
            <a:cxnSpLocks noChangeShapeType="1"/>
          </p:cNvCxnSpPr>
          <p:nvPr/>
        </p:nvCxnSpPr>
        <p:spPr bwMode="auto">
          <a:xfrm flipV="1">
            <a:off x="4086225" y="3662186"/>
            <a:ext cx="307975" cy="198438"/>
          </a:xfrm>
          <a:prstGeom prst="line">
            <a:avLst/>
          </a:prstGeom>
          <a:noFill/>
          <a:ln w="15875">
            <a:solidFill>
              <a:schemeClr val="tx1"/>
            </a:solidFill>
            <a:round/>
            <a:headEnd/>
            <a:tailEnd/>
          </a:ln>
        </p:spPr>
      </p:cxnSp>
      <p:cxnSp>
        <p:nvCxnSpPr>
          <p:cNvPr id="116" name="Straight Connector 304"/>
          <p:cNvCxnSpPr>
            <a:cxnSpLocks noChangeShapeType="1"/>
            <a:endCxn id="315" idx="7"/>
          </p:cNvCxnSpPr>
          <p:nvPr/>
        </p:nvCxnSpPr>
        <p:spPr bwMode="auto">
          <a:xfrm flipH="1" flipV="1">
            <a:off x="2959100" y="3532011"/>
            <a:ext cx="246063" cy="87313"/>
          </a:xfrm>
          <a:prstGeom prst="line">
            <a:avLst/>
          </a:prstGeom>
          <a:noFill/>
          <a:ln w="15875">
            <a:solidFill>
              <a:schemeClr val="tx1"/>
            </a:solidFill>
            <a:round/>
            <a:headEnd/>
            <a:tailEnd/>
          </a:ln>
        </p:spPr>
      </p:cxnSp>
      <p:sp>
        <p:nvSpPr>
          <p:cNvPr id="117" name="TextBox 39958"/>
          <p:cNvSpPr txBox="1">
            <a:spLocks noChangeArrowheads="1"/>
          </p:cNvSpPr>
          <p:nvPr/>
        </p:nvSpPr>
        <p:spPr bwMode="auto">
          <a:xfrm>
            <a:off x="1893888" y="3573286"/>
            <a:ext cx="1030287" cy="436563"/>
          </a:xfrm>
          <a:prstGeom prst="rect">
            <a:avLst/>
          </a:prstGeom>
          <a:noFill/>
          <a:ln w="9525">
            <a:noFill/>
            <a:miter lim="800000"/>
            <a:headEnd/>
            <a:tailEnd/>
          </a:ln>
        </p:spPr>
        <p:txBody>
          <a:bodyPr wrap="none">
            <a:spAutoFit/>
          </a:bodyPr>
          <a:lstStyle/>
          <a:p>
            <a:r>
              <a:rPr lang="en-US" altLang="zh-CN" i="1"/>
              <a:t>ISP A</a:t>
            </a:r>
          </a:p>
        </p:txBody>
      </p:sp>
      <p:grpSp>
        <p:nvGrpSpPr>
          <p:cNvPr id="118" name="Group 347"/>
          <p:cNvGrpSpPr>
            <a:grpSpLocks/>
          </p:cNvGrpSpPr>
          <p:nvPr/>
        </p:nvGrpSpPr>
        <p:grpSpPr bwMode="auto">
          <a:xfrm>
            <a:off x="4360863" y="4065411"/>
            <a:ext cx="573087" cy="220663"/>
            <a:chOff x="1871277" y="1576300"/>
            <a:chExt cx="1128371" cy="437860"/>
          </a:xfrm>
        </p:grpSpPr>
        <p:sp>
          <p:nvSpPr>
            <p:cNvPr id="119" name="Oval 394"/>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20" name="Rectangle 395"/>
            <p:cNvSpPr/>
            <p:nvPr/>
          </p:nvSpPr>
          <p:spPr bwMode="auto">
            <a:xfrm>
              <a:off x="1871277" y="1740103"/>
              <a:ext cx="1128371" cy="11655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121" name="Oval 396"/>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22" name="Freeform 397"/>
            <p:cNvSpPr/>
            <p:nvPr/>
          </p:nvSpPr>
          <p:spPr bwMode="auto">
            <a:xfrm>
              <a:off x="2158840" y="1673953"/>
              <a:ext cx="550120" cy="16065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23" name="Freeform 398"/>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124" name="Freeform 399"/>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125" name="Freeform 400"/>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126" name="Straight Connector 401"/>
            <p:cNvCxnSpPr>
              <a:cxnSpLocks noChangeShapeType="1"/>
              <a:endCxn id="121"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127" name="Straight Connector 402"/>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128" name="Group 347"/>
          <p:cNvGrpSpPr>
            <a:grpSpLocks/>
          </p:cNvGrpSpPr>
          <p:nvPr/>
        </p:nvGrpSpPr>
        <p:grpSpPr bwMode="auto">
          <a:xfrm>
            <a:off x="3557588" y="3824111"/>
            <a:ext cx="571500" cy="220663"/>
            <a:chOff x="1871277" y="1576300"/>
            <a:chExt cx="1128371" cy="437860"/>
          </a:xfrm>
        </p:grpSpPr>
        <p:sp>
          <p:nvSpPr>
            <p:cNvPr id="129" name="Oval 385"/>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30" name="Rectangle 386"/>
            <p:cNvSpPr/>
            <p:nvPr/>
          </p:nvSpPr>
          <p:spPr bwMode="auto">
            <a:xfrm>
              <a:off x="1871277" y="1740103"/>
              <a:ext cx="1128371" cy="11655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131" name="Oval 387"/>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32" name="Freeform 388"/>
            <p:cNvSpPr/>
            <p:nvPr/>
          </p:nvSpPr>
          <p:spPr bwMode="auto">
            <a:xfrm>
              <a:off x="2159638" y="1673953"/>
              <a:ext cx="548513" cy="16065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33" name="Freeform 389"/>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134" name="Freeform 390"/>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135" name="Freeform 391"/>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136" name="Straight Connector 392"/>
            <p:cNvCxnSpPr>
              <a:cxnSpLocks noChangeShapeType="1"/>
              <a:endCxn id="131"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137" name="Straight Connector 393"/>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138" name="Group 347"/>
          <p:cNvGrpSpPr>
            <a:grpSpLocks/>
          </p:cNvGrpSpPr>
          <p:nvPr/>
        </p:nvGrpSpPr>
        <p:grpSpPr bwMode="auto">
          <a:xfrm>
            <a:off x="3036888" y="3601861"/>
            <a:ext cx="573087" cy="219075"/>
            <a:chOff x="1871277" y="1576300"/>
            <a:chExt cx="1128371" cy="437860"/>
          </a:xfrm>
        </p:grpSpPr>
        <p:sp>
          <p:nvSpPr>
            <p:cNvPr id="139" name="Oval 376"/>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40" name="Rectangle 377"/>
            <p:cNvSpPr/>
            <p:nvPr/>
          </p:nvSpPr>
          <p:spPr bwMode="auto">
            <a:xfrm>
              <a:off x="1871277" y="1738119"/>
              <a:ext cx="1128371" cy="11739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141" name="Oval 37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42" name="Freeform 379"/>
            <p:cNvSpPr/>
            <p:nvPr/>
          </p:nvSpPr>
          <p:spPr bwMode="auto">
            <a:xfrm>
              <a:off x="2158840" y="1674661"/>
              <a:ext cx="550120" cy="15864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43" name="Freeform 38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144" name="Freeform 38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145" name="Freeform 38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146" name="Straight Connector 383"/>
            <p:cNvCxnSpPr>
              <a:cxnSpLocks noChangeShapeType="1"/>
              <a:endCxn id="141"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147" name="Straight Connector 38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148" name="Group 347"/>
          <p:cNvGrpSpPr>
            <a:grpSpLocks/>
          </p:cNvGrpSpPr>
          <p:nvPr/>
        </p:nvGrpSpPr>
        <p:grpSpPr bwMode="auto">
          <a:xfrm>
            <a:off x="2794000" y="3908249"/>
            <a:ext cx="573088" cy="219075"/>
            <a:chOff x="1871277" y="1576300"/>
            <a:chExt cx="1128371" cy="437860"/>
          </a:xfrm>
        </p:grpSpPr>
        <p:sp>
          <p:nvSpPr>
            <p:cNvPr id="149" name="Oval 367"/>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50" name="Rectangle 368"/>
            <p:cNvSpPr/>
            <p:nvPr/>
          </p:nvSpPr>
          <p:spPr bwMode="auto">
            <a:xfrm>
              <a:off x="1871277" y="1738117"/>
              <a:ext cx="1128371" cy="117398"/>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151" name="Oval 36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52" name="Freeform 370"/>
            <p:cNvSpPr/>
            <p:nvPr/>
          </p:nvSpPr>
          <p:spPr bwMode="auto">
            <a:xfrm>
              <a:off x="2158839" y="1674659"/>
              <a:ext cx="550119" cy="15864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53" name="Freeform 37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154" name="Freeform 37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155" name="Freeform 37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156" name="Straight Connector 374"/>
            <p:cNvCxnSpPr>
              <a:cxnSpLocks noChangeShapeType="1"/>
              <a:endCxn id="151"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157" name="Straight Connector 37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158" name="Group 347"/>
          <p:cNvGrpSpPr>
            <a:grpSpLocks/>
          </p:cNvGrpSpPr>
          <p:nvPr/>
        </p:nvGrpSpPr>
        <p:grpSpPr bwMode="auto">
          <a:xfrm>
            <a:off x="3341688" y="4262261"/>
            <a:ext cx="573087" cy="220663"/>
            <a:chOff x="1871277" y="1576300"/>
            <a:chExt cx="1128371" cy="437860"/>
          </a:xfrm>
        </p:grpSpPr>
        <p:sp>
          <p:nvSpPr>
            <p:cNvPr id="159" name="Oval 358"/>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60" name="Rectangle 359"/>
            <p:cNvSpPr/>
            <p:nvPr/>
          </p:nvSpPr>
          <p:spPr bwMode="auto">
            <a:xfrm>
              <a:off x="1871277" y="1740103"/>
              <a:ext cx="1128371" cy="11655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161" name="Oval 360"/>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62" name="Freeform 361"/>
            <p:cNvSpPr/>
            <p:nvPr/>
          </p:nvSpPr>
          <p:spPr bwMode="auto">
            <a:xfrm>
              <a:off x="2158840" y="1673953"/>
              <a:ext cx="550120" cy="16065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63" name="Freeform 362"/>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164" name="Freeform 363"/>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165" name="Freeform 364"/>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166" name="Straight Connector 365"/>
            <p:cNvCxnSpPr>
              <a:cxnSpLocks noChangeShapeType="1"/>
              <a:endCxn id="161"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167" name="Straight Connector 366"/>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168" name="Group 347"/>
          <p:cNvGrpSpPr>
            <a:grpSpLocks/>
          </p:cNvGrpSpPr>
          <p:nvPr/>
        </p:nvGrpSpPr>
        <p:grpSpPr bwMode="auto">
          <a:xfrm>
            <a:off x="2105025" y="4117799"/>
            <a:ext cx="573088" cy="220662"/>
            <a:chOff x="1871277" y="1576300"/>
            <a:chExt cx="1128371" cy="437860"/>
          </a:xfrm>
        </p:grpSpPr>
        <p:sp>
          <p:nvSpPr>
            <p:cNvPr id="169" name="Oval 349"/>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70" name="Rectangle 350"/>
            <p:cNvSpPr/>
            <p:nvPr/>
          </p:nvSpPr>
          <p:spPr bwMode="auto">
            <a:xfrm>
              <a:off x="1871277" y="1740104"/>
              <a:ext cx="1128371" cy="11655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171" name="Oval 351"/>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72" name="Freeform 352"/>
            <p:cNvSpPr/>
            <p:nvPr/>
          </p:nvSpPr>
          <p:spPr bwMode="auto">
            <a:xfrm>
              <a:off x="2158839" y="1673951"/>
              <a:ext cx="550119" cy="16065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73" name="Freeform 353"/>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174" name="Freeform 354"/>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175" name="Freeform 355"/>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176" name="Straight Connector 356"/>
            <p:cNvCxnSpPr>
              <a:cxnSpLocks noChangeShapeType="1"/>
              <a:endCxn id="171"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177" name="Straight Connector 357"/>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178" name="Group 2"/>
          <p:cNvGrpSpPr>
            <a:grpSpLocks/>
          </p:cNvGrpSpPr>
          <p:nvPr/>
        </p:nvGrpSpPr>
        <p:grpSpPr bwMode="auto">
          <a:xfrm>
            <a:off x="1825625" y="2744611"/>
            <a:ext cx="647700" cy="417513"/>
            <a:chOff x="3053396" y="4304255"/>
            <a:chExt cx="648422" cy="418253"/>
          </a:xfrm>
        </p:grpSpPr>
        <p:sp>
          <p:nvSpPr>
            <p:cNvPr id="179"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p>
          </p:txBody>
        </p:sp>
        <p:sp>
          <p:nvSpPr>
            <p:cNvPr id="180" name="TextBox 1"/>
            <p:cNvSpPr txBox="1">
              <a:spLocks noChangeArrowheads="1"/>
            </p:cNvSpPr>
            <p:nvPr/>
          </p:nvSpPr>
          <p:spPr bwMode="auto">
            <a:xfrm>
              <a:off x="3118029" y="4323258"/>
              <a:ext cx="583789" cy="353088"/>
            </a:xfrm>
            <a:prstGeom prst="rect">
              <a:avLst/>
            </a:prstGeom>
            <a:noFill/>
            <a:ln w="9525">
              <a:noFill/>
              <a:miter lim="800000"/>
              <a:headEnd/>
              <a:tailEnd/>
            </a:ln>
          </p:spPr>
          <p:txBody>
            <a:bodyPr wrap="none">
              <a:spAutoFit/>
            </a:bodyPr>
            <a:lstStyle/>
            <a:p>
              <a:pPr algn="ctr">
                <a:lnSpc>
                  <a:spcPts val="1000"/>
                </a:lnSpc>
              </a:pPr>
              <a:r>
                <a:rPr lang="en-US" altLang="zh-CN" sz="1000"/>
                <a:t>access</a:t>
              </a:r>
            </a:p>
            <a:p>
              <a:pPr algn="ctr">
                <a:lnSpc>
                  <a:spcPts val="1000"/>
                </a:lnSpc>
              </a:pPr>
              <a:r>
                <a:rPr lang="en-US" altLang="zh-CN" sz="1000"/>
                <a:t>net</a:t>
              </a:r>
            </a:p>
          </p:txBody>
        </p:sp>
      </p:grpSp>
      <p:grpSp>
        <p:nvGrpSpPr>
          <p:cNvPr id="181" name="Group 131"/>
          <p:cNvGrpSpPr>
            <a:grpSpLocks/>
          </p:cNvGrpSpPr>
          <p:nvPr/>
        </p:nvGrpSpPr>
        <p:grpSpPr bwMode="auto">
          <a:xfrm>
            <a:off x="669925" y="3544711"/>
            <a:ext cx="647700" cy="417513"/>
            <a:chOff x="3053396" y="4304255"/>
            <a:chExt cx="648422" cy="418253"/>
          </a:xfrm>
        </p:grpSpPr>
        <p:sp>
          <p:nvSpPr>
            <p:cNvPr id="182"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p>
          </p:txBody>
        </p:sp>
        <p:sp>
          <p:nvSpPr>
            <p:cNvPr id="183" name="TextBox 133"/>
            <p:cNvSpPr txBox="1">
              <a:spLocks noChangeArrowheads="1"/>
            </p:cNvSpPr>
            <p:nvPr/>
          </p:nvSpPr>
          <p:spPr bwMode="auto">
            <a:xfrm>
              <a:off x="3118029" y="4323258"/>
              <a:ext cx="583789" cy="353088"/>
            </a:xfrm>
            <a:prstGeom prst="rect">
              <a:avLst/>
            </a:prstGeom>
            <a:noFill/>
            <a:ln w="9525">
              <a:noFill/>
              <a:miter lim="800000"/>
              <a:headEnd/>
              <a:tailEnd/>
            </a:ln>
          </p:spPr>
          <p:txBody>
            <a:bodyPr wrap="none">
              <a:spAutoFit/>
            </a:bodyPr>
            <a:lstStyle/>
            <a:p>
              <a:pPr algn="ctr">
                <a:lnSpc>
                  <a:spcPts val="1000"/>
                </a:lnSpc>
              </a:pPr>
              <a:r>
                <a:rPr lang="en-US" altLang="zh-CN" sz="1000"/>
                <a:t>access</a:t>
              </a:r>
            </a:p>
            <a:p>
              <a:pPr algn="ctr">
                <a:lnSpc>
                  <a:spcPts val="1000"/>
                </a:lnSpc>
              </a:pPr>
              <a:r>
                <a:rPr lang="en-US" altLang="zh-CN" sz="1000"/>
                <a:t>net</a:t>
              </a:r>
            </a:p>
          </p:txBody>
        </p:sp>
      </p:grpSp>
      <p:grpSp>
        <p:nvGrpSpPr>
          <p:cNvPr id="184" name="Group 135"/>
          <p:cNvGrpSpPr>
            <a:grpSpLocks/>
          </p:cNvGrpSpPr>
          <p:nvPr/>
        </p:nvGrpSpPr>
        <p:grpSpPr bwMode="auto">
          <a:xfrm>
            <a:off x="6334125" y="2998611"/>
            <a:ext cx="649288" cy="417513"/>
            <a:chOff x="3053396" y="4304255"/>
            <a:chExt cx="648422" cy="418253"/>
          </a:xfrm>
        </p:grpSpPr>
        <p:sp>
          <p:nvSpPr>
            <p:cNvPr id="185"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p>
          </p:txBody>
        </p:sp>
        <p:sp>
          <p:nvSpPr>
            <p:cNvPr id="186" name="TextBox 137"/>
            <p:cNvSpPr txBox="1">
              <a:spLocks noChangeArrowheads="1"/>
            </p:cNvSpPr>
            <p:nvPr/>
          </p:nvSpPr>
          <p:spPr bwMode="auto">
            <a:xfrm>
              <a:off x="3118029" y="4323258"/>
              <a:ext cx="583789" cy="353088"/>
            </a:xfrm>
            <a:prstGeom prst="rect">
              <a:avLst/>
            </a:prstGeom>
            <a:noFill/>
            <a:ln w="9525">
              <a:noFill/>
              <a:miter lim="800000"/>
              <a:headEnd/>
              <a:tailEnd/>
            </a:ln>
          </p:spPr>
          <p:txBody>
            <a:bodyPr wrap="none">
              <a:spAutoFit/>
            </a:bodyPr>
            <a:lstStyle/>
            <a:p>
              <a:pPr algn="ctr">
                <a:lnSpc>
                  <a:spcPts val="1000"/>
                </a:lnSpc>
              </a:pPr>
              <a:r>
                <a:rPr lang="en-US" altLang="zh-CN" sz="1000"/>
                <a:t>access</a:t>
              </a:r>
            </a:p>
            <a:p>
              <a:pPr algn="ctr">
                <a:lnSpc>
                  <a:spcPts val="1000"/>
                </a:lnSpc>
              </a:pPr>
              <a:r>
                <a:rPr lang="en-US" altLang="zh-CN" sz="1000"/>
                <a:t>net</a:t>
              </a:r>
            </a:p>
          </p:txBody>
        </p:sp>
      </p:grpSp>
      <p:grpSp>
        <p:nvGrpSpPr>
          <p:cNvPr id="187" name="Group 138"/>
          <p:cNvGrpSpPr>
            <a:grpSpLocks/>
          </p:cNvGrpSpPr>
          <p:nvPr/>
        </p:nvGrpSpPr>
        <p:grpSpPr bwMode="auto">
          <a:xfrm>
            <a:off x="1241425" y="5856111"/>
            <a:ext cx="647700" cy="417513"/>
            <a:chOff x="3053396" y="4304255"/>
            <a:chExt cx="648422" cy="418253"/>
          </a:xfrm>
        </p:grpSpPr>
        <p:sp>
          <p:nvSpPr>
            <p:cNvPr id="188"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p>
          </p:txBody>
        </p:sp>
        <p:sp>
          <p:nvSpPr>
            <p:cNvPr id="189" name="TextBox 140"/>
            <p:cNvSpPr txBox="1">
              <a:spLocks noChangeArrowheads="1"/>
            </p:cNvSpPr>
            <p:nvPr/>
          </p:nvSpPr>
          <p:spPr bwMode="auto">
            <a:xfrm>
              <a:off x="3118029" y="4323258"/>
              <a:ext cx="583789" cy="353088"/>
            </a:xfrm>
            <a:prstGeom prst="rect">
              <a:avLst/>
            </a:prstGeom>
            <a:noFill/>
            <a:ln w="9525">
              <a:noFill/>
              <a:miter lim="800000"/>
              <a:headEnd/>
              <a:tailEnd/>
            </a:ln>
          </p:spPr>
          <p:txBody>
            <a:bodyPr wrap="none">
              <a:spAutoFit/>
            </a:bodyPr>
            <a:lstStyle/>
            <a:p>
              <a:pPr algn="ctr">
                <a:lnSpc>
                  <a:spcPts val="1000"/>
                </a:lnSpc>
              </a:pPr>
              <a:r>
                <a:rPr lang="en-US" altLang="zh-CN" sz="1000"/>
                <a:t>access</a:t>
              </a:r>
            </a:p>
            <a:p>
              <a:pPr algn="ctr">
                <a:lnSpc>
                  <a:spcPts val="1000"/>
                </a:lnSpc>
              </a:pPr>
              <a:r>
                <a:rPr lang="en-US" altLang="zh-CN" sz="1000"/>
                <a:t>net</a:t>
              </a:r>
            </a:p>
          </p:txBody>
        </p:sp>
      </p:grpSp>
      <p:grpSp>
        <p:nvGrpSpPr>
          <p:cNvPr id="190" name="Group 141"/>
          <p:cNvGrpSpPr>
            <a:grpSpLocks/>
          </p:cNvGrpSpPr>
          <p:nvPr/>
        </p:nvGrpSpPr>
        <p:grpSpPr bwMode="auto">
          <a:xfrm>
            <a:off x="822325" y="5233811"/>
            <a:ext cx="647700" cy="417513"/>
            <a:chOff x="3053396" y="4304255"/>
            <a:chExt cx="648422" cy="418253"/>
          </a:xfrm>
        </p:grpSpPr>
        <p:sp>
          <p:nvSpPr>
            <p:cNvPr id="191"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p>
          </p:txBody>
        </p:sp>
        <p:sp>
          <p:nvSpPr>
            <p:cNvPr id="192" name="TextBox 143"/>
            <p:cNvSpPr txBox="1">
              <a:spLocks noChangeArrowheads="1"/>
            </p:cNvSpPr>
            <p:nvPr/>
          </p:nvSpPr>
          <p:spPr bwMode="auto">
            <a:xfrm>
              <a:off x="3118029" y="4323258"/>
              <a:ext cx="583789" cy="353088"/>
            </a:xfrm>
            <a:prstGeom prst="rect">
              <a:avLst/>
            </a:prstGeom>
            <a:noFill/>
            <a:ln w="9525">
              <a:noFill/>
              <a:miter lim="800000"/>
              <a:headEnd/>
              <a:tailEnd/>
            </a:ln>
          </p:spPr>
          <p:txBody>
            <a:bodyPr wrap="none">
              <a:spAutoFit/>
            </a:bodyPr>
            <a:lstStyle/>
            <a:p>
              <a:pPr algn="ctr">
                <a:lnSpc>
                  <a:spcPts val="1000"/>
                </a:lnSpc>
              </a:pPr>
              <a:r>
                <a:rPr lang="en-US" altLang="zh-CN" sz="1000"/>
                <a:t>access</a:t>
              </a:r>
            </a:p>
            <a:p>
              <a:pPr algn="ctr">
                <a:lnSpc>
                  <a:spcPts val="1000"/>
                </a:lnSpc>
              </a:pPr>
              <a:r>
                <a:rPr lang="en-US" altLang="zh-CN" sz="1000"/>
                <a:t>net</a:t>
              </a:r>
            </a:p>
          </p:txBody>
        </p:sp>
      </p:grpSp>
      <p:grpSp>
        <p:nvGrpSpPr>
          <p:cNvPr id="193" name="Group 144"/>
          <p:cNvGrpSpPr>
            <a:grpSpLocks/>
          </p:cNvGrpSpPr>
          <p:nvPr/>
        </p:nvGrpSpPr>
        <p:grpSpPr bwMode="auto">
          <a:xfrm>
            <a:off x="593725" y="4573411"/>
            <a:ext cx="647700" cy="417513"/>
            <a:chOff x="3053396" y="4304255"/>
            <a:chExt cx="648422" cy="418253"/>
          </a:xfrm>
        </p:grpSpPr>
        <p:sp>
          <p:nvSpPr>
            <p:cNvPr id="194"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p>
          </p:txBody>
        </p:sp>
        <p:sp>
          <p:nvSpPr>
            <p:cNvPr id="195" name="TextBox 146"/>
            <p:cNvSpPr txBox="1">
              <a:spLocks noChangeArrowheads="1"/>
            </p:cNvSpPr>
            <p:nvPr/>
          </p:nvSpPr>
          <p:spPr bwMode="auto">
            <a:xfrm>
              <a:off x="3118029" y="4323258"/>
              <a:ext cx="583789" cy="353088"/>
            </a:xfrm>
            <a:prstGeom prst="rect">
              <a:avLst/>
            </a:prstGeom>
            <a:noFill/>
            <a:ln w="9525">
              <a:noFill/>
              <a:miter lim="800000"/>
              <a:headEnd/>
              <a:tailEnd/>
            </a:ln>
          </p:spPr>
          <p:txBody>
            <a:bodyPr wrap="none">
              <a:spAutoFit/>
            </a:bodyPr>
            <a:lstStyle/>
            <a:p>
              <a:pPr algn="ctr">
                <a:lnSpc>
                  <a:spcPts val="1000"/>
                </a:lnSpc>
              </a:pPr>
              <a:r>
                <a:rPr lang="en-US" altLang="zh-CN" sz="1000"/>
                <a:t>access</a:t>
              </a:r>
            </a:p>
            <a:p>
              <a:pPr algn="ctr">
                <a:lnSpc>
                  <a:spcPts val="1000"/>
                </a:lnSpc>
              </a:pPr>
              <a:r>
                <a:rPr lang="en-US" altLang="zh-CN" sz="1000"/>
                <a:t>net</a:t>
              </a:r>
            </a:p>
          </p:txBody>
        </p:sp>
      </p:grpSp>
      <p:grpSp>
        <p:nvGrpSpPr>
          <p:cNvPr id="196" name="Group 147"/>
          <p:cNvGrpSpPr>
            <a:grpSpLocks/>
          </p:cNvGrpSpPr>
          <p:nvPr/>
        </p:nvGrpSpPr>
        <p:grpSpPr bwMode="auto">
          <a:xfrm>
            <a:off x="7083425" y="3430411"/>
            <a:ext cx="649288" cy="417513"/>
            <a:chOff x="3053396" y="4304255"/>
            <a:chExt cx="648422" cy="418253"/>
          </a:xfrm>
        </p:grpSpPr>
        <p:sp>
          <p:nvSpPr>
            <p:cNvPr id="197"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p>
          </p:txBody>
        </p:sp>
        <p:sp>
          <p:nvSpPr>
            <p:cNvPr id="198" name="TextBox 149"/>
            <p:cNvSpPr txBox="1">
              <a:spLocks noChangeArrowheads="1"/>
            </p:cNvSpPr>
            <p:nvPr/>
          </p:nvSpPr>
          <p:spPr bwMode="auto">
            <a:xfrm>
              <a:off x="3118029" y="4323258"/>
              <a:ext cx="583789" cy="353088"/>
            </a:xfrm>
            <a:prstGeom prst="rect">
              <a:avLst/>
            </a:prstGeom>
            <a:noFill/>
            <a:ln w="9525">
              <a:noFill/>
              <a:miter lim="800000"/>
              <a:headEnd/>
              <a:tailEnd/>
            </a:ln>
          </p:spPr>
          <p:txBody>
            <a:bodyPr wrap="none">
              <a:spAutoFit/>
            </a:bodyPr>
            <a:lstStyle/>
            <a:p>
              <a:pPr algn="ctr">
                <a:lnSpc>
                  <a:spcPts val="1000"/>
                </a:lnSpc>
              </a:pPr>
              <a:r>
                <a:rPr lang="en-US" altLang="zh-CN" sz="1000"/>
                <a:t>access</a:t>
              </a:r>
            </a:p>
            <a:p>
              <a:pPr algn="ctr">
                <a:lnSpc>
                  <a:spcPts val="1000"/>
                </a:lnSpc>
              </a:pPr>
              <a:r>
                <a:rPr lang="en-US" altLang="zh-CN" sz="1000"/>
                <a:t>net</a:t>
              </a:r>
            </a:p>
          </p:txBody>
        </p:sp>
      </p:grpSp>
      <p:grpSp>
        <p:nvGrpSpPr>
          <p:cNvPr id="199" name="Group 150"/>
          <p:cNvGrpSpPr>
            <a:grpSpLocks/>
          </p:cNvGrpSpPr>
          <p:nvPr/>
        </p:nvGrpSpPr>
        <p:grpSpPr bwMode="auto">
          <a:xfrm>
            <a:off x="3425825" y="2503311"/>
            <a:ext cx="649288" cy="417513"/>
            <a:chOff x="3053396" y="4304255"/>
            <a:chExt cx="648422" cy="418253"/>
          </a:xfrm>
        </p:grpSpPr>
        <p:sp>
          <p:nvSpPr>
            <p:cNvPr id="200"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p>
          </p:txBody>
        </p:sp>
        <p:sp>
          <p:nvSpPr>
            <p:cNvPr id="201" name="TextBox 152"/>
            <p:cNvSpPr txBox="1">
              <a:spLocks noChangeArrowheads="1"/>
            </p:cNvSpPr>
            <p:nvPr/>
          </p:nvSpPr>
          <p:spPr bwMode="auto">
            <a:xfrm>
              <a:off x="3118029" y="4323258"/>
              <a:ext cx="583789" cy="353088"/>
            </a:xfrm>
            <a:prstGeom prst="rect">
              <a:avLst/>
            </a:prstGeom>
            <a:noFill/>
            <a:ln w="9525">
              <a:noFill/>
              <a:miter lim="800000"/>
              <a:headEnd/>
              <a:tailEnd/>
            </a:ln>
          </p:spPr>
          <p:txBody>
            <a:bodyPr wrap="none">
              <a:spAutoFit/>
            </a:bodyPr>
            <a:lstStyle/>
            <a:p>
              <a:pPr algn="ctr">
                <a:lnSpc>
                  <a:spcPts val="1000"/>
                </a:lnSpc>
              </a:pPr>
              <a:r>
                <a:rPr lang="en-US" altLang="zh-CN" sz="1000"/>
                <a:t>access</a:t>
              </a:r>
            </a:p>
            <a:p>
              <a:pPr algn="ctr">
                <a:lnSpc>
                  <a:spcPts val="1000"/>
                </a:lnSpc>
              </a:pPr>
              <a:r>
                <a:rPr lang="en-US" altLang="zh-CN" sz="1000"/>
                <a:t>net</a:t>
              </a:r>
            </a:p>
          </p:txBody>
        </p:sp>
      </p:grpSp>
      <p:grpSp>
        <p:nvGrpSpPr>
          <p:cNvPr id="202" name="Group 153"/>
          <p:cNvGrpSpPr>
            <a:grpSpLocks/>
          </p:cNvGrpSpPr>
          <p:nvPr/>
        </p:nvGrpSpPr>
        <p:grpSpPr bwMode="auto">
          <a:xfrm>
            <a:off x="1050925" y="3151011"/>
            <a:ext cx="647700" cy="417513"/>
            <a:chOff x="3053396" y="4304255"/>
            <a:chExt cx="648422" cy="418253"/>
          </a:xfrm>
        </p:grpSpPr>
        <p:sp>
          <p:nvSpPr>
            <p:cNvPr id="203"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p>
          </p:txBody>
        </p:sp>
        <p:sp>
          <p:nvSpPr>
            <p:cNvPr id="204" name="TextBox 155"/>
            <p:cNvSpPr txBox="1">
              <a:spLocks noChangeArrowheads="1"/>
            </p:cNvSpPr>
            <p:nvPr/>
          </p:nvSpPr>
          <p:spPr bwMode="auto">
            <a:xfrm>
              <a:off x="3118029" y="4323258"/>
              <a:ext cx="583789" cy="353088"/>
            </a:xfrm>
            <a:prstGeom prst="rect">
              <a:avLst/>
            </a:prstGeom>
            <a:noFill/>
            <a:ln w="9525">
              <a:noFill/>
              <a:miter lim="800000"/>
              <a:headEnd/>
              <a:tailEnd/>
            </a:ln>
          </p:spPr>
          <p:txBody>
            <a:bodyPr wrap="none">
              <a:spAutoFit/>
            </a:bodyPr>
            <a:lstStyle/>
            <a:p>
              <a:pPr algn="ctr">
                <a:lnSpc>
                  <a:spcPts val="1000"/>
                </a:lnSpc>
              </a:pPr>
              <a:r>
                <a:rPr lang="en-US" altLang="zh-CN" sz="1000"/>
                <a:t>access</a:t>
              </a:r>
            </a:p>
            <a:p>
              <a:pPr algn="ctr">
                <a:lnSpc>
                  <a:spcPts val="1000"/>
                </a:lnSpc>
              </a:pPr>
              <a:r>
                <a:rPr lang="en-US" altLang="zh-CN" sz="1000"/>
                <a:t>net</a:t>
              </a:r>
            </a:p>
          </p:txBody>
        </p:sp>
      </p:grpSp>
      <p:grpSp>
        <p:nvGrpSpPr>
          <p:cNvPr id="205" name="Group 156"/>
          <p:cNvGrpSpPr>
            <a:grpSpLocks/>
          </p:cNvGrpSpPr>
          <p:nvPr/>
        </p:nvGrpSpPr>
        <p:grpSpPr bwMode="auto">
          <a:xfrm>
            <a:off x="4340225" y="2477911"/>
            <a:ext cx="649288" cy="417513"/>
            <a:chOff x="3053396" y="4304255"/>
            <a:chExt cx="648422" cy="418253"/>
          </a:xfrm>
        </p:grpSpPr>
        <p:sp>
          <p:nvSpPr>
            <p:cNvPr id="206"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p>
          </p:txBody>
        </p:sp>
        <p:sp>
          <p:nvSpPr>
            <p:cNvPr id="207" name="TextBox 158"/>
            <p:cNvSpPr txBox="1">
              <a:spLocks noChangeArrowheads="1"/>
            </p:cNvSpPr>
            <p:nvPr/>
          </p:nvSpPr>
          <p:spPr bwMode="auto">
            <a:xfrm>
              <a:off x="3118029" y="4323258"/>
              <a:ext cx="583789" cy="353088"/>
            </a:xfrm>
            <a:prstGeom prst="rect">
              <a:avLst/>
            </a:prstGeom>
            <a:noFill/>
            <a:ln w="9525">
              <a:noFill/>
              <a:miter lim="800000"/>
              <a:headEnd/>
              <a:tailEnd/>
            </a:ln>
          </p:spPr>
          <p:txBody>
            <a:bodyPr wrap="none">
              <a:spAutoFit/>
            </a:bodyPr>
            <a:lstStyle/>
            <a:p>
              <a:pPr algn="ctr">
                <a:lnSpc>
                  <a:spcPts val="1000"/>
                </a:lnSpc>
              </a:pPr>
              <a:r>
                <a:rPr lang="en-US" altLang="zh-CN" sz="1000"/>
                <a:t>access</a:t>
              </a:r>
            </a:p>
            <a:p>
              <a:pPr algn="ctr">
                <a:lnSpc>
                  <a:spcPts val="1000"/>
                </a:lnSpc>
              </a:pPr>
              <a:r>
                <a:rPr lang="en-US" altLang="zh-CN" sz="1000"/>
                <a:t>net</a:t>
              </a:r>
            </a:p>
          </p:txBody>
        </p:sp>
      </p:grpSp>
      <p:grpSp>
        <p:nvGrpSpPr>
          <p:cNvPr id="208" name="Group 160"/>
          <p:cNvGrpSpPr>
            <a:grpSpLocks/>
          </p:cNvGrpSpPr>
          <p:nvPr/>
        </p:nvGrpSpPr>
        <p:grpSpPr bwMode="auto">
          <a:xfrm>
            <a:off x="7400925" y="6110111"/>
            <a:ext cx="649288" cy="417513"/>
            <a:chOff x="3053396" y="4304255"/>
            <a:chExt cx="648422" cy="418253"/>
          </a:xfrm>
        </p:grpSpPr>
        <p:sp>
          <p:nvSpPr>
            <p:cNvPr id="209"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p>
          </p:txBody>
        </p:sp>
        <p:sp>
          <p:nvSpPr>
            <p:cNvPr id="210" name="TextBox 162"/>
            <p:cNvSpPr txBox="1">
              <a:spLocks noChangeArrowheads="1"/>
            </p:cNvSpPr>
            <p:nvPr/>
          </p:nvSpPr>
          <p:spPr bwMode="auto">
            <a:xfrm>
              <a:off x="3118029" y="4323258"/>
              <a:ext cx="583789" cy="353088"/>
            </a:xfrm>
            <a:prstGeom prst="rect">
              <a:avLst/>
            </a:prstGeom>
            <a:noFill/>
            <a:ln w="9525">
              <a:noFill/>
              <a:miter lim="800000"/>
              <a:headEnd/>
              <a:tailEnd/>
            </a:ln>
          </p:spPr>
          <p:txBody>
            <a:bodyPr wrap="none">
              <a:spAutoFit/>
            </a:bodyPr>
            <a:lstStyle/>
            <a:p>
              <a:pPr algn="ctr">
                <a:lnSpc>
                  <a:spcPts val="1000"/>
                </a:lnSpc>
              </a:pPr>
              <a:r>
                <a:rPr lang="en-US" altLang="zh-CN" sz="1000"/>
                <a:t>access</a:t>
              </a:r>
            </a:p>
            <a:p>
              <a:pPr algn="ctr">
                <a:lnSpc>
                  <a:spcPts val="1000"/>
                </a:lnSpc>
              </a:pPr>
              <a:r>
                <a:rPr lang="en-US" altLang="zh-CN" sz="1000"/>
                <a:t>net</a:t>
              </a:r>
            </a:p>
          </p:txBody>
        </p:sp>
      </p:grpSp>
      <p:grpSp>
        <p:nvGrpSpPr>
          <p:cNvPr id="211" name="Group 163"/>
          <p:cNvGrpSpPr>
            <a:grpSpLocks/>
          </p:cNvGrpSpPr>
          <p:nvPr/>
        </p:nvGrpSpPr>
        <p:grpSpPr bwMode="auto">
          <a:xfrm>
            <a:off x="8239125" y="5462411"/>
            <a:ext cx="649288" cy="417513"/>
            <a:chOff x="3053396" y="4304255"/>
            <a:chExt cx="648422" cy="418253"/>
          </a:xfrm>
        </p:grpSpPr>
        <p:sp>
          <p:nvSpPr>
            <p:cNvPr id="212"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p>
          </p:txBody>
        </p:sp>
        <p:sp>
          <p:nvSpPr>
            <p:cNvPr id="213" name="TextBox 165"/>
            <p:cNvSpPr txBox="1">
              <a:spLocks noChangeArrowheads="1"/>
            </p:cNvSpPr>
            <p:nvPr/>
          </p:nvSpPr>
          <p:spPr bwMode="auto">
            <a:xfrm>
              <a:off x="3118029" y="4323258"/>
              <a:ext cx="583789" cy="353088"/>
            </a:xfrm>
            <a:prstGeom prst="rect">
              <a:avLst/>
            </a:prstGeom>
            <a:noFill/>
            <a:ln w="9525">
              <a:noFill/>
              <a:miter lim="800000"/>
              <a:headEnd/>
              <a:tailEnd/>
            </a:ln>
          </p:spPr>
          <p:txBody>
            <a:bodyPr wrap="none">
              <a:spAutoFit/>
            </a:bodyPr>
            <a:lstStyle/>
            <a:p>
              <a:pPr algn="ctr">
                <a:lnSpc>
                  <a:spcPts val="1000"/>
                </a:lnSpc>
              </a:pPr>
              <a:r>
                <a:rPr lang="en-US" altLang="zh-CN" sz="1000"/>
                <a:t>access</a:t>
              </a:r>
            </a:p>
            <a:p>
              <a:pPr algn="ctr">
                <a:lnSpc>
                  <a:spcPts val="1000"/>
                </a:lnSpc>
              </a:pPr>
              <a:r>
                <a:rPr lang="en-US" altLang="zh-CN" sz="1000"/>
                <a:t>net</a:t>
              </a:r>
            </a:p>
          </p:txBody>
        </p:sp>
      </p:grpSp>
      <p:grpSp>
        <p:nvGrpSpPr>
          <p:cNvPr id="214" name="Group 169"/>
          <p:cNvGrpSpPr>
            <a:grpSpLocks/>
          </p:cNvGrpSpPr>
          <p:nvPr/>
        </p:nvGrpSpPr>
        <p:grpSpPr bwMode="auto">
          <a:xfrm>
            <a:off x="5165725" y="6351411"/>
            <a:ext cx="649288" cy="417513"/>
            <a:chOff x="3053396" y="4304255"/>
            <a:chExt cx="648422" cy="418253"/>
          </a:xfrm>
        </p:grpSpPr>
        <p:sp>
          <p:nvSpPr>
            <p:cNvPr id="215"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p>
          </p:txBody>
        </p:sp>
        <p:sp>
          <p:nvSpPr>
            <p:cNvPr id="216" name="TextBox 171"/>
            <p:cNvSpPr txBox="1">
              <a:spLocks noChangeArrowheads="1"/>
            </p:cNvSpPr>
            <p:nvPr/>
          </p:nvSpPr>
          <p:spPr bwMode="auto">
            <a:xfrm>
              <a:off x="3118029" y="4323258"/>
              <a:ext cx="583789" cy="353088"/>
            </a:xfrm>
            <a:prstGeom prst="rect">
              <a:avLst/>
            </a:prstGeom>
            <a:noFill/>
            <a:ln w="9525">
              <a:noFill/>
              <a:miter lim="800000"/>
              <a:headEnd/>
              <a:tailEnd/>
            </a:ln>
          </p:spPr>
          <p:txBody>
            <a:bodyPr wrap="none">
              <a:spAutoFit/>
            </a:bodyPr>
            <a:lstStyle/>
            <a:p>
              <a:pPr algn="ctr">
                <a:lnSpc>
                  <a:spcPts val="1000"/>
                </a:lnSpc>
              </a:pPr>
              <a:r>
                <a:rPr lang="en-US" altLang="zh-CN" sz="1000"/>
                <a:t>access</a:t>
              </a:r>
            </a:p>
            <a:p>
              <a:pPr algn="ctr">
                <a:lnSpc>
                  <a:spcPts val="1000"/>
                </a:lnSpc>
              </a:pPr>
              <a:r>
                <a:rPr lang="en-US" altLang="zh-CN" sz="1000"/>
                <a:t>net</a:t>
              </a:r>
            </a:p>
          </p:txBody>
        </p:sp>
      </p:grpSp>
      <p:grpSp>
        <p:nvGrpSpPr>
          <p:cNvPr id="217" name="Group 172"/>
          <p:cNvGrpSpPr>
            <a:grpSpLocks/>
          </p:cNvGrpSpPr>
          <p:nvPr/>
        </p:nvGrpSpPr>
        <p:grpSpPr bwMode="auto">
          <a:xfrm>
            <a:off x="4251325" y="6491111"/>
            <a:ext cx="649288" cy="417513"/>
            <a:chOff x="3053396" y="4304255"/>
            <a:chExt cx="648422" cy="418253"/>
          </a:xfrm>
        </p:grpSpPr>
        <p:sp>
          <p:nvSpPr>
            <p:cNvPr id="218"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p>
          </p:txBody>
        </p:sp>
        <p:sp>
          <p:nvSpPr>
            <p:cNvPr id="219" name="TextBox 174"/>
            <p:cNvSpPr txBox="1">
              <a:spLocks noChangeArrowheads="1"/>
            </p:cNvSpPr>
            <p:nvPr/>
          </p:nvSpPr>
          <p:spPr bwMode="auto">
            <a:xfrm>
              <a:off x="3118029" y="4323258"/>
              <a:ext cx="583789" cy="353088"/>
            </a:xfrm>
            <a:prstGeom prst="rect">
              <a:avLst/>
            </a:prstGeom>
            <a:noFill/>
            <a:ln w="9525">
              <a:noFill/>
              <a:miter lim="800000"/>
              <a:headEnd/>
              <a:tailEnd/>
            </a:ln>
          </p:spPr>
          <p:txBody>
            <a:bodyPr wrap="none">
              <a:spAutoFit/>
            </a:bodyPr>
            <a:lstStyle/>
            <a:p>
              <a:pPr algn="ctr">
                <a:lnSpc>
                  <a:spcPts val="1000"/>
                </a:lnSpc>
              </a:pPr>
              <a:r>
                <a:rPr lang="en-US" altLang="zh-CN" sz="1000"/>
                <a:t>access</a:t>
              </a:r>
            </a:p>
            <a:p>
              <a:pPr algn="ctr">
                <a:lnSpc>
                  <a:spcPts val="1000"/>
                </a:lnSpc>
              </a:pPr>
              <a:r>
                <a:rPr lang="en-US" altLang="zh-CN" sz="1000"/>
                <a:t>net</a:t>
              </a:r>
            </a:p>
          </p:txBody>
        </p:sp>
      </p:grpSp>
      <p:grpSp>
        <p:nvGrpSpPr>
          <p:cNvPr id="220" name="Group 175"/>
          <p:cNvGrpSpPr>
            <a:grpSpLocks/>
          </p:cNvGrpSpPr>
          <p:nvPr/>
        </p:nvGrpSpPr>
        <p:grpSpPr bwMode="auto">
          <a:xfrm>
            <a:off x="3032125" y="6338711"/>
            <a:ext cx="649288" cy="417513"/>
            <a:chOff x="3053396" y="4304255"/>
            <a:chExt cx="648422" cy="418253"/>
          </a:xfrm>
        </p:grpSpPr>
        <p:sp>
          <p:nvSpPr>
            <p:cNvPr id="221"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p>
          </p:txBody>
        </p:sp>
        <p:sp>
          <p:nvSpPr>
            <p:cNvPr id="222" name="TextBox 177"/>
            <p:cNvSpPr txBox="1">
              <a:spLocks noChangeArrowheads="1"/>
            </p:cNvSpPr>
            <p:nvPr/>
          </p:nvSpPr>
          <p:spPr bwMode="auto">
            <a:xfrm>
              <a:off x="3118029" y="4323258"/>
              <a:ext cx="583789" cy="353088"/>
            </a:xfrm>
            <a:prstGeom prst="rect">
              <a:avLst/>
            </a:prstGeom>
            <a:noFill/>
            <a:ln w="9525">
              <a:noFill/>
              <a:miter lim="800000"/>
              <a:headEnd/>
              <a:tailEnd/>
            </a:ln>
          </p:spPr>
          <p:txBody>
            <a:bodyPr wrap="none">
              <a:spAutoFit/>
            </a:bodyPr>
            <a:lstStyle/>
            <a:p>
              <a:pPr algn="ctr">
                <a:lnSpc>
                  <a:spcPts val="1000"/>
                </a:lnSpc>
              </a:pPr>
              <a:r>
                <a:rPr lang="en-US" altLang="zh-CN" sz="1000"/>
                <a:t>access</a:t>
              </a:r>
            </a:p>
            <a:p>
              <a:pPr algn="ctr">
                <a:lnSpc>
                  <a:spcPts val="1000"/>
                </a:lnSpc>
              </a:pPr>
              <a:r>
                <a:rPr lang="en-US" altLang="zh-CN" sz="1000"/>
                <a:t>net</a:t>
              </a:r>
            </a:p>
          </p:txBody>
        </p:sp>
      </p:grpSp>
      <p:sp>
        <p:nvSpPr>
          <p:cNvPr id="223" name="TextBox 4"/>
          <p:cNvSpPr txBox="1">
            <a:spLocks noChangeArrowheads="1"/>
          </p:cNvSpPr>
          <p:nvPr/>
        </p:nvSpPr>
        <p:spPr bwMode="auto">
          <a:xfrm rot="1053502">
            <a:off x="5440363" y="2403299"/>
            <a:ext cx="542925" cy="522287"/>
          </a:xfrm>
          <a:prstGeom prst="rect">
            <a:avLst/>
          </a:prstGeom>
          <a:noFill/>
          <a:ln w="9525">
            <a:noFill/>
            <a:miter lim="800000"/>
            <a:headEnd/>
            <a:tailEnd/>
          </a:ln>
        </p:spPr>
        <p:txBody>
          <a:bodyPr wrap="none">
            <a:spAutoFit/>
          </a:bodyPr>
          <a:lstStyle/>
          <a:p>
            <a:r>
              <a:rPr lang="en-US" altLang="zh-CN" sz="2800">
                <a:solidFill>
                  <a:srgbClr val="0000FF"/>
                </a:solidFill>
              </a:rPr>
              <a:t>…</a:t>
            </a:r>
          </a:p>
        </p:txBody>
      </p:sp>
      <p:sp>
        <p:nvSpPr>
          <p:cNvPr id="224" name="TextBox 179"/>
          <p:cNvSpPr txBox="1">
            <a:spLocks noChangeArrowheads="1"/>
          </p:cNvSpPr>
          <p:nvPr/>
        </p:nvSpPr>
        <p:spPr bwMode="auto">
          <a:xfrm rot="2829263">
            <a:off x="7726362" y="3876499"/>
            <a:ext cx="544513" cy="522288"/>
          </a:xfrm>
          <a:prstGeom prst="rect">
            <a:avLst/>
          </a:prstGeom>
          <a:noFill/>
          <a:ln w="9525">
            <a:noFill/>
            <a:miter lim="800000"/>
            <a:headEnd/>
            <a:tailEnd/>
          </a:ln>
        </p:spPr>
        <p:txBody>
          <a:bodyPr wrap="none">
            <a:spAutoFit/>
          </a:bodyPr>
          <a:lstStyle/>
          <a:p>
            <a:r>
              <a:rPr lang="en-US" altLang="zh-CN" sz="2800">
                <a:solidFill>
                  <a:srgbClr val="0000FF"/>
                </a:solidFill>
              </a:rPr>
              <a:t>…</a:t>
            </a:r>
          </a:p>
        </p:txBody>
      </p:sp>
      <p:sp>
        <p:nvSpPr>
          <p:cNvPr id="225" name="TextBox 180"/>
          <p:cNvSpPr txBox="1">
            <a:spLocks noChangeArrowheads="1"/>
          </p:cNvSpPr>
          <p:nvPr/>
        </p:nvSpPr>
        <p:spPr bwMode="auto">
          <a:xfrm rot="9845918">
            <a:off x="6394450" y="6387924"/>
            <a:ext cx="544513" cy="523875"/>
          </a:xfrm>
          <a:prstGeom prst="rect">
            <a:avLst/>
          </a:prstGeom>
          <a:noFill/>
          <a:ln w="9525">
            <a:noFill/>
            <a:miter lim="800000"/>
            <a:headEnd/>
            <a:tailEnd/>
          </a:ln>
        </p:spPr>
        <p:txBody>
          <a:bodyPr wrap="none">
            <a:spAutoFit/>
          </a:bodyPr>
          <a:lstStyle/>
          <a:p>
            <a:r>
              <a:rPr lang="en-US" altLang="zh-CN" sz="2800" dirty="0">
                <a:solidFill>
                  <a:srgbClr val="0000FF"/>
                </a:solidFill>
              </a:rPr>
              <a:t>…</a:t>
            </a:r>
          </a:p>
        </p:txBody>
      </p:sp>
      <p:sp>
        <p:nvSpPr>
          <p:cNvPr id="226" name="TextBox 181"/>
          <p:cNvSpPr txBox="1">
            <a:spLocks noChangeArrowheads="1"/>
          </p:cNvSpPr>
          <p:nvPr/>
        </p:nvSpPr>
        <p:spPr bwMode="auto">
          <a:xfrm rot="11651262">
            <a:off x="2027238" y="6292674"/>
            <a:ext cx="542925" cy="522287"/>
          </a:xfrm>
          <a:prstGeom prst="rect">
            <a:avLst/>
          </a:prstGeom>
          <a:noFill/>
          <a:ln w="9525">
            <a:noFill/>
            <a:miter lim="800000"/>
            <a:headEnd/>
            <a:tailEnd/>
          </a:ln>
        </p:spPr>
        <p:txBody>
          <a:bodyPr wrap="none">
            <a:spAutoFit/>
          </a:bodyPr>
          <a:lstStyle/>
          <a:p>
            <a:r>
              <a:rPr lang="en-US" altLang="zh-CN" sz="2800">
                <a:solidFill>
                  <a:srgbClr val="0000FF"/>
                </a:solidFill>
              </a:rPr>
              <a:t>…</a:t>
            </a:r>
          </a:p>
        </p:txBody>
      </p:sp>
      <p:sp>
        <p:nvSpPr>
          <p:cNvPr id="227" name="TextBox 182"/>
          <p:cNvSpPr txBox="1">
            <a:spLocks noChangeArrowheads="1"/>
          </p:cNvSpPr>
          <p:nvPr/>
        </p:nvSpPr>
        <p:spPr bwMode="auto">
          <a:xfrm rot="16607303">
            <a:off x="440532" y="3985242"/>
            <a:ext cx="544512" cy="523875"/>
          </a:xfrm>
          <a:prstGeom prst="rect">
            <a:avLst/>
          </a:prstGeom>
          <a:noFill/>
          <a:ln w="9525">
            <a:noFill/>
            <a:miter lim="800000"/>
            <a:headEnd/>
            <a:tailEnd/>
          </a:ln>
        </p:spPr>
        <p:txBody>
          <a:bodyPr wrap="none">
            <a:spAutoFit/>
          </a:bodyPr>
          <a:lstStyle/>
          <a:p>
            <a:r>
              <a:rPr lang="en-US" altLang="zh-CN" sz="2800">
                <a:solidFill>
                  <a:srgbClr val="0000FF"/>
                </a:solidFill>
              </a:rPr>
              <a:t>…</a:t>
            </a:r>
          </a:p>
        </p:txBody>
      </p:sp>
      <p:sp>
        <p:nvSpPr>
          <p:cNvPr id="228" name="TextBox 183"/>
          <p:cNvSpPr txBox="1">
            <a:spLocks noChangeArrowheads="1"/>
          </p:cNvSpPr>
          <p:nvPr/>
        </p:nvSpPr>
        <p:spPr bwMode="auto">
          <a:xfrm rot="20582737">
            <a:off x="2627313" y="2333292"/>
            <a:ext cx="542925" cy="523875"/>
          </a:xfrm>
          <a:prstGeom prst="rect">
            <a:avLst/>
          </a:prstGeom>
          <a:noFill/>
          <a:ln w="9525">
            <a:noFill/>
            <a:miter lim="800000"/>
            <a:headEnd/>
            <a:tailEnd/>
          </a:ln>
        </p:spPr>
        <p:txBody>
          <a:bodyPr wrap="none">
            <a:spAutoFit/>
          </a:bodyPr>
          <a:lstStyle/>
          <a:p>
            <a:r>
              <a:rPr lang="en-US" altLang="zh-CN" sz="2800" dirty="0">
                <a:solidFill>
                  <a:srgbClr val="0000FF"/>
                </a:solidFill>
              </a:rPr>
              <a:t>…</a:t>
            </a:r>
          </a:p>
        </p:txBody>
      </p:sp>
      <p:cxnSp>
        <p:nvCxnSpPr>
          <p:cNvPr id="229" name="Straight Connector 12"/>
          <p:cNvCxnSpPr>
            <a:cxnSpLocks noChangeShapeType="1"/>
          </p:cNvCxnSpPr>
          <p:nvPr/>
        </p:nvCxnSpPr>
        <p:spPr bwMode="auto">
          <a:xfrm>
            <a:off x="2382838" y="3112911"/>
            <a:ext cx="238125" cy="261938"/>
          </a:xfrm>
          <a:prstGeom prst="line">
            <a:avLst/>
          </a:prstGeom>
          <a:noFill/>
          <a:ln w="9525">
            <a:solidFill>
              <a:schemeClr val="tx1"/>
            </a:solidFill>
            <a:round/>
            <a:headEnd/>
            <a:tailEnd/>
          </a:ln>
        </p:spPr>
      </p:cxnSp>
      <p:cxnSp>
        <p:nvCxnSpPr>
          <p:cNvPr id="230" name="Straight Connector 500"/>
          <p:cNvCxnSpPr>
            <a:cxnSpLocks noChangeShapeType="1"/>
            <a:endCxn id="317" idx="2"/>
          </p:cNvCxnSpPr>
          <p:nvPr/>
        </p:nvCxnSpPr>
        <p:spPr bwMode="auto">
          <a:xfrm>
            <a:off x="1638300" y="3352624"/>
            <a:ext cx="831850" cy="61912"/>
          </a:xfrm>
          <a:prstGeom prst="line">
            <a:avLst/>
          </a:prstGeom>
          <a:noFill/>
          <a:ln w="9525">
            <a:solidFill>
              <a:schemeClr val="tx1"/>
            </a:solidFill>
            <a:round/>
            <a:headEnd/>
            <a:tailEnd/>
          </a:ln>
        </p:spPr>
      </p:cxnSp>
      <p:cxnSp>
        <p:nvCxnSpPr>
          <p:cNvPr id="231" name="Straight Connector 501"/>
          <p:cNvCxnSpPr>
            <a:cxnSpLocks noChangeShapeType="1"/>
          </p:cNvCxnSpPr>
          <p:nvPr/>
        </p:nvCxnSpPr>
        <p:spPr bwMode="auto">
          <a:xfrm flipV="1">
            <a:off x="1235075" y="3476449"/>
            <a:ext cx="1303338" cy="277812"/>
          </a:xfrm>
          <a:prstGeom prst="line">
            <a:avLst/>
          </a:prstGeom>
          <a:noFill/>
          <a:ln w="9525">
            <a:solidFill>
              <a:schemeClr val="tx1"/>
            </a:solidFill>
            <a:round/>
            <a:headEnd/>
            <a:tailEnd/>
          </a:ln>
        </p:spPr>
      </p:cxnSp>
      <p:cxnSp>
        <p:nvCxnSpPr>
          <p:cNvPr id="232" name="Straight Connector 502"/>
          <p:cNvCxnSpPr>
            <a:cxnSpLocks noChangeShapeType="1"/>
          </p:cNvCxnSpPr>
          <p:nvPr/>
        </p:nvCxnSpPr>
        <p:spPr bwMode="auto">
          <a:xfrm>
            <a:off x="3916363" y="2914474"/>
            <a:ext cx="307975" cy="573087"/>
          </a:xfrm>
          <a:prstGeom prst="line">
            <a:avLst/>
          </a:prstGeom>
          <a:noFill/>
          <a:ln w="9525">
            <a:solidFill>
              <a:schemeClr val="tx1"/>
            </a:solidFill>
            <a:round/>
            <a:headEnd/>
            <a:tailEnd/>
          </a:ln>
        </p:spPr>
      </p:cxnSp>
      <p:cxnSp>
        <p:nvCxnSpPr>
          <p:cNvPr id="233" name="Straight Connector 503"/>
          <p:cNvCxnSpPr>
            <a:cxnSpLocks noChangeShapeType="1"/>
          </p:cNvCxnSpPr>
          <p:nvPr/>
        </p:nvCxnSpPr>
        <p:spPr bwMode="auto">
          <a:xfrm flipH="1">
            <a:off x="4425950" y="2892249"/>
            <a:ext cx="384175" cy="579437"/>
          </a:xfrm>
          <a:prstGeom prst="line">
            <a:avLst/>
          </a:prstGeom>
          <a:noFill/>
          <a:ln w="9525">
            <a:solidFill>
              <a:schemeClr val="tx1"/>
            </a:solidFill>
            <a:round/>
            <a:headEnd/>
            <a:tailEnd/>
          </a:ln>
        </p:spPr>
      </p:cxnSp>
      <p:cxnSp>
        <p:nvCxnSpPr>
          <p:cNvPr id="234" name="Straight Connector 504"/>
          <p:cNvCxnSpPr>
            <a:cxnSpLocks noChangeShapeType="1"/>
          </p:cNvCxnSpPr>
          <p:nvPr/>
        </p:nvCxnSpPr>
        <p:spPr bwMode="auto">
          <a:xfrm>
            <a:off x="6770688" y="3403424"/>
            <a:ext cx="215900" cy="1046162"/>
          </a:xfrm>
          <a:prstGeom prst="line">
            <a:avLst/>
          </a:prstGeom>
          <a:noFill/>
          <a:ln w="9525">
            <a:solidFill>
              <a:schemeClr val="tx1"/>
            </a:solidFill>
            <a:round/>
            <a:headEnd/>
            <a:tailEnd/>
          </a:ln>
        </p:spPr>
      </p:cxnSp>
      <p:cxnSp>
        <p:nvCxnSpPr>
          <p:cNvPr id="235" name="Straight Connector 505"/>
          <p:cNvCxnSpPr>
            <a:cxnSpLocks noChangeShapeType="1"/>
          </p:cNvCxnSpPr>
          <p:nvPr/>
        </p:nvCxnSpPr>
        <p:spPr bwMode="auto">
          <a:xfrm flipH="1">
            <a:off x="7137400" y="3754261"/>
            <a:ext cx="241300" cy="692150"/>
          </a:xfrm>
          <a:prstGeom prst="line">
            <a:avLst/>
          </a:prstGeom>
          <a:noFill/>
          <a:ln w="9525">
            <a:solidFill>
              <a:schemeClr val="tx1"/>
            </a:solidFill>
            <a:round/>
            <a:headEnd/>
            <a:tailEnd/>
          </a:ln>
        </p:spPr>
      </p:cxnSp>
      <p:cxnSp>
        <p:nvCxnSpPr>
          <p:cNvPr id="236" name="Straight Connector 507"/>
          <p:cNvCxnSpPr>
            <a:cxnSpLocks noChangeShapeType="1"/>
          </p:cNvCxnSpPr>
          <p:nvPr/>
        </p:nvCxnSpPr>
        <p:spPr bwMode="auto">
          <a:xfrm flipH="1" flipV="1">
            <a:off x="7454900" y="5076649"/>
            <a:ext cx="796925" cy="614362"/>
          </a:xfrm>
          <a:prstGeom prst="line">
            <a:avLst/>
          </a:prstGeom>
          <a:noFill/>
          <a:ln w="9525">
            <a:solidFill>
              <a:schemeClr val="tx1"/>
            </a:solidFill>
            <a:round/>
            <a:headEnd/>
            <a:tailEnd/>
          </a:ln>
        </p:spPr>
      </p:cxnSp>
      <p:cxnSp>
        <p:nvCxnSpPr>
          <p:cNvPr id="237" name="Straight Connector 509"/>
          <p:cNvCxnSpPr>
            <a:cxnSpLocks noChangeShapeType="1"/>
            <a:stCxn id="215" idx="0"/>
          </p:cNvCxnSpPr>
          <p:nvPr/>
        </p:nvCxnSpPr>
        <p:spPr bwMode="auto">
          <a:xfrm flipH="1" flipV="1">
            <a:off x="5319713" y="5197299"/>
            <a:ext cx="285750" cy="1160462"/>
          </a:xfrm>
          <a:prstGeom prst="line">
            <a:avLst/>
          </a:prstGeom>
          <a:noFill/>
          <a:ln w="9525">
            <a:solidFill>
              <a:schemeClr val="tx1"/>
            </a:solidFill>
            <a:round/>
            <a:headEnd/>
            <a:tailEnd/>
          </a:ln>
        </p:spPr>
      </p:cxnSp>
      <p:cxnSp>
        <p:nvCxnSpPr>
          <p:cNvPr id="238" name="Straight Connector 510"/>
          <p:cNvCxnSpPr>
            <a:cxnSpLocks noChangeShapeType="1"/>
          </p:cNvCxnSpPr>
          <p:nvPr/>
        </p:nvCxnSpPr>
        <p:spPr bwMode="auto">
          <a:xfrm flipH="1" flipV="1">
            <a:off x="4068763" y="5548136"/>
            <a:ext cx="371475" cy="973138"/>
          </a:xfrm>
          <a:prstGeom prst="line">
            <a:avLst/>
          </a:prstGeom>
          <a:noFill/>
          <a:ln w="9525">
            <a:solidFill>
              <a:schemeClr val="tx1"/>
            </a:solidFill>
            <a:round/>
            <a:headEnd/>
            <a:tailEnd/>
          </a:ln>
        </p:spPr>
      </p:cxnSp>
      <p:cxnSp>
        <p:nvCxnSpPr>
          <p:cNvPr id="239" name="Straight Connector 511"/>
          <p:cNvCxnSpPr>
            <a:cxnSpLocks noChangeShapeType="1"/>
            <a:stCxn id="222" idx="0"/>
          </p:cNvCxnSpPr>
          <p:nvPr/>
        </p:nvCxnSpPr>
        <p:spPr bwMode="auto">
          <a:xfrm flipH="1" flipV="1">
            <a:off x="3144838" y="5695774"/>
            <a:ext cx="244475" cy="661987"/>
          </a:xfrm>
          <a:prstGeom prst="line">
            <a:avLst/>
          </a:prstGeom>
          <a:noFill/>
          <a:ln w="9525">
            <a:solidFill>
              <a:schemeClr val="tx1"/>
            </a:solidFill>
            <a:round/>
            <a:headEnd/>
            <a:tailEnd/>
          </a:ln>
        </p:spPr>
      </p:cxnSp>
      <p:cxnSp>
        <p:nvCxnSpPr>
          <p:cNvPr id="240" name="Straight Connector 512"/>
          <p:cNvCxnSpPr>
            <a:cxnSpLocks noChangeShapeType="1"/>
          </p:cNvCxnSpPr>
          <p:nvPr/>
        </p:nvCxnSpPr>
        <p:spPr bwMode="auto">
          <a:xfrm flipV="1">
            <a:off x="1790700" y="5664024"/>
            <a:ext cx="401638" cy="209550"/>
          </a:xfrm>
          <a:prstGeom prst="line">
            <a:avLst/>
          </a:prstGeom>
          <a:noFill/>
          <a:ln w="9525">
            <a:solidFill>
              <a:schemeClr val="tx1"/>
            </a:solidFill>
            <a:round/>
            <a:headEnd/>
            <a:tailEnd/>
          </a:ln>
        </p:spPr>
      </p:cxnSp>
      <p:cxnSp>
        <p:nvCxnSpPr>
          <p:cNvPr id="241" name="Straight Connector 513"/>
          <p:cNvCxnSpPr>
            <a:cxnSpLocks noChangeShapeType="1"/>
            <a:endCxn id="307" idx="2"/>
          </p:cNvCxnSpPr>
          <p:nvPr/>
        </p:nvCxnSpPr>
        <p:spPr bwMode="auto">
          <a:xfrm>
            <a:off x="1384300" y="5521149"/>
            <a:ext cx="450850" cy="115887"/>
          </a:xfrm>
          <a:prstGeom prst="line">
            <a:avLst/>
          </a:prstGeom>
          <a:noFill/>
          <a:ln w="9525">
            <a:solidFill>
              <a:schemeClr val="tx1"/>
            </a:solidFill>
            <a:round/>
            <a:headEnd/>
            <a:tailEnd/>
          </a:ln>
        </p:spPr>
      </p:cxnSp>
      <p:cxnSp>
        <p:nvCxnSpPr>
          <p:cNvPr id="242" name="Straight Connector 514"/>
          <p:cNvCxnSpPr>
            <a:cxnSpLocks noChangeShapeType="1"/>
          </p:cNvCxnSpPr>
          <p:nvPr/>
        </p:nvCxnSpPr>
        <p:spPr bwMode="auto">
          <a:xfrm>
            <a:off x="1155700" y="4879799"/>
            <a:ext cx="996950" cy="4762"/>
          </a:xfrm>
          <a:prstGeom prst="line">
            <a:avLst/>
          </a:prstGeom>
          <a:noFill/>
          <a:ln w="9525">
            <a:solidFill>
              <a:schemeClr val="tx1"/>
            </a:solidFill>
            <a:round/>
            <a:headEnd/>
            <a:tailEnd/>
          </a:ln>
        </p:spPr>
      </p:cxnSp>
      <p:grpSp>
        <p:nvGrpSpPr>
          <p:cNvPr id="243" name="Group 347"/>
          <p:cNvGrpSpPr>
            <a:grpSpLocks/>
          </p:cNvGrpSpPr>
          <p:nvPr/>
        </p:nvGrpSpPr>
        <p:grpSpPr bwMode="auto">
          <a:xfrm>
            <a:off x="6818313" y="4371799"/>
            <a:ext cx="530225" cy="214312"/>
            <a:chOff x="1871277" y="1576300"/>
            <a:chExt cx="1128371" cy="437860"/>
          </a:xfrm>
        </p:grpSpPr>
        <p:sp>
          <p:nvSpPr>
            <p:cNvPr id="244" name="Oval 587"/>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245" name="Rectangle 588"/>
            <p:cNvSpPr/>
            <p:nvPr/>
          </p:nvSpPr>
          <p:spPr bwMode="auto">
            <a:xfrm>
              <a:off x="1871277" y="1738471"/>
              <a:ext cx="1128371" cy="11676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246" name="Oval 58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247" name="Freeform 590"/>
            <p:cNvSpPr/>
            <p:nvPr/>
          </p:nvSpPr>
          <p:spPr bwMode="auto">
            <a:xfrm>
              <a:off x="2158436" y="1673602"/>
              <a:ext cx="550673" cy="1621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248" name="Freeform 59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249" name="Freeform 59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250" name="Freeform 59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251" name="Straight Connector 594"/>
            <p:cNvCxnSpPr>
              <a:cxnSpLocks noChangeShapeType="1"/>
              <a:endCxn id="246"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252" name="Straight Connector 59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253" name="Group 347"/>
          <p:cNvGrpSpPr>
            <a:grpSpLocks/>
          </p:cNvGrpSpPr>
          <p:nvPr/>
        </p:nvGrpSpPr>
        <p:grpSpPr bwMode="auto">
          <a:xfrm>
            <a:off x="7050088" y="4967111"/>
            <a:ext cx="530225" cy="214313"/>
            <a:chOff x="1871277" y="1576300"/>
            <a:chExt cx="1128371" cy="437860"/>
          </a:xfrm>
        </p:grpSpPr>
        <p:sp>
          <p:nvSpPr>
            <p:cNvPr id="254" name="Oval 578"/>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255" name="Rectangle 579"/>
            <p:cNvSpPr/>
            <p:nvPr/>
          </p:nvSpPr>
          <p:spPr bwMode="auto">
            <a:xfrm>
              <a:off x="1871277" y="1738470"/>
              <a:ext cx="1128371" cy="11676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256" name="Oval 580"/>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257" name="Freeform 581"/>
            <p:cNvSpPr/>
            <p:nvPr/>
          </p:nvSpPr>
          <p:spPr bwMode="auto">
            <a:xfrm>
              <a:off x="2158436" y="1673602"/>
              <a:ext cx="550673" cy="1621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258" name="Freeform 582"/>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259" name="Freeform 583"/>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260" name="Freeform 584"/>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261" name="Straight Connector 585"/>
            <p:cNvCxnSpPr>
              <a:cxnSpLocks noChangeShapeType="1"/>
              <a:endCxn id="256"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262" name="Straight Connector 586"/>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263" name="Group 347"/>
          <p:cNvGrpSpPr>
            <a:grpSpLocks/>
          </p:cNvGrpSpPr>
          <p:nvPr/>
        </p:nvGrpSpPr>
        <p:grpSpPr bwMode="auto">
          <a:xfrm>
            <a:off x="4959350" y="5017911"/>
            <a:ext cx="530225" cy="214313"/>
            <a:chOff x="1871277" y="1576300"/>
            <a:chExt cx="1128371" cy="437860"/>
          </a:xfrm>
        </p:grpSpPr>
        <p:sp>
          <p:nvSpPr>
            <p:cNvPr id="264" name="Oval 533"/>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265" name="Rectangle 534"/>
            <p:cNvSpPr/>
            <p:nvPr/>
          </p:nvSpPr>
          <p:spPr bwMode="auto">
            <a:xfrm>
              <a:off x="1871277" y="1738470"/>
              <a:ext cx="1128371" cy="11676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266" name="Oval 535"/>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267" name="Freeform 536"/>
            <p:cNvSpPr/>
            <p:nvPr/>
          </p:nvSpPr>
          <p:spPr bwMode="auto">
            <a:xfrm>
              <a:off x="2158438" y="1673602"/>
              <a:ext cx="550671" cy="1621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268" name="Freeform 537"/>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269" name="Freeform 538"/>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270" name="Freeform 539"/>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271" name="Straight Connector 540"/>
            <p:cNvCxnSpPr>
              <a:cxnSpLocks noChangeShapeType="1"/>
              <a:endCxn id="266"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272" name="Straight Connector 541"/>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cxnSp>
        <p:nvCxnSpPr>
          <p:cNvPr id="273" name="Straight Connector 508"/>
          <p:cNvCxnSpPr>
            <a:cxnSpLocks noChangeShapeType="1"/>
          </p:cNvCxnSpPr>
          <p:nvPr/>
        </p:nvCxnSpPr>
        <p:spPr bwMode="auto">
          <a:xfrm flipH="1" flipV="1">
            <a:off x="6496050" y="5225874"/>
            <a:ext cx="1047750" cy="966787"/>
          </a:xfrm>
          <a:prstGeom prst="line">
            <a:avLst/>
          </a:prstGeom>
          <a:noFill/>
          <a:ln w="9525">
            <a:solidFill>
              <a:schemeClr val="tx1"/>
            </a:solidFill>
            <a:round/>
            <a:headEnd/>
            <a:tailEnd/>
          </a:ln>
        </p:spPr>
      </p:cxnSp>
      <p:grpSp>
        <p:nvGrpSpPr>
          <p:cNvPr id="274" name="Group 347"/>
          <p:cNvGrpSpPr>
            <a:grpSpLocks/>
          </p:cNvGrpSpPr>
          <p:nvPr/>
        </p:nvGrpSpPr>
        <p:grpSpPr bwMode="auto">
          <a:xfrm>
            <a:off x="2143125" y="4808361"/>
            <a:ext cx="484188" cy="211138"/>
            <a:chOff x="1871277" y="1576300"/>
            <a:chExt cx="1128371" cy="437860"/>
          </a:xfrm>
        </p:grpSpPr>
        <p:sp>
          <p:nvSpPr>
            <p:cNvPr id="275" name="Oval 504"/>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276" name="Rectangle 505"/>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277" name="Oval 506"/>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278" name="Freeform 507"/>
            <p:cNvSpPr/>
            <p:nvPr/>
          </p:nvSpPr>
          <p:spPr bwMode="auto">
            <a:xfrm>
              <a:off x="2159844" y="1671774"/>
              <a:ext cx="547537"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279" name="Freeform 508"/>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280" name="Freeform 509"/>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281" name="Freeform 510"/>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282" name="Straight Connector 511"/>
            <p:cNvCxnSpPr>
              <a:cxnSpLocks noChangeShapeType="1"/>
              <a:endCxn id="277"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283" name="Straight Connector 512"/>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284" name="Group 347"/>
          <p:cNvGrpSpPr>
            <a:grpSpLocks/>
          </p:cNvGrpSpPr>
          <p:nvPr/>
        </p:nvGrpSpPr>
        <p:grpSpPr bwMode="auto">
          <a:xfrm>
            <a:off x="3744913" y="5510036"/>
            <a:ext cx="484187" cy="211138"/>
            <a:chOff x="1871277" y="1576300"/>
            <a:chExt cx="1128371" cy="437860"/>
          </a:xfrm>
        </p:grpSpPr>
        <p:sp>
          <p:nvSpPr>
            <p:cNvPr id="285" name="Oval 486"/>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286" name="Rectangle 487"/>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287" name="Oval 48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288" name="Freeform 489"/>
            <p:cNvSpPr/>
            <p:nvPr/>
          </p:nvSpPr>
          <p:spPr bwMode="auto">
            <a:xfrm>
              <a:off x="2159844" y="1671774"/>
              <a:ext cx="547538"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289" name="Freeform 49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290" name="Freeform 49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291" name="Freeform 49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292" name="Straight Connector 493"/>
            <p:cNvCxnSpPr>
              <a:cxnSpLocks noChangeShapeType="1"/>
              <a:endCxn id="287"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293" name="Straight Connector 49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294" name="Group 439"/>
          <p:cNvGrpSpPr>
            <a:grpSpLocks/>
          </p:cNvGrpSpPr>
          <p:nvPr/>
        </p:nvGrpSpPr>
        <p:grpSpPr bwMode="auto">
          <a:xfrm>
            <a:off x="2881313" y="5697361"/>
            <a:ext cx="484187" cy="211138"/>
            <a:chOff x="1871277" y="1576300"/>
            <a:chExt cx="1128371" cy="437860"/>
          </a:xfrm>
        </p:grpSpPr>
        <p:sp>
          <p:nvSpPr>
            <p:cNvPr id="295" name="Oval 450"/>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296" name="Rectangle 451"/>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297" name="Oval 452"/>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298" name="Freeform 453"/>
            <p:cNvSpPr/>
            <p:nvPr/>
          </p:nvSpPr>
          <p:spPr bwMode="auto">
            <a:xfrm>
              <a:off x="2159844" y="1671774"/>
              <a:ext cx="547538"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299" name="Freeform 454"/>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300" name="Freeform 455"/>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301" name="Freeform 456"/>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302" name="Straight Connector 457"/>
            <p:cNvCxnSpPr>
              <a:cxnSpLocks noChangeShapeType="1"/>
              <a:endCxn id="297"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303" name="Straight Connector 458"/>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304" name="Group 347"/>
          <p:cNvGrpSpPr>
            <a:grpSpLocks/>
          </p:cNvGrpSpPr>
          <p:nvPr/>
        </p:nvGrpSpPr>
        <p:grpSpPr bwMode="auto">
          <a:xfrm>
            <a:off x="1835150" y="5559249"/>
            <a:ext cx="484188" cy="211137"/>
            <a:chOff x="1871277" y="1576300"/>
            <a:chExt cx="1128371" cy="437860"/>
          </a:xfrm>
        </p:grpSpPr>
        <p:sp>
          <p:nvSpPr>
            <p:cNvPr id="305" name="Oval 441"/>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306" name="Rectangle 442"/>
            <p:cNvSpPr/>
            <p:nvPr/>
          </p:nvSpPr>
          <p:spPr bwMode="auto">
            <a:xfrm>
              <a:off x="1871277" y="1740909"/>
              <a:ext cx="1128371" cy="11522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307" name="Oval 443"/>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308" name="Freeform 444"/>
            <p:cNvSpPr/>
            <p:nvPr/>
          </p:nvSpPr>
          <p:spPr bwMode="auto">
            <a:xfrm>
              <a:off x="2159844" y="1671772"/>
              <a:ext cx="547537" cy="16131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09" name="Freeform 445"/>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310" name="Freeform 446"/>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311" name="Freeform 447"/>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312" name="Straight Connector 448"/>
            <p:cNvCxnSpPr>
              <a:cxnSpLocks noChangeShapeType="1"/>
              <a:endCxn id="307"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313" name="Straight Connector 449"/>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314" name="Group 347"/>
          <p:cNvGrpSpPr>
            <a:grpSpLocks/>
          </p:cNvGrpSpPr>
          <p:nvPr/>
        </p:nvGrpSpPr>
        <p:grpSpPr bwMode="auto">
          <a:xfrm>
            <a:off x="2470150" y="3335161"/>
            <a:ext cx="571500" cy="220663"/>
            <a:chOff x="1871277" y="1576300"/>
            <a:chExt cx="1128371" cy="437860"/>
          </a:xfrm>
        </p:grpSpPr>
        <p:sp>
          <p:nvSpPr>
            <p:cNvPr id="315" name="Oval 412"/>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316" name="Rectangle 413"/>
            <p:cNvSpPr/>
            <p:nvPr/>
          </p:nvSpPr>
          <p:spPr bwMode="auto">
            <a:xfrm>
              <a:off x="1871277" y="1740103"/>
              <a:ext cx="1128371" cy="11655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317" name="Oval 414"/>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318" name="Freeform 415"/>
            <p:cNvSpPr/>
            <p:nvPr/>
          </p:nvSpPr>
          <p:spPr bwMode="auto">
            <a:xfrm>
              <a:off x="2159638" y="1673953"/>
              <a:ext cx="548515" cy="16065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19" name="Freeform 416"/>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320" name="Freeform 417"/>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321" name="Freeform 418"/>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322" name="Straight Connector 419"/>
            <p:cNvCxnSpPr>
              <a:cxnSpLocks noChangeShapeType="1"/>
              <a:endCxn id="317"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323" name="Straight Connector 420"/>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324" name="Group 347"/>
          <p:cNvGrpSpPr>
            <a:grpSpLocks/>
          </p:cNvGrpSpPr>
          <p:nvPr/>
        </p:nvGrpSpPr>
        <p:grpSpPr bwMode="auto">
          <a:xfrm>
            <a:off x="4111625" y="3454224"/>
            <a:ext cx="571500" cy="220662"/>
            <a:chOff x="1871277" y="1576300"/>
            <a:chExt cx="1128371" cy="437860"/>
          </a:xfrm>
        </p:grpSpPr>
        <p:sp>
          <p:nvSpPr>
            <p:cNvPr id="325" name="Oval 403"/>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326" name="Rectangle 404"/>
            <p:cNvSpPr/>
            <p:nvPr/>
          </p:nvSpPr>
          <p:spPr bwMode="auto">
            <a:xfrm>
              <a:off x="1871277" y="1740104"/>
              <a:ext cx="1128371" cy="11655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327" name="Oval 405"/>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328" name="Freeform 406"/>
            <p:cNvSpPr/>
            <p:nvPr/>
          </p:nvSpPr>
          <p:spPr bwMode="auto">
            <a:xfrm>
              <a:off x="2159638" y="1673951"/>
              <a:ext cx="548515" cy="16065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29" name="Freeform 407"/>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330" name="Freeform 408"/>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331" name="Freeform 409"/>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332" name="Straight Connector 410"/>
            <p:cNvCxnSpPr>
              <a:cxnSpLocks noChangeShapeType="1"/>
              <a:endCxn id="327"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333" name="Straight Connector 411"/>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334" name="Group 531"/>
          <p:cNvGrpSpPr>
            <a:grpSpLocks/>
          </p:cNvGrpSpPr>
          <p:nvPr/>
        </p:nvGrpSpPr>
        <p:grpSpPr bwMode="auto">
          <a:xfrm>
            <a:off x="6103938" y="5157611"/>
            <a:ext cx="530225" cy="214313"/>
            <a:chOff x="1871277" y="1576300"/>
            <a:chExt cx="1128371" cy="437860"/>
          </a:xfrm>
        </p:grpSpPr>
        <p:sp>
          <p:nvSpPr>
            <p:cNvPr id="335" name="Oval 542"/>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336" name="Rectangle 543"/>
            <p:cNvSpPr/>
            <p:nvPr/>
          </p:nvSpPr>
          <p:spPr bwMode="auto">
            <a:xfrm>
              <a:off x="1871277" y="1738470"/>
              <a:ext cx="1128371" cy="11676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337" name="Oval 544"/>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338" name="Freeform 545"/>
            <p:cNvSpPr/>
            <p:nvPr/>
          </p:nvSpPr>
          <p:spPr bwMode="auto">
            <a:xfrm>
              <a:off x="2158436" y="1673602"/>
              <a:ext cx="550673" cy="1621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39" name="Freeform 546"/>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340" name="Freeform 547"/>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341" name="Freeform 548"/>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342" name="Straight Connector 549"/>
            <p:cNvCxnSpPr>
              <a:cxnSpLocks noChangeShapeType="1"/>
              <a:endCxn id="337"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343" name="Straight Connector 550"/>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cxnSp>
        <p:nvCxnSpPr>
          <p:cNvPr id="344" name="Straight Connector 506"/>
          <p:cNvCxnSpPr>
            <a:cxnSpLocks noChangeShapeType="1"/>
          </p:cNvCxnSpPr>
          <p:nvPr/>
        </p:nvCxnSpPr>
        <p:spPr bwMode="auto">
          <a:xfrm flipH="1">
            <a:off x="7566025" y="4814711"/>
            <a:ext cx="541338" cy="249238"/>
          </a:xfrm>
          <a:prstGeom prst="line">
            <a:avLst/>
          </a:prstGeom>
          <a:noFill/>
          <a:ln w="9525">
            <a:solidFill>
              <a:schemeClr val="tx1"/>
            </a:solidFill>
            <a:round/>
            <a:headEnd/>
            <a:tailEnd/>
          </a:ln>
        </p:spPr>
      </p:cxnSp>
      <p:grpSp>
        <p:nvGrpSpPr>
          <p:cNvPr id="345" name="Group 166"/>
          <p:cNvGrpSpPr>
            <a:grpSpLocks/>
          </p:cNvGrpSpPr>
          <p:nvPr/>
        </p:nvGrpSpPr>
        <p:grpSpPr bwMode="auto">
          <a:xfrm>
            <a:off x="8010525" y="4548011"/>
            <a:ext cx="649288" cy="417513"/>
            <a:chOff x="3053396" y="4304255"/>
            <a:chExt cx="648422" cy="418253"/>
          </a:xfrm>
        </p:grpSpPr>
        <p:sp>
          <p:nvSpPr>
            <p:cNvPr id="346"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p>
          </p:txBody>
        </p:sp>
        <p:sp>
          <p:nvSpPr>
            <p:cNvPr id="347" name="TextBox 168"/>
            <p:cNvSpPr txBox="1">
              <a:spLocks noChangeArrowheads="1"/>
            </p:cNvSpPr>
            <p:nvPr/>
          </p:nvSpPr>
          <p:spPr bwMode="auto">
            <a:xfrm>
              <a:off x="3118029" y="4323258"/>
              <a:ext cx="583789" cy="353088"/>
            </a:xfrm>
            <a:prstGeom prst="rect">
              <a:avLst/>
            </a:prstGeom>
            <a:noFill/>
            <a:ln w="9525">
              <a:noFill/>
              <a:miter lim="800000"/>
              <a:headEnd/>
              <a:tailEnd/>
            </a:ln>
          </p:spPr>
          <p:txBody>
            <a:bodyPr wrap="none">
              <a:spAutoFit/>
            </a:bodyPr>
            <a:lstStyle/>
            <a:p>
              <a:pPr algn="ctr">
                <a:lnSpc>
                  <a:spcPts val="1000"/>
                </a:lnSpc>
              </a:pPr>
              <a:r>
                <a:rPr lang="en-US" altLang="zh-CN" sz="1000"/>
                <a:t>access</a:t>
              </a:r>
            </a:p>
            <a:p>
              <a:pPr algn="ctr">
                <a:lnSpc>
                  <a:spcPts val="1000"/>
                </a:lnSpc>
              </a:pPr>
              <a:r>
                <a:rPr lang="en-US" altLang="zh-CN" sz="1000"/>
                <a:t>net</a:t>
              </a:r>
            </a:p>
          </p:txBody>
        </p:sp>
      </p:grpSp>
      <p:grpSp>
        <p:nvGrpSpPr>
          <p:cNvPr id="348" name="Group 20"/>
          <p:cNvGrpSpPr>
            <a:grpSpLocks/>
          </p:cNvGrpSpPr>
          <p:nvPr/>
        </p:nvGrpSpPr>
        <p:grpSpPr bwMode="auto">
          <a:xfrm>
            <a:off x="4697413" y="3374849"/>
            <a:ext cx="2133600" cy="1082675"/>
            <a:chOff x="4696844" y="2871032"/>
            <a:chExt cx="2133865" cy="1082781"/>
          </a:xfrm>
        </p:grpSpPr>
        <p:grpSp>
          <p:nvGrpSpPr>
            <p:cNvPr id="349" name="Group 16"/>
            <p:cNvGrpSpPr>
              <a:grpSpLocks/>
            </p:cNvGrpSpPr>
            <p:nvPr/>
          </p:nvGrpSpPr>
          <p:grpSpPr bwMode="auto">
            <a:xfrm>
              <a:off x="5677190" y="2871032"/>
              <a:ext cx="530938" cy="338554"/>
              <a:chOff x="5573768" y="2726239"/>
              <a:chExt cx="530938" cy="338554"/>
            </a:xfrm>
          </p:grpSpPr>
          <p:sp>
            <p:nvSpPr>
              <p:cNvPr id="352" name="Oval 14"/>
              <p:cNvSpPr>
                <a:spLocks noChangeArrowheads="1"/>
              </p:cNvSpPr>
              <p:nvPr/>
            </p:nvSpPr>
            <p:spPr bwMode="auto">
              <a:xfrm>
                <a:off x="5573768" y="2751297"/>
                <a:ext cx="528092" cy="304800"/>
              </a:xfrm>
              <a:prstGeom prst="ellipse">
                <a:avLst/>
              </a:prstGeom>
              <a:solidFill>
                <a:srgbClr val="0000FF"/>
              </a:solidFill>
              <a:ln w="9525">
                <a:solidFill>
                  <a:schemeClr val="tx1"/>
                </a:solidFill>
                <a:round/>
                <a:headEnd/>
                <a:tailEnd/>
              </a:ln>
            </p:spPr>
            <p:txBody>
              <a:bodyPr/>
              <a:lstStyle/>
              <a:p>
                <a:endParaRPr lang="zh-CN" altLang="zh-CN"/>
              </a:p>
            </p:txBody>
          </p:sp>
          <p:sp>
            <p:nvSpPr>
              <p:cNvPr id="353" name="TextBox 15"/>
              <p:cNvSpPr txBox="1">
                <a:spLocks noChangeArrowheads="1"/>
              </p:cNvSpPr>
              <p:nvPr/>
            </p:nvSpPr>
            <p:spPr bwMode="auto">
              <a:xfrm>
                <a:off x="5593027" y="2726239"/>
                <a:ext cx="511679" cy="338554"/>
              </a:xfrm>
              <a:prstGeom prst="rect">
                <a:avLst/>
              </a:prstGeom>
              <a:noFill/>
              <a:ln w="9525">
                <a:noFill/>
                <a:miter lim="800000"/>
                <a:headEnd/>
                <a:tailEnd/>
              </a:ln>
            </p:spPr>
            <p:txBody>
              <a:bodyPr wrap="none">
                <a:spAutoFit/>
              </a:bodyPr>
              <a:lstStyle/>
              <a:p>
                <a:r>
                  <a:rPr lang="en-US" altLang="zh-CN" sz="1600">
                    <a:solidFill>
                      <a:schemeClr val="bg1"/>
                    </a:solidFill>
                  </a:rPr>
                  <a:t>IXP</a:t>
                </a:r>
              </a:p>
            </p:txBody>
          </p:sp>
        </p:grpSp>
        <p:cxnSp>
          <p:nvCxnSpPr>
            <p:cNvPr id="350" name="Straight Connector 18"/>
            <p:cNvCxnSpPr>
              <a:cxnSpLocks noChangeShapeType="1"/>
            </p:cNvCxnSpPr>
            <p:nvPr/>
          </p:nvCxnSpPr>
          <p:spPr bwMode="auto">
            <a:xfrm>
              <a:off x="4696844" y="3073933"/>
              <a:ext cx="980347" cy="3515"/>
            </a:xfrm>
            <a:prstGeom prst="line">
              <a:avLst/>
            </a:prstGeom>
            <a:noFill/>
            <a:ln w="38100">
              <a:solidFill>
                <a:srgbClr val="CC0000"/>
              </a:solidFill>
              <a:round/>
              <a:headEnd/>
              <a:tailEnd/>
            </a:ln>
          </p:spPr>
        </p:cxnSp>
        <p:cxnSp>
          <p:nvCxnSpPr>
            <p:cNvPr id="351" name="Straight Connector 516"/>
            <p:cNvCxnSpPr>
              <a:cxnSpLocks noChangeShapeType="1"/>
            </p:cNvCxnSpPr>
            <p:nvPr/>
          </p:nvCxnSpPr>
          <p:spPr bwMode="auto">
            <a:xfrm>
              <a:off x="6137159" y="3146857"/>
              <a:ext cx="693550" cy="806956"/>
            </a:xfrm>
            <a:prstGeom prst="line">
              <a:avLst/>
            </a:prstGeom>
            <a:noFill/>
            <a:ln w="38100">
              <a:solidFill>
                <a:srgbClr val="CC0000"/>
              </a:solidFill>
              <a:round/>
              <a:headEnd/>
              <a:tailEnd/>
            </a:ln>
          </p:spPr>
        </p:cxnSp>
      </p:grpSp>
      <p:grpSp>
        <p:nvGrpSpPr>
          <p:cNvPr id="354" name="Group 39939"/>
          <p:cNvGrpSpPr>
            <a:grpSpLocks/>
          </p:cNvGrpSpPr>
          <p:nvPr/>
        </p:nvGrpSpPr>
        <p:grpSpPr bwMode="auto">
          <a:xfrm>
            <a:off x="2384425" y="4149081"/>
            <a:ext cx="2921000" cy="1468920"/>
            <a:chOff x="2577005" y="3621414"/>
            <a:chExt cx="2919566" cy="1471170"/>
          </a:xfrm>
        </p:grpSpPr>
        <p:cxnSp>
          <p:nvCxnSpPr>
            <p:cNvPr id="355" name="Straight Connector 7"/>
            <p:cNvCxnSpPr>
              <a:cxnSpLocks noChangeShapeType="1"/>
            </p:cNvCxnSpPr>
            <p:nvPr/>
          </p:nvCxnSpPr>
          <p:spPr bwMode="auto">
            <a:xfrm>
              <a:off x="5124112" y="3621414"/>
              <a:ext cx="372459" cy="171305"/>
            </a:xfrm>
            <a:prstGeom prst="line">
              <a:avLst/>
            </a:prstGeom>
            <a:noFill/>
            <a:ln w="38100">
              <a:solidFill>
                <a:srgbClr val="CC0000"/>
              </a:solidFill>
              <a:round/>
              <a:headEnd/>
              <a:tailEnd/>
            </a:ln>
          </p:spPr>
        </p:cxnSp>
        <p:cxnSp>
          <p:nvCxnSpPr>
            <p:cNvPr id="356" name="Straight Connector 415"/>
            <p:cNvCxnSpPr>
              <a:cxnSpLocks noChangeShapeType="1"/>
            </p:cNvCxnSpPr>
            <p:nvPr/>
          </p:nvCxnSpPr>
          <p:spPr bwMode="auto">
            <a:xfrm flipH="1">
              <a:off x="2577005" y="3765650"/>
              <a:ext cx="19911" cy="477550"/>
            </a:xfrm>
            <a:prstGeom prst="line">
              <a:avLst/>
            </a:prstGeom>
            <a:noFill/>
            <a:ln w="38100">
              <a:solidFill>
                <a:srgbClr val="CC0000"/>
              </a:solidFill>
              <a:round/>
              <a:headEnd/>
              <a:tailEnd/>
            </a:ln>
          </p:spPr>
        </p:cxnSp>
        <p:cxnSp>
          <p:nvCxnSpPr>
            <p:cNvPr id="357" name="Straight Connector 523"/>
            <p:cNvCxnSpPr>
              <a:cxnSpLocks noChangeShapeType="1"/>
            </p:cNvCxnSpPr>
            <p:nvPr/>
          </p:nvCxnSpPr>
          <p:spPr bwMode="auto">
            <a:xfrm flipV="1">
              <a:off x="4424422" y="4626270"/>
              <a:ext cx="726759" cy="466314"/>
            </a:xfrm>
            <a:prstGeom prst="line">
              <a:avLst/>
            </a:prstGeom>
            <a:noFill/>
            <a:ln w="38100">
              <a:solidFill>
                <a:srgbClr val="CC0000"/>
              </a:solidFill>
              <a:round/>
              <a:headEnd/>
              <a:tailEnd/>
            </a:ln>
          </p:spPr>
        </p:cxnSp>
      </p:grpSp>
      <p:grpSp>
        <p:nvGrpSpPr>
          <p:cNvPr id="358" name="Group 39945"/>
          <p:cNvGrpSpPr>
            <a:grpSpLocks/>
          </p:cNvGrpSpPr>
          <p:nvPr/>
        </p:nvGrpSpPr>
        <p:grpSpPr bwMode="auto">
          <a:xfrm>
            <a:off x="4686313" y="5367164"/>
            <a:ext cx="1260417" cy="648912"/>
            <a:chOff x="4686300" y="4864100"/>
            <a:chExt cx="1260146" cy="648488"/>
          </a:xfrm>
        </p:grpSpPr>
        <p:sp>
          <p:nvSpPr>
            <p:cNvPr id="359" name="TextBox 39940"/>
            <p:cNvSpPr txBox="1">
              <a:spLocks noChangeArrowheads="1"/>
            </p:cNvSpPr>
            <p:nvPr/>
          </p:nvSpPr>
          <p:spPr bwMode="auto">
            <a:xfrm>
              <a:off x="4838688" y="5143497"/>
              <a:ext cx="1107758" cy="369091"/>
            </a:xfrm>
            <a:prstGeom prst="rect">
              <a:avLst/>
            </a:prstGeom>
            <a:solidFill>
              <a:schemeClr val="bg1"/>
            </a:solidFill>
            <a:ln w="9525">
              <a:noFill/>
              <a:miter lim="800000"/>
              <a:headEnd/>
              <a:tailEnd/>
            </a:ln>
          </p:spPr>
          <p:txBody>
            <a:bodyPr wrap="none">
              <a:spAutoFit/>
            </a:bodyPr>
            <a:lstStyle/>
            <a:p>
              <a:r>
                <a:rPr lang="zh-CN" altLang="en-US" dirty="0">
                  <a:solidFill>
                    <a:srgbClr val="CC0000"/>
                  </a:solidFill>
                </a:rPr>
                <a:t>对等连接</a:t>
              </a:r>
              <a:endParaRPr lang="en-US" altLang="zh-CN" dirty="0">
                <a:solidFill>
                  <a:srgbClr val="CC0000"/>
                </a:solidFill>
              </a:endParaRPr>
            </a:p>
          </p:txBody>
        </p:sp>
        <p:cxnSp>
          <p:nvCxnSpPr>
            <p:cNvPr id="360" name="Straight Connector 39943"/>
            <p:cNvCxnSpPr>
              <a:cxnSpLocks noChangeShapeType="1"/>
            </p:cNvCxnSpPr>
            <p:nvPr/>
          </p:nvCxnSpPr>
          <p:spPr bwMode="auto">
            <a:xfrm>
              <a:off x="4686300" y="4864100"/>
              <a:ext cx="266700" cy="419100"/>
            </a:xfrm>
            <a:prstGeom prst="line">
              <a:avLst/>
            </a:prstGeom>
            <a:noFill/>
            <a:ln w="9525">
              <a:solidFill>
                <a:srgbClr val="CC0000"/>
              </a:solidFill>
              <a:round/>
              <a:headEnd/>
              <a:tailEnd/>
            </a:ln>
          </p:spPr>
        </p:cxnSp>
      </p:grpSp>
      <p:grpSp>
        <p:nvGrpSpPr>
          <p:cNvPr id="361" name="Group 39950"/>
          <p:cNvGrpSpPr>
            <a:grpSpLocks/>
          </p:cNvGrpSpPr>
          <p:nvPr/>
        </p:nvGrpSpPr>
        <p:grpSpPr bwMode="auto">
          <a:xfrm>
            <a:off x="5270498" y="2204864"/>
            <a:ext cx="1569660" cy="1673052"/>
            <a:chOff x="5270498" y="1701800"/>
            <a:chExt cx="1569168" cy="1671967"/>
          </a:xfrm>
        </p:grpSpPr>
        <p:sp>
          <p:nvSpPr>
            <p:cNvPr id="362" name="TextBox 39946"/>
            <p:cNvSpPr txBox="1">
              <a:spLocks noChangeArrowheads="1"/>
            </p:cNvSpPr>
            <p:nvPr/>
          </p:nvSpPr>
          <p:spPr bwMode="auto">
            <a:xfrm>
              <a:off x="5270498" y="1701800"/>
              <a:ext cx="1569168" cy="369093"/>
            </a:xfrm>
            <a:prstGeom prst="rect">
              <a:avLst/>
            </a:prstGeom>
            <a:noFill/>
            <a:ln w="9525">
              <a:noFill/>
              <a:miter lim="800000"/>
              <a:headEnd/>
              <a:tailEnd/>
            </a:ln>
          </p:spPr>
          <p:txBody>
            <a:bodyPr wrap="none">
              <a:spAutoFit/>
            </a:bodyPr>
            <a:lstStyle/>
            <a:p>
              <a:r>
                <a:rPr lang="zh-CN" altLang="en-US" dirty="0">
                  <a:solidFill>
                    <a:srgbClr val="CC0000"/>
                  </a:solidFill>
                </a:rPr>
                <a:t>因特网交换点</a:t>
              </a:r>
              <a:endParaRPr lang="en-US" altLang="zh-CN" dirty="0">
                <a:solidFill>
                  <a:srgbClr val="CC0000"/>
                </a:solidFill>
              </a:endParaRPr>
            </a:p>
          </p:txBody>
        </p:sp>
        <p:cxnSp>
          <p:nvCxnSpPr>
            <p:cNvPr id="363" name="Straight Connector 39948"/>
            <p:cNvCxnSpPr>
              <a:cxnSpLocks noChangeShapeType="1"/>
              <a:endCxn id="353" idx="0"/>
            </p:cNvCxnSpPr>
            <p:nvPr/>
          </p:nvCxnSpPr>
          <p:spPr bwMode="auto">
            <a:xfrm flipH="1">
              <a:off x="5952289" y="2661735"/>
              <a:ext cx="219911" cy="712032"/>
            </a:xfrm>
            <a:prstGeom prst="line">
              <a:avLst/>
            </a:prstGeom>
            <a:noFill/>
            <a:ln w="9525">
              <a:solidFill>
                <a:srgbClr val="CC0000"/>
              </a:solidFill>
              <a:round/>
              <a:headEnd/>
              <a:tailEnd/>
            </a:ln>
          </p:spPr>
        </p:cxnSp>
      </p:grpSp>
      <p:grpSp>
        <p:nvGrpSpPr>
          <p:cNvPr id="364" name="Group 39937"/>
          <p:cNvGrpSpPr>
            <a:grpSpLocks/>
          </p:cNvGrpSpPr>
          <p:nvPr/>
        </p:nvGrpSpPr>
        <p:grpSpPr bwMode="auto">
          <a:xfrm>
            <a:off x="3906837" y="4338999"/>
            <a:ext cx="1392140" cy="721776"/>
            <a:chOff x="3962400" y="3629145"/>
            <a:chExt cx="1391217" cy="720965"/>
          </a:xfrm>
        </p:grpSpPr>
        <p:cxnSp>
          <p:nvCxnSpPr>
            <p:cNvPr id="365" name="Straight Connector 515"/>
            <p:cNvCxnSpPr>
              <a:cxnSpLocks noChangeShapeType="1"/>
            </p:cNvCxnSpPr>
            <p:nvPr/>
          </p:nvCxnSpPr>
          <p:spPr bwMode="auto">
            <a:xfrm flipV="1">
              <a:off x="4065677" y="4166418"/>
              <a:ext cx="194972" cy="183692"/>
            </a:xfrm>
            <a:prstGeom prst="line">
              <a:avLst/>
            </a:prstGeom>
            <a:noFill/>
            <a:ln w="38100">
              <a:solidFill>
                <a:srgbClr val="CC0000"/>
              </a:solidFill>
              <a:round/>
              <a:headEnd/>
              <a:tailEnd/>
            </a:ln>
          </p:spPr>
        </p:cxnSp>
        <p:grpSp>
          <p:nvGrpSpPr>
            <p:cNvPr id="366" name="Group 518"/>
            <p:cNvGrpSpPr>
              <a:grpSpLocks/>
            </p:cNvGrpSpPr>
            <p:nvPr/>
          </p:nvGrpSpPr>
          <p:grpSpPr bwMode="auto">
            <a:xfrm>
              <a:off x="3993651" y="3824925"/>
              <a:ext cx="549165" cy="360218"/>
              <a:chOff x="5634518" y="2616953"/>
              <a:chExt cx="549165" cy="360218"/>
            </a:xfrm>
          </p:grpSpPr>
          <p:sp>
            <p:nvSpPr>
              <p:cNvPr id="369" name="Oval 521"/>
              <p:cNvSpPr>
                <a:spLocks noChangeArrowheads="1"/>
              </p:cNvSpPr>
              <p:nvPr/>
            </p:nvSpPr>
            <p:spPr bwMode="auto">
              <a:xfrm>
                <a:off x="5634518" y="2672371"/>
                <a:ext cx="528092" cy="304800"/>
              </a:xfrm>
              <a:prstGeom prst="ellipse">
                <a:avLst/>
              </a:prstGeom>
              <a:solidFill>
                <a:srgbClr val="0000FF"/>
              </a:solidFill>
              <a:ln w="9525">
                <a:solidFill>
                  <a:schemeClr val="tx1"/>
                </a:solidFill>
                <a:round/>
                <a:headEnd/>
                <a:tailEnd/>
              </a:ln>
            </p:spPr>
            <p:txBody>
              <a:bodyPr/>
              <a:lstStyle/>
              <a:p>
                <a:endParaRPr lang="zh-CN" altLang="zh-CN"/>
              </a:p>
            </p:txBody>
          </p:sp>
          <p:sp>
            <p:nvSpPr>
              <p:cNvPr id="370" name="TextBox 522"/>
              <p:cNvSpPr txBox="1">
                <a:spLocks noChangeArrowheads="1"/>
              </p:cNvSpPr>
              <p:nvPr/>
            </p:nvSpPr>
            <p:spPr bwMode="auto">
              <a:xfrm>
                <a:off x="5672004" y="2616953"/>
                <a:ext cx="511679" cy="338554"/>
              </a:xfrm>
              <a:prstGeom prst="rect">
                <a:avLst/>
              </a:prstGeom>
              <a:noFill/>
              <a:ln w="9525">
                <a:noFill/>
                <a:miter lim="800000"/>
                <a:headEnd/>
                <a:tailEnd/>
              </a:ln>
            </p:spPr>
            <p:txBody>
              <a:bodyPr wrap="none">
                <a:spAutoFit/>
              </a:bodyPr>
              <a:lstStyle/>
              <a:p>
                <a:r>
                  <a:rPr lang="en-US" altLang="zh-CN" sz="1600">
                    <a:solidFill>
                      <a:schemeClr val="bg1"/>
                    </a:solidFill>
                  </a:rPr>
                  <a:t>IXP</a:t>
                </a:r>
              </a:p>
            </p:txBody>
          </p:sp>
        </p:grpSp>
        <p:cxnSp>
          <p:nvCxnSpPr>
            <p:cNvPr id="367" name="Straight Connector 519"/>
            <p:cNvCxnSpPr>
              <a:cxnSpLocks noChangeShapeType="1"/>
              <a:stCxn id="369" idx="6"/>
              <a:endCxn id="68" idx="2"/>
            </p:cNvCxnSpPr>
            <p:nvPr/>
          </p:nvCxnSpPr>
          <p:spPr bwMode="auto">
            <a:xfrm flipV="1">
              <a:off x="4521743" y="3629145"/>
              <a:ext cx="831874" cy="403598"/>
            </a:xfrm>
            <a:prstGeom prst="line">
              <a:avLst/>
            </a:prstGeom>
            <a:noFill/>
            <a:ln w="38100">
              <a:solidFill>
                <a:srgbClr val="CC0000"/>
              </a:solidFill>
              <a:round/>
              <a:headEnd/>
              <a:tailEnd/>
            </a:ln>
          </p:spPr>
        </p:cxnSp>
        <p:cxnSp>
          <p:nvCxnSpPr>
            <p:cNvPr id="368" name="Straight Connector 520"/>
            <p:cNvCxnSpPr>
              <a:cxnSpLocks noChangeShapeType="1"/>
            </p:cNvCxnSpPr>
            <p:nvPr/>
          </p:nvCxnSpPr>
          <p:spPr bwMode="auto">
            <a:xfrm>
              <a:off x="3962400" y="3676180"/>
              <a:ext cx="300277" cy="203387"/>
            </a:xfrm>
            <a:prstGeom prst="line">
              <a:avLst/>
            </a:prstGeom>
            <a:noFill/>
            <a:ln w="38100">
              <a:solidFill>
                <a:srgbClr val="CC0000"/>
              </a:solidFill>
              <a:round/>
              <a:headEnd/>
              <a:tailEnd/>
            </a:ln>
          </p:spPr>
        </p:cxnSp>
      </p:grpSp>
      <p:sp>
        <p:nvSpPr>
          <p:cNvPr id="371" name="Rectangle 3"/>
          <p:cNvSpPr txBox="1">
            <a:spLocks noChangeArrowheads="1"/>
          </p:cNvSpPr>
          <p:nvPr/>
        </p:nvSpPr>
        <p:spPr bwMode="auto">
          <a:xfrm>
            <a:off x="473075" y="1819796"/>
            <a:ext cx="8204200" cy="6731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lnSpc>
                <a:spcPct val="85000"/>
              </a:lnSpc>
              <a:spcBef>
                <a:spcPct val="20000"/>
              </a:spcBef>
              <a:buClr>
                <a:srgbClr val="000099"/>
              </a:buClr>
              <a:buSzPct val="75000"/>
              <a:buFont typeface="Wingdings" pitchFamily="2" charset="2"/>
              <a:buNone/>
            </a:pPr>
            <a:r>
              <a:rPr lang="zh-CN" altLang="en-US" sz="2000" dirty="0">
                <a:latin typeface="Gill Sans MT" pitchFamily="34" charset="0"/>
              </a:rPr>
              <a:t>多个全球</a:t>
            </a:r>
            <a:r>
              <a:rPr lang="en-US" altLang="zh-CN" sz="2000" dirty="0">
                <a:latin typeface="Gill Sans MT" pitchFamily="34" charset="0"/>
              </a:rPr>
              <a:t>ISP</a:t>
            </a:r>
            <a:r>
              <a:rPr lang="zh-CN" altLang="en-US" sz="2000" dirty="0">
                <a:latin typeface="Gill Sans MT" pitchFamily="34" charset="0"/>
              </a:rPr>
              <a:t>形成商业竞争关系，它们之间互联</a:t>
            </a:r>
            <a:endParaRPr lang="en-US" altLang="zh-CN" sz="2000" dirty="0">
              <a:latin typeface="Gill Sans MT" pitchFamily="34"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54"/>
                                        </p:tgtEl>
                                        <p:attrNameLst>
                                          <p:attrName>style.visibility</p:attrName>
                                        </p:attrNameLst>
                                      </p:cBhvr>
                                      <p:to>
                                        <p:strVal val="visible"/>
                                      </p:to>
                                    </p:set>
                                    <p:animEffect transition="in" filter="dissolve">
                                      <p:cBhvr>
                                        <p:cTn id="7" dur="500"/>
                                        <p:tgtEl>
                                          <p:spTgt spid="354"/>
                                        </p:tgtEl>
                                      </p:cBhvr>
                                    </p:animEffect>
                                  </p:childTnLst>
                                </p:cTn>
                              </p:par>
                              <p:par>
                                <p:cTn id="8" presetID="9" presetClass="entr" presetSubtype="0" fill="hold" nodeType="withEffect">
                                  <p:stCondLst>
                                    <p:cond delay="0"/>
                                  </p:stCondLst>
                                  <p:childTnLst>
                                    <p:set>
                                      <p:cBhvr>
                                        <p:cTn id="9" dur="1" fill="hold">
                                          <p:stCondLst>
                                            <p:cond delay="0"/>
                                          </p:stCondLst>
                                        </p:cTn>
                                        <p:tgtEl>
                                          <p:spTgt spid="358"/>
                                        </p:tgtEl>
                                        <p:attrNameLst>
                                          <p:attrName>style.visibility</p:attrName>
                                        </p:attrNameLst>
                                      </p:cBhvr>
                                      <p:to>
                                        <p:strVal val="visible"/>
                                      </p:to>
                                    </p:set>
                                    <p:animEffect transition="in" filter="dissolve">
                                      <p:cBhvr>
                                        <p:cTn id="10" dur="500"/>
                                        <p:tgtEl>
                                          <p:spTgt spid="358"/>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348"/>
                                        </p:tgtEl>
                                        <p:attrNameLst>
                                          <p:attrName>style.visibility</p:attrName>
                                        </p:attrNameLst>
                                      </p:cBhvr>
                                      <p:to>
                                        <p:strVal val="visible"/>
                                      </p:to>
                                    </p:set>
                                    <p:animEffect transition="in" filter="dissolve">
                                      <p:cBhvr>
                                        <p:cTn id="15" dur="500"/>
                                        <p:tgtEl>
                                          <p:spTgt spid="348"/>
                                        </p:tgtEl>
                                      </p:cBhvr>
                                    </p:animEffect>
                                  </p:childTnLst>
                                </p:cTn>
                              </p:par>
                              <p:par>
                                <p:cTn id="16" presetID="9" presetClass="entr" presetSubtype="0" fill="hold" nodeType="withEffect">
                                  <p:stCondLst>
                                    <p:cond delay="0"/>
                                  </p:stCondLst>
                                  <p:childTnLst>
                                    <p:set>
                                      <p:cBhvr>
                                        <p:cTn id="17" dur="1" fill="hold">
                                          <p:stCondLst>
                                            <p:cond delay="0"/>
                                          </p:stCondLst>
                                        </p:cTn>
                                        <p:tgtEl>
                                          <p:spTgt spid="361"/>
                                        </p:tgtEl>
                                        <p:attrNameLst>
                                          <p:attrName>style.visibility</p:attrName>
                                        </p:attrNameLst>
                                      </p:cBhvr>
                                      <p:to>
                                        <p:strVal val="visible"/>
                                      </p:to>
                                    </p:set>
                                    <p:animEffect transition="in" filter="dissolve">
                                      <p:cBhvr>
                                        <p:cTn id="18" dur="500"/>
                                        <p:tgtEl>
                                          <p:spTgt spid="361"/>
                                        </p:tgtEl>
                                      </p:cBhvr>
                                    </p:animEffect>
                                  </p:childTnLst>
                                </p:cTn>
                              </p:par>
                              <p:par>
                                <p:cTn id="19" presetID="9" presetClass="entr" presetSubtype="0" fill="hold" nodeType="withEffect">
                                  <p:stCondLst>
                                    <p:cond delay="0"/>
                                  </p:stCondLst>
                                  <p:childTnLst>
                                    <p:set>
                                      <p:cBhvr>
                                        <p:cTn id="20" dur="1" fill="hold">
                                          <p:stCondLst>
                                            <p:cond delay="0"/>
                                          </p:stCondLst>
                                        </p:cTn>
                                        <p:tgtEl>
                                          <p:spTgt spid="364"/>
                                        </p:tgtEl>
                                        <p:attrNameLst>
                                          <p:attrName>style.visibility</p:attrName>
                                        </p:attrNameLst>
                                      </p:cBhvr>
                                      <p:to>
                                        <p:strVal val="visible"/>
                                      </p:to>
                                    </p:set>
                                    <p:animEffect transition="in" filter="dissolve">
                                      <p:cBhvr>
                                        <p:cTn id="21" dur="500"/>
                                        <p:tgtEl>
                                          <p:spTgt spid="3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因特网的结构：网络的网络</a:t>
            </a:r>
          </a:p>
        </p:txBody>
      </p:sp>
      <p:sp>
        <p:nvSpPr>
          <p:cNvPr id="4" name="灯片编号占位符 3"/>
          <p:cNvSpPr>
            <a:spLocks noGrp="1"/>
          </p:cNvSpPr>
          <p:nvPr>
            <p:ph type="sldNum" sz="quarter" idx="12"/>
          </p:nvPr>
        </p:nvSpPr>
        <p:spPr/>
        <p:txBody>
          <a:bodyPr/>
          <a:lstStyle/>
          <a:p>
            <a:fld id="{E3FA5FAF-8A25-4B6E-94B7-5CA30A873E9A}" type="slidenum">
              <a:rPr lang="zh-CN" altLang="en-US" smtClean="0"/>
              <a:pPr/>
              <a:t>42</a:t>
            </a:fld>
            <a:endParaRPr lang="zh-CN" altLang="en-US"/>
          </a:p>
        </p:txBody>
      </p:sp>
      <p:sp>
        <p:nvSpPr>
          <p:cNvPr id="5" name="Oval 3"/>
          <p:cNvSpPr>
            <a:spLocks noChangeArrowheads="1"/>
          </p:cNvSpPr>
          <p:nvPr/>
        </p:nvSpPr>
        <p:spPr bwMode="auto">
          <a:xfrm>
            <a:off x="1520825" y="4506046"/>
            <a:ext cx="2941638" cy="1323975"/>
          </a:xfrm>
          <a:prstGeom prst="ellipse">
            <a:avLst/>
          </a:prstGeom>
          <a:solidFill>
            <a:schemeClr val="accent1"/>
          </a:solidFill>
          <a:ln w="9525">
            <a:solidFill>
              <a:schemeClr val="tx1"/>
            </a:solidFill>
            <a:round/>
            <a:headEnd/>
            <a:tailEnd/>
          </a:ln>
        </p:spPr>
        <p:txBody>
          <a:bodyPr/>
          <a:lstStyle/>
          <a:p>
            <a:endParaRPr lang="zh-CN" altLang="zh-CN"/>
          </a:p>
        </p:txBody>
      </p:sp>
      <p:cxnSp>
        <p:nvCxnSpPr>
          <p:cNvPr id="6" name="Straight Connector 10"/>
          <p:cNvCxnSpPr>
            <a:cxnSpLocks noChangeShapeType="1"/>
            <a:stCxn id="262" idx="7"/>
          </p:cNvCxnSpPr>
          <p:nvPr/>
        </p:nvCxnSpPr>
        <p:spPr bwMode="auto">
          <a:xfrm>
            <a:off x="2555875" y="4739409"/>
            <a:ext cx="969963" cy="68262"/>
          </a:xfrm>
          <a:prstGeom prst="line">
            <a:avLst/>
          </a:prstGeom>
          <a:noFill/>
          <a:ln w="15875">
            <a:solidFill>
              <a:schemeClr val="tx1"/>
            </a:solidFill>
            <a:round/>
            <a:headEnd/>
            <a:tailEnd/>
          </a:ln>
        </p:spPr>
      </p:cxnSp>
      <p:cxnSp>
        <p:nvCxnSpPr>
          <p:cNvPr id="7" name="Straight Connector 297"/>
          <p:cNvCxnSpPr>
            <a:cxnSpLocks noChangeShapeType="1"/>
          </p:cNvCxnSpPr>
          <p:nvPr/>
        </p:nvCxnSpPr>
        <p:spPr bwMode="auto">
          <a:xfrm>
            <a:off x="3059113" y="5026746"/>
            <a:ext cx="109537" cy="79375"/>
          </a:xfrm>
          <a:prstGeom prst="line">
            <a:avLst/>
          </a:prstGeom>
          <a:noFill/>
          <a:ln w="15875">
            <a:solidFill>
              <a:schemeClr val="tx1"/>
            </a:solidFill>
            <a:round/>
            <a:headEnd/>
            <a:tailEnd/>
          </a:ln>
        </p:spPr>
      </p:cxnSp>
      <p:cxnSp>
        <p:nvCxnSpPr>
          <p:cNvPr id="8" name="Straight Connector 298"/>
          <p:cNvCxnSpPr>
            <a:cxnSpLocks noChangeShapeType="1"/>
          </p:cNvCxnSpPr>
          <p:nvPr/>
        </p:nvCxnSpPr>
        <p:spPr bwMode="auto">
          <a:xfrm flipV="1">
            <a:off x="2876550" y="5222009"/>
            <a:ext cx="222250" cy="44450"/>
          </a:xfrm>
          <a:prstGeom prst="line">
            <a:avLst/>
          </a:prstGeom>
          <a:noFill/>
          <a:ln w="15875">
            <a:solidFill>
              <a:schemeClr val="tx1"/>
            </a:solidFill>
            <a:round/>
            <a:headEnd/>
            <a:tailEnd/>
          </a:ln>
        </p:spPr>
      </p:cxnSp>
      <p:cxnSp>
        <p:nvCxnSpPr>
          <p:cNvPr id="9" name="Straight Connector 299"/>
          <p:cNvCxnSpPr>
            <a:cxnSpLocks noChangeShapeType="1"/>
          </p:cNvCxnSpPr>
          <p:nvPr/>
        </p:nvCxnSpPr>
        <p:spPr bwMode="auto">
          <a:xfrm flipV="1">
            <a:off x="2603500" y="5053734"/>
            <a:ext cx="177800" cy="106362"/>
          </a:xfrm>
          <a:prstGeom prst="line">
            <a:avLst/>
          </a:prstGeom>
          <a:noFill/>
          <a:ln w="15875">
            <a:solidFill>
              <a:schemeClr val="tx1"/>
            </a:solidFill>
            <a:round/>
            <a:headEnd/>
            <a:tailEnd/>
          </a:ln>
        </p:spPr>
      </p:cxnSp>
      <p:cxnSp>
        <p:nvCxnSpPr>
          <p:cNvPr id="10" name="Straight Connector 300"/>
          <p:cNvCxnSpPr>
            <a:cxnSpLocks noChangeShapeType="1"/>
            <a:stCxn id="292" idx="6"/>
          </p:cNvCxnSpPr>
          <p:nvPr/>
        </p:nvCxnSpPr>
        <p:spPr bwMode="auto">
          <a:xfrm flipV="1">
            <a:off x="2317750" y="5341071"/>
            <a:ext cx="188913" cy="95250"/>
          </a:xfrm>
          <a:prstGeom prst="line">
            <a:avLst/>
          </a:prstGeom>
          <a:noFill/>
          <a:ln w="15875">
            <a:solidFill>
              <a:schemeClr val="tx1"/>
            </a:solidFill>
            <a:round/>
            <a:headEnd/>
            <a:tailEnd/>
          </a:ln>
        </p:spPr>
      </p:cxnSp>
      <p:cxnSp>
        <p:nvCxnSpPr>
          <p:cNvPr id="11" name="Straight Connector 301"/>
          <p:cNvCxnSpPr>
            <a:cxnSpLocks noChangeShapeType="1"/>
          </p:cNvCxnSpPr>
          <p:nvPr/>
        </p:nvCxnSpPr>
        <p:spPr bwMode="auto">
          <a:xfrm flipV="1">
            <a:off x="3073400" y="5269634"/>
            <a:ext cx="231775" cy="244475"/>
          </a:xfrm>
          <a:prstGeom prst="line">
            <a:avLst/>
          </a:prstGeom>
          <a:noFill/>
          <a:ln w="15875">
            <a:solidFill>
              <a:schemeClr val="tx1"/>
            </a:solidFill>
            <a:round/>
            <a:headEnd/>
            <a:tailEnd/>
          </a:ln>
        </p:spPr>
      </p:cxnSp>
      <p:cxnSp>
        <p:nvCxnSpPr>
          <p:cNvPr id="12" name="Straight Connector 302"/>
          <p:cNvCxnSpPr>
            <a:cxnSpLocks noChangeShapeType="1"/>
          </p:cNvCxnSpPr>
          <p:nvPr/>
        </p:nvCxnSpPr>
        <p:spPr bwMode="auto">
          <a:xfrm flipH="1" flipV="1">
            <a:off x="3524250" y="5256934"/>
            <a:ext cx="327025" cy="119062"/>
          </a:xfrm>
          <a:prstGeom prst="line">
            <a:avLst/>
          </a:prstGeom>
          <a:noFill/>
          <a:ln w="15875">
            <a:solidFill>
              <a:schemeClr val="tx1"/>
            </a:solidFill>
            <a:round/>
            <a:headEnd/>
            <a:tailEnd/>
          </a:ln>
        </p:spPr>
      </p:cxnSp>
      <p:cxnSp>
        <p:nvCxnSpPr>
          <p:cNvPr id="13" name="Straight Connector 303"/>
          <p:cNvCxnSpPr>
            <a:cxnSpLocks noChangeShapeType="1"/>
          </p:cNvCxnSpPr>
          <p:nvPr/>
        </p:nvCxnSpPr>
        <p:spPr bwMode="auto">
          <a:xfrm flipV="1">
            <a:off x="3511550" y="4921971"/>
            <a:ext cx="260350" cy="188913"/>
          </a:xfrm>
          <a:prstGeom prst="line">
            <a:avLst/>
          </a:prstGeom>
          <a:noFill/>
          <a:ln w="15875">
            <a:solidFill>
              <a:schemeClr val="tx1"/>
            </a:solidFill>
            <a:round/>
            <a:headEnd/>
            <a:tailEnd/>
          </a:ln>
        </p:spPr>
      </p:cxnSp>
      <p:cxnSp>
        <p:nvCxnSpPr>
          <p:cNvPr id="14" name="Straight Connector 304"/>
          <p:cNvCxnSpPr>
            <a:cxnSpLocks noChangeShapeType="1"/>
            <a:endCxn id="260" idx="7"/>
          </p:cNvCxnSpPr>
          <p:nvPr/>
        </p:nvCxnSpPr>
        <p:spPr bwMode="auto">
          <a:xfrm flipH="1" flipV="1">
            <a:off x="2557463" y="4796559"/>
            <a:ext cx="207962" cy="84137"/>
          </a:xfrm>
          <a:prstGeom prst="line">
            <a:avLst/>
          </a:prstGeom>
          <a:noFill/>
          <a:ln w="15875">
            <a:solidFill>
              <a:schemeClr val="tx1"/>
            </a:solidFill>
            <a:round/>
            <a:headEnd/>
            <a:tailEnd/>
          </a:ln>
        </p:spPr>
      </p:cxnSp>
      <p:sp>
        <p:nvSpPr>
          <p:cNvPr id="15" name="TextBox 39958"/>
          <p:cNvSpPr txBox="1">
            <a:spLocks noChangeArrowheads="1"/>
          </p:cNvSpPr>
          <p:nvPr/>
        </p:nvSpPr>
        <p:spPr bwMode="auto">
          <a:xfrm>
            <a:off x="1655763" y="4836246"/>
            <a:ext cx="892175" cy="441325"/>
          </a:xfrm>
          <a:prstGeom prst="rect">
            <a:avLst/>
          </a:prstGeom>
          <a:noFill/>
          <a:ln w="9525">
            <a:noFill/>
            <a:miter lim="800000"/>
            <a:headEnd/>
            <a:tailEnd/>
          </a:ln>
        </p:spPr>
        <p:txBody>
          <a:bodyPr wrap="none">
            <a:spAutoFit/>
          </a:bodyPr>
          <a:lstStyle/>
          <a:p>
            <a:r>
              <a:rPr lang="en-US" altLang="zh-CN" i="1"/>
              <a:t>ISP C</a:t>
            </a:r>
          </a:p>
        </p:txBody>
      </p:sp>
      <p:grpSp>
        <p:nvGrpSpPr>
          <p:cNvPr id="16" name="Group 347"/>
          <p:cNvGrpSpPr>
            <a:grpSpLocks/>
          </p:cNvGrpSpPr>
          <p:nvPr/>
        </p:nvGrpSpPr>
        <p:grpSpPr bwMode="auto">
          <a:xfrm>
            <a:off x="3532188" y="4721946"/>
            <a:ext cx="485775" cy="211138"/>
            <a:chOff x="1871277" y="1576300"/>
            <a:chExt cx="1128371" cy="437860"/>
          </a:xfrm>
        </p:grpSpPr>
        <p:sp>
          <p:nvSpPr>
            <p:cNvPr id="17" name="Oval 495"/>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8" name="Rectangle 496"/>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19" name="Oval 497"/>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20" name="Freeform 498"/>
            <p:cNvSpPr/>
            <p:nvPr/>
          </p:nvSpPr>
          <p:spPr bwMode="auto">
            <a:xfrm>
              <a:off x="2158901" y="1671774"/>
              <a:ext cx="549434"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21" name="Freeform 499"/>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22" name="Freeform 500"/>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23" name="Freeform 501"/>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24" name="Straight Connector 502"/>
            <p:cNvCxnSpPr>
              <a:cxnSpLocks noChangeShapeType="1"/>
              <a:endCxn id="19"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25" name="Straight Connector 503"/>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26" name="Group 347"/>
          <p:cNvGrpSpPr>
            <a:grpSpLocks/>
          </p:cNvGrpSpPr>
          <p:nvPr/>
        </p:nvGrpSpPr>
        <p:grpSpPr bwMode="auto">
          <a:xfrm>
            <a:off x="3063875" y="5075959"/>
            <a:ext cx="484188" cy="211137"/>
            <a:chOff x="1871277" y="1576300"/>
            <a:chExt cx="1128371" cy="437860"/>
          </a:xfrm>
        </p:grpSpPr>
        <p:sp>
          <p:nvSpPr>
            <p:cNvPr id="27" name="Oval 477"/>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28" name="Rectangle 478"/>
            <p:cNvSpPr/>
            <p:nvPr/>
          </p:nvSpPr>
          <p:spPr bwMode="auto">
            <a:xfrm>
              <a:off x="1871277" y="1740909"/>
              <a:ext cx="1128371" cy="11522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29" name="Oval 47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30" name="Freeform 480"/>
            <p:cNvSpPr/>
            <p:nvPr/>
          </p:nvSpPr>
          <p:spPr bwMode="auto">
            <a:xfrm>
              <a:off x="2159844" y="1671772"/>
              <a:ext cx="547537" cy="16131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1" name="Freeform 48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32" name="Freeform 48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33" name="Freeform 48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34" name="Straight Connector 484"/>
            <p:cNvCxnSpPr>
              <a:cxnSpLocks noChangeShapeType="1"/>
              <a:endCxn id="29"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35" name="Straight Connector 48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36" name="Group 347"/>
          <p:cNvGrpSpPr>
            <a:grpSpLocks/>
          </p:cNvGrpSpPr>
          <p:nvPr/>
        </p:nvGrpSpPr>
        <p:grpSpPr bwMode="auto">
          <a:xfrm>
            <a:off x="2624138" y="4863234"/>
            <a:ext cx="484187" cy="211137"/>
            <a:chOff x="1871277" y="1576300"/>
            <a:chExt cx="1128371" cy="437860"/>
          </a:xfrm>
        </p:grpSpPr>
        <p:sp>
          <p:nvSpPr>
            <p:cNvPr id="37" name="Oval 468"/>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38" name="Rectangle 469"/>
            <p:cNvSpPr/>
            <p:nvPr/>
          </p:nvSpPr>
          <p:spPr bwMode="auto">
            <a:xfrm>
              <a:off x="1871277" y="1740909"/>
              <a:ext cx="1128371" cy="11522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39" name="Oval 470"/>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40" name="Freeform 471"/>
            <p:cNvSpPr/>
            <p:nvPr/>
          </p:nvSpPr>
          <p:spPr bwMode="auto">
            <a:xfrm>
              <a:off x="2159844" y="1671772"/>
              <a:ext cx="547538" cy="16131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1" name="Freeform 472"/>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42" name="Freeform 473"/>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43" name="Freeform 474"/>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44" name="Straight Connector 475"/>
            <p:cNvCxnSpPr>
              <a:cxnSpLocks noChangeShapeType="1"/>
              <a:endCxn id="39"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45" name="Straight Connector 476"/>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46" name="Group 347"/>
          <p:cNvGrpSpPr>
            <a:grpSpLocks/>
          </p:cNvGrpSpPr>
          <p:nvPr/>
        </p:nvGrpSpPr>
        <p:grpSpPr bwMode="auto">
          <a:xfrm>
            <a:off x="2417763" y="5156921"/>
            <a:ext cx="484187" cy="211138"/>
            <a:chOff x="1871277" y="1576300"/>
            <a:chExt cx="1128371" cy="437860"/>
          </a:xfrm>
        </p:grpSpPr>
        <p:sp>
          <p:nvSpPr>
            <p:cNvPr id="47" name="Oval 459"/>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48" name="Rectangle 460"/>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49" name="Oval 461"/>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50" name="Freeform 462"/>
            <p:cNvSpPr/>
            <p:nvPr/>
          </p:nvSpPr>
          <p:spPr bwMode="auto">
            <a:xfrm>
              <a:off x="2159844" y="1671774"/>
              <a:ext cx="547538"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1" name="Freeform 463"/>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52" name="Freeform 464"/>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53" name="Freeform 465"/>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54" name="Straight Connector 466"/>
            <p:cNvCxnSpPr>
              <a:cxnSpLocks noChangeShapeType="1"/>
              <a:endCxn id="49"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55" name="Straight Connector 467"/>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sp>
        <p:nvSpPr>
          <p:cNvPr id="56" name="Oval 3"/>
          <p:cNvSpPr>
            <a:spLocks noChangeArrowheads="1"/>
          </p:cNvSpPr>
          <p:nvPr/>
        </p:nvSpPr>
        <p:spPr bwMode="auto">
          <a:xfrm>
            <a:off x="4614863" y="3952009"/>
            <a:ext cx="3219450" cy="1343025"/>
          </a:xfrm>
          <a:prstGeom prst="ellipse">
            <a:avLst/>
          </a:prstGeom>
          <a:solidFill>
            <a:schemeClr val="accent1"/>
          </a:solidFill>
          <a:ln w="9525">
            <a:solidFill>
              <a:schemeClr val="tx1"/>
            </a:solidFill>
            <a:round/>
            <a:headEnd/>
            <a:tailEnd/>
          </a:ln>
        </p:spPr>
        <p:txBody>
          <a:bodyPr/>
          <a:lstStyle/>
          <a:p>
            <a:endParaRPr lang="zh-CN" altLang="zh-CN"/>
          </a:p>
        </p:txBody>
      </p:sp>
      <p:cxnSp>
        <p:nvCxnSpPr>
          <p:cNvPr id="57" name="Straight Connector 10"/>
          <p:cNvCxnSpPr>
            <a:cxnSpLocks noChangeShapeType="1"/>
            <a:stCxn id="70" idx="7"/>
          </p:cNvCxnSpPr>
          <p:nvPr/>
        </p:nvCxnSpPr>
        <p:spPr bwMode="auto">
          <a:xfrm>
            <a:off x="5748338" y="4188546"/>
            <a:ext cx="1062037" cy="69850"/>
          </a:xfrm>
          <a:prstGeom prst="line">
            <a:avLst/>
          </a:prstGeom>
          <a:noFill/>
          <a:ln w="15875">
            <a:solidFill>
              <a:schemeClr val="tx1"/>
            </a:solidFill>
            <a:round/>
            <a:headEnd/>
            <a:tailEnd/>
          </a:ln>
        </p:spPr>
      </p:cxnSp>
      <p:cxnSp>
        <p:nvCxnSpPr>
          <p:cNvPr id="58" name="Straight Connector 297"/>
          <p:cNvCxnSpPr>
            <a:cxnSpLocks noChangeShapeType="1"/>
          </p:cNvCxnSpPr>
          <p:nvPr/>
        </p:nvCxnSpPr>
        <p:spPr bwMode="auto">
          <a:xfrm>
            <a:off x="6299200" y="4479059"/>
            <a:ext cx="120650" cy="82550"/>
          </a:xfrm>
          <a:prstGeom prst="line">
            <a:avLst/>
          </a:prstGeom>
          <a:noFill/>
          <a:ln w="15875">
            <a:solidFill>
              <a:schemeClr val="tx1"/>
            </a:solidFill>
            <a:round/>
            <a:headEnd/>
            <a:tailEnd/>
          </a:ln>
        </p:spPr>
      </p:cxnSp>
      <p:cxnSp>
        <p:nvCxnSpPr>
          <p:cNvPr id="59" name="Straight Connector 298"/>
          <p:cNvCxnSpPr>
            <a:cxnSpLocks noChangeShapeType="1"/>
          </p:cNvCxnSpPr>
          <p:nvPr/>
        </p:nvCxnSpPr>
        <p:spPr bwMode="auto">
          <a:xfrm flipV="1">
            <a:off x="6099175" y="4679084"/>
            <a:ext cx="242888" cy="44450"/>
          </a:xfrm>
          <a:prstGeom prst="line">
            <a:avLst/>
          </a:prstGeom>
          <a:noFill/>
          <a:ln w="15875">
            <a:solidFill>
              <a:schemeClr val="tx1"/>
            </a:solidFill>
            <a:round/>
            <a:headEnd/>
            <a:tailEnd/>
          </a:ln>
        </p:spPr>
      </p:cxnSp>
      <p:cxnSp>
        <p:nvCxnSpPr>
          <p:cNvPr id="60" name="Straight Connector 299"/>
          <p:cNvCxnSpPr>
            <a:cxnSpLocks noChangeShapeType="1"/>
          </p:cNvCxnSpPr>
          <p:nvPr/>
        </p:nvCxnSpPr>
        <p:spPr bwMode="auto">
          <a:xfrm flipV="1">
            <a:off x="5800725" y="4507634"/>
            <a:ext cx="195263" cy="106362"/>
          </a:xfrm>
          <a:prstGeom prst="line">
            <a:avLst/>
          </a:prstGeom>
          <a:noFill/>
          <a:ln w="15875">
            <a:solidFill>
              <a:schemeClr val="tx1"/>
            </a:solidFill>
            <a:round/>
            <a:headEnd/>
            <a:tailEnd/>
          </a:ln>
        </p:spPr>
      </p:cxnSp>
      <p:cxnSp>
        <p:nvCxnSpPr>
          <p:cNvPr id="61" name="Straight Connector 300"/>
          <p:cNvCxnSpPr>
            <a:cxnSpLocks noChangeShapeType="1"/>
            <a:stCxn id="251" idx="6"/>
          </p:cNvCxnSpPr>
          <p:nvPr/>
        </p:nvCxnSpPr>
        <p:spPr bwMode="auto">
          <a:xfrm flipV="1">
            <a:off x="5487988" y="4799734"/>
            <a:ext cx="206375" cy="95250"/>
          </a:xfrm>
          <a:prstGeom prst="line">
            <a:avLst/>
          </a:prstGeom>
          <a:noFill/>
          <a:ln w="15875">
            <a:solidFill>
              <a:schemeClr val="tx1"/>
            </a:solidFill>
            <a:round/>
            <a:headEnd/>
            <a:tailEnd/>
          </a:ln>
        </p:spPr>
      </p:cxnSp>
      <p:cxnSp>
        <p:nvCxnSpPr>
          <p:cNvPr id="62" name="Straight Connector 301"/>
          <p:cNvCxnSpPr>
            <a:cxnSpLocks noChangeShapeType="1"/>
          </p:cNvCxnSpPr>
          <p:nvPr/>
        </p:nvCxnSpPr>
        <p:spPr bwMode="auto">
          <a:xfrm flipV="1">
            <a:off x="6315075" y="4726709"/>
            <a:ext cx="254000" cy="247650"/>
          </a:xfrm>
          <a:prstGeom prst="line">
            <a:avLst/>
          </a:prstGeom>
          <a:noFill/>
          <a:ln w="15875">
            <a:solidFill>
              <a:schemeClr val="tx1"/>
            </a:solidFill>
            <a:round/>
            <a:headEnd/>
            <a:tailEnd/>
          </a:ln>
        </p:spPr>
      </p:cxnSp>
      <p:cxnSp>
        <p:nvCxnSpPr>
          <p:cNvPr id="63" name="Straight Connector 302"/>
          <p:cNvCxnSpPr>
            <a:cxnSpLocks noChangeShapeType="1"/>
          </p:cNvCxnSpPr>
          <p:nvPr/>
        </p:nvCxnSpPr>
        <p:spPr bwMode="auto">
          <a:xfrm flipH="1" flipV="1">
            <a:off x="6778625" y="4706071"/>
            <a:ext cx="358775" cy="120650"/>
          </a:xfrm>
          <a:prstGeom prst="line">
            <a:avLst/>
          </a:prstGeom>
          <a:noFill/>
          <a:ln w="15875">
            <a:solidFill>
              <a:schemeClr val="tx1"/>
            </a:solidFill>
            <a:round/>
            <a:headEnd/>
            <a:tailEnd/>
          </a:ln>
        </p:spPr>
      </p:cxnSp>
      <p:cxnSp>
        <p:nvCxnSpPr>
          <p:cNvPr id="64" name="Straight Connector 303"/>
          <p:cNvCxnSpPr>
            <a:cxnSpLocks noChangeShapeType="1"/>
          </p:cNvCxnSpPr>
          <p:nvPr/>
        </p:nvCxnSpPr>
        <p:spPr bwMode="auto">
          <a:xfrm flipV="1">
            <a:off x="6794500" y="4372696"/>
            <a:ext cx="285750" cy="192088"/>
          </a:xfrm>
          <a:prstGeom prst="line">
            <a:avLst/>
          </a:prstGeom>
          <a:noFill/>
          <a:ln w="15875">
            <a:solidFill>
              <a:schemeClr val="tx1"/>
            </a:solidFill>
            <a:round/>
            <a:headEnd/>
            <a:tailEnd/>
          </a:ln>
        </p:spPr>
      </p:cxnSp>
      <p:cxnSp>
        <p:nvCxnSpPr>
          <p:cNvPr id="65" name="Straight Connector 304"/>
          <p:cNvCxnSpPr>
            <a:cxnSpLocks noChangeShapeType="1"/>
            <a:endCxn id="68" idx="7"/>
          </p:cNvCxnSpPr>
          <p:nvPr/>
        </p:nvCxnSpPr>
        <p:spPr bwMode="auto">
          <a:xfrm flipH="1" flipV="1">
            <a:off x="5749925" y="4245696"/>
            <a:ext cx="227013" cy="85725"/>
          </a:xfrm>
          <a:prstGeom prst="line">
            <a:avLst/>
          </a:prstGeom>
          <a:noFill/>
          <a:ln w="15875">
            <a:solidFill>
              <a:schemeClr val="tx1"/>
            </a:solidFill>
            <a:round/>
            <a:headEnd/>
            <a:tailEnd/>
          </a:ln>
        </p:spPr>
      </p:cxnSp>
      <p:sp>
        <p:nvSpPr>
          <p:cNvPr id="66" name="TextBox 39958"/>
          <p:cNvSpPr txBox="1">
            <a:spLocks noChangeArrowheads="1"/>
          </p:cNvSpPr>
          <p:nvPr/>
        </p:nvSpPr>
        <p:spPr bwMode="auto">
          <a:xfrm>
            <a:off x="4764088" y="4285384"/>
            <a:ext cx="958850" cy="449262"/>
          </a:xfrm>
          <a:prstGeom prst="rect">
            <a:avLst/>
          </a:prstGeom>
          <a:noFill/>
          <a:ln w="9525">
            <a:noFill/>
            <a:miter lim="800000"/>
            <a:headEnd/>
            <a:tailEnd/>
          </a:ln>
        </p:spPr>
        <p:txBody>
          <a:bodyPr wrap="none">
            <a:spAutoFit/>
          </a:bodyPr>
          <a:lstStyle/>
          <a:p>
            <a:r>
              <a:rPr lang="en-US" altLang="zh-CN" i="1"/>
              <a:t>ISP B</a:t>
            </a:r>
          </a:p>
        </p:txBody>
      </p:sp>
      <p:grpSp>
        <p:nvGrpSpPr>
          <p:cNvPr id="67" name="Group 347"/>
          <p:cNvGrpSpPr>
            <a:grpSpLocks/>
          </p:cNvGrpSpPr>
          <p:nvPr/>
        </p:nvGrpSpPr>
        <p:grpSpPr bwMode="auto">
          <a:xfrm>
            <a:off x="5297488" y="4055196"/>
            <a:ext cx="530225" cy="214313"/>
            <a:chOff x="1871277" y="1576300"/>
            <a:chExt cx="1128371" cy="437860"/>
          </a:xfrm>
        </p:grpSpPr>
        <p:sp>
          <p:nvSpPr>
            <p:cNvPr id="68" name="Oval 596"/>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69" name="Rectangle 597"/>
            <p:cNvSpPr/>
            <p:nvPr/>
          </p:nvSpPr>
          <p:spPr bwMode="auto">
            <a:xfrm>
              <a:off x="1871277" y="1738470"/>
              <a:ext cx="1128371" cy="11676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70" name="Oval 59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71" name="Freeform 599"/>
            <p:cNvSpPr/>
            <p:nvPr/>
          </p:nvSpPr>
          <p:spPr bwMode="auto">
            <a:xfrm>
              <a:off x="2158436" y="1673602"/>
              <a:ext cx="550673" cy="1621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72" name="Freeform 60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73" name="Freeform 60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74" name="Freeform 60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75" name="Straight Connector 603"/>
            <p:cNvCxnSpPr>
              <a:cxnSpLocks noChangeShapeType="1"/>
              <a:endCxn id="70"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76" name="Straight Connector 60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77" name="Group 347"/>
          <p:cNvGrpSpPr>
            <a:grpSpLocks/>
          </p:cNvGrpSpPr>
          <p:nvPr/>
        </p:nvGrpSpPr>
        <p:grpSpPr bwMode="auto">
          <a:xfrm>
            <a:off x="6303963" y="4529859"/>
            <a:ext cx="530225" cy="214312"/>
            <a:chOff x="1871277" y="1576300"/>
            <a:chExt cx="1128371" cy="437860"/>
          </a:xfrm>
        </p:grpSpPr>
        <p:sp>
          <p:nvSpPr>
            <p:cNvPr id="78" name="Oval 569"/>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79" name="Rectangle 570"/>
            <p:cNvSpPr/>
            <p:nvPr/>
          </p:nvSpPr>
          <p:spPr bwMode="auto">
            <a:xfrm>
              <a:off x="1871277" y="1738471"/>
              <a:ext cx="1128371" cy="11676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80" name="Oval 571"/>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81" name="Freeform 572"/>
            <p:cNvSpPr/>
            <p:nvPr/>
          </p:nvSpPr>
          <p:spPr bwMode="auto">
            <a:xfrm>
              <a:off x="2158436" y="1673602"/>
              <a:ext cx="550673" cy="1621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82" name="Freeform 573"/>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83" name="Freeform 574"/>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84" name="Freeform 575"/>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85" name="Straight Connector 576"/>
            <p:cNvCxnSpPr>
              <a:cxnSpLocks noChangeShapeType="1"/>
              <a:endCxn id="80"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86" name="Straight Connector 577"/>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87" name="Group 347"/>
          <p:cNvGrpSpPr>
            <a:grpSpLocks/>
          </p:cNvGrpSpPr>
          <p:nvPr/>
        </p:nvGrpSpPr>
        <p:grpSpPr bwMode="auto">
          <a:xfrm>
            <a:off x="5822950" y="4313959"/>
            <a:ext cx="530225" cy="214312"/>
            <a:chOff x="1871277" y="1576300"/>
            <a:chExt cx="1128371" cy="437860"/>
          </a:xfrm>
        </p:grpSpPr>
        <p:sp>
          <p:nvSpPr>
            <p:cNvPr id="88" name="Oval 560"/>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89" name="Rectangle 561"/>
            <p:cNvSpPr/>
            <p:nvPr/>
          </p:nvSpPr>
          <p:spPr bwMode="auto">
            <a:xfrm>
              <a:off x="1871277" y="1738471"/>
              <a:ext cx="1128371" cy="11676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90" name="Oval 562"/>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91" name="Freeform 563"/>
            <p:cNvSpPr/>
            <p:nvPr/>
          </p:nvSpPr>
          <p:spPr bwMode="auto">
            <a:xfrm>
              <a:off x="2158438" y="1673602"/>
              <a:ext cx="550671" cy="1621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92" name="Freeform 564"/>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93" name="Freeform 565"/>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94" name="Freeform 566"/>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95" name="Straight Connector 567"/>
            <p:cNvCxnSpPr>
              <a:cxnSpLocks noChangeShapeType="1"/>
              <a:endCxn id="90"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96" name="Straight Connector 568"/>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97" name="Group 347"/>
          <p:cNvGrpSpPr>
            <a:grpSpLocks/>
          </p:cNvGrpSpPr>
          <p:nvPr/>
        </p:nvGrpSpPr>
        <p:grpSpPr bwMode="auto">
          <a:xfrm>
            <a:off x="5597525" y="4612409"/>
            <a:ext cx="530225" cy="214312"/>
            <a:chOff x="1871277" y="1576300"/>
            <a:chExt cx="1128371" cy="437860"/>
          </a:xfrm>
        </p:grpSpPr>
        <p:sp>
          <p:nvSpPr>
            <p:cNvPr id="98" name="Oval 551"/>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99" name="Rectangle 552"/>
            <p:cNvSpPr/>
            <p:nvPr/>
          </p:nvSpPr>
          <p:spPr bwMode="auto">
            <a:xfrm>
              <a:off x="1871277" y="1738471"/>
              <a:ext cx="1128371" cy="11676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100" name="Oval 553"/>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01" name="Freeform 554"/>
            <p:cNvSpPr/>
            <p:nvPr/>
          </p:nvSpPr>
          <p:spPr bwMode="auto">
            <a:xfrm>
              <a:off x="2158438" y="1673602"/>
              <a:ext cx="550671" cy="1621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02" name="Freeform 555"/>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103" name="Freeform 556"/>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104" name="Freeform 557"/>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105" name="Straight Connector 558"/>
            <p:cNvCxnSpPr>
              <a:cxnSpLocks noChangeShapeType="1"/>
              <a:endCxn id="100"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106" name="Straight Connector 559"/>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sp>
        <p:nvSpPr>
          <p:cNvPr id="107" name="Oval 3"/>
          <p:cNvSpPr>
            <a:spLocks noChangeArrowheads="1"/>
          </p:cNvSpPr>
          <p:nvPr/>
        </p:nvSpPr>
        <p:spPr bwMode="auto">
          <a:xfrm>
            <a:off x="1733550" y="3028084"/>
            <a:ext cx="3475038" cy="1381125"/>
          </a:xfrm>
          <a:prstGeom prst="ellipse">
            <a:avLst/>
          </a:prstGeom>
          <a:solidFill>
            <a:schemeClr val="accent1"/>
          </a:solidFill>
          <a:ln w="9525">
            <a:solidFill>
              <a:schemeClr val="tx1"/>
            </a:solidFill>
            <a:round/>
            <a:headEnd/>
            <a:tailEnd/>
          </a:ln>
        </p:spPr>
        <p:txBody>
          <a:bodyPr/>
          <a:lstStyle/>
          <a:p>
            <a:endParaRPr lang="zh-CN" altLang="zh-CN"/>
          </a:p>
        </p:txBody>
      </p:sp>
      <p:cxnSp>
        <p:nvCxnSpPr>
          <p:cNvPr id="108" name="Straight Connector 10"/>
          <p:cNvCxnSpPr>
            <a:cxnSpLocks noChangeShapeType="1"/>
            <a:stCxn id="302" idx="7"/>
          </p:cNvCxnSpPr>
          <p:nvPr/>
        </p:nvCxnSpPr>
        <p:spPr bwMode="auto">
          <a:xfrm>
            <a:off x="2957513" y="3270971"/>
            <a:ext cx="1146175" cy="73025"/>
          </a:xfrm>
          <a:prstGeom prst="line">
            <a:avLst/>
          </a:prstGeom>
          <a:noFill/>
          <a:ln w="15875">
            <a:solidFill>
              <a:schemeClr val="tx1"/>
            </a:solidFill>
            <a:round/>
            <a:headEnd/>
            <a:tailEnd/>
          </a:ln>
        </p:spPr>
      </p:cxnSp>
      <p:cxnSp>
        <p:nvCxnSpPr>
          <p:cNvPr id="109" name="Straight Connector 297"/>
          <p:cNvCxnSpPr>
            <a:cxnSpLocks noChangeShapeType="1"/>
          </p:cNvCxnSpPr>
          <p:nvPr/>
        </p:nvCxnSpPr>
        <p:spPr bwMode="auto">
          <a:xfrm>
            <a:off x="3551238" y="3571009"/>
            <a:ext cx="130175" cy="84137"/>
          </a:xfrm>
          <a:prstGeom prst="line">
            <a:avLst/>
          </a:prstGeom>
          <a:noFill/>
          <a:ln w="15875">
            <a:solidFill>
              <a:schemeClr val="tx1"/>
            </a:solidFill>
            <a:round/>
            <a:headEnd/>
            <a:tailEnd/>
          </a:ln>
        </p:spPr>
      </p:cxnSp>
      <p:cxnSp>
        <p:nvCxnSpPr>
          <p:cNvPr id="110" name="Straight Connector 298"/>
          <p:cNvCxnSpPr>
            <a:cxnSpLocks noChangeShapeType="1"/>
          </p:cNvCxnSpPr>
          <p:nvPr/>
        </p:nvCxnSpPr>
        <p:spPr bwMode="auto">
          <a:xfrm flipV="1">
            <a:off x="3335338" y="3775796"/>
            <a:ext cx="263525" cy="46038"/>
          </a:xfrm>
          <a:prstGeom prst="line">
            <a:avLst/>
          </a:prstGeom>
          <a:noFill/>
          <a:ln w="15875">
            <a:solidFill>
              <a:schemeClr val="tx1"/>
            </a:solidFill>
            <a:round/>
            <a:headEnd/>
            <a:tailEnd/>
          </a:ln>
        </p:spPr>
      </p:cxnSp>
      <p:cxnSp>
        <p:nvCxnSpPr>
          <p:cNvPr id="111" name="Straight Connector 299"/>
          <p:cNvCxnSpPr>
            <a:cxnSpLocks noChangeShapeType="1"/>
          </p:cNvCxnSpPr>
          <p:nvPr/>
        </p:nvCxnSpPr>
        <p:spPr bwMode="auto">
          <a:xfrm flipV="1">
            <a:off x="3014663" y="3599584"/>
            <a:ext cx="209550" cy="109537"/>
          </a:xfrm>
          <a:prstGeom prst="line">
            <a:avLst/>
          </a:prstGeom>
          <a:noFill/>
          <a:ln w="15875">
            <a:solidFill>
              <a:schemeClr val="tx1"/>
            </a:solidFill>
            <a:round/>
            <a:headEnd/>
            <a:tailEnd/>
          </a:ln>
        </p:spPr>
      </p:cxnSp>
      <p:cxnSp>
        <p:nvCxnSpPr>
          <p:cNvPr id="112" name="Straight Connector 300"/>
          <p:cNvCxnSpPr>
            <a:cxnSpLocks noChangeShapeType="1"/>
            <a:stCxn id="171" idx="6"/>
          </p:cNvCxnSpPr>
          <p:nvPr/>
        </p:nvCxnSpPr>
        <p:spPr bwMode="auto">
          <a:xfrm flipV="1">
            <a:off x="2676525" y="3899621"/>
            <a:ext cx="222250" cy="98425"/>
          </a:xfrm>
          <a:prstGeom prst="line">
            <a:avLst/>
          </a:prstGeom>
          <a:noFill/>
          <a:ln w="15875">
            <a:solidFill>
              <a:schemeClr val="tx1"/>
            </a:solidFill>
            <a:round/>
            <a:headEnd/>
            <a:tailEnd/>
          </a:ln>
        </p:spPr>
      </p:cxnSp>
      <p:cxnSp>
        <p:nvCxnSpPr>
          <p:cNvPr id="113" name="Straight Connector 301"/>
          <p:cNvCxnSpPr>
            <a:cxnSpLocks noChangeShapeType="1"/>
          </p:cNvCxnSpPr>
          <p:nvPr/>
        </p:nvCxnSpPr>
        <p:spPr bwMode="auto">
          <a:xfrm flipV="1">
            <a:off x="3568700" y="3825009"/>
            <a:ext cx="273050" cy="254000"/>
          </a:xfrm>
          <a:prstGeom prst="line">
            <a:avLst/>
          </a:prstGeom>
          <a:noFill/>
          <a:ln w="15875">
            <a:solidFill>
              <a:schemeClr val="tx1"/>
            </a:solidFill>
            <a:round/>
            <a:headEnd/>
            <a:tailEnd/>
          </a:ln>
        </p:spPr>
      </p:cxnSp>
      <p:cxnSp>
        <p:nvCxnSpPr>
          <p:cNvPr id="114" name="Straight Connector 302"/>
          <p:cNvCxnSpPr>
            <a:cxnSpLocks noChangeShapeType="1"/>
          </p:cNvCxnSpPr>
          <p:nvPr/>
        </p:nvCxnSpPr>
        <p:spPr bwMode="auto">
          <a:xfrm flipH="1" flipV="1">
            <a:off x="4100513" y="3810721"/>
            <a:ext cx="387350" cy="125413"/>
          </a:xfrm>
          <a:prstGeom prst="line">
            <a:avLst/>
          </a:prstGeom>
          <a:noFill/>
          <a:ln w="15875">
            <a:solidFill>
              <a:schemeClr val="tx1"/>
            </a:solidFill>
            <a:round/>
            <a:headEnd/>
            <a:tailEnd/>
          </a:ln>
        </p:spPr>
      </p:cxnSp>
      <p:cxnSp>
        <p:nvCxnSpPr>
          <p:cNvPr id="115" name="Straight Connector 303"/>
          <p:cNvCxnSpPr>
            <a:cxnSpLocks noChangeShapeType="1"/>
          </p:cNvCxnSpPr>
          <p:nvPr/>
        </p:nvCxnSpPr>
        <p:spPr bwMode="auto">
          <a:xfrm flipV="1">
            <a:off x="4086225" y="3461471"/>
            <a:ext cx="307975" cy="198438"/>
          </a:xfrm>
          <a:prstGeom prst="line">
            <a:avLst/>
          </a:prstGeom>
          <a:noFill/>
          <a:ln w="15875">
            <a:solidFill>
              <a:schemeClr val="tx1"/>
            </a:solidFill>
            <a:round/>
            <a:headEnd/>
            <a:tailEnd/>
          </a:ln>
        </p:spPr>
      </p:cxnSp>
      <p:cxnSp>
        <p:nvCxnSpPr>
          <p:cNvPr id="116" name="Straight Connector 304"/>
          <p:cNvCxnSpPr>
            <a:cxnSpLocks noChangeShapeType="1"/>
            <a:endCxn id="300" idx="7"/>
          </p:cNvCxnSpPr>
          <p:nvPr/>
        </p:nvCxnSpPr>
        <p:spPr bwMode="auto">
          <a:xfrm flipH="1" flipV="1">
            <a:off x="2959100" y="3331296"/>
            <a:ext cx="246063" cy="87313"/>
          </a:xfrm>
          <a:prstGeom prst="line">
            <a:avLst/>
          </a:prstGeom>
          <a:noFill/>
          <a:ln w="15875">
            <a:solidFill>
              <a:schemeClr val="tx1"/>
            </a:solidFill>
            <a:round/>
            <a:headEnd/>
            <a:tailEnd/>
          </a:ln>
        </p:spPr>
      </p:cxnSp>
      <p:sp>
        <p:nvSpPr>
          <p:cNvPr id="117" name="TextBox 39958"/>
          <p:cNvSpPr txBox="1">
            <a:spLocks noChangeArrowheads="1"/>
          </p:cNvSpPr>
          <p:nvPr/>
        </p:nvSpPr>
        <p:spPr bwMode="auto">
          <a:xfrm>
            <a:off x="1893888" y="3372571"/>
            <a:ext cx="1030287" cy="436563"/>
          </a:xfrm>
          <a:prstGeom prst="rect">
            <a:avLst/>
          </a:prstGeom>
          <a:noFill/>
          <a:ln w="9525">
            <a:noFill/>
            <a:miter lim="800000"/>
            <a:headEnd/>
            <a:tailEnd/>
          </a:ln>
        </p:spPr>
        <p:txBody>
          <a:bodyPr wrap="none">
            <a:spAutoFit/>
          </a:bodyPr>
          <a:lstStyle/>
          <a:p>
            <a:r>
              <a:rPr lang="en-US" altLang="zh-CN" i="1"/>
              <a:t>ISP A</a:t>
            </a:r>
          </a:p>
        </p:txBody>
      </p:sp>
      <p:grpSp>
        <p:nvGrpSpPr>
          <p:cNvPr id="118" name="Group 347"/>
          <p:cNvGrpSpPr>
            <a:grpSpLocks/>
          </p:cNvGrpSpPr>
          <p:nvPr/>
        </p:nvGrpSpPr>
        <p:grpSpPr bwMode="auto">
          <a:xfrm>
            <a:off x="4360863" y="3864696"/>
            <a:ext cx="573087" cy="220663"/>
            <a:chOff x="1871277" y="1576300"/>
            <a:chExt cx="1128371" cy="437860"/>
          </a:xfrm>
        </p:grpSpPr>
        <p:sp>
          <p:nvSpPr>
            <p:cNvPr id="119" name="Oval 394"/>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20" name="Rectangle 395"/>
            <p:cNvSpPr/>
            <p:nvPr/>
          </p:nvSpPr>
          <p:spPr bwMode="auto">
            <a:xfrm>
              <a:off x="1871277" y="1740103"/>
              <a:ext cx="1128371" cy="11655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121" name="Oval 396"/>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22" name="Freeform 397"/>
            <p:cNvSpPr/>
            <p:nvPr/>
          </p:nvSpPr>
          <p:spPr bwMode="auto">
            <a:xfrm>
              <a:off x="2158840" y="1673953"/>
              <a:ext cx="550120" cy="16065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23" name="Freeform 398"/>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124" name="Freeform 399"/>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125" name="Freeform 400"/>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126" name="Straight Connector 401"/>
            <p:cNvCxnSpPr>
              <a:cxnSpLocks noChangeShapeType="1"/>
              <a:endCxn id="121"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127" name="Straight Connector 402"/>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128" name="Group 347"/>
          <p:cNvGrpSpPr>
            <a:grpSpLocks/>
          </p:cNvGrpSpPr>
          <p:nvPr/>
        </p:nvGrpSpPr>
        <p:grpSpPr bwMode="auto">
          <a:xfrm>
            <a:off x="3557588" y="3623396"/>
            <a:ext cx="571500" cy="220663"/>
            <a:chOff x="1871277" y="1576300"/>
            <a:chExt cx="1128371" cy="437860"/>
          </a:xfrm>
        </p:grpSpPr>
        <p:sp>
          <p:nvSpPr>
            <p:cNvPr id="129" name="Oval 385"/>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30" name="Rectangle 386"/>
            <p:cNvSpPr/>
            <p:nvPr/>
          </p:nvSpPr>
          <p:spPr bwMode="auto">
            <a:xfrm>
              <a:off x="1871277" y="1740103"/>
              <a:ext cx="1128371" cy="11655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131" name="Oval 387"/>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32" name="Freeform 388"/>
            <p:cNvSpPr/>
            <p:nvPr/>
          </p:nvSpPr>
          <p:spPr bwMode="auto">
            <a:xfrm>
              <a:off x="2159638" y="1673953"/>
              <a:ext cx="548513" cy="16065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33" name="Freeform 389"/>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134" name="Freeform 390"/>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135" name="Freeform 391"/>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136" name="Straight Connector 392"/>
            <p:cNvCxnSpPr>
              <a:cxnSpLocks noChangeShapeType="1"/>
              <a:endCxn id="131"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137" name="Straight Connector 393"/>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138" name="Group 347"/>
          <p:cNvGrpSpPr>
            <a:grpSpLocks/>
          </p:cNvGrpSpPr>
          <p:nvPr/>
        </p:nvGrpSpPr>
        <p:grpSpPr bwMode="auto">
          <a:xfrm>
            <a:off x="3036888" y="3401146"/>
            <a:ext cx="573087" cy="219075"/>
            <a:chOff x="1871277" y="1576300"/>
            <a:chExt cx="1128371" cy="437860"/>
          </a:xfrm>
        </p:grpSpPr>
        <p:sp>
          <p:nvSpPr>
            <p:cNvPr id="139" name="Oval 376"/>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40" name="Rectangle 377"/>
            <p:cNvSpPr/>
            <p:nvPr/>
          </p:nvSpPr>
          <p:spPr bwMode="auto">
            <a:xfrm>
              <a:off x="1871277" y="1738119"/>
              <a:ext cx="1128371" cy="11739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141" name="Oval 37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42" name="Freeform 379"/>
            <p:cNvSpPr/>
            <p:nvPr/>
          </p:nvSpPr>
          <p:spPr bwMode="auto">
            <a:xfrm>
              <a:off x="2158840" y="1674661"/>
              <a:ext cx="550120" cy="15864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43" name="Freeform 38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144" name="Freeform 38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145" name="Freeform 38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146" name="Straight Connector 383"/>
            <p:cNvCxnSpPr>
              <a:cxnSpLocks noChangeShapeType="1"/>
              <a:endCxn id="141"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147" name="Straight Connector 38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148" name="Group 347"/>
          <p:cNvGrpSpPr>
            <a:grpSpLocks/>
          </p:cNvGrpSpPr>
          <p:nvPr/>
        </p:nvGrpSpPr>
        <p:grpSpPr bwMode="auto">
          <a:xfrm>
            <a:off x="2794000" y="3707534"/>
            <a:ext cx="573088" cy="219075"/>
            <a:chOff x="1871277" y="1576300"/>
            <a:chExt cx="1128371" cy="437860"/>
          </a:xfrm>
        </p:grpSpPr>
        <p:sp>
          <p:nvSpPr>
            <p:cNvPr id="149" name="Oval 367"/>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50" name="Rectangle 368"/>
            <p:cNvSpPr/>
            <p:nvPr/>
          </p:nvSpPr>
          <p:spPr bwMode="auto">
            <a:xfrm>
              <a:off x="1871277" y="1738117"/>
              <a:ext cx="1128371" cy="117398"/>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151" name="Oval 36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52" name="Freeform 370"/>
            <p:cNvSpPr/>
            <p:nvPr/>
          </p:nvSpPr>
          <p:spPr bwMode="auto">
            <a:xfrm>
              <a:off x="2158839" y="1674659"/>
              <a:ext cx="550119" cy="15864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53" name="Freeform 37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154" name="Freeform 37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155" name="Freeform 37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156" name="Straight Connector 374"/>
            <p:cNvCxnSpPr>
              <a:cxnSpLocks noChangeShapeType="1"/>
              <a:endCxn id="151"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157" name="Straight Connector 37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158" name="Group 347"/>
          <p:cNvGrpSpPr>
            <a:grpSpLocks/>
          </p:cNvGrpSpPr>
          <p:nvPr/>
        </p:nvGrpSpPr>
        <p:grpSpPr bwMode="auto">
          <a:xfrm>
            <a:off x="3341688" y="4061546"/>
            <a:ext cx="573087" cy="220663"/>
            <a:chOff x="1871277" y="1576300"/>
            <a:chExt cx="1128371" cy="437860"/>
          </a:xfrm>
        </p:grpSpPr>
        <p:sp>
          <p:nvSpPr>
            <p:cNvPr id="159" name="Oval 358"/>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60" name="Rectangle 359"/>
            <p:cNvSpPr/>
            <p:nvPr/>
          </p:nvSpPr>
          <p:spPr bwMode="auto">
            <a:xfrm>
              <a:off x="1871277" y="1740103"/>
              <a:ext cx="1128371" cy="11655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161" name="Oval 360"/>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62" name="Freeform 361"/>
            <p:cNvSpPr/>
            <p:nvPr/>
          </p:nvSpPr>
          <p:spPr bwMode="auto">
            <a:xfrm>
              <a:off x="2158840" y="1673953"/>
              <a:ext cx="550120" cy="16065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63" name="Freeform 362"/>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164" name="Freeform 363"/>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165" name="Freeform 364"/>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166" name="Straight Connector 365"/>
            <p:cNvCxnSpPr>
              <a:cxnSpLocks noChangeShapeType="1"/>
              <a:endCxn id="161"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167" name="Straight Connector 366"/>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168" name="Group 347"/>
          <p:cNvGrpSpPr>
            <a:grpSpLocks/>
          </p:cNvGrpSpPr>
          <p:nvPr/>
        </p:nvGrpSpPr>
        <p:grpSpPr bwMode="auto">
          <a:xfrm>
            <a:off x="2105025" y="3917084"/>
            <a:ext cx="573088" cy="220662"/>
            <a:chOff x="1871277" y="1576300"/>
            <a:chExt cx="1128371" cy="437860"/>
          </a:xfrm>
        </p:grpSpPr>
        <p:sp>
          <p:nvSpPr>
            <p:cNvPr id="169" name="Oval 349"/>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70" name="Rectangle 350"/>
            <p:cNvSpPr/>
            <p:nvPr/>
          </p:nvSpPr>
          <p:spPr bwMode="auto">
            <a:xfrm>
              <a:off x="1871277" y="1740104"/>
              <a:ext cx="1128371" cy="11655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171" name="Oval 351"/>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72" name="Freeform 352"/>
            <p:cNvSpPr/>
            <p:nvPr/>
          </p:nvSpPr>
          <p:spPr bwMode="auto">
            <a:xfrm>
              <a:off x="2158839" y="1673951"/>
              <a:ext cx="550119" cy="16065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73" name="Freeform 353"/>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174" name="Freeform 354"/>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175" name="Freeform 355"/>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176" name="Straight Connector 356"/>
            <p:cNvCxnSpPr>
              <a:cxnSpLocks noChangeShapeType="1"/>
              <a:endCxn id="171"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177" name="Straight Connector 357"/>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178" name="Group 2"/>
          <p:cNvGrpSpPr>
            <a:grpSpLocks/>
          </p:cNvGrpSpPr>
          <p:nvPr/>
        </p:nvGrpSpPr>
        <p:grpSpPr bwMode="auto">
          <a:xfrm>
            <a:off x="1825625" y="2543896"/>
            <a:ext cx="647700" cy="417513"/>
            <a:chOff x="3053396" y="4304255"/>
            <a:chExt cx="648422" cy="418253"/>
          </a:xfrm>
        </p:grpSpPr>
        <p:sp>
          <p:nvSpPr>
            <p:cNvPr id="179"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p>
          </p:txBody>
        </p:sp>
        <p:sp>
          <p:nvSpPr>
            <p:cNvPr id="180" name="TextBox 1"/>
            <p:cNvSpPr txBox="1">
              <a:spLocks noChangeArrowheads="1"/>
            </p:cNvSpPr>
            <p:nvPr/>
          </p:nvSpPr>
          <p:spPr bwMode="auto">
            <a:xfrm>
              <a:off x="3118029" y="4323258"/>
              <a:ext cx="583789" cy="353088"/>
            </a:xfrm>
            <a:prstGeom prst="rect">
              <a:avLst/>
            </a:prstGeom>
            <a:noFill/>
            <a:ln w="9525">
              <a:noFill/>
              <a:miter lim="800000"/>
              <a:headEnd/>
              <a:tailEnd/>
            </a:ln>
          </p:spPr>
          <p:txBody>
            <a:bodyPr wrap="none">
              <a:spAutoFit/>
            </a:bodyPr>
            <a:lstStyle/>
            <a:p>
              <a:pPr algn="ctr">
                <a:lnSpc>
                  <a:spcPts val="1000"/>
                </a:lnSpc>
              </a:pPr>
              <a:r>
                <a:rPr lang="en-US" altLang="zh-CN" sz="1000"/>
                <a:t>access</a:t>
              </a:r>
            </a:p>
            <a:p>
              <a:pPr algn="ctr">
                <a:lnSpc>
                  <a:spcPts val="1000"/>
                </a:lnSpc>
              </a:pPr>
              <a:r>
                <a:rPr lang="en-US" altLang="zh-CN" sz="1000"/>
                <a:t>net</a:t>
              </a:r>
            </a:p>
          </p:txBody>
        </p:sp>
      </p:grpSp>
      <p:grpSp>
        <p:nvGrpSpPr>
          <p:cNvPr id="181" name="Group 135"/>
          <p:cNvGrpSpPr>
            <a:grpSpLocks/>
          </p:cNvGrpSpPr>
          <p:nvPr/>
        </p:nvGrpSpPr>
        <p:grpSpPr bwMode="auto">
          <a:xfrm>
            <a:off x="6334125" y="2797896"/>
            <a:ext cx="649288" cy="417513"/>
            <a:chOff x="3053396" y="4304255"/>
            <a:chExt cx="648422" cy="418253"/>
          </a:xfrm>
        </p:grpSpPr>
        <p:sp>
          <p:nvSpPr>
            <p:cNvPr id="182"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p>
          </p:txBody>
        </p:sp>
        <p:sp>
          <p:nvSpPr>
            <p:cNvPr id="183" name="TextBox 137"/>
            <p:cNvSpPr txBox="1">
              <a:spLocks noChangeArrowheads="1"/>
            </p:cNvSpPr>
            <p:nvPr/>
          </p:nvSpPr>
          <p:spPr bwMode="auto">
            <a:xfrm>
              <a:off x="3118029" y="4323258"/>
              <a:ext cx="583789" cy="353088"/>
            </a:xfrm>
            <a:prstGeom prst="rect">
              <a:avLst/>
            </a:prstGeom>
            <a:noFill/>
            <a:ln w="9525">
              <a:noFill/>
              <a:miter lim="800000"/>
              <a:headEnd/>
              <a:tailEnd/>
            </a:ln>
          </p:spPr>
          <p:txBody>
            <a:bodyPr wrap="none">
              <a:spAutoFit/>
            </a:bodyPr>
            <a:lstStyle/>
            <a:p>
              <a:pPr algn="ctr">
                <a:lnSpc>
                  <a:spcPts val="1000"/>
                </a:lnSpc>
              </a:pPr>
              <a:r>
                <a:rPr lang="en-US" altLang="zh-CN" sz="1000"/>
                <a:t>access</a:t>
              </a:r>
            </a:p>
            <a:p>
              <a:pPr algn="ctr">
                <a:lnSpc>
                  <a:spcPts val="1000"/>
                </a:lnSpc>
              </a:pPr>
              <a:r>
                <a:rPr lang="en-US" altLang="zh-CN" sz="1000"/>
                <a:t>net</a:t>
              </a:r>
            </a:p>
          </p:txBody>
        </p:sp>
      </p:grpSp>
      <p:grpSp>
        <p:nvGrpSpPr>
          <p:cNvPr id="184" name="Group 138"/>
          <p:cNvGrpSpPr>
            <a:grpSpLocks/>
          </p:cNvGrpSpPr>
          <p:nvPr/>
        </p:nvGrpSpPr>
        <p:grpSpPr bwMode="auto">
          <a:xfrm>
            <a:off x="1241425" y="5655396"/>
            <a:ext cx="647700" cy="417513"/>
            <a:chOff x="3053396" y="4304255"/>
            <a:chExt cx="648422" cy="418253"/>
          </a:xfrm>
        </p:grpSpPr>
        <p:sp>
          <p:nvSpPr>
            <p:cNvPr id="185"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p>
          </p:txBody>
        </p:sp>
        <p:sp>
          <p:nvSpPr>
            <p:cNvPr id="186" name="TextBox 140"/>
            <p:cNvSpPr txBox="1">
              <a:spLocks noChangeArrowheads="1"/>
            </p:cNvSpPr>
            <p:nvPr/>
          </p:nvSpPr>
          <p:spPr bwMode="auto">
            <a:xfrm>
              <a:off x="3118029" y="4323258"/>
              <a:ext cx="583789" cy="353088"/>
            </a:xfrm>
            <a:prstGeom prst="rect">
              <a:avLst/>
            </a:prstGeom>
            <a:noFill/>
            <a:ln w="9525">
              <a:noFill/>
              <a:miter lim="800000"/>
              <a:headEnd/>
              <a:tailEnd/>
            </a:ln>
          </p:spPr>
          <p:txBody>
            <a:bodyPr wrap="none">
              <a:spAutoFit/>
            </a:bodyPr>
            <a:lstStyle/>
            <a:p>
              <a:pPr algn="ctr">
                <a:lnSpc>
                  <a:spcPts val="1000"/>
                </a:lnSpc>
              </a:pPr>
              <a:r>
                <a:rPr lang="en-US" altLang="zh-CN" sz="1000"/>
                <a:t>access</a:t>
              </a:r>
            </a:p>
            <a:p>
              <a:pPr algn="ctr">
                <a:lnSpc>
                  <a:spcPts val="1000"/>
                </a:lnSpc>
              </a:pPr>
              <a:r>
                <a:rPr lang="en-US" altLang="zh-CN" sz="1000"/>
                <a:t>net</a:t>
              </a:r>
            </a:p>
          </p:txBody>
        </p:sp>
      </p:grpSp>
      <p:grpSp>
        <p:nvGrpSpPr>
          <p:cNvPr id="187" name="Group 141"/>
          <p:cNvGrpSpPr>
            <a:grpSpLocks/>
          </p:cNvGrpSpPr>
          <p:nvPr/>
        </p:nvGrpSpPr>
        <p:grpSpPr bwMode="auto">
          <a:xfrm>
            <a:off x="822325" y="5033096"/>
            <a:ext cx="647700" cy="417513"/>
            <a:chOff x="3053396" y="4304255"/>
            <a:chExt cx="648422" cy="418253"/>
          </a:xfrm>
        </p:grpSpPr>
        <p:sp>
          <p:nvSpPr>
            <p:cNvPr id="188"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p>
          </p:txBody>
        </p:sp>
        <p:sp>
          <p:nvSpPr>
            <p:cNvPr id="189" name="TextBox 143"/>
            <p:cNvSpPr txBox="1">
              <a:spLocks noChangeArrowheads="1"/>
            </p:cNvSpPr>
            <p:nvPr/>
          </p:nvSpPr>
          <p:spPr bwMode="auto">
            <a:xfrm>
              <a:off x="3118029" y="4323258"/>
              <a:ext cx="583789" cy="353088"/>
            </a:xfrm>
            <a:prstGeom prst="rect">
              <a:avLst/>
            </a:prstGeom>
            <a:noFill/>
            <a:ln w="9525">
              <a:noFill/>
              <a:miter lim="800000"/>
              <a:headEnd/>
              <a:tailEnd/>
            </a:ln>
          </p:spPr>
          <p:txBody>
            <a:bodyPr wrap="none">
              <a:spAutoFit/>
            </a:bodyPr>
            <a:lstStyle/>
            <a:p>
              <a:pPr algn="ctr">
                <a:lnSpc>
                  <a:spcPts val="1000"/>
                </a:lnSpc>
              </a:pPr>
              <a:r>
                <a:rPr lang="en-US" altLang="zh-CN" sz="1000"/>
                <a:t>access</a:t>
              </a:r>
            </a:p>
            <a:p>
              <a:pPr algn="ctr">
                <a:lnSpc>
                  <a:spcPts val="1000"/>
                </a:lnSpc>
              </a:pPr>
              <a:r>
                <a:rPr lang="en-US" altLang="zh-CN" sz="1000"/>
                <a:t>net</a:t>
              </a:r>
            </a:p>
          </p:txBody>
        </p:sp>
      </p:grpSp>
      <p:grpSp>
        <p:nvGrpSpPr>
          <p:cNvPr id="190" name="Group 147"/>
          <p:cNvGrpSpPr>
            <a:grpSpLocks/>
          </p:cNvGrpSpPr>
          <p:nvPr/>
        </p:nvGrpSpPr>
        <p:grpSpPr bwMode="auto">
          <a:xfrm>
            <a:off x="7083425" y="3229696"/>
            <a:ext cx="649288" cy="417513"/>
            <a:chOff x="3053396" y="4304255"/>
            <a:chExt cx="648422" cy="418253"/>
          </a:xfrm>
        </p:grpSpPr>
        <p:sp>
          <p:nvSpPr>
            <p:cNvPr id="191"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p>
          </p:txBody>
        </p:sp>
        <p:sp>
          <p:nvSpPr>
            <p:cNvPr id="192" name="TextBox 149"/>
            <p:cNvSpPr txBox="1">
              <a:spLocks noChangeArrowheads="1"/>
            </p:cNvSpPr>
            <p:nvPr/>
          </p:nvSpPr>
          <p:spPr bwMode="auto">
            <a:xfrm>
              <a:off x="3118029" y="4323258"/>
              <a:ext cx="583789" cy="353088"/>
            </a:xfrm>
            <a:prstGeom prst="rect">
              <a:avLst/>
            </a:prstGeom>
            <a:noFill/>
            <a:ln w="9525">
              <a:noFill/>
              <a:miter lim="800000"/>
              <a:headEnd/>
              <a:tailEnd/>
            </a:ln>
          </p:spPr>
          <p:txBody>
            <a:bodyPr wrap="none">
              <a:spAutoFit/>
            </a:bodyPr>
            <a:lstStyle/>
            <a:p>
              <a:pPr algn="ctr">
                <a:lnSpc>
                  <a:spcPts val="1000"/>
                </a:lnSpc>
              </a:pPr>
              <a:r>
                <a:rPr lang="en-US" altLang="zh-CN" sz="1000"/>
                <a:t>access</a:t>
              </a:r>
            </a:p>
            <a:p>
              <a:pPr algn="ctr">
                <a:lnSpc>
                  <a:spcPts val="1000"/>
                </a:lnSpc>
              </a:pPr>
              <a:r>
                <a:rPr lang="en-US" altLang="zh-CN" sz="1000"/>
                <a:t>net</a:t>
              </a:r>
            </a:p>
          </p:txBody>
        </p:sp>
      </p:grpSp>
      <p:grpSp>
        <p:nvGrpSpPr>
          <p:cNvPr id="193" name="Group 150"/>
          <p:cNvGrpSpPr>
            <a:grpSpLocks/>
          </p:cNvGrpSpPr>
          <p:nvPr/>
        </p:nvGrpSpPr>
        <p:grpSpPr bwMode="auto">
          <a:xfrm>
            <a:off x="3425825" y="2302596"/>
            <a:ext cx="649288" cy="417513"/>
            <a:chOff x="3053396" y="4304255"/>
            <a:chExt cx="648422" cy="418253"/>
          </a:xfrm>
        </p:grpSpPr>
        <p:sp>
          <p:nvSpPr>
            <p:cNvPr id="194"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p>
          </p:txBody>
        </p:sp>
        <p:sp>
          <p:nvSpPr>
            <p:cNvPr id="195" name="TextBox 152"/>
            <p:cNvSpPr txBox="1">
              <a:spLocks noChangeArrowheads="1"/>
            </p:cNvSpPr>
            <p:nvPr/>
          </p:nvSpPr>
          <p:spPr bwMode="auto">
            <a:xfrm>
              <a:off x="3118029" y="4323258"/>
              <a:ext cx="583789" cy="353088"/>
            </a:xfrm>
            <a:prstGeom prst="rect">
              <a:avLst/>
            </a:prstGeom>
            <a:noFill/>
            <a:ln w="9525">
              <a:noFill/>
              <a:miter lim="800000"/>
              <a:headEnd/>
              <a:tailEnd/>
            </a:ln>
          </p:spPr>
          <p:txBody>
            <a:bodyPr wrap="none">
              <a:spAutoFit/>
            </a:bodyPr>
            <a:lstStyle/>
            <a:p>
              <a:pPr algn="ctr">
                <a:lnSpc>
                  <a:spcPts val="1000"/>
                </a:lnSpc>
              </a:pPr>
              <a:r>
                <a:rPr lang="en-US" altLang="zh-CN" sz="1000"/>
                <a:t>access</a:t>
              </a:r>
            </a:p>
            <a:p>
              <a:pPr algn="ctr">
                <a:lnSpc>
                  <a:spcPts val="1000"/>
                </a:lnSpc>
              </a:pPr>
              <a:r>
                <a:rPr lang="en-US" altLang="zh-CN" sz="1000"/>
                <a:t>net</a:t>
              </a:r>
            </a:p>
          </p:txBody>
        </p:sp>
      </p:grpSp>
      <p:grpSp>
        <p:nvGrpSpPr>
          <p:cNvPr id="196" name="Group 156"/>
          <p:cNvGrpSpPr>
            <a:grpSpLocks/>
          </p:cNvGrpSpPr>
          <p:nvPr/>
        </p:nvGrpSpPr>
        <p:grpSpPr bwMode="auto">
          <a:xfrm>
            <a:off x="4340225" y="2277196"/>
            <a:ext cx="649288" cy="417513"/>
            <a:chOff x="3053396" y="4304255"/>
            <a:chExt cx="648422" cy="418253"/>
          </a:xfrm>
        </p:grpSpPr>
        <p:sp>
          <p:nvSpPr>
            <p:cNvPr id="197"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p>
          </p:txBody>
        </p:sp>
        <p:sp>
          <p:nvSpPr>
            <p:cNvPr id="198" name="TextBox 158"/>
            <p:cNvSpPr txBox="1">
              <a:spLocks noChangeArrowheads="1"/>
            </p:cNvSpPr>
            <p:nvPr/>
          </p:nvSpPr>
          <p:spPr bwMode="auto">
            <a:xfrm>
              <a:off x="3118029" y="4323258"/>
              <a:ext cx="583789" cy="353088"/>
            </a:xfrm>
            <a:prstGeom prst="rect">
              <a:avLst/>
            </a:prstGeom>
            <a:noFill/>
            <a:ln w="9525">
              <a:noFill/>
              <a:miter lim="800000"/>
              <a:headEnd/>
              <a:tailEnd/>
            </a:ln>
          </p:spPr>
          <p:txBody>
            <a:bodyPr wrap="none">
              <a:spAutoFit/>
            </a:bodyPr>
            <a:lstStyle/>
            <a:p>
              <a:pPr algn="ctr">
                <a:lnSpc>
                  <a:spcPts val="1000"/>
                </a:lnSpc>
              </a:pPr>
              <a:r>
                <a:rPr lang="en-US" altLang="zh-CN" sz="1000"/>
                <a:t>access</a:t>
              </a:r>
            </a:p>
            <a:p>
              <a:pPr algn="ctr">
                <a:lnSpc>
                  <a:spcPts val="1000"/>
                </a:lnSpc>
              </a:pPr>
              <a:r>
                <a:rPr lang="en-US" altLang="zh-CN" sz="1000"/>
                <a:t>net</a:t>
              </a:r>
            </a:p>
          </p:txBody>
        </p:sp>
      </p:grpSp>
      <p:grpSp>
        <p:nvGrpSpPr>
          <p:cNvPr id="199" name="Group 160"/>
          <p:cNvGrpSpPr>
            <a:grpSpLocks/>
          </p:cNvGrpSpPr>
          <p:nvPr/>
        </p:nvGrpSpPr>
        <p:grpSpPr bwMode="auto">
          <a:xfrm>
            <a:off x="7400925" y="5909396"/>
            <a:ext cx="649288" cy="417513"/>
            <a:chOff x="3053396" y="4304255"/>
            <a:chExt cx="648422" cy="418253"/>
          </a:xfrm>
        </p:grpSpPr>
        <p:sp>
          <p:nvSpPr>
            <p:cNvPr id="200"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p>
          </p:txBody>
        </p:sp>
        <p:sp>
          <p:nvSpPr>
            <p:cNvPr id="201" name="TextBox 162"/>
            <p:cNvSpPr txBox="1">
              <a:spLocks noChangeArrowheads="1"/>
            </p:cNvSpPr>
            <p:nvPr/>
          </p:nvSpPr>
          <p:spPr bwMode="auto">
            <a:xfrm>
              <a:off x="3118029" y="4323258"/>
              <a:ext cx="583789" cy="353088"/>
            </a:xfrm>
            <a:prstGeom prst="rect">
              <a:avLst/>
            </a:prstGeom>
            <a:noFill/>
            <a:ln w="9525">
              <a:noFill/>
              <a:miter lim="800000"/>
              <a:headEnd/>
              <a:tailEnd/>
            </a:ln>
          </p:spPr>
          <p:txBody>
            <a:bodyPr wrap="none">
              <a:spAutoFit/>
            </a:bodyPr>
            <a:lstStyle/>
            <a:p>
              <a:pPr algn="ctr">
                <a:lnSpc>
                  <a:spcPts val="1000"/>
                </a:lnSpc>
              </a:pPr>
              <a:r>
                <a:rPr lang="en-US" altLang="zh-CN" sz="1000"/>
                <a:t>access</a:t>
              </a:r>
            </a:p>
            <a:p>
              <a:pPr algn="ctr">
                <a:lnSpc>
                  <a:spcPts val="1000"/>
                </a:lnSpc>
              </a:pPr>
              <a:r>
                <a:rPr lang="en-US" altLang="zh-CN" sz="1000"/>
                <a:t>net</a:t>
              </a:r>
            </a:p>
          </p:txBody>
        </p:sp>
      </p:grpSp>
      <p:grpSp>
        <p:nvGrpSpPr>
          <p:cNvPr id="202" name="Group 163"/>
          <p:cNvGrpSpPr>
            <a:grpSpLocks/>
          </p:cNvGrpSpPr>
          <p:nvPr/>
        </p:nvGrpSpPr>
        <p:grpSpPr bwMode="auto">
          <a:xfrm>
            <a:off x="8239125" y="5261696"/>
            <a:ext cx="649288" cy="417513"/>
            <a:chOff x="3053396" y="4304255"/>
            <a:chExt cx="648422" cy="418253"/>
          </a:xfrm>
        </p:grpSpPr>
        <p:sp>
          <p:nvSpPr>
            <p:cNvPr id="203"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p>
          </p:txBody>
        </p:sp>
        <p:sp>
          <p:nvSpPr>
            <p:cNvPr id="204" name="TextBox 165"/>
            <p:cNvSpPr txBox="1">
              <a:spLocks noChangeArrowheads="1"/>
            </p:cNvSpPr>
            <p:nvPr/>
          </p:nvSpPr>
          <p:spPr bwMode="auto">
            <a:xfrm>
              <a:off x="3118029" y="4323258"/>
              <a:ext cx="583789" cy="353088"/>
            </a:xfrm>
            <a:prstGeom prst="rect">
              <a:avLst/>
            </a:prstGeom>
            <a:noFill/>
            <a:ln w="9525">
              <a:noFill/>
              <a:miter lim="800000"/>
              <a:headEnd/>
              <a:tailEnd/>
            </a:ln>
          </p:spPr>
          <p:txBody>
            <a:bodyPr wrap="none">
              <a:spAutoFit/>
            </a:bodyPr>
            <a:lstStyle/>
            <a:p>
              <a:pPr algn="ctr">
                <a:lnSpc>
                  <a:spcPts val="1000"/>
                </a:lnSpc>
              </a:pPr>
              <a:r>
                <a:rPr lang="en-US" altLang="zh-CN" sz="1000"/>
                <a:t>access</a:t>
              </a:r>
            </a:p>
            <a:p>
              <a:pPr algn="ctr">
                <a:lnSpc>
                  <a:spcPts val="1000"/>
                </a:lnSpc>
              </a:pPr>
              <a:r>
                <a:rPr lang="en-US" altLang="zh-CN" sz="1000"/>
                <a:t>net</a:t>
              </a:r>
            </a:p>
          </p:txBody>
        </p:sp>
      </p:grpSp>
      <p:grpSp>
        <p:nvGrpSpPr>
          <p:cNvPr id="205" name="Group 169"/>
          <p:cNvGrpSpPr>
            <a:grpSpLocks/>
          </p:cNvGrpSpPr>
          <p:nvPr/>
        </p:nvGrpSpPr>
        <p:grpSpPr bwMode="auto">
          <a:xfrm>
            <a:off x="5165725" y="6150696"/>
            <a:ext cx="649288" cy="417513"/>
            <a:chOff x="3053396" y="4304255"/>
            <a:chExt cx="648422" cy="418253"/>
          </a:xfrm>
        </p:grpSpPr>
        <p:sp>
          <p:nvSpPr>
            <p:cNvPr id="206"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p>
          </p:txBody>
        </p:sp>
        <p:sp>
          <p:nvSpPr>
            <p:cNvPr id="207" name="TextBox 171"/>
            <p:cNvSpPr txBox="1">
              <a:spLocks noChangeArrowheads="1"/>
            </p:cNvSpPr>
            <p:nvPr/>
          </p:nvSpPr>
          <p:spPr bwMode="auto">
            <a:xfrm>
              <a:off x="3118029" y="4323258"/>
              <a:ext cx="583789" cy="353088"/>
            </a:xfrm>
            <a:prstGeom prst="rect">
              <a:avLst/>
            </a:prstGeom>
            <a:noFill/>
            <a:ln w="9525">
              <a:noFill/>
              <a:miter lim="800000"/>
              <a:headEnd/>
              <a:tailEnd/>
            </a:ln>
          </p:spPr>
          <p:txBody>
            <a:bodyPr wrap="none">
              <a:spAutoFit/>
            </a:bodyPr>
            <a:lstStyle/>
            <a:p>
              <a:pPr algn="ctr">
                <a:lnSpc>
                  <a:spcPts val="1000"/>
                </a:lnSpc>
              </a:pPr>
              <a:r>
                <a:rPr lang="en-US" altLang="zh-CN" sz="1000"/>
                <a:t>access</a:t>
              </a:r>
            </a:p>
            <a:p>
              <a:pPr algn="ctr">
                <a:lnSpc>
                  <a:spcPts val="1000"/>
                </a:lnSpc>
              </a:pPr>
              <a:r>
                <a:rPr lang="en-US" altLang="zh-CN" sz="1000"/>
                <a:t>net</a:t>
              </a:r>
            </a:p>
          </p:txBody>
        </p:sp>
      </p:grpSp>
      <p:grpSp>
        <p:nvGrpSpPr>
          <p:cNvPr id="208" name="Group 172"/>
          <p:cNvGrpSpPr>
            <a:grpSpLocks/>
          </p:cNvGrpSpPr>
          <p:nvPr/>
        </p:nvGrpSpPr>
        <p:grpSpPr bwMode="auto">
          <a:xfrm>
            <a:off x="4251325" y="6309320"/>
            <a:ext cx="649288" cy="417513"/>
            <a:chOff x="3053396" y="4304255"/>
            <a:chExt cx="648422" cy="418253"/>
          </a:xfrm>
        </p:grpSpPr>
        <p:sp>
          <p:nvSpPr>
            <p:cNvPr id="209"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p>
          </p:txBody>
        </p:sp>
        <p:sp>
          <p:nvSpPr>
            <p:cNvPr id="210" name="TextBox 174"/>
            <p:cNvSpPr txBox="1">
              <a:spLocks noChangeArrowheads="1"/>
            </p:cNvSpPr>
            <p:nvPr/>
          </p:nvSpPr>
          <p:spPr bwMode="auto">
            <a:xfrm>
              <a:off x="3118029" y="4323255"/>
              <a:ext cx="583789" cy="353087"/>
            </a:xfrm>
            <a:prstGeom prst="rect">
              <a:avLst/>
            </a:prstGeom>
            <a:noFill/>
            <a:ln w="9525">
              <a:noFill/>
              <a:miter lim="800000"/>
              <a:headEnd/>
              <a:tailEnd/>
            </a:ln>
          </p:spPr>
          <p:txBody>
            <a:bodyPr wrap="none">
              <a:spAutoFit/>
            </a:bodyPr>
            <a:lstStyle/>
            <a:p>
              <a:pPr algn="ctr">
                <a:lnSpc>
                  <a:spcPts val="1000"/>
                </a:lnSpc>
              </a:pPr>
              <a:r>
                <a:rPr lang="en-US" altLang="zh-CN" sz="1000" dirty="0"/>
                <a:t>access</a:t>
              </a:r>
            </a:p>
            <a:p>
              <a:pPr algn="ctr">
                <a:lnSpc>
                  <a:spcPts val="1000"/>
                </a:lnSpc>
              </a:pPr>
              <a:r>
                <a:rPr lang="en-US" altLang="zh-CN" sz="1000" dirty="0"/>
                <a:t>net</a:t>
              </a:r>
            </a:p>
          </p:txBody>
        </p:sp>
      </p:grpSp>
      <p:grpSp>
        <p:nvGrpSpPr>
          <p:cNvPr id="211" name="Group 175"/>
          <p:cNvGrpSpPr>
            <a:grpSpLocks/>
          </p:cNvGrpSpPr>
          <p:nvPr/>
        </p:nvGrpSpPr>
        <p:grpSpPr bwMode="auto">
          <a:xfrm>
            <a:off x="3032125" y="6137996"/>
            <a:ext cx="649288" cy="417513"/>
            <a:chOff x="3053396" y="4304255"/>
            <a:chExt cx="648422" cy="418253"/>
          </a:xfrm>
        </p:grpSpPr>
        <p:sp>
          <p:nvSpPr>
            <p:cNvPr id="212"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p>
          </p:txBody>
        </p:sp>
        <p:sp>
          <p:nvSpPr>
            <p:cNvPr id="213" name="TextBox 177"/>
            <p:cNvSpPr txBox="1">
              <a:spLocks noChangeArrowheads="1"/>
            </p:cNvSpPr>
            <p:nvPr/>
          </p:nvSpPr>
          <p:spPr bwMode="auto">
            <a:xfrm>
              <a:off x="3118029" y="4323258"/>
              <a:ext cx="583789" cy="353088"/>
            </a:xfrm>
            <a:prstGeom prst="rect">
              <a:avLst/>
            </a:prstGeom>
            <a:noFill/>
            <a:ln w="9525">
              <a:noFill/>
              <a:miter lim="800000"/>
              <a:headEnd/>
              <a:tailEnd/>
            </a:ln>
          </p:spPr>
          <p:txBody>
            <a:bodyPr wrap="none">
              <a:spAutoFit/>
            </a:bodyPr>
            <a:lstStyle/>
            <a:p>
              <a:pPr algn="ctr">
                <a:lnSpc>
                  <a:spcPts val="1000"/>
                </a:lnSpc>
              </a:pPr>
              <a:r>
                <a:rPr lang="en-US" altLang="zh-CN" sz="1000"/>
                <a:t>access</a:t>
              </a:r>
            </a:p>
            <a:p>
              <a:pPr algn="ctr">
                <a:lnSpc>
                  <a:spcPts val="1000"/>
                </a:lnSpc>
              </a:pPr>
              <a:r>
                <a:rPr lang="en-US" altLang="zh-CN" sz="1000"/>
                <a:t>net</a:t>
              </a:r>
            </a:p>
          </p:txBody>
        </p:sp>
      </p:grpSp>
      <p:sp>
        <p:nvSpPr>
          <p:cNvPr id="214" name="TextBox 4"/>
          <p:cNvSpPr txBox="1">
            <a:spLocks noChangeArrowheads="1"/>
          </p:cNvSpPr>
          <p:nvPr/>
        </p:nvSpPr>
        <p:spPr bwMode="auto">
          <a:xfrm rot="1053502">
            <a:off x="5440363" y="2202584"/>
            <a:ext cx="542925" cy="522287"/>
          </a:xfrm>
          <a:prstGeom prst="rect">
            <a:avLst/>
          </a:prstGeom>
          <a:noFill/>
          <a:ln w="9525">
            <a:noFill/>
            <a:miter lim="800000"/>
            <a:headEnd/>
            <a:tailEnd/>
          </a:ln>
        </p:spPr>
        <p:txBody>
          <a:bodyPr wrap="none">
            <a:spAutoFit/>
          </a:bodyPr>
          <a:lstStyle/>
          <a:p>
            <a:r>
              <a:rPr lang="en-US" altLang="zh-CN" sz="2800">
                <a:solidFill>
                  <a:srgbClr val="0000FF"/>
                </a:solidFill>
              </a:rPr>
              <a:t>…</a:t>
            </a:r>
          </a:p>
        </p:txBody>
      </p:sp>
      <p:sp>
        <p:nvSpPr>
          <p:cNvPr id="215" name="TextBox 179"/>
          <p:cNvSpPr txBox="1">
            <a:spLocks noChangeArrowheads="1"/>
          </p:cNvSpPr>
          <p:nvPr/>
        </p:nvSpPr>
        <p:spPr bwMode="auto">
          <a:xfrm rot="2829263">
            <a:off x="7726362" y="3675784"/>
            <a:ext cx="544513" cy="522288"/>
          </a:xfrm>
          <a:prstGeom prst="rect">
            <a:avLst/>
          </a:prstGeom>
          <a:noFill/>
          <a:ln w="9525">
            <a:noFill/>
            <a:miter lim="800000"/>
            <a:headEnd/>
            <a:tailEnd/>
          </a:ln>
        </p:spPr>
        <p:txBody>
          <a:bodyPr wrap="none">
            <a:spAutoFit/>
          </a:bodyPr>
          <a:lstStyle/>
          <a:p>
            <a:r>
              <a:rPr lang="en-US" altLang="zh-CN" sz="2800">
                <a:solidFill>
                  <a:srgbClr val="0000FF"/>
                </a:solidFill>
              </a:rPr>
              <a:t>…</a:t>
            </a:r>
          </a:p>
        </p:txBody>
      </p:sp>
      <p:sp>
        <p:nvSpPr>
          <p:cNvPr id="216" name="TextBox 180"/>
          <p:cNvSpPr txBox="1">
            <a:spLocks noChangeArrowheads="1"/>
          </p:cNvSpPr>
          <p:nvPr/>
        </p:nvSpPr>
        <p:spPr bwMode="auto">
          <a:xfrm rot="9845918">
            <a:off x="6394450" y="6013851"/>
            <a:ext cx="544513" cy="523875"/>
          </a:xfrm>
          <a:prstGeom prst="rect">
            <a:avLst/>
          </a:prstGeom>
          <a:noFill/>
          <a:ln w="9525">
            <a:noFill/>
            <a:miter lim="800000"/>
            <a:headEnd/>
            <a:tailEnd/>
          </a:ln>
        </p:spPr>
        <p:txBody>
          <a:bodyPr wrap="none">
            <a:spAutoFit/>
          </a:bodyPr>
          <a:lstStyle/>
          <a:p>
            <a:r>
              <a:rPr lang="en-US" altLang="zh-CN" sz="2800" dirty="0">
                <a:solidFill>
                  <a:srgbClr val="0000FF"/>
                </a:solidFill>
              </a:rPr>
              <a:t>…</a:t>
            </a:r>
          </a:p>
        </p:txBody>
      </p:sp>
      <p:sp>
        <p:nvSpPr>
          <p:cNvPr id="217" name="TextBox 181"/>
          <p:cNvSpPr txBox="1">
            <a:spLocks noChangeArrowheads="1"/>
          </p:cNvSpPr>
          <p:nvPr/>
        </p:nvSpPr>
        <p:spPr bwMode="auto">
          <a:xfrm rot="11651262">
            <a:off x="2027238" y="6091959"/>
            <a:ext cx="542925" cy="522287"/>
          </a:xfrm>
          <a:prstGeom prst="rect">
            <a:avLst/>
          </a:prstGeom>
          <a:noFill/>
          <a:ln w="9525">
            <a:noFill/>
            <a:miter lim="800000"/>
            <a:headEnd/>
            <a:tailEnd/>
          </a:ln>
        </p:spPr>
        <p:txBody>
          <a:bodyPr wrap="none">
            <a:spAutoFit/>
          </a:bodyPr>
          <a:lstStyle/>
          <a:p>
            <a:r>
              <a:rPr lang="en-US" altLang="zh-CN" sz="2800">
                <a:solidFill>
                  <a:srgbClr val="0000FF"/>
                </a:solidFill>
              </a:rPr>
              <a:t>…</a:t>
            </a:r>
          </a:p>
        </p:txBody>
      </p:sp>
      <p:sp>
        <p:nvSpPr>
          <p:cNvPr id="218" name="TextBox 182"/>
          <p:cNvSpPr txBox="1">
            <a:spLocks noChangeArrowheads="1"/>
          </p:cNvSpPr>
          <p:nvPr/>
        </p:nvSpPr>
        <p:spPr bwMode="auto">
          <a:xfrm rot="16607303">
            <a:off x="440532" y="3784527"/>
            <a:ext cx="544512" cy="523875"/>
          </a:xfrm>
          <a:prstGeom prst="rect">
            <a:avLst/>
          </a:prstGeom>
          <a:noFill/>
          <a:ln w="9525">
            <a:noFill/>
            <a:miter lim="800000"/>
            <a:headEnd/>
            <a:tailEnd/>
          </a:ln>
        </p:spPr>
        <p:txBody>
          <a:bodyPr wrap="none">
            <a:spAutoFit/>
          </a:bodyPr>
          <a:lstStyle/>
          <a:p>
            <a:r>
              <a:rPr lang="en-US" altLang="zh-CN" sz="2800">
                <a:solidFill>
                  <a:srgbClr val="0000FF"/>
                </a:solidFill>
              </a:rPr>
              <a:t>…</a:t>
            </a:r>
          </a:p>
        </p:txBody>
      </p:sp>
      <p:cxnSp>
        <p:nvCxnSpPr>
          <p:cNvPr id="219" name="Straight Connector 12"/>
          <p:cNvCxnSpPr>
            <a:cxnSpLocks noChangeShapeType="1"/>
          </p:cNvCxnSpPr>
          <p:nvPr/>
        </p:nvCxnSpPr>
        <p:spPr bwMode="auto">
          <a:xfrm>
            <a:off x="2382838" y="2912196"/>
            <a:ext cx="238125" cy="261938"/>
          </a:xfrm>
          <a:prstGeom prst="line">
            <a:avLst/>
          </a:prstGeom>
          <a:noFill/>
          <a:ln w="9525">
            <a:solidFill>
              <a:schemeClr val="tx1"/>
            </a:solidFill>
            <a:round/>
            <a:headEnd/>
            <a:tailEnd/>
          </a:ln>
        </p:spPr>
      </p:cxnSp>
      <p:cxnSp>
        <p:nvCxnSpPr>
          <p:cNvPr id="220" name="Straight Connector 502"/>
          <p:cNvCxnSpPr>
            <a:cxnSpLocks noChangeShapeType="1"/>
          </p:cNvCxnSpPr>
          <p:nvPr/>
        </p:nvCxnSpPr>
        <p:spPr bwMode="auto">
          <a:xfrm>
            <a:off x="3916363" y="2713759"/>
            <a:ext cx="307975" cy="573087"/>
          </a:xfrm>
          <a:prstGeom prst="line">
            <a:avLst/>
          </a:prstGeom>
          <a:noFill/>
          <a:ln w="9525">
            <a:solidFill>
              <a:schemeClr val="tx1"/>
            </a:solidFill>
            <a:round/>
            <a:headEnd/>
            <a:tailEnd/>
          </a:ln>
        </p:spPr>
      </p:cxnSp>
      <p:cxnSp>
        <p:nvCxnSpPr>
          <p:cNvPr id="221" name="Straight Connector 503"/>
          <p:cNvCxnSpPr>
            <a:cxnSpLocks noChangeShapeType="1"/>
          </p:cNvCxnSpPr>
          <p:nvPr/>
        </p:nvCxnSpPr>
        <p:spPr bwMode="auto">
          <a:xfrm flipH="1">
            <a:off x="4425950" y="2691534"/>
            <a:ext cx="384175" cy="579437"/>
          </a:xfrm>
          <a:prstGeom prst="line">
            <a:avLst/>
          </a:prstGeom>
          <a:noFill/>
          <a:ln w="9525">
            <a:solidFill>
              <a:schemeClr val="tx1"/>
            </a:solidFill>
            <a:round/>
            <a:headEnd/>
            <a:tailEnd/>
          </a:ln>
        </p:spPr>
      </p:cxnSp>
      <p:cxnSp>
        <p:nvCxnSpPr>
          <p:cNvPr id="222" name="Straight Connector 504"/>
          <p:cNvCxnSpPr>
            <a:cxnSpLocks noChangeShapeType="1"/>
          </p:cNvCxnSpPr>
          <p:nvPr/>
        </p:nvCxnSpPr>
        <p:spPr bwMode="auto">
          <a:xfrm>
            <a:off x="6770688" y="3202709"/>
            <a:ext cx="215900" cy="1046162"/>
          </a:xfrm>
          <a:prstGeom prst="line">
            <a:avLst/>
          </a:prstGeom>
          <a:noFill/>
          <a:ln w="9525">
            <a:solidFill>
              <a:schemeClr val="tx1"/>
            </a:solidFill>
            <a:round/>
            <a:headEnd/>
            <a:tailEnd/>
          </a:ln>
        </p:spPr>
      </p:cxnSp>
      <p:cxnSp>
        <p:nvCxnSpPr>
          <p:cNvPr id="223" name="Straight Connector 505"/>
          <p:cNvCxnSpPr>
            <a:cxnSpLocks noChangeShapeType="1"/>
          </p:cNvCxnSpPr>
          <p:nvPr/>
        </p:nvCxnSpPr>
        <p:spPr bwMode="auto">
          <a:xfrm flipH="1">
            <a:off x="7137400" y="3553546"/>
            <a:ext cx="241300" cy="692150"/>
          </a:xfrm>
          <a:prstGeom prst="line">
            <a:avLst/>
          </a:prstGeom>
          <a:noFill/>
          <a:ln w="9525">
            <a:solidFill>
              <a:schemeClr val="tx1"/>
            </a:solidFill>
            <a:round/>
            <a:headEnd/>
            <a:tailEnd/>
          </a:ln>
        </p:spPr>
      </p:cxnSp>
      <p:cxnSp>
        <p:nvCxnSpPr>
          <p:cNvPr id="224" name="Straight Connector 507"/>
          <p:cNvCxnSpPr>
            <a:cxnSpLocks noChangeShapeType="1"/>
          </p:cNvCxnSpPr>
          <p:nvPr/>
        </p:nvCxnSpPr>
        <p:spPr bwMode="auto">
          <a:xfrm flipH="1" flipV="1">
            <a:off x="7454900" y="4875934"/>
            <a:ext cx="796925" cy="614362"/>
          </a:xfrm>
          <a:prstGeom prst="line">
            <a:avLst/>
          </a:prstGeom>
          <a:noFill/>
          <a:ln w="9525">
            <a:solidFill>
              <a:schemeClr val="tx1"/>
            </a:solidFill>
            <a:round/>
            <a:headEnd/>
            <a:tailEnd/>
          </a:ln>
        </p:spPr>
      </p:cxnSp>
      <p:cxnSp>
        <p:nvCxnSpPr>
          <p:cNvPr id="225" name="Straight Connector 510"/>
          <p:cNvCxnSpPr>
            <a:cxnSpLocks noChangeShapeType="1"/>
          </p:cNvCxnSpPr>
          <p:nvPr/>
        </p:nvCxnSpPr>
        <p:spPr bwMode="auto">
          <a:xfrm flipH="1" flipV="1">
            <a:off x="4106863" y="5347421"/>
            <a:ext cx="371475" cy="973138"/>
          </a:xfrm>
          <a:prstGeom prst="line">
            <a:avLst/>
          </a:prstGeom>
          <a:noFill/>
          <a:ln w="9525">
            <a:solidFill>
              <a:schemeClr val="tx1"/>
            </a:solidFill>
            <a:round/>
            <a:headEnd/>
            <a:tailEnd/>
          </a:ln>
        </p:spPr>
      </p:cxnSp>
      <p:cxnSp>
        <p:nvCxnSpPr>
          <p:cNvPr id="226" name="Straight Connector 512"/>
          <p:cNvCxnSpPr>
            <a:cxnSpLocks noChangeShapeType="1"/>
          </p:cNvCxnSpPr>
          <p:nvPr/>
        </p:nvCxnSpPr>
        <p:spPr bwMode="auto">
          <a:xfrm flipV="1">
            <a:off x="1790700" y="5463309"/>
            <a:ext cx="401638" cy="209550"/>
          </a:xfrm>
          <a:prstGeom prst="line">
            <a:avLst/>
          </a:prstGeom>
          <a:noFill/>
          <a:ln w="9525">
            <a:solidFill>
              <a:schemeClr val="tx1"/>
            </a:solidFill>
            <a:round/>
            <a:headEnd/>
            <a:tailEnd/>
          </a:ln>
        </p:spPr>
      </p:cxnSp>
      <p:cxnSp>
        <p:nvCxnSpPr>
          <p:cNvPr id="227" name="Straight Connector 513"/>
          <p:cNvCxnSpPr>
            <a:cxnSpLocks noChangeShapeType="1"/>
            <a:endCxn id="292" idx="2"/>
          </p:cNvCxnSpPr>
          <p:nvPr/>
        </p:nvCxnSpPr>
        <p:spPr bwMode="auto">
          <a:xfrm>
            <a:off x="1384300" y="5320434"/>
            <a:ext cx="450850" cy="115887"/>
          </a:xfrm>
          <a:prstGeom prst="line">
            <a:avLst/>
          </a:prstGeom>
          <a:noFill/>
          <a:ln w="9525">
            <a:solidFill>
              <a:schemeClr val="tx1"/>
            </a:solidFill>
            <a:round/>
            <a:headEnd/>
            <a:tailEnd/>
          </a:ln>
        </p:spPr>
      </p:cxnSp>
      <p:grpSp>
        <p:nvGrpSpPr>
          <p:cNvPr id="228" name="Group 347"/>
          <p:cNvGrpSpPr>
            <a:grpSpLocks/>
          </p:cNvGrpSpPr>
          <p:nvPr/>
        </p:nvGrpSpPr>
        <p:grpSpPr bwMode="auto">
          <a:xfrm>
            <a:off x="6818313" y="4171084"/>
            <a:ext cx="530225" cy="214312"/>
            <a:chOff x="1871277" y="1576300"/>
            <a:chExt cx="1128371" cy="437860"/>
          </a:xfrm>
        </p:grpSpPr>
        <p:sp>
          <p:nvSpPr>
            <p:cNvPr id="229" name="Oval 587"/>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230" name="Rectangle 588"/>
            <p:cNvSpPr/>
            <p:nvPr/>
          </p:nvSpPr>
          <p:spPr bwMode="auto">
            <a:xfrm>
              <a:off x="1871277" y="1738471"/>
              <a:ext cx="1128371" cy="11676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231" name="Oval 58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232" name="Freeform 590"/>
            <p:cNvSpPr/>
            <p:nvPr/>
          </p:nvSpPr>
          <p:spPr bwMode="auto">
            <a:xfrm>
              <a:off x="2158436" y="1673602"/>
              <a:ext cx="550673" cy="1621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233" name="Freeform 59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234" name="Freeform 59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235" name="Freeform 59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236" name="Straight Connector 594"/>
            <p:cNvCxnSpPr>
              <a:cxnSpLocks noChangeShapeType="1"/>
              <a:endCxn id="231"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237" name="Straight Connector 59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238" name="Group 347"/>
          <p:cNvGrpSpPr>
            <a:grpSpLocks/>
          </p:cNvGrpSpPr>
          <p:nvPr/>
        </p:nvGrpSpPr>
        <p:grpSpPr bwMode="auto">
          <a:xfrm>
            <a:off x="7050088" y="4766396"/>
            <a:ext cx="530225" cy="214313"/>
            <a:chOff x="1871277" y="1576300"/>
            <a:chExt cx="1128371" cy="437860"/>
          </a:xfrm>
        </p:grpSpPr>
        <p:sp>
          <p:nvSpPr>
            <p:cNvPr id="239" name="Oval 578"/>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240" name="Rectangle 579"/>
            <p:cNvSpPr/>
            <p:nvPr/>
          </p:nvSpPr>
          <p:spPr bwMode="auto">
            <a:xfrm>
              <a:off x="1871277" y="1738470"/>
              <a:ext cx="1128371" cy="11676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241" name="Oval 580"/>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242" name="Freeform 581"/>
            <p:cNvSpPr/>
            <p:nvPr/>
          </p:nvSpPr>
          <p:spPr bwMode="auto">
            <a:xfrm>
              <a:off x="2158436" y="1673602"/>
              <a:ext cx="550673" cy="1621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243" name="Freeform 582"/>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244" name="Freeform 583"/>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245" name="Freeform 584"/>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246" name="Straight Connector 585"/>
            <p:cNvCxnSpPr>
              <a:cxnSpLocks noChangeShapeType="1"/>
              <a:endCxn id="241"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247" name="Straight Connector 586"/>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248" name="Group 347"/>
          <p:cNvGrpSpPr>
            <a:grpSpLocks/>
          </p:cNvGrpSpPr>
          <p:nvPr/>
        </p:nvGrpSpPr>
        <p:grpSpPr bwMode="auto">
          <a:xfrm>
            <a:off x="4959350" y="4817196"/>
            <a:ext cx="530225" cy="214313"/>
            <a:chOff x="1871277" y="1576300"/>
            <a:chExt cx="1128371" cy="437860"/>
          </a:xfrm>
        </p:grpSpPr>
        <p:sp>
          <p:nvSpPr>
            <p:cNvPr id="249" name="Oval 533"/>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250" name="Rectangle 534"/>
            <p:cNvSpPr/>
            <p:nvPr/>
          </p:nvSpPr>
          <p:spPr bwMode="auto">
            <a:xfrm>
              <a:off x="1871277" y="1738470"/>
              <a:ext cx="1128371" cy="11676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251" name="Oval 535"/>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252" name="Freeform 536"/>
            <p:cNvSpPr/>
            <p:nvPr/>
          </p:nvSpPr>
          <p:spPr bwMode="auto">
            <a:xfrm>
              <a:off x="2158438" y="1673602"/>
              <a:ext cx="550671" cy="1621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253" name="Freeform 537"/>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254" name="Freeform 538"/>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255" name="Freeform 539"/>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256" name="Straight Connector 540"/>
            <p:cNvCxnSpPr>
              <a:cxnSpLocks noChangeShapeType="1"/>
              <a:endCxn id="251"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257" name="Straight Connector 541"/>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cxnSp>
        <p:nvCxnSpPr>
          <p:cNvPr id="258" name="Straight Connector 508"/>
          <p:cNvCxnSpPr>
            <a:cxnSpLocks noChangeShapeType="1"/>
          </p:cNvCxnSpPr>
          <p:nvPr/>
        </p:nvCxnSpPr>
        <p:spPr bwMode="auto">
          <a:xfrm flipH="1" flipV="1">
            <a:off x="6496050" y="5025159"/>
            <a:ext cx="1047750" cy="966787"/>
          </a:xfrm>
          <a:prstGeom prst="line">
            <a:avLst/>
          </a:prstGeom>
          <a:noFill/>
          <a:ln w="9525">
            <a:solidFill>
              <a:schemeClr val="tx1"/>
            </a:solidFill>
            <a:round/>
            <a:headEnd/>
            <a:tailEnd/>
          </a:ln>
        </p:spPr>
      </p:cxnSp>
      <p:grpSp>
        <p:nvGrpSpPr>
          <p:cNvPr id="259" name="Group 347"/>
          <p:cNvGrpSpPr>
            <a:grpSpLocks/>
          </p:cNvGrpSpPr>
          <p:nvPr/>
        </p:nvGrpSpPr>
        <p:grpSpPr bwMode="auto">
          <a:xfrm>
            <a:off x="2143125" y="4607646"/>
            <a:ext cx="484188" cy="211138"/>
            <a:chOff x="1871277" y="1576300"/>
            <a:chExt cx="1128371" cy="437860"/>
          </a:xfrm>
        </p:grpSpPr>
        <p:sp>
          <p:nvSpPr>
            <p:cNvPr id="260" name="Oval 504"/>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261" name="Rectangle 505"/>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262" name="Oval 506"/>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263" name="Freeform 507"/>
            <p:cNvSpPr/>
            <p:nvPr/>
          </p:nvSpPr>
          <p:spPr bwMode="auto">
            <a:xfrm>
              <a:off x="2159844" y="1671774"/>
              <a:ext cx="547537"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264" name="Freeform 508"/>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265" name="Freeform 509"/>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266" name="Freeform 510"/>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267" name="Straight Connector 511"/>
            <p:cNvCxnSpPr>
              <a:cxnSpLocks noChangeShapeType="1"/>
              <a:endCxn id="262"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268" name="Straight Connector 512"/>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269" name="Group 347"/>
          <p:cNvGrpSpPr>
            <a:grpSpLocks/>
          </p:cNvGrpSpPr>
          <p:nvPr/>
        </p:nvGrpSpPr>
        <p:grpSpPr bwMode="auto">
          <a:xfrm>
            <a:off x="3744913" y="5309321"/>
            <a:ext cx="484187" cy="211138"/>
            <a:chOff x="1871277" y="1576300"/>
            <a:chExt cx="1128371" cy="437860"/>
          </a:xfrm>
        </p:grpSpPr>
        <p:sp>
          <p:nvSpPr>
            <p:cNvPr id="270" name="Oval 486"/>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271" name="Rectangle 487"/>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272" name="Oval 48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273" name="Freeform 489"/>
            <p:cNvSpPr/>
            <p:nvPr/>
          </p:nvSpPr>
          <p:spPr bwMode="auto">
            <a:xfrm>
              <a:off x="2159844" y="1671774"/>
              <a:ext cx="547538"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274" name="Freeform 49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275" name="Freeform 49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276" name="Freeform 49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277" name="Straight Connector 493"/>
            <p:cNvCxnSpPr>
              <a:cxnSpLocks noChangeShapeType="1"/>
              <a:endCxn id="272"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278" name="Straight Connector 49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279" name="Group 439"/>
          <p:cNvGrpSpPr>
            <a:grpSpLocks/>
          </p:cNvGrpSpPr>
          <p:nvPr/>
        </p:nvGrpSpPr>
        <p:grpSpPr bwMode="auto">
          <a:xfrm>
            <a:off x="2881313" y="5496646"/>
            <a:ext cx="484187" cy="211138"/>
            <a:chOff x="1871277" y="1576300"/>
            <a:chExt cx="1128371" cy="437860"/>
          </a:xfrm>
        </p:grpSpPr>
        <p:sp>
          <p:nvSpPr>
            <p:cNvPr id="280" name="Oval 450"/>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281" name="Rectangle 451"/>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282" name="Oval 452"/>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283" name="Freeform 453"/>
            <p:cNvSpPr/>
            <p:nvPr/>
          </p:nvSpPr>
          <p:spPr bwMode="auto">
            <a:xfrm>
              <a:off x="2159844" y="1671774"/>
              <a:ext cx="547538"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284" name="Freeform 454"/>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285" name="Freeform 455"/>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286" name="Freeform 456"/>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287" name="Straight Connector 457"/>
            <p:cNvCxnSpPr>
              <a:cxnSpLocks noChangeShapeType="1"/>
              <a:endCxn id="282"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288" name="Straight Connector 458"/>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289" name="Group 347"/>
          <p:cNvGrpSpPr>
            <a:grpSpLocks/>
          </p:cNvGrpSpPr>
          <p:nvPr/>
        </p:nvGrpSpPr>
        <p:grpSpPr bwMode="auto">
          <a:xfrm>
            <a:off x="1835150" y="5358534"/>
            <a:ext cx="484188" cy="211137"/>
            <a:chOff x="1871277" y="1576300"/>
            <a:chExt cx="1128371" cy="437860"/>
          </a:xfrm>
        </p:grpSpPr>
        <p:sp>
          <p:nvSpPr>
            <p:cNvPr id="290" name="Oval 441"/>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291" name="Rectangle 442"/>
            <p:cNvSpPr/>
            <p:nvPr/>
          </p:nvSpPr>
          <p:spPr bwMode="auto">
            <a:xfrm>
              <a:off x="1871277" y="1740909"/>
              <a:ext cx="1128371" cy="11522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292" name="Oval 443"/>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293" name="Freeform 444"/>
            <p:cNvSpPr/>
            <p:nvPr/>
          </p:nvSpPr>
          <p:spPr bwMode="auto">
            <a:xfrm>
              <a:off x="2159844" y="1671772"/>
              <a:ext cx="547537" cy="16131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294" name="Freeform 445"/>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295" name="Freeform 446"/>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296" name="Freeform 447"/>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297" name="Straight Connector 448"/>
            <p:cNvCxnSpPr>
              <a:cxnSpLocks noChangeShapeType="1"/>
              <a:endCxn id="292"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298" name="Straight Connector 449"/>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299" name="Group 347"/>
          <p:cNvGrpSpPr>
            <a:grpSpLocks/>
          </p:cNvGrpSpPr>
          <p:nvPr/>
        </p:nvGrpSpPr>
        <p:grpSpPr bwMode="auto">
          <a:xfrm>
            <a:off x="2470150" y="3134446"/>
            <a:ext cx="571500" cy="220663"/>
            <a:chOff x="1871277" y="1576300"/>
            <a:chExt cx="1128371" cy="437860"/>
          </a:xfrm>
        </p:grpSpPr>
        <p:sp>
          <p:nvSpPr>
            <p:cNvPr id="300" name="Oval 412"/>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301" name="Rectangle 413"/>
            <p:cNvSpPr/>
            <p:nvPr/>
          </p:nvSpPr>
          <p:spPr bwMode="auto">
            <a:xfrm>
              <a:off x="1871277" y="1740103"/>
              <a:ext cx="1128371" cy="11655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302" name="Oval 414"/>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303" name="Freeform 415"/>
            <p:cNvSpPr/>
            <p:nvPr/>
          </p:nvSpPr>
          <p:spPr bwMode="auto">
            <a:xfrm>
              <a:off x="2159638" y="1673953"/>
              <a:ext cx="548515" cy="16065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04" name="Freeform 416"/>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305" name="Freeform 417"/>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306" name="Freeform 418"/>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307" name="Straight Connector 419"/>
            <p:cNvCxnSpPr>
              <a:cxnSpLocks noChangeShapeType="1"/>
              <a:endCxn id="302"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308" name="Straight Connector 420"/>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309" name="Group 347"/>
          <p:cNvGrpSpPr>
            <a:grpSpLocks/>
          </p:cNvGrpSpPr>
          <p:nvPr/>
        </p:nvGrpSpPr>
        <p:grpSpPr bwMode="auto">
          <a:xfrm>
            <a:off x="4111625" y="3253509"/>
            <a:ext cx="571500" cy="220662"/>
            <a:chOff x="1871277" y="1576300"/>
            <a:chExt cx="1128371" cy="437860"/>
          </a:xfrm>
        </p:grpSpPr>
        <p:sp>
          <p:nvSpPr>
            <p:cNvPr id="310" name="Oval 403"/>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311" name="Rectangle 404"/>
            <p:cNvSpPr/>
            <p:nvPr/>
          </p:nvSpPr>
          <p:spPr bwMode="auto">
            <a:xfrm>
              <a:off x="1871277" y="1740104"/>
              <a:ext cx="1128371" cy="11655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312" name="Oval 405"/>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313" name="Freeform 406"/>
            <p:cNvSpPr/>
            <p:nvPr/>
          </p:nvSpPr>
          <p:spPr bwMode="auto">
            <a:xfrm>
              <a:off x="2159638" y="1673951"/>
              <a:ext cx="548515" cy="16065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14" name="Freeform 407"/>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315" name="Freeform 408"/>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316" name="Freeform 409"/>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317" name="Straight Connector 410"/>
            <p:cNvCxnSpPr>
              <a:cxnSpLocks noChangeShapeType="1"/>
              <a:endCxn id="312"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318" name="Straight Connector 411"/>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319" name="Group 531"/>
          <p:cNvGrpSpPr>
            <a:grpSpLocks/>
          </p:cNvGrpSpPr>
          <p:nvPr/>
        </p:nvGrpSpPr>
        <p:grpSpPr bwMode="auto">
          <a:xfrm>
            <a:off x="6103938" y="4956896"/>
            <a:ext cx="530225" cy="214313"/>
            <a:chOff x="1871277" y="1576300"/>
            <a:chExt cx="1128371" cy="437860"/>
          </a:xfrm>
        </p:grpSpPr>
        <p:sp>
          <p:nvSpPr>
            <p:cNvPr id="320" name="Oval 542"/>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321" name="Rectangle 543"/>
            <p:cNvSpPr/>
            <p:nvPr/>
          </p:nvSpPr>
          <p:spPr bwMode="auto">
            <a:xfrm>
              <a:off x="1871277" y="1738470"/>
              <a:ext cx="1128371" cy="11676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322" name="Oval 544"/>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323" name="Freeform 545"/>
            <p:cNvSpPr/>
            <p:nvPr/>
          </p:nvSpPr>
          <p:spPr bwMode="auto">
            <a:xfrm>
              <a:off x="2158436" y="1673602"/>
              <a:ext cx="550673" cy="1621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24" name="Freeform 546"/>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325" name="Freeform 547"/>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326" name="Freeform 548"/>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327" name="Straight Connector 549"/>
            <p:cNvCxnSpPr>
              <a:cxnSpLocks noChangeShapeType="1"/>
              <a:endCxn id="322"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328" name="Straight Connector 550"/>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cxnSp>
        <p:nvCxnSpPr>
          <p:cNvPr id="329" name="Straight Connector 506"/>
          <p:cNvCxnSpPr>
            <a:cxnSpLocks noChangeShapeType="1"/>
          </p:cNvCxnSpPr>
          <p:nvPr/>
        </p:nvCxnSpPr>
        <p:spPr bwMode="auto">
          <a:xfrm flipH="1">
            <a:off x="7566025" y="4613996"/>
            <a:ext cx="541338" cy="249238"/>
          </a:xfrm>
          <a:prstGeom prst="line">
            <a:avLst/>
          </a:prstGeom>
          <a:noFill/>
          <a:ln w="9525">
            <a:solidFill>
              <a:schemeClr val="tx1"/>
            </a:solidFill>
            <a:round/>
            <a:headEnd/>
            <a:tailEnd/>
          </a:ln>
        </p:spPr>
      </p:cxnSp>
      <p:grpSp>
        <p:nvGrpSpPr>
          <p:cNvPr id="330" name="Group 166"/>
          <p:cNvGrpSpPr>
            <a:grpSpLocks/>
          </p:cNvGrpSpPr>
          <p:nvPr/>
        </p:nvGrpSpPr>
        <p:grpSpPr bwMode="auto">
          <a:xfrm>
            <a:off x="8010525" y="4347296"/>
            <a:ext cx="649288" cy="417513"/>
            <a:chOff x="3053396" y="4304255"/>
            <a:chExt cx="648422" cy="418253"/>
          </a:xfrm>
        </p:grpSpPr>
        <p:sp>
          <p:nvSpPr>
            <p:cNvPr id="331"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p>
          </p:txBody>
        </p:sp>
        <p:sp>
          <p:nvSpPr>
            <p:cNvPr id="332" name="TextBox 168"/>
            <p:cNvSpPr txBox="1">
              <a:spLocks noChangeArrowheads="1"/>
            </p:cNvSpPr>
            <p:nvPr/>
          </p:nvSpPr>
          <p:spPr bwMode="auto">
            <a:xfrm>
              <a:off x="3118029" y="4323258"/>
              <a:ext cx="583789" cy="353088"/>
            </a:xfrm>
            <a:prstGeom prst="rect">
              <a:avLst/>
            </a:prstGeom>
            <a:noFill/>
            <a:ln w="9525">
              <a:noFill/>
              <a:miter lim="800000"/>
              <a:headEnd/>
              <a:tailEnd/>
            </a:ln>
          </p:spPr>
          <p:txBody>
            <a:bodyPr wrap="none">
              <a:spAutoFit/>
            </a:bodyPr>
            <a:lstStyle/>
            <a:p>
              <a:pPr algn="ctr">
                <a:lnSpc>
                  <a:spcPts val="1000"/>
                </a:lnSpc>
              </a:pPr>
              <a:r>
                <a:rPr lang="en-US" altLang="zh-CN" sz="1000"/>
                <a:t>access</a:t>
              </a:r>
            </a:p>
            <a:p>
              <a:pPr algn="ctr">
                <a:lnSpc>
                  <a:spcPts val="1000"/>
                </a:lnSpc>
              </a:pPr>
              <a:r>
                <a:rPr lang="en-US" altLang="zh-CN" sz="1000"/>
                <a:t>net</a:t>
              </a:r>
            </a:p>
          </p:txBody>
        </p:sp>
      </p:grpSp>
      <p:grpSp>
        <p:nvGrpSpPr>
          <p:cNvPr id="333" name="Group 20"/>
          <p:cNvGrpSpPr>
            <a:grpSpLocks/>
          </p:cNvGrpSpPr>
          <p:nvPr/>
        </p:nvGrpSpPr>
        <p:grpSpPr bwMode="auto">
          <a:xfrm>
            <a:off x="4697413" y="3174134"/>
            <a:ext cx="2133600" cy="1082675"/>
            <a:chOff x="4696844" y="2871032"/>
            <a:chExt cx="2133865" cy="1082781"/>
          </a:xfrm>
        </p:grpSpPr>
        <p:grpSp>
          <p:nvGrpSpPr>
            <p:cNvPr id="334" name="Group 16"/>
            <p:cNvGrpSpPr>
              <a:grpSpLocks/>
            </p:cNvGrpSpPr>
            <p:nvPr/>
          </p:nvGrpSpPr>
          <p:grpSpPr bwMode="auto">
            <a:xfrm>
              <a:off x="5677190" y="2871032"/>
              <a:ext cx="530938" cy="338554"/>
              <a:chOff x="5573768" y="2726239"/>
              <a:chExt cx="530938" cy="338554"/>
            </a:xfrm>
          </p:grpSpPr>
          <p:sp>
            <p:nvSpPr>
              <p:cNvPr id="337" name="Oval 14"/>
              <p:cNvSpPr>
                <a:spLocks noChangeArrowheads="1"/>
              </p:cNvSpPr>
              <p:nvPr/>
            </p:nvSpPr>
            <p:spPr bwMode="auto">
              <a:xfrm>
                <a:off x="5573768" y="2751297"/>
                <a:ext cx="528092" cy="304800"/>
              </a:xfrm>
              <a:prstGeom prst="ellipse">
                <a:avLst/>
              </a:prstGeom>
              <a:solidFill>
                <a:srgbClr val="0000FF"/>
              </a:solidFill>
              <a:ln w="9525">
                <a:solidFill>
                  <a:schemeClr val="tx1"/>
                </a:solidFill>
                <a:round/>
                <a:headEnd/>
                <a:tailEnd/>
              </a:ln>
            </p:spPr>
            <p:txBody>
              <a:bodyPr/>
              <a:lstStyle/>
              <a:p>
                <a:endParaRPr lang="zh-CN" altLang="zh-CN"/>
              </a:p>
            </p:txBody>
          </p:sp>
          <p:sp>
            <p:nvSpPr>
              <p:cNvPr id="338" name="TextBox 15"/>
              <p:cNvSpPr txBox="1">
                <a:spLocks noChangeArrowheads="1"/>
              </p:cNvSpPr>
              <p:nvPr/>
            </p:nvSpPr>
            <p:spPr bwMode="auto">
              <a:xfrm>
                <a:off x="5593027" y="2726239"/>
                <a:ext cx="511679" cy="338554"/>
              </a:xfrm>
              <a:prstGeom prst="rect">
                <a:avLst/>
              </a:prstGeom>
              <a:noFill/>
              <a:ln w="9525">
                <a:noFill/>
                <a:miter lim="800000"/>
                <a:headEnd/>
                <a:tailEnd/>
              </a:ln>
            </p:spPr>
            <p:txBody>
              <a:bodyPr wrap="none">
                <a:spAutoFit/>
              </a:bodyPr>
              <a:lstStyle/>
              <a:p>
                <a:r>
                  <a:rPr lang="en-US" altLang="zh-CN" sz="1600">
                    <a:solidFill>
                      <a:schemeClr val="bg1"/>
                    </a:solidFill>
                  </a:rPr>
                  <a:t>IXP</a:t>
                </a:r>
              </a:p>
            </p:txBody>
          </p:sp>
        </p:grpSp>
        <p:cxnSp>
          <p:nvCxnSpPr>
            <p:cNvPr id="335" name="Straight Connector 18"/>
            <p:cNvCxnSpPr>
              <a:cxnSpLocks noChangeShapeType="1"/>
            </p:cNvCxnSpPr>
            <p:nvPr/>
          </p:nvCxnSpPr>
          <p:spPr bwMode="auto">
            <a:xfrm>
              <a:off x="4696844" y="3073933"/>
              <a:ext cx="980347" cy="3515"/>
            </a:xfrm>
            <a:prstGeom prst="line">
              <a:avLst/>
            </a:prstGeom>
            <a:noFill/>
            <a:ln w="38100">
              <a:solidFill>
                <a:srgbClr val="CC0000"/>
              </a:solidFill>
              <a:round/>
              <a:headEnd/>
              <a:tailEnd/>
            </a:ln>
          </p:spPr>
        </p:cxnSp>
        <p:cxnSp>
          <p:nvCxnSpPr>
            <p:cNvPr id="336" name="Straight Connector 516"/>
            <p:cNvCxnSpPr>
              <a:cxnSpLocks noChangeShapeType="1"/>
            </p:cNvCxnSpPr>
            <p:nvPr/>
          </p:nvCxnSpPr>
          <p:spPr bwMode="auto">
            <a:xfrm>
              <a:off x="6137159" y="3146857"/>
              <a:ext cx="693550" cy="806956"/>
            </a:xfrm>
            <a:prstGeom prst="line">
              <a:avLst/>
            </a:prstGeom>
            <a:noFill/>
            <a:ln w="38100">
              <a:solidFill>
                <a:srgbClr val="CC0000"/>
              </a:solidFill>
              <a:round/>
              <a:headEnd/>
              <a:tailEnd/>
            </a:ln>
          </p:spPr>
        </p:cxnSp>
      </p:grpSp>
      <p:grpSp>
        <p:nvGrpSpPr>
          <p:cNvPr id="339" name="Group 39939"/>
          <p:cNvGrpSpPr>
            <a:grpSpLocks/>
          </p:cNvGrpSpPr>
          <p:nvPr/>
        </p:nvGrpSpPr>
        <p:grpSpPr bwMode="auto">
          <a:xfrm>
            <a:off x="2384425" y="3979292"/>
            <a:ext cx="2921000" cy="1437997"/>
            <a:chOff x="2577005" y="3652385"/>
            <a:chExt cx="2919566" cy="1440199"/>
          </a:xfrm>
        </p:grpSpPr>
        <p:cxnSp>
          <p:nvCxnSpPr>
            <p:cNvPr id="340" name="Straight Connector 7"/>
            <p:cNvCxnSpPr>
              <a:cxnSpLocks noChangeShapeType="1"/>
            </p:cNvCxnSpPr>
            <p:nvPr/>
          </p:nvCxnSpPr>
          <p:spPr bwMode="auto">
            <a:xfrm>
              <a:off x="5124112" y="3652385"/>
              <a:ext cx="372459" cy="171305"/>
            </a:xfrm>
            <a:prstGeom prst="line">
              <a:avLst/>
            </a:prstGeom>
            <a:noFill/>
            <a:ln w="38100">
              <a:solidFill>
                <a:srgbClr val="CC0000"/>
              </a:solidFill>
              <a:round/>
              <a:headEnd/>
              <a:tailEnd/>
            </a:ln>
          </p:spPr>
        </p:cxnSp>
        <p:cxnSp>
          <p:nvCxnSpPr>
            <p:cNvPr id="341" name="Straight Connector 415"/>
            <p:cNvCxnSpPr>
              <a:cxnSpLocks noChangeShapeType="1"/>
            </p:cNvCxnSpPr>
            <p:nvPr/>
          </p:nvCxnSpPr>
          <p:spPr bwMode="auto">
            <a:xfrm flipH="1">
              <a:off x="2577005" y="3777592"/>
              <a:ext cx="19911" cy="477550"/>
            </a:xfrm>
            <a:prstGeom prst="line">
              <a:avLst/>
            </a:prstGeom>
            <a:noFill/>
            <a:ln w="38100">
              <a:solidFill>
                <a:srgbClr val="CC0000"/>
              </a:solidFill>
              <a:round/>
              <a:headEnd/>
              <a:tailEnd/>
            </a:ln>
          </p:spPr>
        </p:cxnSp>
        <p:cxnSp>
          <p:nvCxnSpPr>
            <p:cNvPr id="342" name="Straight Connector 523"/>
            <p:cNvCxnSpPr>
              <a:cxnSpLocks noChangeShapeType="1"/>
            </p:cNvCxnSpPr>
            <p:nvPr/>
          </p:nvCxnSpPr>
          <p:spPr bwMode="auto">
            <a:xfrm flipV="1">
              <a:off x="4424422" y="4626270"/>
              <a:ext cx="726759" cy="466314"/>
            </a:xfrm>
            <a:prstGeom prst="line">
              <a:avLst/>
            </a:prstGeom>
            <a:noFill/>
            <a:ln w="38100">
              <a:solidFill>
                <a:srgbClr val="CC0000"/>
              </a:solidFill>
              <a:round/>
              <a:headEnd/>
              <a:tailEnd/>
            </a:ln>
          </p:spPr>
        </p:cxnSp>
      </p:grpSp>
      <p:grpSp>
        <p:nvGrpSpPr>
          <p:cNvPr id="343" name="Group 39937"/>
          <p:cNvGrpSpPr>
            <a:grpSpLocks/>
          </p:cNvGrpSpPr>
          <p:nvPr/>
        </p:nvGrpSpPr>
        <p:grpSpPr bwMode="auto">
          <a:xfrm>
            <a:off x="3906837" y="4119305"/>
            <a:ext cx="1392140" cy="740759"/>
            <a:chOff x="3962400" y="3610184"/>
            <a:chExt cx="1391217" cy="739926"/>
          </a:xfrm>
        </p:grpSpPr>
        <p:cxnSp>
          <p:nvCxnSpPr>
            <p:cNvPr id="344" name="Straight Connector 515"/>
            <p:cNvCxnSpPr>
              <a:cxnSpLocks noChangeShapeType="1"/>
            </p:cNvCxnSpPr>
            <p:nvPr/>
          </p:nvCxnSpPr>
          <p:spPr bwMode="auto">
            <a:xfrm flipV="1">
              <a:off x="4065677" y="4166418"/>
              <a:ext cx="194972" cy="183692"/>
            </a:xfrm>
            <a:prstGeom prst="line">
              <a:avLst/>
            </a:prstGeom>
            <a:noFill/>
            <a:ln w="38100">
              <a:solidFill>
                <a:srgbClr val="CC0000"/>
              </a:solidFill>
              <a:round/>
              <a:headEnd/>
              <a:tailEnd/>
            </a:ln>
          </p:spPr>
        </p:cxnSp>
        <p:grpSp>
          <p:nvGrpSpPr>
            <p:cNvPr id="345" name="Group 518"/>
            <p:cNvGrpSpPr>
              <a:grpSpLocks/>
            </p:cNvGrpSpPr>
            <p:nvPr/>
          </p:nvGrpSpPr>
          <p:grpSpPr bwMode="auto">
            <a:xfrm>
              <a:off x="3993651" y="3824925"/>
              <a:ext cx="549165" cy="360218"/>
              <a:chOff x="5634518" y="2616953"/>
              <a:chExt cx="549165" cy="360218"/>
            </a:xfrm>
          </p:grpSpPr>
          <p:sp>
            <p:nvSpPr>
              <p:cNvPr id="348" name="Oval 521"/>
              <p:cNvSpPr>
                <a:spLocks noChangeArrowheads="1"/>
              </p:cNvSpPr>
              <p:nvPr/>
            </p:nvSpPr>
            <p:spPr bwMode="auto">
              <a:xfrm>
                <a:off x="5634518" y="2672371"/>
                <a:ext cx="528092" cy="304800"/>
              </a:xfrm>
              <a:prstGeom prst="ellipse">
                <a:avLst/>
              </a:prstGeom>
              <a:solidFill>
                <a:srgbClr val="0000FF"/>
              </a:solidFill>
              <a:ln w="9525">
                <a:solidFill>
                  <a:schemeClr val="tx1"/>
                </a:solidFill>
                <a:round/>
                <a:headEnd/>
                <a:tailEnd/>
              </a:ln>
            </p:spPr>
            <p:txBody>
              <a:bodyPr/>
              <a:lstStyle/>
              <a:p>
                <a:endParaRPr lang="zh-CN" altLang="zh-CN"/>
              </a:p>
            </p:txBody>
          </p:sp>
          <p:sp>
            <p:nvSpPr>
              <p:cNvPr id="349" name="TextBox 522"/>
              <p:cNvSpPr txBox="1">
                <a:spLocks noChangeArrowheads="1"/>
              </p:cNvSpPr>
              <p:nvPr/>
            </p:nvSpPr>
            <p:spPr bwMode="auto">
              <a:xfrm>
                <a:off x="5672004" y="2616953"/>
                <a:ext cx="511679" cy="338554"/>
              </a:xfrm>
              <a:prstGeom prst="rect">
                <a:avLst/>
              </a:prstGeom>
              <a:noFill/>
              <a:ln w="9525">
                <a:noFill/>
                <a:miter lim="800000"/>
                <a:headEnd/>
                <a:tailEnd/>
              </a:ln>
            </p:spPr>
            <p:txBody>
              <a:bodyPr wrap="none">
                <a:spAutoFit/>
              </a:bodyPr>
              <a:lstStyle/>
              <a:p>
                <a:r>
                  <a:rPr lang="en-US" altLang="zh-CN" sz="1600">
                    <a:solidFill>
                      <a:schemeClr val="bg1"/>
                    </a:solidFill>
                  </a:rPr>
                  <a:t>IXP</a:t>
                </a:r>
              </a:p>
            </p:txBody>
          </p:sp>
        </p:grpSp>
        <p:cxnSp>
          <p:nvCxnSpPr>
            <p:cNvPr id="346" name="Straight Connector 519"/>
            <p:cNvCxnSpPr>
              <a:cxnSpLocks noChangeShapeType="1"/>
              <a:stCxn id="348" idx="6"/>
              <a:endCxn id="68" idx="2"/>
            </p:cNvCxnSpPr>
            <p:nvPr/>
          </p:nvCxnSpPr>
          <p:spPr bwMode="auto">
            <a:xfrm flipV="1">
              <a:off x="4521743" y="3610184"/>
              <a:ext cx="831874" cy="422559"/>
            </a:xfrm>
            <a:prstGeom prst="line">
              <a:avLst/>
            </a:prstGeom>
            <a:noFill/>
            <a:ln w="38100">
              <a:solidFill>
                <a:srgbClr val="CC0000"/>
              </a:solidFill>
              <a:round/>
              <a:headEnd/>
              <a:tailEnd/>
            </a:ln>
          </p:spPr>
        </p:cxnSp>
        <p:cxnSp>
          <p:nvCxnSpPr>
            <p:cNvPr id="347" name="Straight Connector 520"/>
            <p:cNvCxnSpPr>
              <a:cxnSpLocks noChangeShapeType="1"/>
            </p:cNvCxnSpPr>
            <p:nvPr/>
          </p:nvCxnSpPr>
          <p:spPr bwMode="auto">
            <a:xfrm>
              <a:off x="3962400" y="3676180"/>
              <a:ext cx="300277" cy="203387"/>
            </a:xfrm>
            <a:prstGeom prst="line">
              <a:avLst/>
            </a:prstGeom>
            <a:noFill/>
            <a:ln w="38100">
              <a:solidFill>
                <a:srgbClr val="CC0000"/>
              </a:solidFill>
              <a:round/>
              <a:headEnd/>
              <a:tailEnd/>
            </a:ln>
          </p:spPr>
        </p:cxnSp>
      </p:grpSp>
      <p:cxnSp>
        <p:nvCxnSpPr>
          <p:cNvPr id="350" name="Straight Connector 500"/>
          <p:cNvCxnSpPr>
            <a:cxnSpLocks noChangeShapeType="1"/>
            <a:endCxn id="353" idx="2"/>
          </p:cNvCxnSpPr>
          <p:nvPr/>
        </p:nvCxnSpPr>
        <p:spPr bwMode="auto">
          <a:xfrm>
            <a:off x="1447800" y="3223346"/>
            <a:ext cx="38100" cy="309563"/>
          </a:xfrm>
          <a:prstGeom prst="line">
            <a:avLst/>
          </a:prstGeom>
          <a:noFill/>
          <a:ln w="9525">
            <a:solidFill>
              <a:schemeClr val="tx1"/>
            </a:solidFill>
            <a:round/>
            <a:headEnd/>
            <a:tailEnd/>
          </a:ln>
        </p:spPr>
      </p:cxnSp>
      <p:cxnSp>
        <p:nvCxnSpPr>
          <p:cNvPr id="351" name="Straight Connector 501"/>
          <p:cNvCxnSpPr>
            <a:cxnSpLocks noChangeShapeType="1"/>
            <a:endCxn id="353" idx="3"/>
          </p:cNvCxnSpPr>
          <p:nvPr/>
        </p:nvCxnSpPr>
        <p:spPr bwMode="auto">
          <a:xfrm>
            <a:off x="1227138" y="3504334"/>
            <a:ext cx="123825" cy="212725"/>
          </a:xfrm>
          <a:prstGeom prst="line">
            <a:avLst/>
          </a:prstGeom>
          <a:noFill/>
          <a:ln w="9525">
            <a:solidFill>
              <a:schemeClr val="tx1"/>
            </a:solidFill>
            <a:round/>
            <a:headEnd/>
            <a:tailEnd/>
          </a:ln>
        </p:spPr>
      </p:cxnSp>
      <p:cxnSp>
        <p:nvCxnSpPr>
          <p:cNvPr id="352" name="Straight Connector 514"/>
          <p:cNvCxnSpPr>
            <a:cxnSpLocks noChangeShapeType="1"/>
            <a:endCxn id="353" idx="5"/>
          </p:cNvCxnSpPr>
          <p:nvPr/>
        </p:nvCxnSpPr>
        <p:spPr bwMode="auto">
          <a:xfrm flipV="1">
            <a:off x="1147763" y="4601296"/>
            <a:ext cx="203200" cy="7938"/>
          </a:xfrm>
          <a:prstGeom prst="line">
            <a:avLst/>
          </a:prstGeom>
          <a:noFill/>
          <a:ln w="9525">
            <a:solidFill>
              <a:schemeClr val="tx1"/>
            </a:solidFill>
            <a:round/>
            <a:headEnd/>
            <a:tailEnd/>
          </a:ln>
        </p:spPr>
      </p:cxnSp>
      <p:sp>
        <p:nvSpPr>
          <p:cNvPr id="353" name="Oval 517"/>
          <p:cNvSpPr>
            <a:spLocks noChangeArrowheads="1"/>
          </p:cNvSpPr>
          <p:nvPr/>
        </p:nvSpPr>
        <p:spPr bwMode="auto">
          <a:xfrm rot="5400000">
            <a:off x="859631" y="3968678"/>
            <a:ext cx="1252537" cy="381000"/>
          </a:xfrm>
          <a:prstGeom prst="ellipse">
            <a:avLst/>
          </a:prstGeom>
          <a:solidFill>
            <a:srgbClr val="FFFF00"/>
          </a:solidFill>
          <a:ln w="9525">
            <a:solidFill>
              <a:schemeClr val="tx1"/>
            </a:solidFill>
            <a:round/>
            <a:headEnd/>
            <a:tailEnd/>
          </a:ln>
        </p:spPr>
        <p:txBody>
          <a:bodyPr/>
          <a:lstStyle/>
          <a:p>
            <a:endParaRPr lang="zh-CN" altLang="zh-CN"/>
          </a:p>
        </p:txBody>
      </p:sp>
      <p:cxnSp>
        <p:nvCxnSpPr>
          <p:cNvPr id="354" name="Straight Connector 39941"/>
          <p:cNvCxnSpPr>
            <a:cxnSpLocks noChangeShapeType="1"/>
            <a:stCxn id="353" idx="0"/>
            <a:endCxn id="169" idx="2"/>
          </p:cNvCxnSpPr>
          <p:nvPr/>
        </p:nvCxnSpPr>
        <p:spPr bwMode="auto">
          <a:xfrm flipV="1">
            <a:off x="1676400" y="4056784"/>
            <a:ext cx="430213" cy="101600"/>
          </a:xfrm>
          <a:prstGeom prst="line">
            <a:avLst/>
          </a:prstGeom>
          <a:noFill/>
          <a:ln w="9525">
            <a:solidFill>
              <a:schemeClr val="tx1"/>
            </a:solidFill>
            <a:round/>
            <a:headEnd/>
            <a:tailEnd/>
          </a:ln>
        </p:spPr>
      </p:cxnSp>
      <p:cxnSp>
        <p:nvCxnSpPr>
          <p:cNvPr id="355" name="Straight Connector 524"/>
          <p:cNvCxnSpPr>
            <a:cxnSpLocks noChangeShapeType="1"/>
            <a:endCxn id="262" idx="2"/>
          </p:cNvCxnSpPr>
          <p:nvPr/>
        </p:nvCxnSpPr>
        <p:spPr bwMode="auto">
          <a:xfrm>
            <a:off x="1677988" y="4344121"/>
            <a:ext cx="465137" cy="341313"/>
          </a:xfrm>
          <a:prstGeom prst="line">
            <a:avLst/>
          </a:prstGeom>
          <a:noFill/>
          <a:ln w="9525">
            <a:solidFill>
              <a:schemeClr val="tx1"/>
            </a:solidFill>
            <a:round/>
            <a:headEnd/>
            <a:tailEnd/>
          </a:ln>
        </p:spPr>
      </p:cxnSp>
      <p:grpSp>
        <p:nvGrpSpPr>
          <p:cNvPr id="356" name="Group 144"/>
          <p:cNvGrpSpPr>
            <a:grpSpLocks/>
          </p:cNvGrpSpPr>
          <p:nvPr/>
        </p:nvGrpSpPr>
        <p:grpSpPr bwMode="auto">
          <a:xfrm>
            <a:off x="593725" y="4372696"/>
            <a:ext cx="647700" cy="417513"/>
            <a:chOff x="3053396" y="4304255"/>
            <a:chExt cx="648422" cy="418253"/>
          </a:xfrm>
        </p:grpSpPr>
        <p:sp>
          <p:nvSpPr>
            <p:cNvPr id="357"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p>
          </p:txBody>
        </p:sp>
        <p:sp>
          <p:nvSpPr>
            <p:cNvPr id="358" name="TextBox 146"/>
            <p:cNvSpPr txBox="1">
              <a:spLocks noChangeArrowheads="1"/>
            </p:cNvSpPr>
            <p:nvPr/>
          </p:nvSpPr>
          <p:spPr bwMode="auto">
            <a:xfrm>
              <a:off x="3118029" y="4323258"/>
              <a:ext cx="583789" cy="353088"/>
            </a:xfrm>
            <a:prstGeom prst="rect">
              <a:avLst/>
            </a:prstGeom>
            <a:noFill/>
            <a:ln w="9525">
              <a:noFill/>
              <a:miter lim="800000"/>
              <a:headEnd/>
              <a:tailEnd/>
            </a:ln>
          </p:spPr>
          <p:txBody>
            <a:bodyPr wrap="none">
              <a:spAutoFit/>
            </a:bodyPr>
            <a:lstStyle/>
            <a:p>
              <a:pPr algn="ctr">
                <a:lnSpc>
                  <a:spcPts val="1000"/>
                </a:lnSpc>
              </a:pPr>
              <a:r>
                <a:rPr lang="en-US" altLang="zh-CN" sz="1000"/>
                <a:t>access</a:t>
              </a:r>
            </a:p>
            <a:p>
              <a:pPr algn="ctr">
                <a:lnSpc>
                  <a:spcPts val="1000"/>
                </a:lnSpc>
              </a:pPr>
              <a:r>
                <a:rPr lang="en-US" altLang="zh-CN" sz="1000"/>
                <a:t>net</a:t>
              </a:r>
            </a:p>
          </p:txBody>
        </p:sp>
      </p:grpSp>
      <p:grpSp>
        <p:nvGrpSpPr>
          <p:cNvPr id="359" name="Group 131"/>
          <p:cNvGrpSpPr>
            <a:grpSpLocks/>
          </p:cNvGrpSpPr>
          <p:nvPr/>
        </p:nvGrpSpPr>
        <p:grpSpPr bwMode="auto">
          <a:xfrm>
            <a:off x="669925" y="3343996"/>
            <a:ext cx="647700" cy="417513"/>
            <a:chOff x="3053396" y="4304255"/>
            <a:chExt cx="648422" cy="418253"/>
          </a:xfrm>
        </p:grpSpPr>
        <p:sp>
          <p:nvSpPr>
            <p:cNvPr id="360"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p>
          </p:txBody>
        </p:sp>
        <p:sp>
          <p:nvSpPr>
            <p:cNvPr id="361" name="TextBox 133"/>
            <p:cNvSpPr txBox="1">
              <a:spLocks noChangeArrowheads="1"/>
            </p:cNvSpPr>
            <p:nvPr/>
          </p:nvSpPr>
          <p:spPr bwMode="auto">
            <a:xfrm>
              <a:off x="3118029" y="4323258"/>
              <a:ext cx="583789" cy="353088"/>
            </a:xfrm>
            <a:prstGeom prst="rect">
              <a:avLst/>
            </a:prstGeom>
            <a:noFill/>
            <a:ln w="9525">
              <a:noFill/>
              <a:miter lim="800000"/>
              <a:headEnd/>
              <a:tailEnd/>
            </a:ln>
          </p:spPr>
          <p:txBody>
            <a:bodyPr wrap="none">
              <a:spAutoFit/>
            </a:bodyPr>
            <a:lstStyle/>
            <a:p>
              <a:pPr algn="ctr">
                <a:lnSpc>
                  <a:spcPts val="1000"/>
                </a:lnSpc>
              </a:pPr>
              <a:r>
                <a:rPr lang="en-US" altLang="zh-CN" sz="1000"/>
                <a:t>access</a:t>
              </a:r>
            </a:p>
            <a:p>
              <a:pPr algn="ctr">
                <a:lnSpc>
                  <a:spcPts val="1000"/>
                </a:lnSpc>
              </a:pPr>
              <a:r>
                <a:rPr lang="en-US" altLang="zh-CN" sz="1000"/>
                <a:t>net</a:t>
              </a:r>
            </a:p>
          </p:txBody>
        </p:sp>
      </p:grpSp>
      <p:grpSp>
        <p:nvGrpSpPr>
          <p:cNvPr id="362" name="Group 153"/>
          <p:cNvGrpSpPr>
            <a:grpSpLocks/>
          </p:cNvGrpSpPr>
          <p:nvPr/>
        </p:nvGrpSpPr>
        <p:grpSpPr bwMode="auto">
          <a:xfrm>
            <a:off x="1050925" y="2950296"/>
            <a:ext cx="647700" cy="417513"/>
            <a:chOff x="3053396" y="4304255"/>
            <a:chExt cx="648422" cy="418253"/>
          </a:xfrm>
        </p:grpSpPr>
        <p:sp>
          <p:nvSpPr>
            <p:cNvPr id="363"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p>
          </p:txBody>
        </p:sp>
        <p:sp>
          <p:nvSpPr>
            <p:cNvPr id="364" name="TextBox 155"/>
            <p:cNvSpPr txBox="1">
              <a:spLocks noChangeArrowheads="1"/>
            </p:cNvSpPr>
            <p:nvPr/>
          </p:nvSpPr>
          <p:spPr bwMode="auto">
            <a:xfrm>
              <a:off x="3118029" y="4323258"/>
              <a:ext cx="583789" cy="353088"/>
            </a:xfrm>
            <a:prstGeom prst="rect">
              <a:avLst/>
            </a:prstGeom>
            <a:noFill/>
            <a:ln w="9525">
              <a:noFill/>
              <a:miter lim="800000"/>
              <a:headEnd/>
              <a:tailEnd/>
            </a:ln>
          </p:spPr>
          <p:txBody>
            <a:bodyPr wrap="none">
              <a:spAutoFit/>
            </a:bodyPr>
            <a:lstStyle/>
            <a:p>
              <a:pPr algn="ctr">
                <a:lnSpc>
                  <a:spcPts val="1000"/>
                </a:lnSpc>
              </a:pPr>
              <a:r>
                <a:rPr lang="en-US" altLang="zh-CN" sz="1000"/>
                <a:t>access</a:t>
              </a:r>
            </a:p>
            <a:p>
              <a:pPr algn="ctr">
                <a:lnSpc>
                  <a:spcPts val="1000"/>
                </a:lnSpc>
              </a:pPr>
              <a:r>
                <a:rPr lang="en-US" altLang="zh-CN" sz="1000"/>
                <a:t>net</a:t>
              </a:r>
            </a:p>
          </p:txBody>
        </p:sp>
      </p:grpSp>
      <p:cxnSp>
        <p:nvCxnSpPr>
          <p:cNvPr id="365" name="Straight Connector 509"/>
          <p:cNvCxnSpPr>
            <a:cxnSpLocks noChangeShapeType="1"/>
            <a:endCxn id="367" idx="5"/>
          </p:cNvCxnSpPr>
          <p:nvPr/>
        </p:nvCxnSpPr>
        <p:spPr bwMode="auto">
          <a:xfrm flipH="1" flipV="1">
            <a:off x="5084763" y="5987184"/>
            <a:ext cx="520700" cy="169862"/>
          </a:xfrm>
          <a:prstGeom prst="line">
            <a:avLst/>
          </a:prstGeom>
          <a:noFill/>
          <a:ln w="9525">
            <a:solidFill>
              <a:schemeClr val="tx1"/>
            </a:solidFill>
            <a:round/>
            <a:headEnd/>
            <a:tailEnd/>
          </a:ln>
        </p:spPr>
      </p:cxnSp>
      <p:cxnSp>
        <p:nvCxnSpPr>
          <p:cNvPr id="366" name="Straight Connector 511"/>
          <p:cNvCxnSpPr>
            <a:cxnSpLocks noChangeShapeType="1"/>
          </p:cNvCxnSpPr>
          <p:nvPr/>
        </p:nvCxnSpPr>
        <p:spPr bwMode="auto">
          <a:xfrm flipV="1">
            <a:off x="3389313" y="5991946"/>
            <a:ext cx="306387" cy="165100"/>
          </a:xfrm>
          <a:prstGeom prst="line">
            <a:avLst/>
          </a:prstGeom>
          <a:noFill/>
          <a:ln w="9525">
            <a:solidFill>
              <a:schemeClr val="tx1"/>
            </a:solidFill>
            <a:round/>
            <a:headEnd/>
            <a:tailEnd/>
          </a:ln>
        </p:spPr>
      </p:cxnSp>
      <p:sp>
        <p:nvSpPr>
          <p:cNvPr id="367" name="Oval 6"/>
          <p:cNvSpPr>
            <a:spLocks noChangeArrowheads="1"/>
          </p:cNvSpPr>
          <p:nvPr/>
        </p:nvSpPr>
        <p:spPr bwMode="auto">
          <a:xfrm>
            <a:off x="3340100" y="5661746"/>
            <a:ext cx="2044700" cy="381000"/>
          </a:xfrm>
          <a:prstGeom prst="ellipse">
            <a:avLst/>
          </a:prstGeom>
          <a:solidFill>
            <a:srgbClr val="FFFF00"/>
          </a:solidFill>
          <a:ln w="9525">
            <a:solidFill>
              <a:schemeClr val="tx1"/>
            </a:solidFill>
            <a:round/>
            <a:headEnd/>
            <a:tailEnd/>
          </a:ln>
        </p:spPr>
        <p:txBody>
          <a:bodyPr/>
          <a:lstStyle/>
          <a:p>
            <a:endParaRPr lang="zh-CN" altLang="zh-CN"/>
          </a:p>
        </p:txBody>
      </p:sp>
      <p:sp>
        <p:nvSpPr>
          <p:cNvPr id="368" name="TextBox 9"/>
          <p:cNvSpPr txBox="1">
            <a:spLocks noChangeArrowheads="1"/>
          </p:cNvSpPr>
          <p:nvPr/>
        </p:nvSpPr>
        <p:spPr bwMode="auto">
          <a:xfrm>
            <a:off x="3556000" y="5636346"/>
            <a:ext cx="1210588" cy="400110"/>
          </a:xfrm>
          <a:prstGeom prst="rect">
            <a:avLst/>
          </a:prstGeom>
          <a:noFill/>
          <a:ln w="9525">
            <a:noFill/>
            <a:miter lim="800000"/>
            <a:headEnd/>
            <a:tailEnd/>
          </a:ln>
        </p:spPr>
        <p:txBody>
          <a:bodyPr wrap="none">
            <a:spAutoFit/>
          </a:bodyPr>
          <a:lstStyle/>
          <a:p>
            <a:r>
              <a:rPr lang="zh-CN" altLang="en-US" sz="2000" dirty="0"/>
              <a:t>地区网络</a:t>
            </a:r>
            <a:endParaRPr lang="en-US" altLang="zh-CN" sz="2000" dirty="0"/>
          </a:p>
        </p:txBody>
      </p:sp>
      <p:sp>
        <p:nvSpPr>
          <p:cNvPr id="369" name="Rectangle 3"/>
          <p:cNvSpPr txBox="1">
            <a:spLocks noChangeArrowheads="1"/>
          </p:cNvSpPr>
          <p:nvPr/>
        </p:nvSpPr>
        <p:spPr bwMode="auto">
          <a:xfrm>
            <a:off x="473075" y="1819796"/>
            <a:ext cx="8204200" cy="6731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lnSpc>
                <a:spcPct val="85000"/>
              </a:lnSpc>
              <a:spcBef>
                <a:spcPct val="20000"/>
              </a:spcBef>
              <a:buClr>
                <a:srgbClr val="000099"/>
              </a:buClr>
              <a:buSzPct val="75000"/>
              <a:buFont typeface="Wingdings" pitchFamily="2" charset="2"/>
              <a:buNone/>
            </a:pPr>
            <a:r>
              <a:rPr lang="zh-CN" altLang="en-US" sz="2000" dirty="0">
                <a:latin typeface="Gill Sans MT" pitchFamily="34" charset="0"/>
              </a:rPr>
              <a:t>地区网络向接入网络提供连接到全球</a:t>
            </a:r>
            <a:r>
              <a:rPr lang="en-US" altLang="zh-CN" sz="2000" dirty="0">
                <a:latin typeface="Gill Sans MT" pitchFamily="34" charset="0"/>
              </a:rPr>
              <a:t>ISP</a:t>
            </a:r>
            <a:r>
              <a:rPr lang="zh-CN" altLang="en-US" sz="2000" dirty="0">
                <a:latin typeface="Gill Sans MT" pitchFamily="34" charset="0"/>
              </a:rPr>
              <a:t>的服务</a:t>
            </a:r>
            <a:endParaRPr lang="en-US" altLang="zh-CN" sz="2000" dirty="0">
              <a:latin typeface="Gill Sans MT" pitchFamily="34" charset="0"/>
            </a:endParaRPr>
          </a:p>
        </p:txBody>
      </p:sp>
      <p:sp>
        <p:nvSpPr>
          <p:cNvPr id="370" name="TextBox 183"/>
          <p:cNvSpPr txBox="1">
            <a:spLocks noChangeArrowheads="1"/>
          </p:cNvSpPr>
          <p:nvPr/>
        </p:nvSpPr>
        <p:spPr bwMode="auto">
          <a:xfrm rot="20582737">
            <a:off x="2627313" y="2128625"/>
            <a:ext cx="542925" cy="523875"/>
          </a:xfrm>
          <a:prstGeom prst="rect">
            <a:avLst/>
          </a:prstGeom>
          <a:noFill/>
          <a:ln w="9525">
            <a:noFill/>
            <a:miter lim="800000"/>
            <a:headEnd/>
            <a:tailEnd/>
          </a:ln>
        </p:spPr>
        <p:txBody>
          <a:bodyPr wrap="none">
            <a:spAutoFit/>
          </a:bodyPr>
          <a:lstStyle/>
          <a:p>
            <a:r>
              <a:rPr lang="en-US" altLang="zh-CN" sz="2800" dirty="0">
                <a:solidFill>
                  <a:srgbClr val="0000FF"/>
                </a:solidFill>
              </a:rPr>
              <a:t>…</a:t>
            </a:r>
          </a:p>
        </p:txBody>
      </p:sp>
    </p:spTree>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因特网的结构：网络的网络</a:t>
            </a:r>
          </a:p>
        </p:txBody>
      </p:sp>
      <p:sp>
        <p:nvSpPr>
          <p:cNvPr id="4" name="灯片编号占位符 3"/>
          <p:cNvSpPr>
            <a:spLocks noGrp="1"/>
          </p:cNvSpPr>
          <p:nvPr>
            <p:ph type="sldNum" sz="quarter" idx="12"/>
          </p:nvPr>
        </p:nvSpPr>
        <p:spPr/>
        <p:txBody>
          <a:bodyPr/>
          <a:lstStyle/>
          <a:p>
            <a:fld id="{E3FA5FAF-8A25-4B6E-94B7-5CA30A873E9A}" type="slidenum">
              <a:rPr lang="zh-CN" altLang="en-US" smtClean="0"/>
              <a:pPr/>
              <a:t>43</a:t>
            </a:fld>
            <a:endParaRPr lang="zh-CN" altLang="en-US"/>
          </a:p>
        </p:txBody>
      </p:sp>
      <p:sp>
        <p:nvSpPr>
          <p:cNvPr id="5" name="Rectangle 3"/>
          <p:cNvSpPr txBox="1">
            <a:spLocks noChangeArrowheads="1"/>
          </p:cNvSpPr>
          <p:nvPr/>
        </p:nvSpPr>
        <p:spPr bwMode="auto">
          <a:xfrm>
            <a:off x="485775" y="1700808"/>
            <a:ext cx="8204200" cy="673100"/>
          </a:xfrm>
          <a:prstGeom prst="rect">
            <a:avLst/>
          </a:prstGeom>
          <a:noFill/>
          <a:ln w="9525">
            <a:noFill/>
            <a:miter lim="800000"/>
            <a:headEnd/>
            <a:tailEnd/>
          </a:ln>
        </p:spPr>
        <p:txBody>
          <a:bodyPr/>
          <a:lstStyle/>
          <a:p>
            <a:pPr>
              <a:lnSpc>
                <a:spcPct val="85000"/>
              </a:lnSpc>
              <a:spcBef>
                <a:spcPct val="20000"/>
              </a:spcBef>
              <a:buClr>
                <a:srgbClr val="000099"/>
              </a:buClr>
              <a:buSzPct val="75000"/>
            </a:pPr>
            <a:r>
              <a:rPr lang="zh-CN" altLang="en-US" sz="2000" dirty="0">
                <a:latin typeface="Gill Sans MT" pitchFamily="34" charset="0"/>
              </a:rPr>
              <a:t>内容提供商（例如，谷歌、微软、亚马逊）构建自己的网络，靠近用户提供服务</a:t>
            </a:r>
            <a:endParaRPr lang="en-US" altLang="zh-CN" sz="2000" dirty="0">
              <a:latin typeface="Gill Sans MT" pitchFamily="34" charset="0"/>
            </a:endParaRPr>
          </a:p>
        </p:txBody>
      </p:sp>
      <p:sp>
        <p:nvSpPr>
          <p:cNvPr id="6" name="Oval 3"/>
          <p:cNvSpPr>
            <a:spLocks noChangeArrowheads="1"/>
          </p:cNvSpPr>
          <p:nvPr/>
        </p:nvSpPr>
        <p:spPr bwMode="auto">
          <a:xfrm>
            <a:off x="1520825" y="4626903"/>
            <a:ext cx="2941638" cy="1323975"/>
          </a:xfrm>
          <a:prstGeom prst="ellipse">
            <a:avLst/>
          </a:prstGeom>
          <a:solidFill>
            <a:schemeClr val="accent1"/>
          </a:solidFill>
          <a:ln w="9525">
            <a:solidFill>
              <a:schemeClr val="tx1"/>
            </a:solidFill>
            <a:round/>
            <a:headEnd/>
            <a:tailEnd/>
          </a:ln>
        </p:spPr>
        <p:txBody>
          <a:bodyPr/>
          <a:lstStyle/>
          <a:p>
            <a:endParaRPr lang="zh-CN" altLang="zh-CN"/>
          </a:p>
        </p:txBody>
      </p:sp>
      <p:cxnSp>
        <p:nvCxnSpPr>
          <p:cNvPr id="7" name="Straight Connector 10"/>
          <p:cNvCxnSpPr>
            <a:cxnSpLocks noChangeShapeType="1"/>
            <a:stCxn id="264" idx="7"/>
          </p:cNvCxnSpPr>
          <p:nvPr/>
        </p:nvCxnSpPr>
        <p:spPr bwMode="auto">
          <a:xfrm>
            <a:off x="2555875" y="4860266"/>
            <a:ext cx="969963" cy="68262"/>
          </a:xfrm>
          <a:prstGeom prst="line">
            <a:avLst/>
          </a:prstGeom>
          <a:noFill/>
          <a:ln w="15875">
            <a:solidFill>
              <a:schemeClr val="tx1"/>
            </a:solidFill>
            <a:round/>
            <a:headEnd/>
            <a:tailEnd/>
          </a:ln>
        </p:spPr>
      </p:cxnSp>
      <p:cxnSp>
        <p:nvCxnSpPr>
          <p:cNvPr id="8" name="Straight Connector 297"/>
          <p:cNvCxnSpPr>
            <a:cxnSpLocks noChangeShapeType="1"/>
          </p:cNvCxnSpPr>
          <p:nvPr/>
        </p:nvCxnSpPr>
        <p:spPr bwMode="auto">
          <a:xfrm>
            <a:off x="3059113" y="5147603"/>
            <a:ext cx="109537" cy="79375"/>
          </a:xfrm>
          <a:prstGeom prst="line">
            <a:avLst/>
          </a:prstGeom>
          <a:noFill/>
          <a:ln w="15875">
            <a:solidFill>
              <a:schemeClr val="tx1"/>
            </a:solidFill>
            <a:round/>
            <a:headEnd/>
            <a:tailEnd/>
          </a:ln>
        </p:spPr>
      </p:cxnSp>
      <p:cxnSp>
        <p:nvCxnSpPr>
          <p:cNvPr id="9" name="Straight Connector 298"/>
          <p:cNvCxnSpPr>
            <a:cxnSpLocks noChangeShapeType="1"/>
          </p:cNvCxnSpPr>
          <p:nvPr/>
        </p:nvCxnSpPr>
        <p:spPr bwMode="auto">
          <a:xfrm flipV="1">
            <a:off x="2876550" y="5342866"/>
            <a:ext cx="222250" cy="44450"/>
          </a:xfrm>
          <a:prstGeom prst="line">
            <a:avLst/>
          </a:prstGeom>
          <a:noFill/>
          <a:ln w="15875">
            <a:solidFill>
              <a:schemeClr val="tx1"/>
            </a:solidFill>
            <a:round/>
            <a:headEnd/>
            <a:tailEnd/>
          </a:ln>
        </p:spPr>
      </p:cxnSp>
      <p:cxnSp>
        <p:nvCxnSpPr>
          <p:cNvPr id="10" name="Straight Connector 299"/>
          <p:cNvCxnSpPr>
            <a:cxnSpLocks noChangeShapeType="1"/>
          </p:cNvCxnSpPr>
          <p:nvPr/>
        </p:nvCxnSpPr>
        <p:spPr bwMode="auto">
          <a:xfrm flipV="1">
            <a:off x="2603500" y="5174591"/>
            <a:ext cx="177800" cy="106362"/>
          </a:xfrm>
          <a:prstGeom prst="line">
            <a:avLst/>
          </a:prstGeom>
          <a:noFill/>
          <a:ln w="15875">
            <a:solidFill>
              <a:schemeClr val="tx1"/>
            </a:solidFill>
            <a:round/>
            <a:headEnd/>
            <a:tailEnd/>
          </a:ln>
        </p:spPr>
      </p:cxnSp>
      <p:cxnSp>
        <p:nvCxnSpPr>
          <p:cNvPr id="11" name="Straight Connector 300"/>
          <p:cNvCxnSpPr>
            <a:cxnSpLocks noChangeShapeType="1"/>
            <a:stCxn id="294" idx="6"/>
          </p:cNvCxnSpPr>
          <p:nvPr/>
        </p:nvCxnSpPr>
        <p:spPr bwMode="auto">
          <a:xfrm flipV="1">
            <a:off x="2317750" y="5461928"/>
            <a:ext cx="188913" cy="95250"/>
          </a:xfrm>
          <a:prstGeom prst="line">
            <a:avLst/>
          </a:prstGeom>
          <a:noFill/>
          <a:ln w="15875">
            <a:solidFill>
              <a:schemeClr val="tx1"/>
            </a:solidFill>
            <a:round/>
            <a:headEnd/>
            <a:tailEnd/>
          </a:ln>
        </p:spPr>
      </p:cxnSp>
      <p:cxnSp>
        <p:nvCxnSpPr>
          <p:cNvPr id="12" name="Straight Connector 301"/>
          <p:cNvCxnSpPr>
            <a:cxnSpLocks noChangeShapeType="1"/>
          </p:cNvCxnSpPr>
          <p:nvPr/>
        </p:nvCxnSpPr>
        <p:spPr bwMode="auto">
          <a:xfrm flipV="1">
            <a:off x="3073400" y="5390491"/>
            <a:ext cx="231775" cy="244475"/>
          </a:xfrm>
          <a:prstGeom prst="line">
            <a:avLst/>
          </a:prstGeom>
          <a:noFill/>
          <a:ln w="15875">
            <a:solidFill>
              <a:schemeClr val="tx1"/>
            </a:solidFill>
            <a:round/>
            <a:headEnd/>
            <a:tailEnd/>
          </a:ln>
        </p:spPr>
      </p:cxnSp>
      <p:cxnSp>
        <p:nvCxnSpPr>
          <p:cNvPr id="13" name="Straight Connector 302"/>
          <p:cNvCxnSpPr>
            <a:cxnSpLocks noChangeShapeType="1"/>
          </p:cNvCxnSpPr>
          <p:nvPr/>
        </p:nvCxnSpPr>
        <p:spPr bwMode="auto">
          <a:xfrm flipH="1" flipV="1">
            <a:off x="3524250" y="5377791"/>
            <a:ext cx="327025" cy="119062"/>
          </a:xfrm>
          <a:prstGeom prst="line">
            <a:avLst/>
          </a:prstGeom>
          <a:noFill/>
          <a:ln w="15875">
            <a:solidFill>
              <a:schemeClr val="tx1"/>
            </a:solidFill>
            <a:round/>
            <a:headEnd/>
            <a:tailEnd/>
          </a:ln>
        </p:spPr>
      </p:cxnSp>
      <p:cxnSp>
        <p:nvCxnSpPr>
          <p:cNvPr id="14" name="Straight Connector 303"/>
          <p:cNvCxnSpPr>
            <a:cxnSpLocks noChangeShapeType="1"/>
          </p:cNvCxnSpPr>
          <p:nvPr/>
        </p:nvCxnSpPr>
        <p:spPr bwMode="auto">
          <a:xfrm flipV="1">
            <a:off x="3511550" y="5042828"/>
            <a:ext cx="260350" cy="188913"/>
          </a:xfrm>
          <a:prstGeom prst="line">
            <a:avLst/>
          </a:prstGeom>
          <a:noFill/>
          <a:ln w="15875">
            <a:solidFill>
              <a:schemeClr val="tx1"/>
            </a:solidFill>
            <a:round/>
            <a:headEnd/>
            <a:tailEnd/>
          </a:ln>
        </p:spPr>
      </p:cxnSp>
      <p:cxnSp>
        <p:nvCxnSpPr>
          <p:cNvPr id="15" name="Straight Connector 304"/>
          <p:cNvCxnSpPr>
            <a:cxnSpLocks noChangeShapeType="1"/>
            <a:endCxn id="262" idx="7"/>
          </p:cNvCxnSpPr>
          <p:nvPr/>
        </p:nvCxnSpPr>
        <p:spPr bwMode="auto">
          <a:xfrm flipH="1" flipV="1">
            <a:off x="2557463" y="4917416"/>
            <a:ext cx="207962" cy="84137"/>
          </a:xfrm>
          <a:prstGeom prst="line">
            <a:avLst/>
          </a:prstGeom>
          <a:noFill/>
          <a:ln w="15875">
            <a:solidFill>
              <a:schemeClr val="tx1"/>
            </a:solidFill>
            <a:round/>
            <a:headEnd/>
            <a:tailEnd/>
          </a:ln>
        </p:spPr>
      </p:cxnSp>
      <p:sp>
        <p:nvSpPr>
          <p:cNvPr id="16" name="TextBox 39958"/>
          <p:cNvSpPr txBox="1">
            <a:spLocks noChangeArrowheads="1"/>
          </p:cNvSpPr>
          <p:nvPr/>
        </p:nvSpPr>
        <p:spPr bwMode="auto">
          <a:xfrm>
            <a:off x="1655763" y="4957103"/>
            <a:ext cx="892175" cy="441325"/>
          </a:xfrm>
          <a:prstGeom prst="rect">
            <a:avLst/>
          </a:prstGeom>
          <a:noFill/>
          <a:ln w="9525">
            <a:noFill/>
            <a:miter lim="800000"/>
            <a:headEnd/>
            <a:tailEnd/>
          </a:ln>
        </p:spPr>
        <p:txBody>
          <a:bodyPr wrap="none">
            <a:spAutoFit/>
          </a:bodyPr>
          <a:lstStyle/>
          <a:p>
            <a:r>
              <a:rPr lang="en-US" altLang="zh-CN" i="1"/>
              <a:t>ISP C</a:t>
            </a:r>
          </a:p>
        </p:txBody>
      </p:sp>
      <p:grpSp>
        <p:nvGrpSpPr>
          <p:cNvPr id="17" name="Group 347"/>
          <p:cNvGrpSpPr>
            <a:grpSpLocks/>
          </p:cNvGrpSpPr>
          <p:nvPr/>
        </p:nvGrpSpPr>
        <p:grpSpPr bwMode="auto">
          <a:xfrm>
            <a:off x="3532188" y="4842803"/>
            <a:ext cx="485775" cy="211138"/>
            <a:chOff x="1871277" y="1576300"/>
            <a:chExt cx="1128371" cy="437860"/>
          </a:xfrm>
        </p:grpSpPr>
        <p:sp>
          <p:nvSpPr>
            <p:cNvPr id="18" name="Oval 495"/>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9" name="Rectangle 496"/>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20" name="Oval 497"/>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21" name="Freeform 498"/>
            <p:cNvSpPr/>
            <p:nvPr/>
          </p:nvSpPr>
          <p:spPr bwMode="auto">
            <a:xfrm>
              <a:off x="2158901" y="1671774"/>
              <a:ext cx="549434"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22" name="Freeform 499"/>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23" name="Freeform 500"/>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24" name="Freeform 501"/>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25" name="Straight Connector 502"/>
            <p:cNvCxnSpPr>
              <a:cxnSpLocks noChangeShapeType="1"/>
              <a:endCxn id="20"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26" name="Straight Connector 503"/>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27" name="Group 347"/>
          <p:cNvGrpSpPr>
            <a:grpSpLocks/>
          </p:cNvGrpSpPr>
          <p:nvPr/>
        </p:nvGrpSpPr>
        <p:grpSpPr bwMode="auto">
          <a:xfrm>
            <a:off x="3063875" y="5196816"/>
            <a:ext cx="484188" cy="211137"/>
            <a:chOff x="1871277" y="1576300"/>
            <a:chExt cx="1128371" cy="437860"/>
          </a:xfrm>
        </p:grpSpPr>
        <p:sp>
          <p:nvSpPr>
            <p:cNvPr id="28" name="Oval 477"/>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29" name="Rectangle 478"/>
            <p:cNvSpPr/>
            <p:nvPr/>
          </p:nvSpPr>
          <p:spPr bwMode="auto">
            <a:xfrm>
              <a:off x="1871277" y="1740909"/>
              <a:ext cx="1128371" cy="11522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30" name="Oval 47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31" name="Freeform 480"/>
            <p:cNvSpPr/>
            <p:nvPr/>
          </p:nvSpPr>
          <p:spPr bwMode="auto">
            <a:xfrm>
              <a:off x="2159844" y="1671772"/>
              <a:ext cx="547537" cy="16131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2" name="Freeform 48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33" name="Freeform 48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34" name="Freeform 48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35" name="Straight Connector 484"/>
            <p:cNvCxnSpPr>
              <a:cxnSpLocks noChangeShapeType="1"/>
              <a:endCxn id="30"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36" name="Straight Connector 48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37" name="Group 347"/>
          <p:cNvGrpSpPr>
            <a:grpSpLocks/>
          </p:cNvGrpSpPr>
          <p:nvPr/>
        </p:nvGrpSpPr>
        <p:grpSpPr bwMode="auto">
          <a:xfrm>
            <a:off x="2624138" y="4984091"/>
            <a:ext cx="484187" cy="211137"/>
            <a:chOff x="1871277" y="1576300"/>
            <a:chExt cx="1128371" cy="437860"/>
          </a:xfrm>
        </p:grpSpPr>
        <p:sp>
          <p:nvSpPr>
            <p:cNvPr id="38" name="Oval 468"/>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39" name="Rectangle 469"/>
            <p:cNvSpPr/>
            <p:nvPr/>
          </p:nvSpPr>
          <p:spPr bwMode="auto">
            <a:xfrm>
              <a:off x="1871277" y="1740909"/>
              <a:ext cx="1128371" cy="11522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40" name="Oval 470"/>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41" name="Freeform 471"/>
            <p:cNvSpPr/>
            <p:nvPr/>
          </p:nvSpPr>
          <p:spPr bwMode="auto">
            <a:xfrm>
              <a:off x="2159844" y="1671772"/>
              <a:ext cx="547538" cy="16131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2" name="Freeform 472"/>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43" name="Freeform 473"/>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44" name="Freeform 474"/>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45" name="Straight Connector 475"/>
            <p:cNvCxnSpPr>
              <a:cxnSpLocks noChangeShapeType="1"/>
              <a:endCxn id="40"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46" name="Straight Connector 476"/>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47" name="Group 347"/>
          <p:cNvGrpSpPr>
            <a:grpSpLocks/>
          </p:cNvGrpSpPr>
          <p:nvPr/>
        </p:nvGrpSpPr>
        <p:grpSpPr bwMode="auto">
          <a:xfrm>
            <a:off x="2417763" y="5277778"/>
            <a:ext cx="484187" cy="211138"/>
            <a:chOff x="1871277" y="1576300"/>
            <a:chExt cx="1128371" cy="437860"/>
          </a:xfrm>
        </p:grpSpPr>
        <p:sp>
          <p:nvSpPr>
            <p:cNvPr id="48" name="Oval 459"/>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49" name="Rectangle 460"/>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50" name="Oval 461"/>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51" name="Freeform 462"/>
            <p:cNvSpPr/>
            <p:nvPr/>
          </p:nvSpPr>
          <p:spPr bwMode="auto">
            <a:xfrm>
              <a:off x="2159844" y="1671774"/>
              <a:ext cx="547538"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2" name="Freeform 463"/>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53" name="Freeform 464"/>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54" name="Freeform 465"/>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55" name="Straight Connector 466"/>
            <p:cNvCxnSpPr>
              <a:cxnSpLocks noChangeShapeType="1"/>
              <a:endCxn id="50"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56" name="Straight Connector 467"/>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sp>
        <p:nvSpPr>
          <p:cNvPr id="57" name="Oval 3"/>
          <p:cNvSpPr>
            <a:spLocks noChangeArrowheads="1"/>
          </p:cNvSpPr>
          <p:nvPr/>
        </p:nvSpPr>
        <p:spPr bwMode="auto">
          <a:xfrm>
            <a:off x="4614863" y="4072866"/>
            <a:ext cx="3219450" cy="1343025"/>
          </a:xfrm>
          <a:prstGeom prst="ellipse">
            <a:avLst/>
          </a:prstGeom>
          <a:solidFill>
            <a:schemeClr val="accent1"/>
          </a:solidFill>
          <a:ln w="9525">
            <a:solidFill>
              <a:schemeClr val="tx1"/>
            </a:solidFill>
            <a:round/>
            <a:headEnd/>
            <a:tailEnd/>
          </a:ln>
        </p:spPr>
        <p:txBody>
          <a:bodyPr/>
          <a:lstStyle/>
          <a:p>
            <a:endParaRPr lang="zh-CN" altLang="zh-CN"/>
          </a:p>
        </p:txBody>
      </p:sp>
      <p:cxnSp>
        <p:nvCxnSpPr>
          <p:cNvPr id="58" name="Straight Connector 10"/>
          <p:cNvCxnSpPr>
            <a:cxnSpLocks noChangeShapeType="1"/>
            <a:stCxn id="71" idx="7"/>
          </p:cNvCxnSpPr>
          <p:nvPr/>
        </p:nvCxnSpPr>
        <p:spPr bwMode="auto">
          <a:xfrm>
            <a:off x="5748338" y="4309403"/>
            <a:ext cx="1062037" cy="69850"/>
          </a:xfrm>
          <a:prstGeom prst="line">
            <a:avLst/>
          </a:prstGeom>
          <a:noFill/>
          <a:ln w="15875">
            <a:solidFill>
              <a:schemeClr val="tx1"/>
            </a:solidFill>
            <a:round/>
            <a:headEnd/>
            <a:tailEnd/>
          </a:ln>
        </p:spPr>
      </p:cxnSp>
      <p:cxnSp>
        <p:nvCxnSpPr>
          <p:cNvPr id="59" name="Straight Connector 297"/>
          <p:cNvCxnSpPr>
            <a:cxnSpLocks noChangeShapeType="1"/>
          </p:cNvCxnSpPr>
          <p:nvPr/>
        </p:nvCxnSpPr>
        <p:spPr bwMode="auto">
          <a:xfrm>
            <a:off x="6299200" y="4599916"/>
            <a:ext cx="120650" cy="82550"/>
          </a:xfrm>
          <a:prstGeom prst="line">
            <a:avLst/>
          </a:prstGeom>
          <a:noFill/>
          <a:ln w="15875">
            <a:solidFill>
              <a:schemeClr val="tx1"/>
            </a:solidFill>
            <a:round/>
            <a:headEnd/>
            <a:tailEnd/>
          </a:ln>
        </p:spPr>
      </p:cxnSp>
      <p:cxnSp>
        <p:nvCxnSpPr>
          <p:cNvPr id="60" name="Straight Connector 298"/>
          <p:cNvCxnSpPr>
            <a:cxnSpLocks noChangeShapeType="1"/>
          </p:cNvCxnSpPr>
          <p:nvPr/>
        </p:nvCxnSpPr>
        <p:spPr bwMode="auto">
          <a:xfrm flipV="1">
            <a:off x="6099175" y="4799941"/>
            <a:ext cx="242888" cy="44450"/>
          </a:xfrm>
          <a:prstGeom prst="line">
            <a:avLst/>
          </a:prstGeom>
          <a:noFill/>
          <a:ln w="15875">
            <a:solidFill>
              <a:schemeClr val="tx1"/>
            </a:solidFill>
            <a:round/>
            <a:headEnd/>
            <a:tailEnd/>
          </a:ln>
        </p:spPr>
      </p:cxnSp>
      <p:cxnSp>
        <p:nvCxnSpPr>
          <p:cNvPr id="61" name="Straight Connector 299"/>
          <p:cNvCxnSpPr>
            <a:cxnSpLocks noChangeShapeType="1"/>
          </p:cNvCxnSpPr>
          <p:nvPr/>
        </p:nvCxnSpPr>
        <p:spPr bwMode="auto">
          <a:xfrm flipV="1">
            <a:off x="5800725" y="4628491"/>
            <a:ext cx="195263" cy="106362"/>
          </a:xfrm>
          <a:prstGeom prst="line">
            <a:avLst/>
          </a:prstGeom>
          <a:noFill/>
          <a:ln w="15875">
            <a:solidFill>
              <a:schemeClr val="tx1"/>
            </a:solidFill>
            <a:round/>
            <a:headEnd/>
            <a:tailEnd/>
          </a:ln>
        </p:spPr>
      </p:cxnSp>
      <p:cxnSp>
        <p:nvCxnSpPr>
          <p:cNvPr id="62" name="Straight Connector 300"/>
          <p:cNvCxnSpPr>
            <a:cxnSpLocks noChangeShapeType="1"/>
            <a:stCxn id="253" idx="6"/>
          </p:cNvCxnSpPr>
          <p:nvPr/>
        </p:nvCxnSpPr>
        <p:spPr bwMode="auto">
          <a:xfrm flipV="1">
            <a:off x="5487988" y="4920591"/>
            <a:ext cx="206375" cy="95250"/>
          </a:xfrm>
          <a:prstGeom prst="line">
            <a:avLst/>
          </a:prstGeom>
          <a:noFill/>
          <a:ln w="15875">
            <a:solidFill>
              <a:schemeClr val="tx1"/>
            </a:solidFill>
            <a:round/>
            <a:headEnd/>
            <a:tailEnd/>
          </a:ln>
        </p:spPr>
      </p:cxnSp>
      <p:cxnSp>
        <p:nvCxnSpPr>
          <p:cNvPr id="63" name="Straight Connector 301"/>
          <p:cNvCxnSpPr>
            <a:cxnSpLocks noChangeShapeType="1"/>
          </p:cNvCxnSpPr>
          <p:nvPr/>
        </p:nvCxnSpPr>
        <p:spPr bwMode="auto">
          <a:xfrm flipV="1">
            <a:off x="6315075" y="4847566"/>
            <a:ext cx="254000" cy="247650"/>
          </a:xfrm>
          <a:prstGeom prst="line">
            <a:avLst/>
          </a:prstGeom>
          <a:noFill/>
          <a:ln w="15875">
            <a:solidFill>
              <a:schemeClr val="tx1"/>
            </a:solidFill>
            <a:round/>
            <a:headEnd/>
            <a:tailEnd/>
          </a:ln>
        </p:spPr>
      </p:cxnSp>
      <p:cxnSp>
        <p:nvCxnSpPr>
          <p:cNvPr id="64" name="Straight Connector 302"/>
          <p:cNvCxnSpPr>
            <a:cxnSpLocks noChangeShapeType="1"/>
          </p:cNvCxnSpPr>
          <p:nvPr/>
        </p:nvCxnSpPr>
        <p:spPr bwMode="auto">
          <a:xfrm flipH="1" flipV="1">
            <a:off x="6778625" y="4826928"/>
            <a:ext cx="358775" cy="120650"/>
          </a:xfrm>
          <a:prstGeom prst="line">
            <a:avLst/>
          </a:prstGeom>
          <a:noFill/>
          <a:ln w="15875">
            <a:solidFill>
              <a:schemeClr val="tx1"/>
            </a:solidFill>
            <a:round/>
            <a:headEnd/>
            <a:tailEnd/>
          </a:ln>
        </p:spPr>
      </p:cxnSp>
      <p:cxnSp>
        <p:nvCxnSpPr>
          <p:cNvPr id="65" name="Straight Connector 303"/>
          <p:cNvCxnSpPr>
            <a:cxnSpLocks noChangeShapeType="1"/>
          </p:cNvCxnSpPr>
          <p:nvPr/>
        </p:nvCxnSpPr>
        <p:spPr bwMode="auto">
          <a:xfrm flipV="1">
            <a:off x="6794500" y="4493553"/>
            <a:ext cx="285750" cy="192088"/>
          </a:xfrm>
          <a:prstGeom prst="line">
            <a:avLst/>
          </a:prstGeom>
          <a:noFill/>
          <a:ln w="15875">
            <a:solidFill>
              <a:schemeClr val="tx1"/>
            </a:solidFill>
            <a:round/>
            <a:headEnd/>
            <a:tailEnd/>
          </a:ln>
        </p:spPr>
      </p:cxnSp>
      <p:cxnSp>
        <p:nvCxnSpPr>
          <p:cNvPr id="66" name="Straight Connector 304"/>
          <p:cNvCxnSpPr>
            <a:cxnSpLocks noChangeShapeType="1"/>
            <a:endCxn id="69" idx="7"/>
          </p:cNvCxnSpPr>
          <p:nvPr/>
        </p:nvCxnSpPr>
        <p:spPr bwMode="auto">
          <a:xfrm flipH="1" flipV="1">
            <a:off x="5749925" y="4366553"/>
            <a:ext cx="227013" cy="85725"/>
          </a:xfrm>
          <a:prstGeom prst="line">
            <a:avLst/>
          </a:prstGeom>
          <a:noFill/>
          <a:ln w="15875">
            <a:solidFill>
              <a:schemeClr val="tx1"/>
            </a:solidFill>
            <a:round/>
            <a:headEnd/>
            <a:tailEnd/>
          </a:ln>
        </p:spPr>
      </p:cxnSp>
      <p:sp>
        <p:nvSpPr>
          <p:cNvPr id="67" name="TextBox 39958"/>
          <p:cNvSpPr txBox="1">
            <a:spLocks noChangeArrowheads="1"/>
          </p:cNvSpPr>
          <p:nvPr/>
        </p:nvSpPr>
        <p:spPr bwMode="auto">
          <a:xfrm>
            <a:off x="4764088" y="4406241"/>
            <a:ext cx="958850" cy="449262"/>
          </a:xfrm>
          <a:prstGeom prst="rect">
            <a:avLst/>
          </a:prstGeom>
          <a:noFill/>
          <a:ln w="9525">
            <a:noFill/>
            <a:miter lim="800000"/>
            <a:headEnd/>
            <a:tailEnd/>
          </a:ln>
        </p:spPr>
        <p:txBody>
          <a:bodyPr wrap="none">
            <a:spAutoFit/>
          </a:bodyPr>
          <a:lstStyle/>
          <a:p>
            <a:r>
              <a:rPr lang="en-US" altLang="zh-CN" i="1"/>
              <a:t>ISP B</a:t>
            </a:r>
          </a:p>
        </p:txBody>
      </p:sp>
      <p:grpSp>
        <p:nvGrpSpPr>
          <p:cNvPr id="68" name="Group 347"/>
          <p:cNvGrpSpPr>
            <a:grpSpLocks/>
          </p:cNvGrpSpPr>
          <p:nvPr/>
        </p:nvGrpSpPr>
        <p:grpSpPr bwMode="auto">
          <a:xfrm>
            <a:off x="5297488" y="4176053"/>
            <a:ext cx="530225" cy="214313"/>
            <a:chOff x="1871277" y="1576300"/>
            <a:chExt cx="1128371" cy="437860"/>
          </a:xfrm>
        </p:grpSpPr>
        <p:sp>
          <p:nvSpPr>
            <p:cNvPr id="69" name="Oval 596"/>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70" name="Rectangle 597"/>
            <p:cNvSpPr/>
            <p:nvPr/>
          </p:nvSpPr>
          <p:spPr bwMode="auto">
            <a:xfrm>
              <a:off x="1871277" y="1738470"/>
              <a:ext cx="1128371" cy="11676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71" name="Oval 59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72" name="Freeform 599"/>
            <p:cNvSpPr/>
            <p:nvPr/>
          </p:nvSpPr>
          <p:spPr bwMode="auto">
            <a:xfrm>
              <a:off x="2158436" y="1673602"/>
              <a:ext cx="550673" cy="1621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73" name="Freeform 60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74" name="Freeform 60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75" name="Freeform 60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76" name="Straight Connector 603"/>
            <p:cNvCxnSpPr>
              <a:cxnSpLocks noChangeShapeType="1"/>
              <a:endCxn id="71"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77" name="Straight Connector 60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78" name="Group 347"/>
          <p:cNvGrpSpPr>
            <a:grpSpLocks/>
          </p:cNvGrpSpPr>
          <p:nvPr/>
        </p:nvGrpSpPr>
        <p:grpSpPr bwMode="auto">
          <a:xfrm>
            <a:off x="6303963" y="4650716"/>
            <a:ext cx="530225" cy="214312"/>
            <a:chOff x="1871277" y="1576300"/>
            <a:chExt cx="1128371" cy="437860"/>
          </a:xfrm>
        </p:grpSpPr>
        <p:sp>
          <p:nvSpPr>
            <p:cNvPr id="79" name="Oval 569"/>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80" name="Rectangle 570"/>
            <p:cNvSpPr/>
            <p:nvPr/>
          </p:nvSpPr>
          <p:spPr bwMode="auto">
            <a:xfrm>
              <a:off x="1871277" y="1738471"/>
              <a:ext cx="1128371" cy="11676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81" name="Oval 571"/>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82" name="Freeform 572"/>
            <p:cNvSpPr/>
            <p:nvPr/>
          </p:nvSpPr>
          <p:spPr bwMode="auto">
            <a:xfrm>
              <a:off x="2158436" y="1673602"/>
              <a:ext cx="550673" cy="1621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83" name="Freeform 573"/>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84" name="Freeform 574"/>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85" name="Freeform 575"/>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86" name="Straight Connector 576"/>
            <p:cNvCxnSpPr>
              <a:cxnSpLocks noChangeShapeType="1"/>
              <a:endCxn id="81"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87" name="Straight Connector 577"/>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88" name="Group 347"/>
          <p:cNvGrpSpPr>
            <a:grpSpLocks/>
          </p:cNvGrpSpPr>
          <p:nvPr/>
        </p:nvGrpSpPr>
        <p:grpSpPr bwMode="auto">
          <a:xfrm>
            <a:off x="5822950" y="4434816"/>
            <a:ext cx="530225" cy="214312"/>
            <a:chOff x="1871277" y="1576300"/>
            <a:chExt cx="1128371" cy="437860"/>
          </a:xfrm>
        </p:grpSpPr>
        <p:sp>
          <p:nvSpPr>
            <p:cNvPr id="89" name="Oval 560"/>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90" name="Rectangle 561"/>
            <p:cNvSpPr/>
            <p:nvPr/>
          </p:nvSpPr>
          <p:spPr bwMode="auto">
            <a:xfrm>
              <a:off x="1871277" y="1738471"/>
              <a:ext cx="1128371" cy="11676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91" name="Oval 562"/>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92" name="Freeform 563"/>
            <p:cNvSpPr/>
            <p:nvPr/>
          </p:nvSpPr>
          <p:spPr bwMode="auto">
            <a:xfrm>
              <a:off x="2158438" y="1673602"/>
              <a:ext cx="550671" cy="1621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93" name="Freeform 564"/>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94" name="Freeform 565"/>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95" name="Freeform 566"/>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96" name="Straight Connector 567"/>
            <p:cNvCxnSpPr>
              <a:cxnSpLocks noChangeShapeType="1"/>
              <a:endCxn id="91"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97" name="Straight Connector 568"/>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98" name="Group 347"/>
          <p:cNvGrpSpPr>
            <a:grpSpLocks/>
          </p:cNvGrpSpPr>
          <p:nvPr/>
        </p:nvGrpSpPr>
        <p:grpSpPr bwMode="auto">
          <a:xfrm>
            <a:off x="5597525" y="4733266"/>
            <a:ext cx="530225" cy="214312"/>
            <a:chOff x="1871277" y="1576300"/>
            <a:chExt cx="1128371" cy="437860"/>
          </a:xfrm>
        </p:grpSpPr>
        <p:sp>
          <p:nvSpPr>
            <p:cNvPr id="99" name="Oval 551"/>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00" name="Rectangle 552"/>
            <p:cNvSpPr/>
            <p:nvPr/>
          </p:nvSpPr>
          <p:spPr bwMode="auto">
            <a:xfrm>
              <a:off x="1871277" y="1738471"/>
              <a:ext cx="1128371" cy="11676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101" name="Oval 553"/>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02" name="Freeform 554"/>
            <p:cNvSpPr/>
            <p:nvPr/>
          </p:nvSpPr>
          <p:spPr bwMode="auto">
            <a:xfrm>
              <a:off x="2158438" y="1673602"/>
              <a:ext cx="550671" cy="1621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03" name="Freeform 555"/>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104" name="Freeform 556"/>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105" name="Freeform 557"/>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106" name="Straight Connector 558"/>
            <p:cNvCxnSpPr>
              <a:cxnSpLocks noChangeShapeType="1"/>
              <a:endCxn id="101"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107" name="Straight Connector 559"/>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sp>
        <p:nvSpPr>
          <p:cNvPr id="108" name="Oval 3"/>
          <p:cNvSpPr>
            <a:spLocks noChangeArrowheads="1"/>
          </p:cNvSpPr>
          <p:nvPr/>
        </p:nvSpPr>
        <p:spPr bwMode="auto">
          <a:xfrm>
            <a:off x="1733550" y="3148941"/>
            <a:ext cx="3475038" cy="1381125"/>
          </a:xfrm>
          <a:prstGeom prst="ellipse">
            <a:avLst/>
          </a:prstGeom>
          <a:solidFill>
            <a:schemeClr val="accent1"/>
          </a:solidFill>
          <a:ln w="9525">
            <a:solidFill>
              <a:schemeClr val="tx1"/>
            </a:solidFill>
            <a:round/>
            <a:headEnd/>
            <a:tailEnd/>
          </a:ln>
        </p:spPr>
        <p:txBody>
          <a:bodyPr/>
          <a:lstStyle/>
          <a:p>
            <a:endParaRPr lang="zh-CN" altLang="zh-CN"/>
          </a:p>
        </p:txBody>
      </p:sp>
      <p:cxnSp>
        <p:nvCxnSpPr>
          <p:cNvPr id="109" name="Straight Connector 10"/>
          <p:cNvCxnSpPr>
            <a:cxnSpLocks noChangeShapeType="1"/>
            <a:stCxn id="304" idx="7"/>
          </p:cNvCxnSpPr>
          <p:nvPr/>
        </p:nvCxnSpPr>
        <p:spPr bwMode="auto">
          <a:xfrm>
            <a:off x="2957513" y="3391828"/>
            <a:ext cx="1146175" cy="73025"/>
          </a:xfrm>
          <a:prstGeom prst="line">
            <a:avLst/>
          </a:prstGeom>
          <a:noFill/>
          <a:ln w="15875">
            <a:solidFill>
              <a:schemeClr val="tx1"/>
            </a:solidFill>
            <a:round/>
            <a:headEnd/>
            <a:tailEnd/>
          </a:ln>
        </p:spPr>
      </p:cxnSp>
      <p:cxnSp>
        <p:nvCxnSpPr>
          <p:cNvPr id="110" name="Straight Connector 297"/>
          <p:cNvCxnSpPr>
            <a:cxnSpLocks noChangeShapeType="1"/>
          </p:cNvCxnSpPr>
          <p:nvPr/>
        </p:nvCxnSpPr>
        <p:spPr bwMode="auto">
          <a:xfrm>
            <a:off x="3551238" y="3691866"/>
            <a:ext cx="130175" cy="84137"/>
          </a:xfrm>
          <a:prstGeom prst="line">
            <a:avLst/>
          </a:prstGeom>
          <a:noFill/>
          <a:ln w="15875">
            <a:solidFill>
              <a:schemeClr val="tx1"/>
            </a:solidFill>
            <a:round/>
            <a:headEnd/>
            <a:tailEnd/>
          </a:ln>
        </p:spPr>
      </p:cxnSp>
      <p:cxnSp>
        <p:nvCxnSpPr>
          <p:cNvPr id="111" name="Straight Connector 298"/>
          <p:cNvCxnSpPr>
            <a:cxnSpLocks noChangeShapeType="1"/>
          </p:cNvCxnSpPr>
          <p:nvPr/>
        </p:nvCxnSpPr>
        <p:spPr bwMode="auto">
          <a:xfrm flipV="1">
            <a:off x="3335338" y="3896653"/>
            <a:ext cx="263525" cy="46038"/>
          </a:xfrm>
          <a:prstGeom prst="line">
            <a:avLst/>
          </a:prstGeom>
          <a:noFill/>
          <a:ln w="15875">
            <a:solidFill>
              <a:schemeClr val="tx1"/>
            </a:solidFill>
            <a:round/>
            <a:headEnd/>
            <a:tailEnd/>
          </a:ln>
        </p:spPr>
      </p:cxnSp>
      <p:cxnSp>
        <p:nvCxnSpPr>
          <p:cNvPr id="112" name="Straight Connector 299"/>
          <p:cNvCxnSpPr>
            <a:cxnSpLocks noChangeShapeType="1"/>
          </p:cNvCxnSpPr>
          <p:nvPr/>
        </p:nvCxnSpPr>
        <p:spPr bwMode="auto">
          <a:xfrm flipV="1">
            <a:off x="3014663" y="3720441"/>
            <a:ext cx="209550" cy="109537"/>
          </a:xfrm>
          <a:prstGeom prst="line">
            <a:avLst/>
          </a:prstGeom>
          <a:noFill/>
          <a:ln w="15875">
            <a:solidFill>
              <a:schemeClr val="tx1"/>
            </a:solidFill>
            <a:round/>
            <a:headEnd/>
            <a:tailEnd/>
          </a:ln>
        </p:spPr>
      </p:cxnSp>
      <p:cxnSp>
        <p:nvCxnSpPr>
          <p:cNvPr id="113" name="Straight Connector 300"/>
          <p:cNvCxnSpPr>
            <a:cxnSpLocks noChangeShapeType="1"/>
            <a:stCxn id="172" idx="6"/>
          </p:cNvCxnSpPr>
          <p:nvPr/>
        </p:nvCxnSpPr>
        <p:spPr bwMode="auto">
          <a:xfrm flipV="1">
            <a:off x="2676525" y="4020478"/>
            <a:ext cx="222250" cy="98425"/>
          </a:xfrm>
          <a:prstGeom prst="line">
            <a:avLst/>
          </a:prstGeom>
          <a:noFill/>
          <a:ln w="15875">
            <a:solidFill>
              <a:schemeClr val="tx1"/>
            </a:solidFill>
            <a:round/>
            <a:headEnd/>
            <a:tailEnd/>
          </a:ln>
        </p:spPr>
      </p:cxnSp>
      <p:cxnSp>
        <p:nvCxnSpPr>
          <p:cNvPr id="114" name="Straight Connector 301"/>
          <p:cNvCxnSpPr>
            <a:cxnSpLocks noChangeShapeType="1"/>
          </p:cNvCxnSpPr>
          <p:nvPr/>
        </p:nvCxnSpPr>
        <p:spPr bwMode="auto">
          <a:xfrm flipV="1">
            <a:off x="3568700" y="3945866"/>
            <a:ext cx="273050" cy="254000"/>
          </a:xfrm>
          <a:prstGeom prst="line">
            <a:avLst/>
          </a:prstGeom>
          <a:noFill/>
          <a:ln w="15875">
            <a:solidFill>
              <a:schemeClr val="tx1"/>
            </a:solidFill>
            <a:round/>
            <a:headEnd/>
            <a:tailEnd/>
          </a:ln>
        </p:spPr>
      </p:cxnSp>
      <p:cxnSp>
        <p:nvCxnSpPr>
          <p:cNvPr id="115" name="Straight Connector 302"/>
          <p:cNvCxnSpPr>
            <a:cxnSpLocks noChangeShapeType="1"/>
          </p:cNvCxnSpPr>
          <p:nvPr/>
        </p:nvCxnSpPr>
        <p:spPr bwMode="auto">
          <a:xfrm flipH="1" flipV="1">
            <a:off x="4100513" y="3931578"/>
            <a:ext cx="387350" cy="125413"/>
          </a:xfrm>
          <a:prstGeom prst="line">
            <a:avLst/>
          </a:prstGeom>
          <a:noFill/>
          <a:ln w="15875">
            <a:solidFill>
              <a:schemeClr val="tx1"/>
            </a:solidFill>
            <a:round/>
            <a:headEnd/>
            <a:tailEnd/>
          </a:ln>
        </p:spPr>
      </p:cxnSp>
      <p:cxnSp>
        <p:nvCxnSpPr>
          <p:cNvPr id="116" name="Straight Connector 303"/>
          <p:cNvCxnSpPr>
            <a:cxnSpLocks noChangeShapeType="1"/>
          </p:cNvCxnSpPr>
          <p:nvPr/>
        </p:nvCxnSpPr>
        <p:spPr bwMode="auto">
          <a:xfrm flipV="1">
            <a:off x="4086225" y="3582328"/>
            <a:ext cx="307975" cy="198438"/>
          </a:xfrm>
          <a:prstGeom prst="line">
            <a:avLst/>
          </a:prstGeom>
          <a:noFill/>
          <a:ln w="15875">
            <a:solidFill>
              <a:schemeClr val="tx1"/>
            </a:solidFill>
            <a:round/>
            <a:headEnd/>
            <a:tailEnd/>
          </a:ln>
        </p:spPr>
      </p:cxnSp>
      <p:cxnSp>
        <p:nvCxnSpPr>
          <p:cNvPr id="117" name="Straight Connector 304"/>
          <p:cNvCxnSpPr>
            <a:cxnSpLocks noChangeShapeType="1"/>
            <a:endCxn id="302" idx="7"/>
          </p:cNvCxnSpPr>
          <p:nvPr/>
        </p:nvCxnSpPr>
        <p:spPr bwMode="auto">
          <a:xfrm flipH="1" flipV="1">
            <a:off x="2959100" y="3452153"/>
            <a:ext cx="246063" cy="87313"/>
          </a:xfrm>
          <a:prstGeom prst="line">
            <a:avLst/>
          </a:prstGeom>
          <a:noFill/>
          <a:ln w="15875">
            <a:solidFill>
              <a:schemeClr val="tx1"/>
            </a:solidFill>
            <a:round/>
            <a:headEnd/>
            <a:tailEnd/>
          </a:ln>
        </p:spPr>
      </p:cxnSp>
      <p:sp>
        <p:nvSpPr>
          <p:cNvPr id="118" name="TextBox 39958"/>
          <p:cNvSpPr txBox="1">
            <a:spLocks noChangeArrowheads="1"/>
          </p:cNvSpPr>
          <p:nvPr/>
        </p:nvSpPr>
        <p:spPr bwMode="auto">
          <a:xfrm>
            <a:off x="1893888" y="3493428"/>
            <a:ext cx="1030287" cy="436563"/>
          </a:xfrm>
          <a:prstGeom prst="rect">
            <a:avLst/>
          </a:prstGeom>
          <a:noFill/>
          <a:ln w="9525">
            <a:noFill/>
            <a:miter lim="800000"/>
            <a:headEnd/>
            <a:tailEnd/>
          </a:ln>
        </p:spPr>
        <p:txBody>
          <a:bodyPr wrap="none">
            <a:spAutoFit/>
          </a:bodyPr>
          <a:lstStyle/>
          <a:p>
            <a:r>
              <a:rPr lang="en-US" altLang="zh-CN" i="1"/>
              <a:t>ISP A</a:t>
            </a:r>
          </a:p>
        </p:txBody>
      </p:sp>
      <p:grpSp>
        <p:nvGrpSpPr>
          <p:cNvPr id="119" name="Group 347"/>
          <p:cNvGrpSpPr>
            <a:grpSpLocks/>
          </p:cNvGrpSpPr>
          <p:nvPr/>
        </p:nvGrpSpPr>
        <p:grpSpPr bwMode="auto">
          <a:xfrm>
            <a:off x="4360863" y="3985553"/>
            <a:ext cx="573087" cy="220663"/>
            <a:chOff x="1871277" y="1576300"/>
            <a:chExt cx="1128371" cy="437860"/>
          </a:xfrm>
        </p:grpSpPr>
        <p:sp>
          <p:nvSpPr>
            <p:cNvPr id="120" name="Oval 394"/>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21" name="Rectangle 395"/>
            <p:cNvSpPr/>
            <p:nvPr/>
          </p:nvSpPr>
          <p:spPr bwMode="auto">
            <a:xfrm>
              <a:off x="1871277" y="1740103"/>
              <a:ext cx="1128371" cy="11655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122" name="Oval 396"/>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23" name="Freeform 397"/>
            <p:cNvSpPr/>
            <p:nvPr/>
          </p:nvSpPr>
          <p:spPr bwMode="auto">
            <a:xfrm>
              <a:off x="2158840" y="1673953"/>
              <a:ext cx="550120" cy="16065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24" name="Freeform 398"/>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125" name="Freeform 399"/>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126" name="Freeform 400"/>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127" name="Straight Connector 401"/>
            <p:cNvCxnSpPr>
              <a:cxnSpLocks noChangeShapeType="1"/>
              <a:endCxn id="122"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128" name="Straight Connector 402"/>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129" name="Group 347"/>
          <p:cNvGrpSpPr>
            <a:grpSpLocks/>
          </p:cNvGrpSpPr>
          <p:nvPr/>
        </p:nvGrpSpPr>
        <p:grpSpPr bwMode="auto">
          <a:xfrm>
            <a:off x="3557588" y="3744253"/>
            <a:ext cx="571500" cy="220663"/>
            <a:chOff x="1871277" y="1576300"/>
            <a:chExt cx="1128371" cy="437860"/>
          </a:xfrm>
        </p:grpSpPr>
        <p:sp>
          <p:nvSpPr>
            <p:cNvPr id="130" name="Oval 385"/>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31" name="Rectangle 386"/>
            <p:cNvSpPr/>
            <p:nvPr/>
          </p:nvSpPr>
          <p:spPr bwMode="auto">
            <a:xfrm>
              <a:off x="1871277" y="1740103"/>
              <a:ext cx="1128371" cy="11655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132" name="Oval 387"/>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33" name="Freeform 388"/>
            <p:cNvSpPr/>
            <p:nvPr/>
          </p:nvSpPr>
          <p:spPr bwMode="auto">
            <a:xfrm>
              <a:off x="2159638" y="1673953"/>
              <a:ext cx="548513" cy="16065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34" name="Freeform 389"/>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135" name="Freeform 390"/>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136" name="Freeform 391"/>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137" name="Straight Connector 392"/>
            <p:cNvCxnSpPr>
              <a:cxnSpLocks noChangeShapeType="1"/>
              <a:endCxn id="132"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138" name="Straight Connector 393"/>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139" name="Group 347"/>
          <p:cNvGrpSpPr>
            <a:grpSpLocks/>
          </p:cNvGrpSpPr>
          <p:nvPr/>
        </p:nvGrpSpPr>
        <p:grpSpPr bwMode="auto">
          <a:xfrm>
            <a:off x="3036888" y="3522003"/>
            <a:ext cx="573087" cy="219075"/>
            <a:chOff x="1871277" y="1576300"/>
            <a:chExt cx="1128371" cy="437860"/>
          </a:xfrm>
        </p:grpSpPr>
        <p:sp>
          <p:nvSpPr>
            <p:cNvPr id="140" name="Oval 376"/>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41" name="Rectangle 377"/>
            <p:cNvSpPr/>
            <p:nvPr/>
          </p:nvSpPr>
          <p:spPr bwMode="auto">
            <a:xfrm>
              <a:off x="1871277" y="1738119"/>
              <a:ext cx="1128371" cy="11739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142" name="Oval 37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43" name="Freeform 379"/>
            <p:cNvSpPr/>
            <p:nvPr/>
          </p:nvSpPr>
          <p:spPr bwMode="auto">
            <a:xfrm>
              <a:off x="2158840" y="1674661"/>
              <a:ext cx="550120" cy="15864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44" name="Freeform 38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145" name="Freeform 38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146" name="Freeform 38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147" name="Straight Connector 383"/>
            <p:cNvCxnSpPr>
              <a:cxnSpLocks noChangeShapeType="1"/>
              <a:endCxn id="142"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148" name="Straight Connector 38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149" name="Group 347"/>
          <p:cNvGrpSpPr>
            <a:grpSpLocks/>
          </p:cNvGrpSpPr>
          <p:nvPr/>
        </p:nvGrpSpPr>
        <p:grpSpPr bwMode="auto">
          <a:xfrm>
            <a:off x="2794000" y="3828391"/>
            <a:ext cx="573088" cy="219075"/>
            <a:chOff x="1871277" y="1576300"/>
            <a:chExt cx="1128371" cy="437860"/>
          </a:xfrm>
        </p:grpSpPr>
        <p:sp>
          <p:nvSpPr>
            <p:cNvPr id="150" name="Oval 367"/>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51" name="Rectangle 368"/>
            <p:cNvSpPr/>
            <p:nvPr/>
          </p:nvSpPr>
          <p:spPr bwMode="auto">
            <a:xfrm>
              <a:off x="1871277" y="1738117"/>
              <a:ext cx="1128371" cy="117398"/>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152" name="Oval 36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53" name="Freeform 370"/>
            <p:cNvSpPr/>
            <p:nvPr/>
          </p:nvSpPr>
          <p:spPr bwMode="auto">
            <a:xfrm>
              <a:off x="2158839" y="1674659"/>
              <a:ext cx="550119" cy="15864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54" name="Freeform 37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155" name="Freeform 37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156" name="Freeform 37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157" name="Straight Connector 374"/>
            <p:cNvCxnSpPr>
              <a:cxnSpLocks noChangeShapeType="1"/>
              <a:endCxn id="152"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158" name="Straight Connector 37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159" name="Group 347"/>
          <p:cNvGrpSpPr>
            <a:grpSpLocks/>
          </p:cNvGrpSpPr>
          <p:nvPr/>
        </p:nvGrpSpPr>
        <p:grpSpPr bwMode="auto">
          <a:xfrm>
            <a:off x="3341688" y="4182403"/>
            <a:ext cx="573087" cy="220663"/>
            <a:chOff x="1871277" y="1576300"/>
            <a:chExt cx="1128371" cy="437860"/>
          </a:xfrm>
        </p:grpSpPr>
        <p:sp>
          <p:nvSpPr>
            <p:cNvPr id="160" name="Oval 358"/>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61" name="Rectangle 359"/>
            <p:cNvSpPr/>
            <p:nvPr/>
          </p:nvSpPr>
          <p:spPr bwMode="auto">
            <a:xfrm>
              <a:off x="1871277" y="1740103"/>
              <a:ext cx="1128371" cy="11655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162" name="Oval 360"/>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63" name="Freeform 361"/>
            <p:cNvSpPr/>
            <p:nvPr/>
          </p:nvSpPr>
          <p:spPr bwMode="auto">
            <a:xfrm>
              <a:off x="2158840" y="1673953"/>
              <a:ext cx="550120" cy="16065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64" name="Freeform 362"/>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165" name="Freeform 363"/>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166" name="Freeform 364"/>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167" name="Straight Connector 365"/>
            <p:cNvCxnSpPr>
              <a:cxnSpLocks noChangeShapeType="1"/>
              <a:endCxn id="162"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168" name="Straight Connector 366"/>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169" name="Group 347"/>
          <p:cNvGrpSpPr>
            <a:grpSpLocks/>
          </p:cNvGrpSpPr>
          <p:nvPr/>
        </p:nvGrpSpPr>
        <p:grpSpPr bwMode="auto">
          <a:xfrm>
            <a:off x="2105025" y="4037941"/>
            <a:ext cx="573088" cy="220662"/>
            <a:chOff x="1871277" y="1576300"/>
            <a:chExt cx="1128371" cy="437860"/>
          </a:xfrm>
        </p:grpSpPr>
        <p:sp>
          <p:nvSpPr>
            <p:cNvPr id="170" name="Oval 349"/>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71" name="Rectangle 350"/>
            <p:cNvSpPr/>
            <p:nvPr/>
          </p:nvSpPr>
          <p:spPr bwMode="auto">
            <a:xfrm>
              <a:off x="1871277" y="1740104"/>
              <a:ext cx="1128371" cy="11655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172" name="Oval 351"/>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73" name="Freeform 352"/>
            <p:cNvSpPr/>
            <p:nvPr/>
          </p:nvSpPr>
          <p:spPr bwMode="auto">
            <a:xfrm>
              <a:off x="2158839" y="1673951"/>
              <a:ext cx="550119" cy="16065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74" name="Freeform 353"/>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175" name="Freeform 354"/>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176" name="Freeform 355"/>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177" name="Straight Connector 356"/>
            <p:cNvCxnSpPr>
              <a:cxnSpLocks noChangeShapeType="1"/>
              <a:endCxn id="172"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178" name="Straight Connector 357"/>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179" name="Group 2"/>
          <p:cNvGrpSpPr>
            <a:grpSpLocks/>
          </p:cNvGrpSpPr>
          <p:nvPr/>
        </p:nvGrpSpPr>
        <p:grpSpPr bwMode="auto">
          <a:xfrm>
            <a:off x="1825625" y="2664753"/>
            <a:ext cx="647700" cy="417513"/>
            <a:chOff x="3053396" y="4304255"/>
            <a:chExt cx="648422" cy="418253"/>
          </a:xfrm>
        </p:grpSpPr>
        <p:sp>
          <p:nvSpPr>
            <p:cNvPr id="180"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p>
          </p:txBody>
        </p:sp>
        <p:sp>
          <p:nvSpPr>
            <p:cNvPr id="181" name="TextBox 1"/>
            <p:cNvSpPr txBox="1">
              <a:spLocks noChangeArrowheads="1"/>
            </p:cNvSpPr>
            <p:nvPr/>
          </p:nvSpPr>
          <p:spPr bwMode="auto">
            <a:xfrm>
              <a:off x="3118029" y="4323258"/>
              <a:ext cx="583789" cy="353088"/>
            </a:xfrm>
            <a:prstGeom prst="rect">
              <a:avLst/>
            </a:prstGeom>
            <a:noFill/>
            <a:ln w="9525">
              <a:noFill/>
              <a:miter lim="800000"/>
              <a:headEnd/>
              <a:tailEnd/>
            </a:ln>
          </p:spPr>
          <p:txBody>
            <a:bodyPr wrap="none">
              <a:spAutoFit/>
            </a:bodyPr>
            <a:lstStyle/>
            <a:p>
              <a:pPr algn="ctr">
                <a:lnSpc>
                  <a:spcPts val="1000"/>
                </a:lnSpc>
              </a:pPr>
              <a:r>
                <a:rPr lang="en-US" altLang="zh-CN" sz="1000"/>
                <a:t>access</a:t>
              </a:r>
            </a:p>
            <a:p>
              <a:pPr algn="ctr">
                <a:lnSpc>
                  <a:spcPts val="1000"/>
                </a:lnSpc>
              </a:pPr>
              <a:r>
                <a:rPr lang="en-US" altLang="zh-CN" sz="1000"/>
                <a:t>net</a:t>
              </a:r>
            </a:p>
          </p:txBody>
        </p:sp>
      </p:grpSp>
      <p:grpSp>
        <p:nvGrpSpPr>
          <p:cNvPr id="182" name="Group 135"/>
          <p:cNvGrpSpPr>
            <a:grpSpLocks/>
          </p:cNvGrpSpPr>
          <p:nvPr/>
        </p:nvGrpSpPr>
        <p:grpSpPr bwMode="auto">
          <a:xfrm>
            <a:off x="6334125" y="2918753"/>
            <a:ext cx="649288" cy="417513"/>
            <a:chOff x="3053396" y="4304255"/>
            <a:chExt cx="648422" cy="418253"/>
          </a:xfrm>
        </p:grpSpPr>
        <p:sp>
          <p:nvSpPr>
            <p:cNvPr id="183"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p>
          </p:txBody>
        </p:sp>
        <p:sp>
          <p:nvSpPr>
            <p:cNvPr id="184" name="TextBox 137"/>
            <p:cNvSpPr txBox="1">
              <a:spLocks noChangeArrowheads="1"/>
            </p:cNvSpPr>
            <p:nvPr/>
          </p:nvSpPr>
          <p:spPr bwMode="auto">
            <a:xfrm>
              <a:off x="3118029" y="4323258"/>
              <a:ext cx="583789" cy="353088"/>
            </a:xfrm>
            <a:prstGeom prst="rect">
              <a:avLst/>
            </a:prstGeom>
            <a:noFill/>
            <a:ln w="9525">
              <a:noFill/>
              <a:miter lim="800000"/>
              <a:headEnd/>
              <a:tailEnd/>
            </a:ln>
          </p:spPr>
          <p:txBody>
            <a:bodyPr wrap="none">
              <a:spAutoFit/>
            </a:bodyPr>
            <a:lstStyle/>
            <a:p>
              <a:pPr algn="ctr">
                <a:lnSpc>
                  <a:spcPts val="1000"/>
                </a:lnSpc>
              </a:pPr>
              <a:r>
                <a:rPr lang="en-US" altLang="zh-CN" sz="1000"/>
                <a:t>access</a:t>
              </a:r>
            </a:p>
            <a:p>
              <a:pPr algn="ctr">
                <a:lnSpc>
                  <a:spcPts val="1000"/>
                </a:lnSpc>
              </a:pPr>
              <a:r>
                <a:rPr lang="en-US" altLang="zh-CN" sz="1000"/>
                <a:t>net</a:t>
              </a:r>
            </a:p>
          </p:txBody>
        </p:sp>
      </p:grpSp>
      <p:grpSp>
        <p:nvGrpSpPr>
          <p:cNvPr id="185" name="Group 138"/>
          <p:cNvGrpSpPr>
            <a:grpSpLocks/>
          </p:cNvGrpSpPr>
          <p:nvPr/>
        </p:nvGrpSpPr>
        <p:grpSpPr bwMode="auto">
          <a:xfrm>
            <a:off x="1241425" y="5776253"/>
            <a:ext cx="647700" cy="417513"/>
            <a:chOff x="3053396" y="4304255"/>
            <a:chExt cx="648422" cy="418253"/>
          </a:xfrm>
        </p:grpSpPr>
        <p:sp>
          <p:nvSpPr>
            <p:cNvPr id="186"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p>
          </p:txBody>
        </p:sp>
        <p:sp>
          <p:nvSpPr>
            <p:cNvPr id="187" name="TextBox 140"/>
            <p:cNvSpPr txBox="1">
              <a:spLocks noChangeArrowheads="1"/>
            </p:cNvSpPr>
            <p:nvPr/>
          </p:nvSpPr>
          <p:spPr bwMode="auto">
            <a:xfrm>
              <a:off x="3118029" y="4323258"/>
              <a:ext cx="583789" cy="353088"/>
            </a:xfrm>
            <a:prstGeom prst="rect">
              <a:avLst/>
            </a:prstGeom>
            <a:noFill/>
            <a:ln w="9525">
              <a:noFill/>
              <a:miter lim="800000"/>
              <a:headEnd/>
              <a:tailEnd/>
            </a:ln>
          </p:spPr>
          <p:txBody>
            <a:bodyPr wrap="none">
              <a:spAutoFit/>
            </a:bodyPr>
            <a:lstStyle/>
            <a:p>
              <a:pPr algn="ctr">
                <a:lnSpc>
                  <a:spcPts val="1000"/>
                </a:lnSpc>
              </a:pPr>
              <a:r>
                <a:rPr lang="en-US" altLang="zh-CN" sz="1000"/>
                <a:t>access</a:t>
              </a:r>
            </a:p>
            <a:p>
              <a:pPr algn="ctr">
                <a:lnSpc>
                  <a:spcPts val="1000"/>
                </a:lnSpc>
              </a:pPr>
              <a:r>
                <a:rPr lang="en-US" altLang="zh-CN" sz="1000"/>
                <a:t>net</a:t>
              </a:r>
            </a:p>
          </p:txBody>
        </p:sp>
      </p:grpSp>
      <p:grpSp>
        <p:nvGrpSpPr>
          <p:cNvPr id="188" name="Group 141"/>
          <p:cNvGrpSpPr>
            <a:grpSpLocks/>
          </p:cNvGrpSpPr>
          <p:nvPr/>
        </p:nvGrpSpPr>
        <p:grpSpPr bwMode="auto">
          <a:xfrm>
            <a:off x="822325" y="5153953"/>
            <a:ext cx="647700" cy="417513"/>
            <a:chOff x="3053396" y="4304255"/>
            <a:chExt cx="648422" cy="418253"/>
          </a:xfrm>
        </p:grpSpPr>
        <p:sp>
          <p:nvSpPr>
            <p:cNvPr id="189"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p>
          </p:txBody>
        </p:sp>
        <p:sp>
          <p:nvSpPr>
            <p:cNvPr id="190" name="TextBox 143"/>
            <p:cNvSpPr txBox="1">
              <a:spLocks noChangeArrowheads="1"/>
            </p:cNvSpPr>
            <p:nvPr/>
          </p:nvSpPr>
          <p:spPr bwMode="auto">
            <a:xfrm>
              <a:off x="3118029" y="4323258"/>
              <a:ext cx="583789" cy="353088"/>
            </a:xfrm>
            <a:prstGeom prst="rect">
              <a:avLst/>
            </a:prstGeom>
            <a:noFill/>
            <a:ln w="9525">
              <a:noFill/>
              <a:miter lim="800000"/>
              <a:headEnd/>
              <a:tailEnd/>
            </a:ln>
          </p:spPr>
          <p:txBody>
            <a:bodyPr wrap="none">
              <a:spAutoFit/>
            </a:bodyPr>
            <a:lstStyle/>
            <a:p>
              <a:pPr algn="ctr">
                <a:lnSpc>
                  <a:spcPts val="1000"/>
                </a:lnSpc>
              </a:pPr>
              <a:r>
                <a:rPr lang="en-US" altLang="zh-CN" sz="1000"/>
                <a:t>access</a:t>
              </a:r>
            </a:p>
            <a:p>
              <a:pPr algn="ctr">
                <a:lnSpc>
                  <a:spcPts val="1000"/>
                </a:lnSpc>
              </a:pPr>
              <a:r>
                <a:rPr lang="en-US" altLang="zh-CN" sz="1000"/>
                <a:t>net</a:t>
              </a:r>
            </a:p>
          </p:txBody>
        </p:sp>
      </p:grpSp>
      <p:grpSp>
        <p:nvGrpSpPr>
          <p:cNvPr id="191" name="Group 147"/>
          <p:cNvGrpSpPr>
            <a:grpSpLocks/>
          </p:cNvGrpSpPr>
          <p:nvPr/>
        </p:nvGrpSpPr>
        <p:grpSpPr bwMode="auto">
          <a:xfrm>
            <a:off x="7083425" y="3350553"/>
            <a:ext cx="649288" cy="417513"/>
            <a:chOff x="3053396" y="4304255"/>
            <a:chExt cx="648422" cy="418253"/>
          </a:xfrm>
        </p:grpSpPr>
        <p:sp>
          <p:nvSpPr>
            <p:cNvPr id="192"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p>
          </p:txBody>
        </p:sp>
        <p:sp>
          <p:nvSpPr>
            <p:cNvPr id="193" name="TextBox 149"/>
            <p:cNvSpPr txBox="1">
              <a:spLocks noChangeArrowheads="1"/>
            </p:cNvSpPr>
            <p:nvPr/>
          </p:nvSpPr>
          <p:spPr bwMode="auto">
            <a:xfrm>
              <a:off x="3118029" y="4323258"/>
              <a:ext cx="583789" cy="353088"/>
            </a:xfrm>
            <a:prstGeom prst="rect">
              <a:avLst/>
            </a:prstGeom>
            <a:noFill/>
            <a:ln w="9525">
              <a:noFill/>
              <a:miter lim="800000"/>
              <a:headEnd/>
              <a:tailEnd/>
            </a:ln>
          </p:spPr>
          <p:txBody>
            <a:bodyPr wrap="none">
              <a:spAutoFit/>
            </a:bodyPr>
            <a:lstStyle/>
            <a:p>
              <a:pPr algn="ctr">
                <a:lnSpc>
                  <a:spcPts val="1000"/>
                </a:lnSpc>
              </a:pPr>
              <a:r>
                <a:rPr lang="en-US" altLang="zh-CN" sz="1000"/>
                <a:t>access</a:t>
              </a:r>
            </a:p>
            <a:p>
              <a:pPr algn="ctr">
                <a:lnSpc>
                  <a:spcPts val="1000"/>
                </a:lnSpc>
              </a:pPr>
              <a:r>
                <a:rPr lang="en-US" altLang="zh-CN" sz="1000"/>
                <a:t>net</a:t>
              </a:r>
            </a:p>
          </p:txBody>
        </p:sp>
      </p:grpSp>
      <p:grpSp>
        <p:nvGrpSpPr>
          <p:cNvPr id="194" name="Group 150"/>
          <p:cNvGrpSpPr>
            <a:grpSpLocks/>
          </p:cNvGrpSpPr>
          <p:nvPr/>
        </p:nvGrpSpPr>
        <p:grpSpPr bwMode="auto">
          <a:xfrm>
            <a:off x="3425825" y="2423453"/>
            <a:ext cx="649288" cy="417513"/>
            <a:chOff x="3053396" y="4304255"/>
            <a:chExt cx="648422" cy="418253"/>
          </a:xfrm>
        </p:grpSpPr>
        <p:sp>
          <p:nvSpPr>
            <p:cNvPr id="195"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p>
          </p:txBody>
        </p:sp>
        <p:sp>
          <p:nvSpPr>
            <p:cNvPr id="196" name="TextBox 152"/>
            <p:cNvSpPr txBox="1">
              <a:spLocks noChangeArrowheads="1"/>
            </p:cNvSpPr>
            <p:nvPr/>
          </p:nvSpPr>
          <p:spPr bwMode="auto">
            <a:xfrm>
              <a:off x="3118029" y="4323258"/>
              <a:ext cx="583789" cy="353088"/>
            </a:xfrm>
            <a:prstGeom prst="rect">
              <a:avLst/>
            </a:prstGeom>
            <a:noFill/>
            <a:ln w="9525">
              <a:noFill/>
              <a:miter lim="800000"/>
              <a:headEnd/>
              <a:tailEnd/>
            </a:ln>
          </p:spPr>
          <p:txBody>
            <a:bodyPr wrap="none">
              <a:spAutoFit/>
            </a:bodyPr>
            <a:lstStyle/>
            <a:p>
              <a:pPr algn="ctr">
                <a:lnSpc>
                  <a:spcPts val="1000"/>
                </a:lnSpc>
              </a:pPr>
              <a:r>
                <a:rPr lang="en-US" altLang="zh-CN" sz="1000"/>
                <a:t>access</a:t>
              </a:r>
            </a:p>
            <a:p>
              <a:pPr algn="ctr">
                <a:lnSpc>
                  <a:spcPts val="1000"/>
                </a:lnSpc>
              </a:pPr>
              <a:r>
                <a:rPr lang="en-US" altLang="zh-CN" sz="1000"/>
                <a:t>net</a:t>
              </a:r>
            </a:p>
          </p:txBody>
        </p:sp>
      </p:grpSp>
      <p:grpSp>
        <p:nvGrpSpPr>
          <p:cNvPr id="197" name="Group 156"/>
          <p:cNvGrpSpPr>
            <a:grpSpLocks/>
          </p:cNvGrpSpPr>
          <p:nvPr/>
        </p:nvGrpSpPr>
        <p:grpSpPr bwMode="auto">
          <a:xfrm>
            <a:off x="4340225" y="2398053"/>
            <a:ext cx="649288" cy="417513"/>
            <a:chOff x="3053396" y="4304255"/>
            <a:chExt cx="648422" cy="418253"/>
          </a:xfrm>
        </p:grpSpPr>
        <p:sp>
          <p:nvSpPr>
            <p:cNvPr id="198"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p>
          </p:txBody>
        </p:sp>
        <p:sp>
          <p:nvSpPr>
            <p:cNvPr id="199" name="TextBox 158"/>
            <p:cNvSpPr txBox="1">
              <a:spLocks noChangeArrowheads="1"/>
            </p:cNvSpPr>
            <p:nvPr/>
          </p:nvSpPr>
          <p:spPr bwMode="auto">
            <a:xfrm>
              <a:off x="3118029" y="4323258"/>
              <a:ext cx="583789" cy="353088"/>
            </a:xfrm>
            <a:prstGeom prst="rect">
              <a:avLst/>
            </a:prstGeom>
            <a:noFill/>
            <a:ln w="9525">
              <a:noFill/>
              <a:miter lim="800000"/>
              <a:headEnd/>
              <a:tailEnd/>
            </a:ln>
          </p:spPr>
          <p:txBody>
            <a:bodyPr wrap="none">
              <a:spAutoFit/>
            </a:bodyPr>
            <a:lstStyle/>
            <a:p>
              <a:pPr algn="ctr">
                <a:lnSpc>
                  <a:spcPts val="1000"/>
                </a:lnSpc>
              </a:pPr>
              <a:r>
                <a:rPr lang="en-US" altLang="zh-CN" sz="1000"/>
                <a:t>access</a:t>
              </a:r>
            </a:p>
            <a:p>
              <a:pPr algn="ctr">
                <a:lnSpc>
                  <a:spcPts val="1000"/>
                </a:lnSpc>
              </a:pPr>
              <a:r>
                <a:rPr lang="en-US" altLang="zh-CN" sz="1000"/>
                <a:t>net</a:t>
              </a:r>
            </a:p>
          </p:txBody>
        </p:sp>
      </p:grpSp>
      <p:grpSp>
        <p:nvGrpSpPr>
          <p:cNvPr id="200" name="Group 160"/>
          <p:cNvGrpSpPr>
            <a:grpSpLocks/>
          </p:cNvGrpSpPr>
          <p:nvPr/>
        </p:nvGrpSpPr>
        <p:grpSpPr bwMode="auto">
          <a:xfrm>
            <a:off x="7400925" y="6030253"/>
            <a:ext cx="649288" cy="417513"/>
            <a:chOff x="3053396" y="4304255"/>
            <a:chExt cx="648422" cy="418253"/>
          </a:xfrm>
        </p:grpSpPr>
        <p:sp>
          <p:nvSpPr>
            <p:cNvPr id="201"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p>
          </p:txBody>
        </p:sp>
        <p:sp>
          <p:nvSpPr>
            <p:cNvPr id="202" name="TextBox 162"/>
            <p:cNvSpPr txBox="1">
              <a:spLocks noChangeArrowheads="1"/>
            </p:cNvSpPr>
            <p:nvPr/>
          </p:nvSpPr>
          <p:spPr bwMode="auto">
            <a:xfrm>
              <a:off x="3118029" y="4323258"/>
              <a:ext cx="583789" cy="353088"/>
            </a:xfrm>
            <a:prstGeom prst="rect">
              <a:avLst/>
            </a:prstGeom>
            <a:noFill/>
            <a:ln w="9525">
              <a:noFill/>
              <a:miter lim="800000"/>
              <a:headEnd/>
              <a:tailEnd/>
            </a:ln>
          </p:spPr>
          <p:txBody>
            <a:bodyPr wrap="none">
              <a:spAutoFit/>
            </a:bodyPr>
            <a:lstStyle/>
            <a:p>
              <a:pPr algn="ctr">
                <a:lnSpc>
                  <a:spcPts val="1000"/>
                </a:lnSpc>
              </a:pPr>
              <a:r>
                <a:rPr lang="en-US" altLang="zh-CN" sz="1000"/>
                <a:t>access</a:t>
              </a:r>
            </a:p>
            <a:p>
              <a:pPr algn="ctr">
                <a:lnSpc>
                  <a:spcPts val="1000"/>
                </a:lnSpc>
              </a:pPr>
              <a:r>
                <a:rPr lang="en-US" altLang="zh-CN" sz="1000"/>
                <a:t>net</a:t>
              </a:r>
            </a:p>
          </p:txBody>
        </p:sp>
      </p:grpSp>
      <p:grpSp>
        <p:nvGrpSpPr>
          <p:cNvPr id="203" name="Group 163"/>
          <p:cNvGrpSpPr>
            <a:grpSpLocks/>
          </p:cNvGrpSpPr>
          <p:nvPr/>
        </p:nvGrpSpPr>
        <p:grpSpPr bwMode="auto">
          <a:xfrm>
            <a:off x="8239125" y="5382553"/>
            <a:ext cx="649288" cy="417513"/>
            <a:chOff x="3053396" y="4304255"/>
            <a:chExt cx="648422" cy="418253"/>
          </a:xfrm>
        </p:grpSpPr>
        <p:sp>
          <p:nvSpPr>
            <p:cNvPr id="204"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p>
          </p:txBody>
        </p:sp>
        <p:sp>
          <p:nvSpPr>
            <p:cNvPr id="205" name="TextBox 165"/>
            <p:cNvSpPr txBox="1">
              <a:spLocks noChangeArrowheads="1"/>
            </p:cNvSpPr>
            <p:nvPr/>
          </p:nvSpPr>
          <p:spPr bwMode="auto">
            <a:xfrm>
              <a:off x="3118029" y="4323258"/>
              <a:ext cx="583789" cy="353088"/>
            </a:xfrm>
            <a:prstGeom prst="rect">
              <a:avLst/>
            </a:prstGeom>
            <a:noFill/>
            <a:ln w="9525">
              <a:noFill/>
              <a:miter lim="800000"/>
              <a:headEnd/>
              <a:tailEnd/>
            </a:ln>
          </p:spPr>
          <p:txBody>
            <a:bodyPr wrap="none">
              <a:spAutoFit/>
            </a:bodyPr>
            <a:lstStyle/>
            <a:p>
              <a:pPr algn="ctr">
                <a:lnSpc>
                  <a:spcPts val="1000"/>
                </a:lnSpc>
              </a:pPr>
              <a:r>
                <a:rPr lang="en-US" altLang="zh-CN" sz="1000"/>
                <a:t>access</a:t>
              </a:r>
            </a:p>
            <a:p>
              <a:pPr algn="ctr">
                <a:lnSpc>
                  <a:spcPts val="1000"/>
                </a:lnSpc>
              </a:pPr>
              <a:r>
                <a:rPr lang="en-US" altLang="zh-CN" sz="1000"/>
                <a:t>net</a:t>
              </a:r>
            </a:p>
          </p:txBody>
        </p:sp>
      </p:grpSp>
      <p:grpSp>
        <p:nvGrpSpPr>
          <p:cNvPr id="206" name="Group 169"/>
          <p:cNvGrpSpPr>
            <a:grpSpLocks/>
          </p:cNvGrpSpPr>
          <p:nvPr/>
        </p:nvGrpSpPr>
        <p:grpSpPr bwMode="auto">
          <a:xfrm>
            <a:off x="5165725" y="6271553"/>
            <a:ext cx="649288" cy="417513"/>
            <a:chOff x="3053396" y="4304255"/>
            <a:chExt cx="648422" cy="418253"/>
          </a:xfrm>
        </p:grpSpPr>
        <p:sp>
          <p:nvSpPr>
            <p:cNvPr id="207"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p>
          </p:txBody>
        </p:sp>
        <p:sp>
          <p:nvSpPr>
            <p:cNvPr id="208" name="TextBox 171"/>
            <p:cNvSpPr txBox="1">
              <a:spLocks noChangeArrowheads="1"/>
            </p:cNvSpPr>
            <p:nvPr/>
          </p:nvSpPr>
          <p:spPr bwMode="auto">
            <a:xfrm>
              <a:off x="3118029" y="4323258"/>
              <a:ext cx="583789" cy="353088"/>
            </a:xfrm>
            <a:prstGeom prst="rect">
              <a:avLst/>
            </a:prstGeom>
            <a:noFill/>
            <a:ln w="9525">
              <a:noFill/>
              <a:miter lim="800000"/>
              <a:headEnd/>
              <a:tailEnd/>
            </a:ln>
          </p:spPr>
          <p:txBody>
            <a:bodyPr wrap="none">
              <a:spAutoFit/>
            </a:bodyPr>
            <a:lstStyle/>
            <a:p>
              <a:pPr algn="ctr">
                <a:lnSpc>
                  <a:spcPts val="1000"/>
                </a:lnSpc>
              </a:pPr>
              <a:r>
                <a:rPr lang="en-US" altLang="zh-CN" sz="1000"/>
                <a:t>access</a:t>
              </a:r>
            </a:p>
            <a:p>
              <a:pPr algn="ctr">
                <a:lnSpc>
                  <a:spcPts val="1000"/>
                </a:lnSpc>
              </a:pPr>
              <a:r>
                <a:rPr lang="en-US" altLang="zh-CN" sz="1000"/>
                <a:t>net</a:t>
              </a:r>
            </a:p>
          </p:txBody>
        </p:sp>
      </p:grpSp>
      <p:grpSp>
        <p:nvGrpSpPr>
          <p:cNvPr id="209" name="Group 172"/>
          <p:cNvGrpSpPr>
            <a:grpSpLocks/>
          </p:cNvGrpSpPr>
          <p:nvPr/>
        </p:nvGrpSpPr>
        <p:grpSpPr bwMode="auto">
          <a:xfrm>
            <a:off x="4251325" y="6411253"/>
            <a:ext cx="649288" cy="417513"/>
            <a:chOff x="3053396" y="4304255"/>
            <a:chExt cx="648422" cy="418253"/>
          </a:xfrm>
        </p:grpSpPr>
        <p:sp>
          <p:nvSpPr>
            <p:cNvPr id="210"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p>
          </p:txBody>
        </p:sp>
        <p:sp>
          <p:nvSpPr>
            <p:cNvPr id="211" name="TextBox 174"/>
            <p:cNvSpPr txBox="1">
              <a:spLocks noChangeArrowheads="1"/>
            </p:cNvSpPr>
            <p:nvPr/>
          </p:nvSpPr>
          <p:spPr bwMode="auto">
            <a:xfrm>
              <a:off x="3118029" y="4323258"/>
              <a:ext cx="583789" cy="353088"/>
            </a:xfrm>
            <a:prstGeom prst="rect">
              <a:avLst/>
            </a:prstGeom>
            <a:noFill/>
            <a:ln w="9525">
              <a:noFill/>
              <a:miter lim="800000"/>
              <a:headEnd/>
              <a:tailEnd/>
            </a:ln>
          </p:spPr>
          <p:txBody>
            <a:bodyPr wrap="none">
              <a:spAutoFit/>
            </a:bodyPr>
            <a:lstStyle/>
            <a:p>
              <a:pPr algn="ctr">
                <a:lnSpc>
                  <a:spcPts val="1000"/>
                </a:lnSpc>
              </a:pPr>
              <a:r>
                <a:rPr lang="en-US" altLang="zh-CN" sz="1000"/>
                <a:t>access</a:t>
              </a:r>
            </a:p>
            <a:p>
              <a:pPr algn="ctr">
                <a:lnSpc>
                  <a:spcPts val="1000"/>
                </a:lnSpc>
              </a:pPr>
              <a:r>
                <a:rPr lang="en-US" altLang="zh-CN" sz="1000"/>
                <a:t>net</a:t>
              </a:r>
            </a:p>
          </p:txBody>
        </p:sp>
      </p:grpSp>
      <p:grpSp>
        <p:nvGrpSpPr>
          <p:cNvPr id="212" name="Group 175"/>
          <p:cNvGrpSpPr>
            <a:grpSpLocks/>
          </p:cNvGrpSpPr>
          <p:nvPr/>
        </p:nvGrpSpPr>
        <p:grpSpPr bwMode="auto">
          <a:xfrm>
            <a:off x="3032125" y="6258853"/>
            <a:ext cx="649288" cy="417513"/>
            <a:chOff x="3053396" y="4304255"/>
            <a:chExt cx="648422" cy="418253"/>
          </a:xfrm>
        </p:grpSpPr>
        <p:sp>
          <p:nvSpPr>
            <p:cNvPr id="213"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p>
          </p:txBody>
        </p:sp>
        <p:sp>
          <p:nvSpPr>
            <p:cNvPr id="214" name="TextBox 177"/>
            <p:cNvSpPr txBox="1">
              <a:spLocks noChangeArrowheads="1"/>
            </p:cNvSpPr>
            <p:nvPr/>
          </p:nvSpPr>
          <p:spPr bwMode="auto">
            <a:xfrm>
              <a:off x="3118029" y="4323258"/>
              <a:ext cx="583789" cy="353088"/>
            </a:xfrm>
            <a:prstGeom prst="rect">
              <a:avLst/>
            </a:prstGeom>
            <a:noFill/>
            <a:ln w="9525">
              <a:noFill/>
              <a:miter lim="800000"/>
              <a:headEnd/>
              <a:tailEnd/>
            </a:ln>
          </p:spPr>
          <p:txBody>
            <a:bodyPr wrap="none">
              <a:spAutoFit/>
            </a:bodyPr>
            <a:lstStyle/>
            <a:p>
              <a:pPr algn="ctr">
                <a:lnSpc>
                  <a:spcPts val="1000"/>
                </a:lnSpc>
              </a:pPr>
              <a:r>
                <a:rPr lang="en-US" altLang="zh-CN" sz="1000"/>
                <a:t>access</a:t>
              </a:r>
            </a:p>
            <a:p>
              <a:pPr algn="ctr">
                <a:lnSpc>
                  <a:spcPts val="1000"/>
                </a:lnSpc>
              </a:pPr>
              <a:r>
                <a:rPr lang="en-US" altLang="zh-CN" sz="1000"/>
                <a:t>net</a:t>
              </a:r>
            </a:p>
          </p:txBody>
        </p:sp>
      </p:grpSp>
      <p:sp>
        <p:nvSpPr>
          <p:cNvPr id="215" name="TextBox 4"/>
          <p:cNvSpPr txBox="1">
            <a:spLocks noChangeArrowheads="1"/>
          </p:cNvSpPr>
          <p:nvPr/>
        </p:nvSpPr>
        <p:spPr bwMode="auto">
          <a:xfrm rot="1053502">
            <a:off x="5440363" y="2323441"/>
            <a:ext cx="542925" cy="522287"/>
          </a:xfrm>
          <a:prstGeom prst="rect">
            <a:avLst/>
          </a:prstGeom>
          <a:noFill/>
          <a:ln w="9525">
            <a:noFill/>
            <a:miter lim="800000"/>
            <a:headEnd/>
            <a:tailEnd/>
          </a:ln>
        </p:spPr>
        <p:txBody>
          <a:bodyPr wrap="none">
            <a:spAutoFit/>
          </a:bodyPr>
          <a:lstStyle/>
          <a:p>
            <a:r>
              <a:rPr lang="en-US" altLang="zh-CN" sz="2800">
                <a:solidFill>
                  <a:srgbClr val="0000FF"/>
                </a:solidFill>
              </a:rPr>
              <a:t>…</a:t>
            </a:r>
          </a:p>
        </p:txBody>
      </p:sp>
      <p:sp>
        <p:nvSpPr>
          <p:cNvPr id="216" name="TextBox 179"/>
          <p:cNvSpPr txBox="1">
            <a:spLocks noChangeArrowheads="1"/>
          </p:cNvSpPr>
          <p:nvPr/>
        </p:nvSpPr>
        <p:spPr bwMode="auto">
          <a:xfrm rot="2829263">
            <a:off x="7726362" y="3796641"/>
            <a:ext cx="544513" cy="522288"/>
          </a:xfrm>
          <a:prstGeom prst="rect">
            <a:avLst/>
          </a:prstGeom>
          <a:noFill/>
          <a:ln w="9525">
            <a:noFill/>
            <a:miter lim="800000"/>
            <a:headEnd/>
            <a:tailEnd/>
          </a:ln>
        </p:spPr>
        <p:txBody>
          <a:bodyPr wrap="none">
            <a:spAutoFit/>
          </a:bodyPr>
          <a:lstStyle/>
          <a:p>
            <a:r>
              <a:rPr lang="en-US" altLang="zh-CN" sz="2800">
                <a:solidFill>
                  <a:srgbClr val="0000FF"/>
                </a:solidFill>
              </a:rPr>
              <a:t>…</a:t>
            </a:r>
          </a:p>
        </p:txBody>
      </p:sp>
      <p:sp>
        <p:nvSpPr>
          <p:cNvPr id="217" name="TextBox 180"/>
          <p:cNvSpPr txBox="1">
            <a:spLocks noChangeArrowheads="1"/>
          </p:cNvSpPr>
          <p:nvPr/>
        </p:nvSpPr>
        <p:spPr bwMode="auto">
          <a:xfrm rot="9845918">
            <a:off x="6394450" y="6308066"/>
            <a:ext cx="544513" cy="523875"/>
          </a:xfrm>
          <a:prstGeom prst="rect">
            <a:avLst/>
          </a:prstGeom>
          <a:noFill/>
          <a:ln w="9525">
            <a:noFill/>
            <a:miter lim="800000"/>
            <a:headEnd/>
            <a:tailEnd/>
          </a:ln>
        </p:spPr>
        <p:txBody>
          <a:bodyPr wrap="none">
            <a:spAutoFit/>
          </a:bodyPr>
          <a:lstStyle/>
          <a:p>
            <a:r>
              <a:rPr lang="en-US" altLang="zh-CN" sz="2800">
                <a:solidFill>
                  <a:srgbClr val="0000FF"/>
                </a:solidFill>
              </a:rPr>
              <a:t>…</a:t>
            </a:r>
          </a:p>
        </p:txBody>
      </p:sp>
      <p:sp>
        <p:nvSpPr>
          <p:cNvPr id="218" name="TextBox 181"/>
          <p:cNvSpPr txBox="1">
            <a:spLocks noChangeArrowheads="1"/>
          </p:cNvSpPr>
          <p:nvPr/>
        </p:nvSpPr>
        <p:spPr bwMode="auto">
          <a:xfrm rot="11651262">
            <a:off x="2027238" y="6212816"/>
            <a:ext cx="542925" cy="522287"/>
          </a:xfrm>
          <a:prstGeom prst="rect">
            <a:avLst/>
          </a:prstGeom>
          <a:noFill/>
          <a:ln w="9525">
            <a:noFill/>
            <a:miter lim="800000"/>
            <a:headEnd/>
            <a:tailEnd/>
          </a:ln>
        </p:spPr>
        <p:txBody>
          <a:bodyPr wrap="none">
            <a:spAutoFit/>
          </a:bodyPr>
          <a:lstStyle/>
          <a:p>
            <a:r>
              <a:rPr lang="en-US" altLang="zh-CN" sz="2800">
                <a:solidFill>
                  <a:srgbClr val="0000FF"/>
                </a:solidFill>
              </a:rPr>
              <a:t>…</a:t>
            </a:r>
          </a:p>
        </p:txBody>
      </p:sp>
      <p:sp>
        <p:nvSpPr>
          <p:cNvPr id="219" name="TextBox 182"/>
          <p:cNvSpPr txBox="1">
            <a:spLocks noChangeArrowheads="1"/>
          </p:cNvSpPr>
          <p:nvPr/>
        </p:nvSpPr>
        <p:spPr bwMode="auto">
          <a:xfrm rot="16607303">
            <a:off x="440532" y="3905384"/>
            <a:ext cx="544512" cy="523875"/>
          </a:xfrm>
          <a:prstGeom prst="rect">
            <a:avLst/>
          </a:prstGeom>
          <a:noFill/>
          <a:ln w="9525">
            <a:noFill/>
            <a:miter lim="800000"/>
            <a:headEnd/>
            <a:tailEnd/>
          </a:ln>
        </p:spPr>
        <p:txBody>
          <a:bodyPr wrap="none">
            <a:spAutoFit/>
          </a:bodyPr>
          <a:lstStyle/>
          <a:p>
            <a:r>
              <a:rPr lang="en-US" altLang="zh-CN" sz="2800">
                <a:solidFill>
                  <a:srgbClr val="0000FF"/>
                </a:solidFill>
              </a:rPr>
              <a:t>…</a:t>
            </a:r>
          </a:p>
        </p:txBody>
      </p:sp>
      <p:sp>
        <p:nvSpPr>
          <p:cNvPr id="220" name="TextBox 183"/>
          <p:cNvSpPr txBox="1">
            <a:spLocks noChangeArrowheads="1"/>
          </p:cNvSpPr>
          <p:nvPr/>
        </p:nvSpPr>
        <p:spPr bwMode="auto">
          <a:xfrm rot="20582737">
            <a:off x="2627313" y="2272641"/>
            <a:ext cx="542925" cy="523875"/>
          </a:xfrm>
          <a:prstGeom prst="rect">
            <a:avLst/>
          </a:prstGeom>
          <a:noFill/>
          <a:ln w="9525">
            <a:noFill/>
            <a:miter lim="800000"/>
            <a:headEnd/>
            <a:tailEnd/>
          </a:ln>
        </p:spPr>
        <p:txBody>
          <a:bodyPr wrap="none">
            <a:spAutoFit/>
          </a:bodyPr>
          <a:lstStyle/>
          <a:p>
            <a:r>
              <a:rPr lang="en-US" altLang="zh-CN" sz="2800" dirty="0">
                <a:solidFill>
                  <a:srgbClr val="0000FF"/>
                </a:solidFill>
              </a:rPr>
              <a:t>…</a:t>
            </a:r>
          </a:p>
        </p:txBody>
      </p:sp>
      <p:cxnSp>
        <p:nvCxnSpPr>
          <p:cNvPr id="221" name="Straight Connector 12"/>
          <p:cNvCxnSpPr>
            <a:cxnSpLocks noChangeShapeType="1"/>
          </p:cNvCxnSpPr>
          <p:nvPr/>
        </p:nvCxnSpPr>
        <p:spPr bwMode="auto">
          <a:xfrm>
            <a:off x="2382838" y="3033053"/>
            <a:ext cx="238125" cy="261938"/>
          </a:xfrm>
          <a:prstGeom prst="line">
            <a:avLst/>
          </a:prstGeom>
          <a:noFill/>
          <a:ln w="9525">
            <a:solidFill>
              <a:schemeClr val="tx1"/>
            </a:solidFill>
            <a:round/>
            <a:headEnd/>
            <a:tailEnd/>
          </a:ln>
        </p:spPr>
      </p:cxnSp>
      <p:cxnSp>
        <p:nvCxnSpPr>
          <p:cNvPr id="222" name="Straight Connector 502"/>
          <p:cNvCxnSpPr>
            <a:cxnSpLocks noChangeShapeType="1"/>
          </p:cNvCxnSpPr>
          <p:nvPr/>
        </p:nvCxnSpPr>
        <p:spPr bwMode="auto">
          <a:xfrm>
            <a:off x="3916363" y="2834616"/>
            <a:ext cx="307975" cy="573087"/>
          </a:xfrm>
          <a:prstGeom prst="line">
            <a:avLst/>
          </a:prstGeom>
          <a:noFill/>
          <a:ln w="9525">
            <a:solidFill>
              <a:schemeClr val="tx1"/>
            </a:solidFill>
            <a:round/>
            <a:headEnd/>
            <a:tailEnd/>
          </a:ln>
        </p:spPr>
      </p:cxnSp>
      <p:cxnSp>
        <p:nvCxnSpPr>
          <p:cNvPr id="223" name="Straight Connector 503"/>
          <p:cNvCxnSpPr>
            <a:cxnSpLocks noChangeShapeType="1"/>
          </p:cNvCxnSpPr>
          <p:nvPr/>
        </p:nvCxnSpPr>
        <p:spPr bwMode="auto">
          <a:xfrm flipH="1">
            <a:off x="4425950" y="2812391"/>
            <a:ext cx="384175" cy="579437"/>
          </a:xfrm>
          <a:prstGeom prst="line">
            <a:avLst/>
          </a:prstGeom>
          <a:noFill/>
          <a:ln w="9525">
            <a:solidFill>
              <a:schemeClr val="tx1"/>
            </a:solidFill>
            <a:round/>
            <a:headEnd/>
            <a:tailEnd/>
          </a:ln>
        </p:spPr>
      </p:cxnSp>
      <p:cxnSp>
        <p:nvCxnSpPr>
          <p:cNvPr id="224" name="Straight Connector 504"/>
          <p:cNvCxnSpPr>
            <a:cxnSpLocks noChangeShapeType="1"/>
          </p:cNvCxnSpPr>
          <p:nvPr/>
        </p:nvCxnSpPr>
        <p:spPr bwMode="auto">
          <a:xfrm>
            <a:off x="6770688" y="3323566"/>
            <a:ext cx="215900" cy="1046162"/>
          </a:xfrm>
          <a:prstGeom prst="line">
            <a:avLst/>
          </a:prstGeom>
          <a:noFill/>
          <a:ln w="9525">
            <a:solidFill>
              <a:schemeClr val="tx1"/>
            </a:solidFill>
            <a:round/>
            <a:headEnd/>
            <a:tailEnd/>
          </a:ln>
        </p:spPr>
      </p:cxnSp>
      <p:cxnSp>
        <p:nvCxnSpPr>
          <p:cNvPr id="225" name="Straight Connector 505"/>
          <p:cNvCxnSpPr>
            <a:cxnSpLocks noChangeShapeType="1"/>
          </p:cNvCxnSpPr>
          <p:nvPr/>
        </p:nvCxnSpPr>
        <p:spPr bwMode="auto">
          <a:xfrm flipH="1">
            <a:off x="7137400" y="3674403"/>
            <a:ext cx="241300" cy="692150"/>
          </a:xfrm>
          <a:prstGeom prst="line">
            <a:avLst/>
          </a:prstGeom>
          <a:noFill/>
          <a:ln w="9525">
            <a:solidFill>
              <a:schemeClr val="tx1"/>
            </a:solidFill>
            <a:round/>
            <a:headEnd/>
            <a:tailEnd/>
          </a:ln>
        </p:spPr>
      </p:cxnSp>
      <p:cxnSp>
        <p:nvCxnSpPr>
          <p:cNvPr id="226" name="Straight Connector 507"/>
          <p:cNvCxnSpPr>
            <a:cxnSpLocks noChangeShapeType="1"/>
          </p:cNvCxnSpPr>
          <p:nvPr/>
        </p:nvCxnSpPr>
        <p:spPr bwMode="auto">
          <a:xfrm flipH="1" flipV="1">
            <a:off x="7454900" y="4996791"/>
            <a:ext cx="796925" cy="614362"/>
          </a:xfrm>
          <a:prstGeom prst="line">
            <a:avLst/>
          </a:prstGeom>
          <a:noFill/>
          <a:ln w="9525">
            <a:solidFill>
              <a:schemeClr val="tx1"/>
            </a:solidFill>
            <a:round/>
            <a:headEnd/>
            <a:tailEnd/>
          </a:ln>
        </p:spPr>
      </p:cxnSp>
      <p:cxnSp>
        <p:nvCxnSpPr>
          <p:cNvPr id="227" name="Straight Connector 510"/>
          <p:cNvCxnSpPr>
            <a:cxnSpLocks noChangeShapeType="1"/>
          </p:cNvCxnSpPr>
          <p:nvPr/>
        </p:nvCxnSpPr>
        <p:spPr bwMode="auto">
          <a:xfrm flipH="1" flipV="1">
            <a:off x="4106863" y="5468278"/>
            <a:ext cx="371475" cy="973138"/>
          </a:xfrm>
          <a:prstGeom prst="line">
            <a:avLst/>
          </a:prstGeom>
          <a:noFill/>
          <a:ln w="9525">
            <a:solidFill>
              <a:schemeClr val="tx1"/>
            </a:solidFill>
            <a:round/>
            <a:headEnd/>
            <a:tailEnd/>
          </a:ln>
        </p:spPr>
      </p:cxnSp>
      <p:cxnSp>
        <p:nvCxnSpPr>
          <p:cNvPr id="228" name="Straight Connector 512"/>
          <p:cNvCxnSpPr>
            <a:cxnSpLocks noChangeShapeType="1"/>
          </p:cNvCxnSpPr>
          <p:nvPr/>
        </p:nvCxnSpPr>
        <p:spPr bwMode="auto">
          <a:xfrm flipV="1">
            <a:off x="1790700" y="5584166"/>
            <a:ext cx="401638" cy="209550"/>
          </a:xfrm>
          <a:prstGeom prst="line">
            <a:avLst/>
          </a:prstGeom>
          <a:noFill/>
          <a:ln w="9525">
            <a:solidFill>
              <a:schemeClr val="tx1"/>
            </a:solidFill>
            <a:round/>
            <a:headEnd/>
            <a:tailEnd/>
          </a:ln>
        </p:spPr>
      </p:cxnSp>
      <p:cxnSp>
        <p:nvCxnSpPr>
          <p:cNvPr id="229" name="Straight Connector 513"/>
          <p:cNvCxnSpPr>
            <a:cxnSpLocks noChangeShapeType="1"/>
            <a:endCxn id="294" idx="2"/>
          </p:cNvCxnSpPr>
          <p:nvPr/>
        </p:nvCxnSpPr>
        <p:spPr bwMode="auto">
          <a:xfrm>
            <a:off x="1384300" y="5441291"/>
            <a:ext cx="450850" cy="115887"/>
          </a:xfrm>
          <a:prstGeom prst="line">
            <a:avLst/>
          </a:prstGeom>
          <a:noFill/>
          <a:ln w="9525">
            <a:solidFill>
              <a:schemeClr val="tx1"/>
            </a:solidFill>
            <a:round/>
            <a:headEnd/>
            <a:tailEnd/>
          </a:ln>
        </p:spPr>
      </p:cxnSp>
      <p:grpSp>
        <p:nvGrpSpPr>
          <p:cNvPr id="230" name="Group 347"/>
          <p:cNvGrpSpPr>
            <a:grpSpLocks/>
          </p:cNvGrpSpPr>
          <p:nvPr/>
        </p:nvGrpSpPr>
        <p:grpSpPr bwMode="auto">
          <a:xfrm>
            <a:off x="6818313" y="4291941"/>
            <a:ext cx="530225" cy="214312"/>
            <a:chOff x="1871277" y="1576300"/>
            <a:chExt cx="1128371" cy="437860"/>
          </a:xfrm>
        </p:grpSpPr>
        <p:sp>
          <p:nvSpPr>
            <p:cNvPr id="231" name="Oval 587"/>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232" name="Rectangle 588"/>
            <p:cNvSpPr/>
            <p:nvPr/>
          </p:nvSpPr>
          <p:spPr bwMode="auto">
            <a:xfrm>
              <a:off x="1871277" y="1738471"/>
              <a:ext cx="1128371" cy="11676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233" name="Oval 58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234" name="Freeform 590"/>
            <p:cNvSpPr/>
            <p:nvPr/>
          </p:nvSpPr>
          <p:spPr bwMode="auto">
            <a:xfrm>
              <a:off x="2158436" y="1673602"/>
              <a:ext cx="550673" cy="1621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235" name="Freeform 59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236" name="Freeform 59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237" name="Freeform 59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238" name="Straight Connector 594"/>
            <p:cNvCxnSpPr>
              <a:cxnSpLocks noChangeShapeType="1"/>
              <a:endCxn id="233"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239" name="Straight Connector 59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240" name="Group 347"/>
          <p:cNvGrpSpPr>
            <a:grpSpLocks/>
          </p:cNvGrpSpPr>
          <p:nvPr/>
        </p:nvGrpSpPr>
        <p:grpSpPr bwMode="auto">
          <a:xfrm>
            <a:off x="7050088" y="4887253"/>
            <a:ext cx="530225" cy="214313"/>
            <a:chOff x="1871277" y="1576300"/>
            <a:chExt cx="1128371" cy="437860"/>
          </a:xfrm>
        </p:grpSpPr>
        <p:sp>
          <p:nvSpPr>
            <p:cNvPr id="241" name="Oval 578"/>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242" name="Rectangle 579"/>
            <p:cNvSpPr/>
            <p:nvPr/>
          </p:nvSpPr>
          <p:spPr bwMode="auto">
            <a:xfrm>
              <a:off x="1871277" y="1738470"/>
              <a:ext cx="1128371" cy="11676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243" name="Oval 580"/>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244" name="Freeform 581"/>
            <p:cNvSpPr/>
            <p:nvPr/>
          </p:nvSpPr>
          <p:spPr bwMode="auto">
            <a:xfrm>
              <a:off x="2158436" y="1673602"/>
              <a:ext cx="550673" cy="1621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245" name="Freeform 582"/>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246" name="Freeform 583"/>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247" name="Freeform 584"/>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248" name="Straight Connector 585"/>
            <p:cNvCxnSpPr>
              <a:cxnSpLocks noChangeShapeType="1"/>
              <a:endCxn id="243"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249" name="Straight Connector 586"/>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250" name="Group 347"/>
          <p:cNvGrpSpPr>
            <a:grpSpLocks/>
          </p:cNvGrpSpPr>
          <p:nvPr/>
        </p:nvGrpSpPr>
        <p:grpSpPr bwMode="auto">
          <a:xfrm>
            <a:off x="4959350" y="4938053"/>
            <a:ext cx="530225" cy="214313"/>
            <a:chOff x="1871277" y="1576300"/>
            <a:chExt cx="1128371" cy="437860"/>
          </a:xfrm>
        </p:grpSpPr>
        <p:sp>
          <p:nvSpPr>
            <p:cNvPr id="251" name="Oval 533"/>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252" name="Rectangle 534"/>
            <p:cNvSpPr/>
            <p:nvPr/>
          </p:nvSpPr>
          <p:spPr bwMode="auto">
            <a:xfrm>
              <a:off x="1871277" y="1738470"/>
              <a:ext cx="1128371" cy="11676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253" name="Oval 535"/>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254" name="Freeform 536"/>
            <p:cNvSpPr/>
            <p:nvPr/>
          </p:nvSpPr>
          <p:spPr bwMode="auto">
            <a:xfrm>
              <a:off x="2158438" y="1673602"/>
              <a:ext cx="550671" cy="1621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255" name="Freeform 537"/>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256" name="Freeform 538"/>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257" name="Freeform 539"/>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258" name="Straight Connector 540"/>
            <p:cNvCxnSpPr>
              <a:cxnSpLocks noChangeShapeType="1"/>
              <a:endCxn id="253"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259" name="Straight Connector 541"/>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cxnSp>
        <p:nvCxnSpPr>
          <p:cNvPr id="260" name="Straight Connector 508"/>
          <p:cNvCxnSpPr>
            <a:cxnSpLocks noChangeShapeType="1"/>
          </p:cNvCxnSpPr>
          <p:nvPr/>
        </p:nvCxnSpPr>
        <p:spPr bwMode="auto">
          <a:xfrm flipH="1" flipV="1">
            <a:off x="6496050" y="5146016"/>
            <a:ext cx="1047750" cy="966787"/>
          </a:xfrm>
          <a:prstGeom prst="line">
            <a:avLst/>
          </a:prstGeom>
          <a:noFill/>
          <a:ln w="9525">
            <a:solidFill>
              <a:schemeClr val="tx1"/>
            </a:solidFill>
            <a:round/>
            <a:headEnd/>
            <a:tailEnd/>
          </a:ln>
        </p:spPr>
      </p:cxnSp>
      <p:grpSp>
        <p:nvGrpSpPr>
          <p:cNvPr id="261" name="Group 347"/>
          <p:cNvGrpSpPr>
            <a:grpSpLocks/>
          </p:cNvGrpSpPr>
          <p:nvPr/>
        </p:nvGrpSpPr>
        <p:grpSpPr bwMode="auto">
          <a:xfrm>
            <a:off x="2143125" y="4728503"/>
            <a:ext cx="484188" cy="211138"/>
            <a:chOff x="1871277" y="1576300"/>
            <a:chExt cx="1128371" cy="437860"/>
          </a:xfrm>
        </p:grpSpPr>
        <p:sp>
          <p:nvSpPr>
            <p:cNvPr id="262" name="Oval 504"/>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263" name="Rectangle 505"/>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264" name="Oval 506"/>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265" name="Freeform 507"/>
            <p:cNvSpPr/>
            <p:nvPr/>
          </p:nvSpPr>
          <p:spPr bwMode="auto">
            <a:xfrm>
              <a:off x="2159844" y="1671774"/>
              <a:ext cx="547537"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266" name="Freeform 508"/>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267" name="Freeform 509"/>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268" name="Freeform 510"/>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269" name="Straight Connector 511"/>
            <p:cNvCxnSpPr>
              <a:cxnSpLocks noChangeShapeType="1"/>
              <a:endCxn id="264"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270" name="Straight Connector 512"/>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271" name="Group 347"/>
          <p:cNvGrpSpPr>
            <a:grpSpLocks/>
          </p:cNvGrpSpPr>
          <p:nvPr/>
        </p:nvGrpSpPr>
        <p:grpSpPr bwMode="auto">
          <a:xfrm>
            <a:off x="3744913" y="5430178"/>
            <a:ext cx="484187" cy="211138"/>
            <a:chOff x="1871277" y="1576300"/>
            <a:chExt cx="1128371" cy="437860"/>
          </a:xfrm>
        </p:grpSpPr>
        <p:sp>
          <p:nvSpPr>
            <p:cNvPr id="272" name="Oval 486"/>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273" name="Rectangle 487"/>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274" name="Oval 48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275" name="Freeform 489"/>
            <p:cNvSpPr/>
            <p:nvPr/>
          </p:nvSpPr>
          <p:spPr bwMode="auto">
            <a:xfrm>
              <a:off x="2159844" y="1671774"/>
              <a:ext cx="547538"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276" name="Freeform 49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277" name="Freeform 49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278" name="Freeform 49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279" name="Straight Connector 493"/>
            <p:cNvCxnSpPr>
              <a:cxnSpLocks noChangeShapeType="1"/>
              <a:endCxn id="274"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280" name="Straight Connector 49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281" name="Group 439"/>
          <p:cNvGrpSpPr>
            <a:grpSpLocks/>
          </p:cNvGrpSpPr>
          <p:nvPr/>
        </p:nvGrpSpPr>
        <p:grpSpPr bwMode="auto">
          <a:xfrm>
            <a:off x="2881313" y="5617503"/>
            <a:ext cx="484187" cy="211138"/>
            <a:chOff x="1871277" y="1576300"/>
            <a:chExt cx="1128371" cy="437860"/>
          </a:xfrm>
        </p:grpSpPr>
        <p:sp>
          <p:nvSpPr>
            <p:cNvPr id="282" name="Oval 450"/>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283" name="Rectangle 451"/>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284" name="Oval 452"/>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285" name="Freeform 453"/>
            <p:cNvSpPr/>
            <p:nvPr/>
          </p:nvSpPr>
          <p:spPr bwMode="auto">
            <a:xfrm>
              <a:off x="2159844" y="1671774"/>
              <a:ext cx="547538"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286" name="Freeform 454"/>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287" name="Freeform 455"/>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288" name="Freeform 456"/>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289" name="Straight Connector 457"/>
            <p:cNvCxnSpPr>
              <a:cxnSpLocks noChangeShapeType="1"/>
              <a:endCxn id="284"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290" name="Straight Connector 458"/>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291" name="Group 347"/>
          <p:cNvGrpSpPr>
            <a:grpSpLocks/>
          </p:cNvGrpSpPr>
          <p:nvPr/>
        </p:nvGrpSpPr>
        <p:grpSpPr bwMode="auto">
          <a:xfrm>
            <a:off x="1835150" y="5479391"/>
            <a:ext cx="484188" cy="211137"/>
            <a:chOff x="1871277" y="1576300"/>
            <a:chExt cx="1128371" cy="437860"/>
          </a:xfrm>
        </p:grpSpPr>
        <p:sp>
          <p:nvSpPr>
            <p:cNvPr id="292" name="Oval 441"/>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293" name="Rectangle 442"/>
            <p:cNvSpPr/>
            <p:nvPr/>
          </p:nvSpPr>
          <p:spPr bwMode="auto">
            <a:xfrm>
              <a:off x="1871277" y="1740909"/>
              <a:ext cx="1128371" cy="11522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294" name="Oval 443"/>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295" name="Freeform 444"/>
            <p:cNvSpPr/>
            <p:nvPr/>
          </p:nvSpPr>
          <p:spPr bwMode="auto">
            <a:xfrm>
              <a:off x="2159844" y="1671772"/>
              <a:ext cx="547537" cy="16131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296" name="Freeform 445"/>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297" name="Freeform 446"/>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298" name="Freeform 447"/>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299" name="Straight Connector 448"/>
            <p:cNvCxnSpPr>
              <a:cxnSpLocks noChangeShapeType="1"/>
              <a:endCxn id="294"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300" name="Straight Connector 449"/>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301" name="Group 347"/>
          <p:cNvGrpSpPr>
            <a:grpSpLocks/>
          </p:cNvGrpSpPr>
          <p:nvPr/>
        </p:nvGrpSpPr>
        <p:grpSpPr bwMode="auto">
          <a:xfrm>
            <a:off x="2470150" y="3255303"/>
            <a:ext cx="571500" cy="220663"/>
            <a:chOff x="1871277" y="1576300"/>
            <a:chExt cx="1128371" cy="437860"/>
          </a:xfrm>
        </p:grpSpPr>
        <p:sp>
          <p:nvSpPr>
            <p:cNvPr id="302" name="Oval 412"/>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303" name="Rectangle 413"/>
            <p:cNvSpPr/>
            <p:nvPr/>
          </p:nvSpPr>
          <p:spPr bwMode="auto">
            <a:xfrm>
              <a:off x="1871277" y="1740103"/>
              <a:ext cx="1128371" cy="11655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304" name="Oval 414"/>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305" name="Freeform 415"/>
            <p:cNvSpPr/>
            <p:nvPr/>
          </p:nvSpPr>
          <p:spPr bwMode="auto">
            <a:xfrm>
              <a:off x="2159638" y="1673953"/>
              <a:ext cx="548515" cy="16065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06" name="Freeform 416"/>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307" name="Freeform 417"/>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308" name="Freeform 418"/>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309" name="Straight Connector 419"/>
            <p:cNvCxnSpPr>
              <a:cxnSpLocks noChangeShapeType="1"/>
              <a:endCxn id="304"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310" name="Straight Connector 420"/>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311" name="Group 347"/>
          <p:cNvGrpSpPr>
            <a:grpSpLocks/>
          </p:cNvGrpSpPr>
          <p:nvPr/>
        </p:nvGrpSpPr>
        <p:grpSpPr bwMode="auto">
          <a:xfrm>
            <a:off x="4111625" y="3374366"/>
            <a:ext cx="571500" cy="220662"/>
            <a:chOff x="1871277" y="1576300"/>
            <a:chExt cx="1128371" cy="437860"/>
          </a:xfrm>
        </p:grpSpPr>
        <p:sp>
          <p:nvSpPr>
            <p:cNvPr id="312" name="Oval 403"/>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313" name="Rectangle 404"/>
            <p:cNvSpPr/>
            <p:nvPr/>
          </p:nvSpPr>
          <p:spPr bwMode="auto">
            <a:xfrm>
              <a:off x="1871277" y="1740104"/>
              <a:ext cx="1128371" cy="11655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314" name="Oval 405"/>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315" name="Freeform 406"/>
            <p:cNvSpPr/>
            <p:nvPr/>
          </p:nvSpPr>
          <p:spPr bwMode="auto">
            <a:xfrm>
              <a:off x="2159638" y="1673951"/>
              <a:ext cx="548515" cy="16065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16" name="Freeform 407"/>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317" name="Freeform 408"/>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318" name="Freeform 409"/>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319" name="Straight Connector 410"/>
            <p:cNvCxnSpPr>
              <a:cxnSpLocks noChangeShapeType="1"/>
              <a:endCxn id="314"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320" name="Straight Connector 411"/>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321" name="Group 531"/>
          <p:cNvGrpSpPr>
            <a:grpSpLocks/>
          </p:cNvGrpSpPr>
          <p:nvPr/>
        </p:nvGrpSpPr>
        <p:grpSpPr bwMode="auto">
          <a:xfrm>
            <a:off x="6103938" y="5077753"/>
            <a:ext cx="530225" cy="214313"/>
            <a:chOff x="1871277" y="1576300"/>
            <a:chExt cx="1128371" cy="437860"/>
          </a:xfrm>
        </p:grpSpPr>
        <p:sp>
          <p:nvSpPr>
            <p:cNvPr id="322" name="Oval 542"/>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323" name="Rectangle 543"/>
            <p:cNvSpPr/>
            <p:nvPr/>
          </p:nvSpPr>
          <p:spPr bwMode="auto">
            <a:xfrm>
              <a:off x="1871277" y="1738470"/>
              <a:ext cx="1128371" cy="11676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324" name="Oval 544"/>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325" name="Freeform 545"/>
            <p:cNvSpPr/>
            <p:nvPr/>
          </p:nvSpPr>
          <p:spPr bwMode="auto">
            <a:xfrm>
              <a:off x="2158436" y="1673602"/>
              <a:ext cx="550673" cy="1621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26" name="Freeform 546"/>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327" name="Freeform 547"/>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328" name="Freeform 548"/>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329" name="Straight Connector 549"/>
            <p:cNvCxnSpPr>
              <a:cxnSpLocks noChangeShapeType="1"/>
              <a:endCxn id="324"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330" name="Straight Connector 550"/>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cxnSp>
        <p:nvCxnSpPr>
          <p:cNvPr id="331" name="Straight Connector 506"/>
          <p:cNvCxnSpPr>
            <a:cxnSpLocks noChangeShapeType="1"/>
          </p:cNvCxnSpPr>
          <p:nvPr/>
        </p:nvCxnSpPr>
        <p:spPr bwMode="auto">
          <a:xfrm flipH="1">
            <a:off x="7566025" y="4734853"/>
            <a:ext cx="541338" cy="249238"/>
          </a:xfrm>
          <a:prstGeom prst="line">
            <a:avLst/>
          </a:prstGeom>
          <a:noFill/>
          <a:ln w="9525">
            <a:solidFill>
              <a:schemeClr val="tx1"/>
            </a:solidFill>
            <a:round/>
            <a:headEnd/>
            <a:tailEnd/>
          </a:ln>
        </p:spPr>
      </p:cxnSp>
      <p:grpSp>
        <p:nvGrpSpPr>
          <p:cNvPr id="332" name="Group 166"/>
          <p:cNvGrpSpPr>
            <a:grpSpLocks/>
          </p:cNvGrpSpPr>
          <p:nvPr/>
        </p:nvGrpSpPr>
        <p:grpSpPr bwMode="auto">
          <a:xfrm>
            <a:off x="8010525" y="4468153"/>
            <a:ext cx="649288" cy="417513"/>
            <a:chOff x="3053396" y="4304255"/>
            <a:chExt cx="648422" cy="418253"/>
          </a:xfrm>
        </p:grpSpPr>
        <p:sp>
          <p:nvSpPr>
            <p:cNvPr id="333"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p>
          </p:txBody>
        </p:sp>
        <p:sp>
          <p:nvSpPr>
            <p:cNvPr id="334" name="TextBox 168"/>
            <p:cNvSpPr txBox="1">
              <a:spLocks noChangeArrowheads="1"/>
            </p:cNvSpPr>
            <p:nvPr/>
          </p:nvSpPr>
          <p:spPr bwMode="auto">
            <a:xfrm>
              <a:off x="3118029" y="4323258"/>
              <a:ext cx="583789" cy="353088"/>
            </a:xfrm>
            <a:prstGeom prst="rect">
              <a:avLst/>
            </a:prstGeom>
            <a:noFill/>
            <a:ln w="9525">
              <a:noFill/>
              <a:miter lim="800000"/>
              <a:headEnd/>
              <a:tailEnd/>
            </a:ln>
          </p:spPr>
          <p:txBody>
            <a:bodyPr wrap="none">
              <a:spAutoFit/>
            </a:bodyPr>
            <a:lstStyle/>
            <a:p>
              <a:pPr algn="ctr">
                <a:lnSpc>
                  <a:spcPts val="1000"/>
                </a:lnSpc>
              </a:pPr>
              <a:r>
                <a:rPr lang="en-US" altLang="zh-CN" sz="1000"/>
                <a:t>access</a:t>
              </a:r>
            </a:p>
            <a:p>
              <a:pPr algn="ctr">
                <a:lnSpc>
                  <a:spcPts val="1000"/>
                </a:lnSpc>
              </a:pPr>
              <a:r>
                <a:rPr lang="en-US" altLang="zh-CN" sz="1000"/>
                <a:t>net</a:t>
              </a:r>
            </a:p>
          </p:txBody>
        </p:sp>
      </p:grpSp>
      <p:grpSp>
        <p:nvGrpSpPr>
          <p:cNvPr id="335" name="Group 20"/>
          <p:cNvGrpSpPr>
            <a:grpSpLocks/>
          </p:cNvGrpSpPr>
          <p:nvPr/>
        </p:nvGrpSpPr>
        <p:grpSpPr bwMode="auto">
          <a:xfrm>
            <a:off x="4697413" y="3294991"/>
            <a:ext cx="2133600" cy="1082675"/>
            <a:chOff x="4696844" y="2871032"/>
            <a:chExt cx="2133865" cy="1082781"/>
          </a:xfrm>
        </p:grpSpPr>
        <p:grpSp>
          <p:nvGrpSpPr>
            <p:cNvPr id="336" name="Group 16"/>
            <p:cNvGrpSpPr>
              <a:grpSpLocks/>
            </p:cNvGrpSpPr>
            <p:nvPr/>
          </p:nvGrpSpPr>
          <p:grpSpPr bwMode="auto">
            <a:xfrm>
              <a:off x="5677190" y="2871032"/>
              <a:ext cx="530938" cy="338554"/>
              <a:chOff x="5573768" y="2726239"/>
              <a:chExt cx="530938" cy="338554"/>
            </a:xfrm>
          </p:grpSpPr>
          <p:sp>
            <p:nvSpPr>
              <p:cNvPr id="339" name="Oval 14"/>
              <p:cNvSpPr>
                <a:spLocks noChangeArrowheads="1"/>
              </p:cNvSpPr>
              <p:nvPr/>
            </p:nvSpPr>
            <p:spPr bwMode="auto">
              <a:xfrm>
                <a:off x="5573768" y="2751297"/>
                <a:ext cx="528092" cy="304800"/>
              </a:xfrm>
              <a:prstGeom prst="ellipse">
                <a:avLst/>
              </a:prstGeom>
              <a:solidFill>
                <a:srgbClr val="0000FF"/>
              </a:solidFill>
              <a:ln w="9525">
                <a:solidFill>
                  <a:schemeClr val="tx1"/>
                </a:solidFill>
                <a:round/>
                <a:headEnd/>
                <a:tailEnd/>
              </a:ln>
            </p:spPr>
            <p:txBody>
              <a:bodyPr/>
              <a:lstStyle/>
              <a:p>
                <a:endParaRPr lang="zh-CN" altLang="zh-CN"/>
              </a:p>
            </p:txBody>
          </p:sp>
          <p:sp>
            <p:nvSpPr>
              <p:cNvPr id="340" name="TextBox 15"/>
              <p:cNvSpPr txBox="1">
                <a:spLocks noChangeArrowheads="1"/>
              </p:cNvSpPr>
              <p:nvPr/>
            </p:nvSpPr>
            <p:spPr bwMode="auto">
              <a:xfrm>
                <a:off x="5593027" y="2726239"/>
                <a:ext cx="511679" cy="338554"/>
              </a:xfrm>
              <a:prstGeom prst="rect">
                <a:avLst/>
              </a:prstGeom>
              <a:noFill/>
              <a:ln w="9525">
                <a:noFill/>
                <a:miter lim="800000"/>
                <a:headEnd/>
                <a:tailEnd/>
              </a:ln>
            </p:spPr>
            <p:txBody>
              <a:bodyPr wrap="none">
                <a:spAutoFit/>
              </a:bodyPr>
              <a:lstStyle/>
              <a:p>
                <a:r>
                  <a:rPr lang="en-US" altLang="zh-CN" sz="1600">
                    <a:solidFill>
                      <a:schemeClr val="bg1"/>
                    </a:solidFill>
                  </a:rPr>
                  <a:t>IXP</a:t>
                </a:r>
              </a:p>
            </p:txBody>
          </p:sp>
        </p:grpSp>
        <p:cxnSp>
          <p:nvCxnSpPr>
            <p:cNvPr id="337" name="Straight Connector 18"/>
            <p:cNvCxnSpPr>
              <a:cxnSpLocks noChangeShapeType="1"/>
            </p:cNvCxnSpPr>
            <p:nvPr/>
          </p:nvCxnSpPr>
          <p:spPr bwMode="auto">
            <a:xfrm>
              <a:off x="4696844" y="3073933"/>
              <a:ext cx="980347" cy="3515"/>
            </a:xfrm>
            <a:prstGeom prst="line">
              <a:avLst/>
            </a:prstGeom>
            <a:noFill/>
            <a:ln w="38100">
              <a:solidFill>
                <a:srgbClr val="CC0000"/>
              </a:solidFill>
              <a:round/>
              <a:headEnd/>
              <a:tailEnd/>
            </a:ln>
          </p:spPr>
        </p:cxnSp>
        <p:cxnSp>
          <p:nvCxnSpPr>
            <p:cNvPr id="338" name="Straight Connector 516"/>
            <p:cNvCxnSpPr>
              <a:cxnSpLocks noChangeShapeType="1"/>
            </p:cNvCxnSpPr>
            <p:nvPr/>
          </p:nvCxnSpPr>
          <p:spPr bwMode="auto">
            <a:xfrm>
              <a:off x="6137159" y="3146857"/>
              <a:ext cx="693550" cy="806956"/>
            </a:xfrm>
            <a:prstGeom prst="line">
              <a:avLst/>
            </a:prstGeom>
            <a:noFill/>
            <a:ln w="38100">
              <a:solidFill>
                <a:srgbClr val="CC0000"/>
              </a:solidFill>
              <a:round/>
              <a:headEnd/>
              <a:tailEnd/>
            </a:ln>
          </p:spPr>
        </p:cxnSp>
      </p:grpSp>
      <p:grpSp>
        <p:nvGrpSpPr>
          <p:cNvPr id="341" name="Group 39939"/>
          <p:cNvGrpSpPr>
            <a:grpSpLocks/>
          </p:cNvGrpSpPr>
          <p:nvPr/>
        </p:nvGrpSpPr>
        <p:grpSpPr bwMode="auto">
          <a:xfrm>
            <a:off x="2384425" y="4550046"/>
            <a:ext cx="2921000" cy="988084"/>
            <a:chOff x="2577005" y="4102984"/>
            <a:chExt cx="2919566" cy="989600"/>
          </a:xfrm>
        </p:grpSpPr>
        <p:cxnSp>
          <p:nvCxnSpPr>
            <p:cNvPr id="342" name="Straight Connector 7"/>
            <p:cNvCxnSpPr>
              <a:cxnSpLocks noChangeShapeType="1"/>
              <a:stCxn id="120" idx="6"/>
            </p:cNvCxnSpPr>
            <p:nvPr/>
          </p:nvCxnSpPr>
          <p:spPr bwMode="auto">
            <a:xfrm>
              <a:off x="5124112" y="4102984"/>
              <a:ext cx="372459" cy="171305"/>
            </a:xfrm>
            <a:prstGeom prst="line">
              <a:avLst/>
            </a:prstGeom>
            <a:noFill/>
            <a:ln w="38100">
              <a:solidFill>
                <a:srgbClr val="CC0000"/>
              </a:solidFill>
              <a:round/>
              <a:headEnd/>
              <a:tailEnd/>
            </a:ln>
          </p:spPr>
        </p:cxnSp>
        <p:cxnSp>
          <p:nvCxnSpPr>
            <p:cNvPr id="343" name="Straight Connector 415"/>
            <p:cNvCxnSpPr>
              <a:cxnSpLocks noChangeShapeType="1"/>
              <a:endCxn id="264" idx="4"/>
            </p:cNvCxnSpPr>
            <p:nvPr/>
          </p:nvCxnSpPr>
          <p:spPr bwMode="auto">
            <a:xfrm flipH="1">
              <a:off x="2577005" y="4228208"/>
              <a:ext cx="19911" cy="477551"/>
            </a:xfrm>
            <a:prstGeom prst="line">
              <a:avLst/>
            </a:prstGeom>
            <a:noFill/>
            <a:ln w="38100">
              <a:solidFill>
                <a:srgbClr val="CC0000"/>
              </a:solidFill>
              <a:round/>
              <a:headEnd/>
              <a:tailEnd/>
            </a:ln>
          </p:spPr>
        </p:cxnSp>
        <p:cxnSp>
          <p:nvCxnSpPr>
            <p:cNvPr id="344" name="Straight Connector 523"/>
            <p:cNvCxnSpPr>
              <a:cxnSpLocks noChangeShapeType="1"/>
            </p:cNvCxnSpPr>
            <p:nvPr/>
          </p:nvCxnSpPr>
          <p:spPr bwMode="auto">
            <a:xfrm flipV="1">
              <a:off x="4424422" y="4626270"/>
              <a:ext cx="726759" cy="466314"/>
            </a:xfrm>
            <a:prstGeom prst="line">
              <a:avLst/>
            </a:prstGeom>
            <a:noFill/>
            <a:ln w="38100">
              <a:solidFill>
                <a:srgbClr val="CC0000"/>
              </a:solidFill>
              <a:round/>
              <a:headEnd/>
              <a:tailEnd/>
            </a:ln>
          </p:spPr>
        </p:cxnSp>
      </p:grpSp>
      <p:grpSp>
        <p:nvGrpSpPr>
          <p:cNvPr id="345" name="Group 39937"/>
          <p:cNvGrpSpPr>
            <a:grpSpLocks/>
          </p:cNvGrpSpPr>
          <p:nvPr/>
        </p:nvGrpSpPr>
        <p:grpSpPr bwMode="auto">
          <a:xfrm>
            <a:off x="3906837" y="4251292"/>
            <a:ext cx="1392140" cy="729626"/>
            <a:chOff x="3962400" y="3621304"/>
            <a:chExt cx="1391217" cy="728806"/>
          </a:xfrm>
        </p:grpSpPr>
        <p:cxnSp>
          <p:nvCxnSpPr>
            <p:cNvPr id="346" name="Straight Connector 515"/>
            <p:cNvCxnSpPr>
              <a:cxnSpLocks noChangeShapeType="1"/>
            </p:cNvCxnSpPr>
            <p:nvPr/>
          </p:nvCxnSpPr>
          <p:spPr bwMode="auto">
            <a:xfrm flipV="1">
              <a:off x="4065677" y="4166418"/>
              <a:ext cx="194972" cy="183692"/>
            </a:xfrm>
            <a:prstGeom prst="line">
              <a:avLst/>
            </a:prstGeom>
            <a:noFill/>
            <a:ln w="38100">
              <a:solidFill>
                <a:srgbClr val="CC0000"/>
              </a:solidFill>
              <a:round/>
              <a:headEnd/>
              <a:tailEnd/>
            </a:ln>
          </p:spPr>
        </p:cxnSp>
        <p:grpSp>
          <p:nvGrpSpPr>
            <p:cNvPr id="347" name="Group 518"/>
            <p:cNvGrpSpPr>
              <a:grpSpLocks/>
            </p:cNvGrpSpPr>
            <p:nvPr/>
          </p:nvGrpSpPr>
          <p:grpSpPr bwMode="auto">
            <a:xfrm>
              <a:off x="3993651" y="3824925"/>
              <a:ext cx="549165" cy="360218"/>
              <a:chOff x="5634518" y="2616953"/>
              <a:chExt cx="549165" cy="360218"/>
            </a:xfrm>
          </p:grpSpPr>
          <p:sp>
            <p:nvSpPr>
              <p:cNvPr id="350" name="Oval 521"/>
              <p:cNvSpPr>
                <a:spLocks noChangeArrowheads="1"/>
              </p:cNvSpPr>
              <p:nvPr/>
            </p:nvSpPr>
            <p:spPr bwMode="auto">
              <a:xfrm>
                <a:off x="5634518" y="2672371"/>
                <a:ext cx="528092" cy="304800"/>
              </a:xfrm>
              <a:prstGeom prst="ellipse">
                <a:avLst/>
              </a:prstGeom>
              <a:solidFill>
                <a:srgbClr val="0000FF"/>
              </a:solidFill>
              <a:ln w="9525">
                <a:solidFill>
                  <a:schemeClr val="tx1"/>
                </a:solidFill>
                <a:round/>
                <a:headEnd/>
                <a:tailEnd/>
              </a:ln>
            </p:spPr>
            <p:txBody>
              <a:bodyPr/>
              <a:lstStyle/>
              <a:p>
                <a:endParaRPr lang="zh-CN" altLang="zh-CN"/>
              </a:p>
            </p:txBody>
          </p:sp>
          <p:sp>
            <p:nvSpPr>
              <p:cNvPr id="351" name="TextBox 522"/>
              <p:cNvSpPr txBox="1">
                <a:spLocks noChangeArrowheads="1"/>
              </p:cNvSpPr>
              <p:nvPr/>
            </p:nvSpPr>
            <p:spPr bwMode="auto">
              <a:xfrm>
                <a:off x="5672004" y="2616953"/>
                <a:ext cx="511679" cy="338554"/>
              </a:xfrm>
              <a:prstGeom prst="rect">
                <a:avLst/>
              </a:prstGeom>
              <a:noFill/>
              <a:ln w="9525">
                <a:noFill/>
                <a:miter lim="800000"/>
                <a:headEnd/>
                <a:tailEnd/>
              </a:ln>
            </p:spPr>
            <p:txBody>
              <a:bodyPr wrap="none">
                <a:spAutoFit/>
              </a:bodyPr>
              <a:lstStyle/>
              <a:p>
                <a:r>
                  <a:rPr lang="en-US" altLang="zh-CN" sz="1600">
                    <a:solidFill>
                      <a:schemeClr val="bg1"/>
                    </a:solidFill>
                  </a:rPr>
                  <a:t>IXP</a:t>
                </a:r>
              </a:p>
            </p:txBody>
          </p:sp>
        </p:grpSp>
        <p:cxnSp>
          <p:nvCxnSpPr>
            <p:cNvPr id="348" name="Straight Connector 519"/>
            <p:cNvCxnSpPr>
              <a:cxnSpLocks noChangeShapeType="1"/>
              <a:stCxn id="350" idx="6"/>
              <a:endCxn id="69" idx="2"/>
            </p:cNvCxnSpPr>
            <p:nvPr/>
          </p:nvCxnSpPr>
          <p:spPr bwMode="auto">
            <a:xfrm flipV="1">
              <a:off x="4521743" y="3621304"/>
              <a:ext cx="831874" cy="411439"/>
            </a:xfrm>
            <a:prstGeom prst="line">
              <a:avLst/>
            </a:prstGeom>
            <a:noFill/>
            <a:ln w="38100">
              <a:solidFill>
                <a:srgbClr val="CC0000"/>
              </a:solidFill>
              <a:round/>
              <a:headEnd/>
              <a:tailEnd/>
            </a:ln>
          </p:spPr>
        </p:cxnSp>
        <p:cxnSp>
          <p:nvCxnSpPr>
            <p:cNvPr id="349" name="Straight Connector 520"/>
            <p:cNvCxnSpPr>
              <a:cxnSpLocks noChangeShapeType="1"/>
            </p:cNvCxnSpPr>
            <p:nvPr/>
          </p:nvCxnSpPr>
          <p:spPr bwMode="auto">
            <a:xfrm>
              <a:off x="3962400" y="3676180"/>
              <a:ext cx="300277" cy="203387"/>
            </a:xfrm>
            <a:prstGeom prst="line">
              <a:avLst/>
            </a:prstGeom>
            <a:noFill/>
            <a:ln w="38100">
              <a:solidFill>
                <a:srgbClr val="CC0000"/>
              </a:solidFill>
              <a:round/>
              <a:headEnd/>
              <a:tailEnd/>
            </a:ln>
          </p:spPr>
        </p:cxnSp>
      </p:grpSp>
      <p:cxnSp>
        <p:nvCxnSpPr>
          <p:cNvPr id="352" name="Straight Connector 500"/>
          <p:cNvCxnSpPr>
            <a:cxnSpLocks noChangeShapeType="1"/>
            <a:endCxn id="355" idx="2"/>
          </p:cNvCxnSpPr>
          <p:nvPr/>
        </p:nvCxnSpPr>
        <p:spPr bwMode="auto">
          <a:xfrm>
            <a:off x="1447800" y="3344203"/>
            <a:ext cx="38100" cy="309563"/>
          </a:xfrm>
          <a:prstGeom prst="line">
            <a:avLst/>
          </a:prstGeom>
          <a:noFill/>
          <a:ln w="9525">
            <a:solidFill>
              <a:schemeClr val="tx1"/>
            </a:solidFill>
            <a:round/>
            <a:headEnd/>
            <a:tailEnd/>
          </a:ln>
        </p:spPr>
      </p:cxnSp>
      <p:cxnSp>
        <p:nvCxnSpPr>
          <p:cNvPr id="353" name="Straight Connector 501"/>
          <p:cNvCxnSpPr>
            <a:cxnSpLocks noChangeShapeType="1"/>
            <a:endCxn id="355" idx="3"/>
          </p:cNvCxnSpPr>
          <p:nvPr/>
        </p:nvCxnSpPr>
        <p:spPr bwMode="auto">
          <a:xfrm>
            <a:off x="1227138" y="3625191"/>
            <a:ext cx="123825" cy="212725"/>
          </a:xfrm>
          <a:prstGeom prst="line">
            <a:avLst/>
          </a:prstGeom>
          <a:noFill/>
          <a:ln w="9525">
            <a:solidFill>
              <a:schemeClr val="tx1"/>
            </a:solidFill>
            <a:round/>
            <a:headEnd/>
            <a:tailEnd/>
          </a:ln>
        </p:spPr>
      </p:cxnSp>
      <p:cxnSp>
        <p:nvCxnSpPr>
          <p:cNvPr id="354" name="Straight Connector 514"/>
          <p:cNvCxnSpPr>
            <a:cxnSpLocks noChangeShapeType="1"/>
            <a:endCxn id="355" idx="5"/>
          </p:cNvCxnSpPr>
          <p:nvPr/>
        </p:nvCxnSpPr>
        <p:spPr bwMode="auto">
          <a:xfrm flipV="1">
            <a:off x="1147763" y="4722153"/>
            <a:ext cx="203200" cy="7938"/>
          </a:xfrm>
          <a:prstGeom prst="line">
            <a:avLst/>
          </a:prstGeom>
          <a:noFill/>
          <a:ln w="9525">
            <a:solidFill>
              <a:schemeClr val="tx1"/>
            </a:solidFill>
            <a:round/>
            <a:headEnd/>
            <a:tailEnd/>
          </a:ln>
        </p:spPr>
      </p:cxnSp>
      <p:sp>
        <p:nvSpPr>
          <p:cNvPr id="355" name="Oval 517"/>
          <p:cNvSpPr>
            <a:spLocks noChangeArrowheads="1"/>
          </p:cNvSpPr>
          <p:nvPr/>
        </p:nvSpPr>
        <p:spPr bwMode="auto">
          <a:xfrm rot="5400000">
            <a:off x="859631" y="4089535"/>
            <a:ext cx="1252537" cy="381000"/>
          </a:xfrm>
          <a:prstGeom prst="ellipse">
            <a:avLst/>
          </a:prstGeom>
          <a:solidFill>
            <a:srgbClr val="FFFF00"/>
          </a:solidFill>
          <a:ln w="9525">
            <a:solidFill>
              <a:schemeClr val="tx1"/>
            </a:solidFill>
            <a:round/>
            <a:headEnd/>
            <a:tailEnd/>
          </a:ln>
        </p:spPr>
        <p:txBody>
          <a:bodyPr/>
          <a:lstStyle/>
          <a:p>
            <a:endParaRPr lang="zh-CN" altLang="zh-CN"/>
          </a:p>
        </p:txBody>
      </p:sp>
      <p:cxnSp>
        <p:nvCxnSpPr>
          <p:cNvPr id="356" name="Straight Connector 39941"/>
          <p:cNvCxnSpPr>
            <a:cxnSpLocks noChangeShapeType="1"/>
            <a:stCxn id="355" idx="0"/>
            <a:endCxn id="170" idx="2"/>
          </p:cNvCxnSpPr>
          <p:nvPr/>
        </p:nvCxnSpPr>
        <p:spPr bwMode="auto">
          <a:xfrm flipV="1">
            <a:off x="1676400" y="4177641"/>
            <a:ext cx="430213" cy="101600"/>
          </a:xfrm>
          <a:prstGeom prst="line">
            <a:avLst/>
          </a:prstGeom>
          <a:noFill/>
          <a:ln w="9525">
            <a:solidFill>
              <a:schemeClr val="tx1"/>
            </a:solidFill>
            <a:round/>
            <a:headEnd/>
            <a:tailEnd/>
          </a:ln>
        </p:spPr>
      </p:cxnSp>
      <p:cxnSp>
        <p:nvCxnSpPr>
          <p:cNvPr id="357" name="Straight Connector 524"/>
          <p:cNvCxnSpPr>
            <a:cxnSpLocks noChangeShapeType="1"/>
            <a:endCxn id="264" idx="2"/>
          </p:cNvCxnSpPr>
          <p:nvPr/>
        </p:nvCxnSpPr>
        <p:spPr bwMode="auto">
          <a:xfrm>
            <a:off x="1677988" y="4464978"/>
            <a:ext cx="465137" cy="341313"/>
          </a:xfrm>
          <a:prstGeom prst="line">
            <a:avLst/>
          </a:prstGeom>
          <a:noFill/>
          <a:ln w="9525">
            <a:solidFill>
              <a:schemeClr val="tx1"/>
            </a:solidFill>
            <a:round/>
            <a:headEnd/>
            <a:tailEnd/>
          </a:ln>
        </p:spPr>
      </p:cxnSp>
      <p:grpSp>
        <p:nvGrpSpPr>
          <p:cNvPr id="358" name="Group 144"/>
          <p:cNvGrpSpPr>
            <a:grpSpLocks/>
          </p:cNvGrpSpPr>
          <p:nvPr/>
        </p:nvGrpSpPr>
        <p:grpSpPr bwMode="auto">
          <a:xfrm>
            <a:off x="593725" y="4493553"/>
            <a:ext cx="647700" cy="417513"/>
            <a:chOff x="3053396" y="4304255"/>
            <a:chExt cx="648422" cy="418253"/>
          </a:xfrm>
        </p:grpSpPr>
        <p:sp>
          <p:nvSpPr>
            <p:cNvPr id="359"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p>
          </p:txBody>
        </p:sp>
        <p:sp>
          <p:nvSpPr>
            <p:cNvPr id="360" name="TextBox 146"/>
            <p:cNvSpPr txBox="1">
              <a:spLocks noChangeArrowheads="1"/>
            </p:cNvSpPr>
            <p:nvPr/>
          </p:nvSpPr>
          <p:spPr bwMode="auto">
            <a:xfrm>
              <a:off x="3118029" y="4323258"/>
              <a:ext cx="583789" cy="353088"/>
            </a:xfrm>
            <a:prstGeom prst="rect">
              <a:avLst/>
            </a:prstGeom>
            <a:noFill/>
            <a:ln w="9525">
              <a:noFill/>
              <a:miter lim="800000"/>
              <a:headEnd/>
              <a:tailEnd/>
            </a:ln>
          </p:spPr>
          <p:txBody>
            <a:bodyPr wrap="none">
              <a:spAutoFit/>
            </a:bodyPr>
            <a:lstStyle/>
            <a:p>
              <a:pPr algn="ctr">
                <a:lnSpc>
                  <a:spcPts val="1000"/>
                </a:lnSpc>
              </a:pPr>
              <a:r>
                <a:rPr lang="en-US" altLang="zh-CN" sz="1000"/>
                <a:t>access</a:t>
              </a:r>
            </a:p>
            <a:p>
              <a:pPr algn="ctr">
                <a:lnSpc>
                  <a:spcPts val="1000"/>
                </a:lnSpc>
              </a:pPr>
              <a:r>
                <a:rPr lang="en-US" altLang="zh-CN" sz="1000"/>
                <a:t>net</a:t>
              </a:r>
            </a:p>
          </p:txBody>
        </p:sp>
      </p:grpSp>
      <p:grpSp>
        <p:nvGrpSpPr>
          <p:cNvPr id="361" name="Group 131"/>
          <p:cNvGrpSpPr>
            <a:grpSpLocks/>
          </p:cNvGrpSpPr>
          <p:nvPr/>
        </p:nvGrpSpPr>
        <p:grpSpPr bwMode="auto">
          <a:xfrm>
            <a:off x="669925" y="3464853"/>
            <a:ext cx="647700" cy="417513"/>
            <a:chOff x="3053396" y="4304255"/>
            <a:chExt cx="648422" cy="418253"/>
          </a:xfrm>
        </p:grpSpPr>
        <p:sp>
          <p:nvSpPr>
            <p:cNvPr id="362"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p>
          </p:txBody>
        </p:sp>
        <p:sp>
          <p:nvSpPr>
            <p:cNvPr id="363" name="TextBox 133"/>
            <p:cNvSpPr txBox="1">
              <a:spLocks noChangeArrowheads="1"/>
            </p:cNvSpPr>
            <p:nvPr/>
          </p:nvSpPr>
          <p:spPr bwMode="auto">
            <a:xfrm>
              <a:off x="3118029" y="4323258"/>
              <a:ext cx="583789" cy="353088"/>
            </a:xfrm>
            <a:prstGeom prst="rect">
              <a:avLst/>
            </a:prstGeom>
            <a:noFill/>
            <a:ln w="9525">
              <a:noFill/>
              <a:miter lim="800000"/>
              <a:headEnd/>
              <a:tailEnd/>
            </a:ln>
          </p:spPr>
          <p:txBody>
            <a:bodyPr wrap="none">
              <a:spAutoFit/>
            </a:bodyPr>
            <a:lstStyle/>
            <a:p>
              <a:pPr algn="ctr">
                <a:lnSpc>
                  <a:spcPts val="1000"/>
                </a:lnSpc>
              </a:pPr>
              <a:r>
                <a:rPr lang="en-US" altLang="zh-CN" sz="1000"/>
                <a:t>access</a:t>
              </a:r>
            </a:p>
            <a:p>
              <a:pPr algn="ctr">
                <a:lnSpc>
                  <a:spcPts val="1000"/>
                </a:lnSpc>
              </a:pPr>
              <a:r>
                <a:rPr lang="en-US" altLang="zh-CN" sz="1000"/>
                <a:t>net</a:t>
              </a:r>
            </a:p>
          </p:txBody>
        </p:sp>
      </p:grpSp>
      <p:grpSp>
        <p:nvGrpSpPr>
          <p:cNvPr id="364" name="Group 153"/>
          <p:cNvGrpSpPr>
            <a:grpSpLocks/>
          </p:cNvGrpSpPr>
          <p:nvPr/>
        </p:nvGrpSpPr>
        <p:grpSpPr bwMode="auto">
          <a:xfrm>
            <a:off x="1050925" y="3071153"/>
            <a:ext cx="647700" cy="417513"/>
            <a:chOff x="3053396" y="4304255"/>
            <a:chExt cx="648422" cy="418253"/>
          </a:xfrm>
        </p:grpSpPr>
        <p:sp>
          <p:nvSpPr>
            <p:cNvPr id="365"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p>
          </p:txBody>
        </p:sp>
        <p:sp>
          <p:nvSpPr>
            <p:cNvPr id="366" name="TextBox 155"/>
            <p:cNvSpPr txBox="1">
              <a:spLocks noChangeArrowheads="1"/>
            </p:cNvSpPr>
            <p:nvPr/>
          </p:nvSpPr>
          <p:spPr bwMode="auto">
            <a:xfrm>
              <a:off x="3118029" y="4323258"/>
              <a:ext cx="583789" cy="353088"/>
            </a:xfrm>
            <a:prstGeom prst="rect">
              <a:avLst/>
            </a:prstGeom>
            <a:noFill/>
            <a:ln w="9525">
              <a:noFill/>
              <a:miter lim="800000"/>
              <a:headEnd/>
              <a:tailEnd/>
            </a:ln>
          </p:spPr>
          <p:txBody>
            <a:bodyPr wrap="none">
              <a:spAutoFit/>
            </a:bodyPr>
            <a:lstStyle/>
            <a:p>
              <a:pPr algn="ctr">
                <a:lnSpc>
                  <a:spcPts val="1000"/>
                </a:lnSpc>
              </a:pPr>
              <a:r>
                <a:rPr lang="en-US" altLang="zh-CN" sz="1000"/>
                <a:t>access</a:t>
              </a:r>
            </a:p>
            <a:p>
              <a:pPr algn="ctr">
                <a:lnSpc>
                  <a:spcPts val="1000"/>
                </a:lnSpc>
              </a:pPr>
              <a:r>
                <a:rPr lang="en-US" altLang="zh-CN" sz="1000"/>
                <a:t>net</a:t>
              </a:r>
            </a:p>
          </p:txBody>
        </p:sp>
      </p:grpSp>
      <p:cxnSp>
        <p:nvCxnSpPr>
          <p:cNvPr id="367" name="Straight Connector 509"/>
          <p:cNvCxnSpPr>
            <a:cxnSpLocks noChangeShapeType="1"/>
            <a:endCxn id="369" idx="5"/>
          </p:cNvCxnSpPr>
          <p:nvPr/>
        </p:nvCxnSpPr>
        <p:spPr bwMode="auto">
          <a:xfrm flipH="1" flipV="1">
            <a:off x="5084763" y="6108041"/>
            <a:ext cx="520700" cy="169862"/>
          </a:xfrm>
          <a:prstGeom prst="line">
            <a:avLst/>
          </a:prstGeom>
          <a:noFill/>
          <a:ln w="9525">
            <a:solidFill>
              <a:schemeClr val="tx1"/>
            </a:solidFill>
            <a:round/>
            <a:headEnd/>
            <a:tailEnd/>
          </a:ln>
        </p:spPr>
      </p:cxnSp>
      <p:cxnSp>
        <p:nvCxnSpPr>
          <p:cNvPr id="368" name="Straight Connector 511"/>
          <p:cNvCxnSpPr>
            <a:cxnSpLocks noChangeShapeType="1"/>
          </p:cNvCxnSpPr>
          <p:nvPr/>
        </p:nvCxnSpPr>
        <p:spPr bwMode="auto">
          <a:xfrm flipV="1">
            <a:off x="3389313" y="6112803"/>
            <a:ext cx="306387" cy="165100"/>
          </a:xfrm>
          <a:prstGeom prst="line">
            <a:avLst/>
          </a:prstGeom>
          <a:noFill/>
          <a:ln w="9525">
            <a:solidFill>
              <a:schemeClr val="tx1"/>
            </a:solidFill>
            <a:round/>
            <a:headEnd/>
            <a:tailEnd/>
          </a:ln>
        </p:spPr>
      </p:cxnSp>
      <p:sp>
        <p:nvSpPr>
          <p:cNvPr id="369" name="Oval 6"/>
          <p:cNvSpPr>
            <a:spLocks noChangeArrowheads="1"/>
          </p:cNvSpPr>
          <p:nvPr/>
        </p:nvSpPr>
        <p:spPr bwMode="auto">
          <a:xfrm>
            <a:off x="3340100" y="5782603"/>
            <a:ext cx="2044700" cy="381000"/>
          </a:xfrm>
          <a:prstGeom prst="ellipse">
            <a:avLst/>
          </a:prstGeom>
          <a:solidFill>
            <a:srgbClr val="FFFF00"/>
          </a:solidFill>
          <a:ln w="9525">
            <a:solidFill>
              <a:schemeClr val="tx1"/>
            </a:solidFill>
            <a:round/>
            <a:headEnd/>
            <a:tailEnd/>
          </a:ln>
        </p:spPr>
        <p:txBody>
          <a:bodyPr/>
          <a:lstStyle/>
          <a:p>
            <a:endParaRPr lang="zh-CN" altLang="zh-CN"/>
          </a:p>
        </p:txBody>
      </p:sp>
      <p:sp>
        <p:nvSpPr>
          <p:cNvPr id="370" name="TextBox 9"/>
          <p:cNvSpPr txBox="1">
            <a:spLocks noChangeArrowheads="1"/>
          </p:cNvSpPr>
          <p:nvPr/>
        </p:nvSpPr>
        <p:spPr bwMode="auto">
          <a:xfrm>
            <a:off x="3556000" y="5757203"/>
            <a:ext cx="1587500" cy="400050"/>
          </a:xfrm>
          <a:prstGeom prst="rect">
            <a:avLst/>
          </a:prstGeom>
          <a:noFill/>
          <a:ln w="9525">
            <a:noFill/>
            <a:miter lim="800000"/>
            <a:headEnd/>
            <a:tailEnd/>
          </a:ln>
        </p:spPr>
        <p:txBody>
          <a:bodyPr wrap="none">
            <a:spAutoFit/>
          </a:bodyPr>
          <a:lstStyle/>
          <a:p>
            <a:r>
              <a:rPr lang="en-US" altLang="zh-CN" sz="2000" i="1"/>
              <a:t>regional net</a:t>
            </a:r>
          </a:p>
        </p:txBody>
      </p:sp>
      <p:sp>
        <p:nvSpPr>
          <p:cNvPr id="371" name="Oval 11"/>
          <p:cNvSpPr>
            <a:spLocks noChangeArrowheads="1"/>
          </p:cNvSpPr>
          <p:nvPr/>
        </p:nvSpPr>
        <p:spPr bwMode="auto">
          <a:xfrm>
            <a:off x="1866900" y="3852203"/>
            <a:ext cx="6096000" cy="673100"/>
          </a:xfrm>
          <a:prstGeom prst="ellipse">
            <a:avLst/>
          </a:prstGeom>
          <a:solidFill>
            <a:srgbClr val="FF6600">
              <a:alpha val="70195"/>
            </a:srgbClr>
          </a:solidFill>
          <a:ln w="9525">
            <a:solidFill>
              <a:schemeClr val="tx1"/>
            </a:solidFill>
            <a:round/>
            <a:headEnd/>
            <a:tailEnd/>
          </a:ln>
        </p:spPr>
        <p:txBody>
          <a:bodyPr/>
          <a:lstStyle/>
          <a:p>
            <a:endParaRPr lang="zh-CN" altLang="zh-CN"/>
          </a:p>
        </p:txBody>
      </p:sp>
      <p:sp>
        <p:nvSpPr>
          <p:cNvPr id="372" name="TextBox 13"/>
          <p:cNvSpPr txBox="1">
            <a:spLocks noChangeArrowheads="1"/>
          </p:cNvSpPr>
          <p:nvPr/>
        </p:nvSpPr>
        <p:spPr bwMode="auto">
          <a:xfrm>
            <a:off x="3113088" y="3964916"/>
            <a:ext cx="3627437" cy="461962"/>
          </a:xfrm>
          <a:prstGeom prst="rect">
            <a:avLst/>
          </a:prstGeom>
          <a:noFill/>
          <a:ln w="9525">
            <a:noFill/>
            <a:miter lim="800000"/>
            <a:headEnd/>
            <a:tailEnd/>
          </a:ln>
        </p:spPr>
        <p:txBody>
          <a:bodyPr wrap="none">
            <a:spAutoFit/>
          </a:bodyPr>
          <a:lstStyle/>
          <a:p>
            <a:r>
              <a:rPr lang="en-US" altLang="zh-CN" i="1">
                <a:solidFill>
                  <a:schemeClr val="bg1"/>
                </a:solidFill>
              </a:rPr>
              <a:t>Content provider network</a:t>
            </a:r>
          </a:p>
        </p:txBody>
      </p:sp>
    </p:spTree>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因特网的结构：网络的网络</a:t>
            </a:r>
          </a:p>
        </p:txBody>
      </p:sp>
      <p:sp>
        <p:nvSpPr>
          <p:cNvPr id="4" name="灯片编号占位符 3"/>
          <p:cNvSpPr>
            <a:spLocks noGrp="1"/>
          </p:cNvSpPr>
          <p:nvPr>
            <p:ph type="sldNum" sz="quarter" idx="12"/>
          </p:nvPr>
        </p:nvSpPr>
        <p:spPr/>
        <p:txBody>
          <a:bodyPr/>
          <a:lstStyle/>
          <a:p>
            <a:fld id="{E3FA5FAF-8A25-4B6E-94B7-5CA30A873E9A}" type="slidenum">
              <a:rPr lang="zh-CN" altLang="en-US" smtClean="0"/>
              <a:pPr/>
              <a:t>44</a:t>
            </a:fld>
            <a:endParaRPr lang="zh-CN" altLang="en-US"/>
          </a:p>
        </p:txBody>
      </p:sp>
      <p:grpSp>
        <p:nvGrpSpPr>
          <p:cNvPr id="50" name="组合 49"/>
          <p:cNvGrpSpPr/>
          <p:nvPr/>
        </p:nvGrpSpPr>
        <p:grpSpPr>
          <a:xfrm>
            <a:off x="1054100" y="1628801"/>
            <a:ext cx="7658100" cy="3240360"/>
            <a:chOff x="1054100" y="1628800"/>
            <a:chExt cx="7658100" cy="3984625"/>
          </a:xfrm>
        </p:grpSpPr>
        <p:sp>
          <p:nvSpPr>
            <p:cNvPr id="5" name="Rectangle 78"/>
            <p:cNvSpPr/>
            <p:nvPr/>
          </p:nvSpPr>
          <p:spPr bwMode="auto">
            <a:xfrm>
              <a:off x="2189163" y="3076600"/>
              <a:ext cx="649287" cy="4572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t>IXP</a:t>
              </a:r>
            </a:p>
          </p:txBody>
        </p:sp>
        <p:sp>
          <p:nvSpPr>
            <p:cNvPr id="6" name="Rectangle 79"/>
            <p:cNvSpPr/>
            <p:nvPr/>
          </p:nvSpPr>
          <p:spPr bwMode="auto">
            <a:xfrm>
              <a:off x="5029200" y="3000400"/>
              <a:ext cx="647700" cy="4572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t>IXP</a:t>
              </a:r>
            </a:p>
          </p:txBody>
        </p:sp>
        <p:cxnSp>
          <p:nvCxnSpPr>
            <p:cNvPr id="7" name="Straight Connector 83"/>
            <p:cNvCxnSpPr>
              <a:endCxn id="42" idx="0"/>
            </p:cNvCxnSpPr>
            <p:nvPr/>
          </p:nvCxnSpPr>
          <p:spPr bwMode="auto">
            <a:xfrm rot="5400000">
              <a:off x="449263" y="3646512"/>
              <a:ext cx="2362200" cy="3079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84"/>
            <p:cNvCxnSpPr>
              <a:stCxn id="39" idx="4"/>
            </p:cNvCxnSpPr>
            <p:nvPr/>
          </p:nvCxnSpPr>
          <p:spPr bwMode="auto">
            <a:xfrm rot="5400000">
              <a:off x="3203575" y="4679975"/>
              <a:ext cx="504825" cy="984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5"/>
            <p:cNvCxnSpPr>
              <a:stCxn id="39" idx="3"/>
            </p:cNvCxnSpPr>
            <p:nvPr/>
          </p:nvCxnSpPr>
          <p:spPr bwMode="auto">
            <a:xfrm rot="5400000">
              <a:off x="2349501" y="4525987"/>
              <a:ext cx="620712" cy="29051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86"/>
            <p:cNvCxnSpPr/>
            <p:nvPr/>
          </p:nvCxnSpPr>
          <p:spPr bwMode="auto">
            <a:xfrm rot="16200000" flipH="1">
              <a:off x="857250" y="3708425"/>
              <a:ext cx="2438400" cy="2603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87"/>
            <p:cNvCxnSpPr>
              <a:stCxn id="5" idx="2"/>
            </p:cNvCxnSpPr>
            <p:nvPr/>
          </p:nvCxnSpPr>
          <p:spPr bwMode="auto">
            <a:xfrm rot="5400000">
              <a:off x="1389857" y="4009256"/>
              <a:ext cx="1600200" cy="6492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Rectangle 88"/>
            <p:cNvSpPr/>
            <p:nvPr/>
          </p:nvSpPr>
          <p:spPr bwMode="auto">
            <a:xfrm>
              <a:off x="7705725" y="3076600"/>
              <a:ext cx="647700" cy="4572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t>IXP</a:t>
              </a:r>
            </a:p>
          </p:txBody>
        </p:sp>
        <p:cxnSp>
          <p:nvCxnSpPr>
            <p:cNvPr id="13" name="Straight Connector 89"/>
            <p:cNvCxnSpPr>
              <a:endCxn id="45" idx="0"/>
            </p:cNvCxnSpPr>
            <p:nvPr/>
          </p:nvCxnSpPr>
          <p:spPr bwMode="auto">
            <a:xfrm>
              <a:off x="3973513" y="4448200"/>
              <a:ext cx="422275" cy="5334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90"/>
            <p:cNvCxnSpPr>
              <a:stCxn id="40" idx="2"/>
              <a:endCxn id="39" idx="6"/>
            </p:cNvCxnSpPr>
            <p:nvPr/>
          </p:nvCxnSpPr>
          <p:spPr bwMode="auto">
            <a:xfrm rot="10800000">
              <a:off x="4497388" y="4081488"/>
              <a:ext cx="5318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91"/>
            <p:cNvCxnSpPr/>
            <p:nvPr/>
          </p:nvCxnSpPr>
          <p:spPr bwMode="auto">
            <a:xfrm rot="5400000">
              <a:off x="5187950" y="4537100"/>
              <a:ext cx="620713" cy="29051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92"/>
            <p:cNvCxnSpPr/>
            <p:nvPr/>
          </p:nvCxnSpPr>
          <p:spPr bwMode="auto">
            <a:xfrm rot="16200000" flipH="1">
              <a:off x="5932487" y="4679976"/>
              <a:ext cx="544513" cy="809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93"/>
            <p:cNvCxnSpPr>
              <a:stCxn id="40" idx="5"/>
            </p:cNvCxnSpPr>
            <p:nvPr/>
          </p:nvCxnSpPr>
          <p:spPr bwMode="auto">
            <a:xfrm>
              <a:off x="6721475" y="4360888"/>
              <a:ext cx="412750" cy="7143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94"/>
            <p:cNvCxnSpPr>
              <a:stCxn id="38" idx="4"/>
              <a:endCxn id="47" idx="7"/>
            </p:cNvCxnSpPr>
            <p:nvPr/>
          </p:nvCxnSpPr>
          <p:spPr bwMode="auto">
            <a:xfrm>
              <a:off x="6975475" y="2695600"/>
              <a:ext cx="639763" cy="23780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95"/>
            <p:cNvCxnSpPr/>
            <p:nvPr/>
          </p:nvCxnSpPr>
          <p:spPr bwMode="auto">
            <a:xfrm rot="10800000">
              <a:off x="3081338" y="2238400"/>
              <a:ext cx="5318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96"/>
            <p:cNvCxnSpPr/>
            <p:nvPr/>
          </p:nvCxnSpPr>
          <p:spPr bwMode="auto">
            <a:xfrm rot="10800000">
              <a:off x="5434013" y="2238400"/>
              <a:ext cx="5302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Arc 97"/>
            <p:cNvSpPr/>
            <p:nvPr/>
          </p:nvSpPr>
          <p:spPr bwMode="auto">
            <a:xfrm>
              <a:off x="2189163" y="1628800"/>
              <a:ext cx="4460875" cy="457200"/>
            </a:xfrm>
            <a:prstGeom prst="arc">
              <a:avLst>
                <a:gd name="adj1" fmla="val 10681875"/>
                <a:gd name="adj2" fmla="val 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dirty="0"/>
            </a:p>
          </p:txBody>
        </p:sp>
        <p:cxnSp>
          <p:nvCxnSpPr>
            <p:cNvPr id="22" name="Straight Connector 98"/>
            <p:cNvCxnSpPr/>
            <p:nvPr/>
          </p:nvCxnSpPr>
          <p:spPr bwMode="auto">
            <a:xfrm rot="16200000" flipH="1">
              <a:off x="7357269" y="2647181"/>
              <a:ext cx="533400" cy="3254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99"/>
            <p:cNvCxnSpPr>
              <a:endCxn id="5" idx="0"/>
            </p:cNvCxnSpPr>
            <p:nvPr/>
          </p:nvCxnSpPr>
          <p:spPr bwMode="auto">
            <a:xfrm rot="16200000" flipH="1">
              <a:off x="2163763" y="2725762"/>
              <a:ext cx="457200" cy="2444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100"/>
            <p:cNvCxnSpPr/>
            <p:nvPr/>
          </p:nvCxnSpPr>
          <p:spPr bwMode="auto">
            <a:xfrm rot="16200000" flipH="1">
              <a:off x="2731294" y="3488556"/>
              <a:ext cx="457200" cy="2428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101"/>
            <p:cNvCxnSpPr/>
            <p:nvPr/>
          </p:nvCxnSpPr>
          <p:spPr bwMode="auto">
            <a:xfrm rot="10800000" flipV="1">
              <a:off x="2838450" y="2467000"/>
              <a:ext cx="3163888" cy="77311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102"/>
            <p:cNvCxnSpPr/>
            <p:nvPr/>
          </p:nvCxnSpPr>
          <p:spPr bwMode="auto">
            <a:xfrm rot="16200000" flipH="1">
              <a:off x="4897437" y="2668613"/>
              <a:ext cx="504825" cy="4064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103"/>
            <p:cNvCxnSpPr/>
            <p:nvPr/>
          </p:nvCxnSpPr>
          <p:spPr bwMode="auto">
            <a:xfrm rot="5400000">
              <a:off x="3483769" y="3109144"/>
              <a:ext cx="1143000" cy="1635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104"/>
            <p:cNvCxnSpPr/>
            <p:nvPr/>
          </p:nvCxnSpPr>
          <p:spPr bwMode="auto">
            <a:xfrm rot="16200000" flipH="1">
              <a:off x="5362576" y="3529037"/>
              <a:ext cx="304800" cy="1619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105"/>
            <p:cNvCxnSpPr/>
            <p:nvPr/>
          </p:nvCxnSpPr>
          <p:spPr bwMode="auto">
            <a:xfrm rot="10800000" flipV="1">
              <a:off x="4217988" y="3381400"/>
              <a:ext cx="811212" cy="54451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106"/>
            <p:cNvCxnSpPr>
              <a:stCxn id="36" idx="5"/>
            </p:cNvCxnSpPr>
            <p:nvPr/>
          </p:nvCxnSpPr>
          <p:spPr bwMode="auto">
            <a:xfrm rot="16200000" flipH="1">
              <a:off x="3234531" y="2126482"/>
              <a:ext cx="1470025" cy="22812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107"/>
            <p:cNvCxnSpPr>
              <a:stCxn id="12" idx="2"/>
            </p:cNvCxnSpPr>
            <p:nvPr/>
          </p:nvCxnSpPr>
          <p:spPr bwMode="auto">
            <a:xfrm rot="16200000" flipH="1">
              <a:off x="7421562" y="4141813"/>
              <a:ext cx="1458913" cy="2428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108"/>
            <p:cNvCxnSpPr/>
            <p:nvPr/>
          </p:nvCxnSpPr>
          <p:spPr bwMode="auto">
            <a:xfrm rot="5400000">
              <a:off x="6410325" y="3692550"/>
              <a:ext cx="1535113" cy="121761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109"/>
            <p:cNvCxnSpPr>
              <a:stCxn id="12" idx="1"/>
            </p:cNvCxnSpPr>
            <p:nvPr/>
          </p:nvCxnSpPr>
          <p:spPr bwMode="auto">
            <a:xfrm rot="10800000" flipV="1">
              <a:off x="6407150" y="3305200"/>
              <a:ext cx="1298575" cy="46831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110"/>
            <p:cNvCxnSpPr>
              <a:endCxn id="6" idx="3"/>
            </p:cNvCxnSpPr>
            <p:nvPr/>
          </p:nvCxnSpPr>
          <p:spPr bwMode="auto">
            <a:xfrm rot="10800000" flipV="1">
              <a:off x="5676900" y="2619400"/>
              <a:ext cx="830263" cy="6096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111"/>
            <p:cNvCxnSpPr/>
            <p:nvPr/>
          </p:nvCxnSpPr>
          <p:spPr bwMode="auto">
            <a:xfrm>
              <a:off x="5297488" y="2474938"/>
              <a:ext cx="2433637" cy="6858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6" name="Oval 34"/>
            <p:cNvSpPr>
              <a:spLocks noChangeArrowheads="1"/>
            </p:cNvSpPr>
            <p:nvPr/>
          </p:nvSpPr>
          <p:spPr bwMode="auto">
            <a:xfrm>
              <a:off x="1135063" y="1857400"/>
              <a:ext cx="1984375" cy="790575"/>
            </a:xfrm>
            <a:prstGeom prst="ellipse">
              <a:avLst/>
            </a:prstGeom>
            <a:solidFill>
              <a:schemeClr val="accent2"/>
            </a:solidFill>
            <a:ln w="9525">
              <a:solidFill>
                <a:schemeClr val="tx1"/>
              </a:solidFill>
              <a:round/>
              <a:headEnd/>
              <a:tailEnd/>
            </a:ln>
          </p:spPr>
          <p:txBody>
            <a:bodyPr wrap="none" anchor="ctr"/>
            <a:lstStyle/>
            <a:p>
              <a:pPr algn="ctr"/>
              <a:r>
                <a:rPr lang="en-US" altLang="zh-CN" dirty="0"/>
                <a:t>Tier 1 ISP</a:t>
              </a:r>
            </a:p>
          </p:txBody>
        </p:sp>
        <p:sp>
          <p:nvSpPr>
            <p:cNvPr id="37" name="Oval 34"/>
            <p:cNvSpPr>
              <a:spLocks noChangeArrowheads="1"/>
            </p:cNvSpPr>
            <p:nvPr/>
          </p:nvSpPr>
          <p:spPr bwMode="auto">
            <a:xfrm>
              <a:off x="3487738" y="1857400"/>
              <a:ext cx="1982787" cy="790575"/>
            </a:xfrm>
            <a:prstGeom prst="ellipse">
              <a:avLst/>
            </a:prstGeom>
            <a:solidFill>
              <a:schemeClr val="accent2"/>
            </a:solidFill>
            <a:ln w="9525">
              <a:solidFill>
                <a:schemeClr val="tx1"/>
              </a:solidFill>
              <a:round/>
              <a:headEnd/>
              <a:tailEnd/>
            </a:ln>
          </p:spPr>
          <p:txBody>
            <a:bodyPr wrap="none" anchor="ctr"/>
            <a:lstStyle/>
            <a:p>
              <a:pPr algn="ctr"/>
              <a:r>
                <a:rPr lang="en-US" altLang="zh-CN" dirty="0"/>
                <a:t>Tier 1 ISP</a:t>
              </a:r>
            </a:p>
          </p:txBody>
        </p:sp>
        <p:sp>
          <p:nvSpPr>
            <p:cNvPr id="38" name="Oval 34"/>
            <p:cNvSpPr>
              <a:spLocks noChangeArrowheads="1"/>
            </p:cNvSpPr>
            <p:nvPr/>
          </p:nvSpPr>
          <p:spPr bwMode="auto">
            <a:xfrm>
              <a:off x="5921375" y="1857400"/>
              <a:ext cx="2108200" cy="838200"/>
            </a:xfrm>
            <a:prstGeom prst="ellipse">
              <a:avLst/>
            </a:prstGeom>
            <a:solidFill>
              <a:srgbClr val="002060"/>
            </a:solidFill>
            <a:ln w="9525">
              <a:solidFill>
                <a:schemeClr val="tx1"/>
              </a:solidFill>
              <a:round/>
              <a:headEnd/>
              <a:tailEnd/>
            </a:ln>
          </p:spPr>
          <p:txBody>
            <a:bodyPr wrap="none" anchor="ctr"/>
            <a:lstStyle/>
            <a:p>
              <a:pPr algn="ctr"/>
              <a:r>
                <a:rPr lang="en-US" altLang="zh-CN">
                  <a:solidFill>
                    <a:schemeClr val="bg1"/>
                  </a:solidFill>
                </a:rPr>
                <a:t>Google</a:t>
              </a:r>
              <a:endParaRPr lang="en-US" altLang="zh-CN"/>
            </a:p>
          </p:txBody>
        </p:sp>
        <p:sp>
          <p:nvSpPr>
            <p:cNvPr id="39" name="Oval 33"/>
            <p:cNvSpPr>
              <a:spLocks noChangeArrowheads="1"/>
            </p:cNvSpPr>
            <p:nvPr/>
          </p:nvSpPr>
          <p:spPr bwMode="auto">
            <a:xfrm>
              <a:off x="2514600" y="3686200"/>
              <a:ext cx="1982788" cy="790575"/>
            </a:xfrm>
            <a:prstGeom prst="ellipse">
              <a:avLst/>
            </a:prstGeom>
            <a:solidFill>
              <a:schemeClr val="hlink"/>
            </a:solidFill>
            <a:ln w="9525">
              <a:solidFill>
                <a:schemeClr val="bg2"/>
              </a:solidFill>
              <a:round/>
              <a:headEnd/>
              <a:tailEnd/>
            </a:ln>
          </p:spPr>
          <p:txBody>
            <a:bodyPr wrap="none" anchor="ctr"/>
            <a:lstStyle/>
            <a:p>
              <a:pPr algn="ctr"/>
              <a:r>
                <a:rPr lang="en-US" altLang="zh-CN" dirty="0">
                  <a:solidFill>
                    <a:schemeClr val="bg1"/>
                  </a:solidFill>
                </a:rPr>
                <a:t>Regional ISP</a:t>
              </a:r>
            </a:p>
          </p:txBody>
        </p:sp>
        <p:sp>
          <p:nvSpPr>
            <p:cNvPr id="40" name="Oval 33"/>
            <p:cNvSpPr>
              <a:spLocks noChangeArrowheads="1"/>
            </p:cNvSpPr>
            <p:nvPr/>
          </p:nvSpPr>
          <p:spPr bwMode="auto">
            <a:xfrm>
              <a:off x="5029200" y="3686200"/>
              <a:ext cx="1982788" cy="790575"/>
            </a:xfrm>
            <a:prstGeom prst="ellipse">
              <a:avLst/>
            </a:prstGeom>
            <a:solidFill>
              <a:schemeClr val="hlink"/>
            </a:solidFill>
            <a:ln w="9525">
              <a:solidFill>
                <a:schemeClr val="bg2"/>
              </a:solidFill>
              <a:round/>
              <a:headEnd/>
              <a:tailEnd/>
            </a:ln>
          </p:spPr>
          <p:txBody>
            <a:bodyPr wrap="none" anchor="ctr"/>
            <a:lstStyle/>
            <a:p>
              <a:pPr algn="ctr"/>
              <a:r>
                <a:rPr lang="en-US" altLang="zh-CN" dirty="0">
                  <a:solidFill>
                    <a:schemeClr val="bg1"/>
                  </a:solidFill>
                </a:rPr>
                <a:t>Regional ISP</a:t>
              </a:r>
            </a:p>
          </p:txBody>
        </p:sp>
        <p:sp>
          <p:nvSpPr>
            <p:cNvPr id="41" name="Oval 76"/>
            <p:cNvSpPr>
              <a:spLocks noChangeArrowheads="1"/>
            </p:cNvSpPr>
            <p:nvPr/>
          </p:nvSpPr>
          <p:spPr bwMode="auto">
            <a:xfrm>
              <a:off x="2027238" y="4981600"/>
              <a:ext cx="844550" cy="631825"/>
            </a:xfrm>
            <a:prstGeom prst="ellipse">
              <a:avLst/>
            </a:prstGeom>
            <a:solidFill>
              <a:srgbClr val="00FFFF"/>
            </a:solidFill>
            <a:ln w="9525">
              <a:solidFill>
                <a:schemeClr val="tx1"/>
              </a:solidFill>
              <a:round/>
              <a:headEnd/>
              <a:tailEnd/>
            </a:ln>
          </p:spPr>
          <p:txBody>
            <a:bodyPr wrap="none" anchor="ctr"/>
            <a:lstStyle/>
            <a:p>
              <a:pPr algn="ctr"/>
              <a:r>
                <a:rPr lang="en-US" altLang="zh-CN" sz="1600"/>
                <a:t>access</a:t>
              </a:r>
            </a:p>
            <a:p>
              <a:pPr algn="ctr"/>
              <a:r>
                <a:rPr lang="en-US" altLang="zh-CN" sz="1600"/>
                <a:t>ISP</a:t>
              </a:r>
            </a:p>
          </p:txBody>
        </p:sp>
        <p:sp>
          <p:nvSpPr>
            <p:cNvPr id="42" name="Oval 76"/>
            <p:cNvSpPr>
              <a:spLocks noChangeArrowheads="1"/>
            </p:cNvSpPr>
            <p:nvPr/>
          </p:nvSpPr>
          <p:spPr bwMode="auto">
            <a:xfrm>
              <a:off x="1054100" y="4981600"/>
              <a:ext cx="844550" cy="631825"/>
            </a:xfrm>
            <a:prstGeom prst="ellipse">
              <a:avLst/>
            </a:prstGeom>
            <a:solidFill>
              <a:srgbClr val="00FFFF"/>
            </a:solidFill>
            <a:ln w="9525">
              <a:solidFill>
                <a:schemeClr val="tx1"/>
              </a:solidFill>
              <a:round/>
              <a:headEnd/>
              <a:tailEnd/>
            </a:ln>
          </p:spPr>
          <p:txBody>
            <a:bodyPr wrap="none" anchor="ctr"/>
            <a:lstStyle/>
            <a:p>
              <a:pPr algn="ctr"/>
              <a:r>
                <a:rPr lang="en-US" altLang="zh-CN" sz="1600"/>
                <a:t>access</a:t>
              </a:r>
            </a:p>
            <a:p>
              <a:pPr algn="ctr"/>
              <a:r>
                <a:rPr lang="en-US" altLang="zh-CN" sz="1600"/>
                <a:t>ISP</a:t>
              </a:r>
            </a:p>
          </p:txBody>
        </p:sp>
        <p:sp>
          <p:nvSpPr>
            <p:cNvPr id="43" name="Oval 76"/>
            <p:cNvSpPr>
              <a:spLocks noChangeArrowheads="1"/>
            </p:cNvSpPr>
            <p:nvPr/>
          </p:nvSpPr>
          <p:spPr bwMode="auto">
            <a:xfrm>
              <a:off x="5921375" y="4981600"/>
              <a:ext cx="844550" cy="631825"/>
            </a:xfrm>
            <a:prstGeom prst="ellipse">
              <a:avLst/>
            </a:prstGeom>
            <a:solidFill>
              <a:srgbClr val="00FFFF"/>
            </a:solidFill>
            <a:ln w="9525">
              <a:solidFill>
                <a:schemeClr val="tx1"/>
              </a:solidFill>
              <a:round/>
              <a:headEnd/>
              <a:tailEnd/>
            </a:ln>
          </p:spPr>
          <p:txBody>
            <a:bodyPr wrap="none" anchor="ctr"/>
            <a:lstStyle/>
            <a:p>
              <a:pPr algn="ctr"/>
              <a:r>
                <a:rPr lang="en-US" altLang="zh-CN" sz="1600"/>
                <a:t>access</a:t>
              </a:r>
            </a:p>
            <a:p>
              <a:pPr algn="ctr"/>
              <a:r>
                <a:rPr lang="en-US" altLang="zh-CN" sz="1600"/>
                <a:t>ISP</a:t>
              </a:r>
            </a:p>
          </p:txBody>
        </p:sp>
        <p:sp>
          <p:nvSpPr>
            <p:cNvPr id="44" name="Oval 76"/>
            <p:cNvSpPr>
              <a:spLocks noChangeArrowheads="1"/>
            </p:cNvSpPr>
            <p:nvPr/>
          </p:nvSpPr>
          <p:spPr bwMode="auto">
            <a:xfrm>
              <a:off x="4946650" y="4981600"/>
              <a:ext cx="846138" cy="631825"/>
            </a:xfrm>
            <a:prstGeom prst="ellipse">
              <a:avLst/>
            </a:prstGeom>
            <a:solidFill>
              <a:srgbClr val="00FFFF"/>
            </a:solidFill>
            <a:ln w="9525">
              <a:solidFill>
                <a:schemeClr val="tx1"/>
              </a:solidFill>
              <a:round/>
              <a:headEnd/>
              <a:tailEnd/>
            </a:ln>
          </p:spPr>
          <p:txBody>
            <a:bodyPr wrap="none" anchor="ctr"/>
            <a:lstStyle/>
            <a:p>
              <a:pPr algn="ctr"/>
              <a:r>
                <a:rPr lang="en-US" altLang="zh-CN" sz="1600"/>
                <a:t>access</a:t>
              </a:r>
            </a:p>
            <a:p>
              <a:pPr algn="ctr"/>
              <a:r>
                <a:rPr lang="en-US" altLang="zh-CN" sz="1600"/>
                <a:t>ISP</a:t>
              </a:r>
            </a:p>
          </p:txBody>
        </p:sp>
        <p:sp>
          <p:nvSpPr>
            <p:cNvPr id="45" name="Oval 76"/>
            <p:cNvSpPr>
              <a:spLocks noChangeArrowheads="1"/>
            </p:cNvSpPr>
            <p:nvPr/>
          </p:nvSpPr>
          <p:spPr bwMode="auto">
            <a:xfrm>
              <a:off x="3973513" y="4981600"/>
              <a:ext cx="846137" cy="631825"/>
            </a:xfrm>
            <a:prstGeom prst="ellipse">
              <a:avLst/>
            </a:prstGeom>
            <a:solidFill>
              <a:srgbClr val="00FFFF"/>
            </a:solidFill>
            <a:ln w="9525">
              <a:solidFill>
                <a:schemeClr val="tx1"/>
              </a:solidFill>
              <a:round/>
              <a:headEnd/>
              <a:tailEnd/>
            </a:ln>
          </p:spPr>
          <p:txBody>
            <a:bodyPr wrap="none" anchor="ctr"/>
            <a:lstStyle/>
            <a:p>
              <a:pPr algn="ctr"/>
              <a:r>
                <a:rPr lang="en-US" altLang="zh-CN" sz="1600"/>
                <a:t>access</a:t>
              </a:r>
            </a:p>
            <a:p>
              <a:pPr algn="ctr"/>
              <a:r>
                <a:rPr lang="en-US" altLang="zh-CN" sz="1600"/>
                <a:t>ISP</a:t>
              </a:r>
            </a:p>
          </p:txBody>
        </p:sp>
        <p:sp>
          <p:nvSpPr>
            <p:cNvPr id="46" name="Oval 76"/>
            <p:cNvSpPr>
              <a:spLocks noChangeArrowheads="1"/>
            </p:cNvSpPr>
            <p:nvPr/>
          </p:nvSpPr>
          <p:spPr bwMode="auto">
            <a:xfrm>
              <a:off x="3000375" y="4981600"/>
              <a:ext cx="844550" cy="631825"/>
            </a:xfrm>
            <a:prstGeom prst="ellipse">
              <a:avLst/>
            </a:prstGeom>
            <a:solidFill>
              <a:srgbClr val="00FFFF"/>
            </a:solidFill>
            <a:ln w="9525">
              <a:solidFill>
                <a:schemeClr val="tx1"/>
              </a:solidFill>
              <a:round/>
              <a:headEnd/>
              <a:tailEnd/>
            </a:ln>
          </p:spPr>
          <p:txBody>
            <a:bodyPr wrap="none" anchor="ctr"/>
            <a:lstStyle/>
            <a:p>
              <a:pPr algn="ctr"/>
              <a:r>
                <a:rPr lang="en-US" altLang="zh-CN" sz="1600"/>
                <a:t>access</a:t>
              </a:r>
            </a:p>
            <a:p>
              <a:pPr algn="ctr"/>
              <a:r>
                <a:rPr lang="en-US" altLang="zh-CN" sz="1600"/>
                <a:t>ISP</a:t>
              </a:r>
            </a:p>
          </p:txBody>
        </p:sp>
        <p:sp>
          <p:nvSpPr>
            <p:cNvPr id="47" name="Oval 76"/>
            <p:cNvSpPr>
              <a:spLocks noChangeArrowheads="1"/>
            </p:cNvSpPr>
            <p:nvPr/>
          </p:nvSpPr>
          <p:spPr bwMode="auto">
            <a:xfrm>
              <a:off x="6894513" y="4981600"/>
              <a:ext cx="844550" cy="631825"/>
            </a:xfrm>
            <a:prstGeom prst="ellipse">
              <a:avLst/>
            </a:prstGeom>
            <a:solidFill>
              <a:srgbClr val="00FFFF"/>
            </a:solidFill>
            <a:ln w="9525">
              <a:solidFill>
                <a:schemeClr val="tx1"/>
              </a:solidFill>
              <a:round/>
              <a:headEnd/>
              <a:tailEnd/>
            </a:ln>
          </p:spPr>
          <p:txBody>
            <a:bodyPr wrap="none" anchor="ctr"/>
            <a:lstStyle/>
            <a:p>
              <a:pPr algn="ctr"/>
              <a:r>
                <a:rPr lang="en-US" altLang="zh-CN" sz="1600"/>
                <a:t>access</a:t>
              </a:r>
            </a:p>
            <a:p>
              <a:pPr algn="ctr"/>
              <a:r>
                <a:rPr lang="en-US" altLang="zh-CN" sz="1600"/>
                <a:t>ISP</a:t>
              </a:r>
            </a:p>
          </p:txBody>
        </p:sp>
        <p:sp>
          <p:nvSpPr>
            <p:cNvPr id="48" name="Oval 76"/>
            <p:cNvSpPr>
              <a:spLocks noChangeArrowheads="1"/>
            </p:cNvSpPr>
            <p:nvPr/>
          </p:nvSpPr>
          <p:spPr bwMode="auto">
            <a:xfrm>
              <a:off x="7867650" y="4981600"/>
              <a:ext cx="844550" cy="631825"/>
            </a:xfrm>
            <a:prstGeom prst="ellipse">
              <a:avLst/>
            </a:prstGeom>
            <a:solidFill>
              <a:srgbClr val="00FFFF"/>
            </a:solidFill>
            <a:ln w="9525">
              <a:solidFill>
                <a:schemeClr val="tx1"/>
              </a:solidFill>
              <a:round/>
              <a:headEnd/>
              <a:tailEnd/>
            </a:ln>
          </p:spPr>
          <p:txBody>
            <a:bodyPr wrap="none" anchor="ctr"/>
            <a:lstStyle/>
            <a:p>
              <a:pPr algn="ctr"/>
              <a:r>
                <a:rPr lang="en-US" altLang="zh-CN" sz="1600"/>
                <a:t>access</a:t>
              </a:r>
            </a:p>
            <a:p>
              <a:pPr algn="ctr"/>
              <a:r>
                <a:rPr lang="en-US" altLang="zh-CN" sz="1600"/>
                <a:t>ISP</a:t>
              </a:r>
            </a:p>
          </p:txBody>
        </p:sp>
      </p:grpSp>
      <p:sp>
        <p:nvSpPr>
          <p:cNvPr id="49" name="Rectangle 3"/>
          <p:cNvSpPr txBox="1">
            <a:spLocks noChangeArrowheads="1"/>
          </p:cNvSpPr>
          <p:nvPr/>
        </p:nvSpPr>
        <p:spPr bwMode="auto">
          <a:xfrm>
            <a:off x="231775" y="4941168"/>
            <a:ext cx="8440738" cy="182721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288925" algn="l" defTabSz="914400" rtl="0" eaLnBrk="1" fontAlgn="base" latinLnBrk="0" hangingPunct="1">
              <a:lnSpc>
                <a:spcPct val="100000"/>
              </a:lnSpc>
              <a:spcBef>
                <a:spcPct val="20000"/>
              </a:spcBef>
              <a:spcAft>
                <a:spcPct val="0"/>
              </a:spcAft>
              <a:buClr>
                <a:schemeClr val="folHlink"/>
              </a:buClr>
              <a:buSzPct val="60000"/>
              <a:buFont typeface="Wingdings" pitchFamily="2" charset="2"/>
              <a:buChar char="n"/>
              <a:tabLst/>
              <a:defRPr/>
            </a:pPr>
            <a:r>
              <a:rPr kumimoji="0" lang="zh-CN" altLang="en-US" sz="2400" b="0" i="0" u="none" strike="noStrike" kern="0" cap="none" spc="0" normalizeH="0" baseline="0" noProof="0" dirty="0">
                <a:ln>
                  <a:noFill/>
                </a:ln>
                <a:solidFill>
                  <a:schemeClr val="tx1"/>
                </a:solidFill>
                <a:effectLst/>
                <a:uLnTx/>
                <a:uFillTx/>
                <a:latin typeface="+mn-ea"/>
                <a:cs typeface="+mn-cs"/>
              </a:rPr>
              <a:t>网络的中心</a:t>
            </a:r>
            <a:r>
              <a:rPr lang="zh-CN" altLang="en-US" sz="2400" kern="0" dirty="0">
                <a:latin typeface="+mn-ea"/>
              </a:rPr>
              <a:t>：少数几个充分互连的大型网络</a:t>
            </a:r>
            <a:endParaRPr kumimoji="0" lang="en-US" altLang="zh-CN" sz="2400" b="0" i="0" u="none" strike="noStrike" kern="0" cap="none" spc="0" normalizeH="0" baseline="0" noProof="0" dirty="0">
              <a:ln>
                <a:noFill/>
              </a:ln>
              <a:solidFill>
                <a:schemeClr val="tx1"/>
              </a:solidFill>
              <a:effectLst/>
              <a:uLnTx/>
              <a:uFillTx/>
              <a:latin typeface="+mn-ea"/>
              <a:cs typeface="+mn-cs"/>
            </a:endParaRPr>
          </a:p>
          <a:p>
            <a:pPr marL="682625" marR="0" lvl="1" indent="-225425" algn="l" defTabSz="914400" rtl="0" eaLnBrk="1" fontAlgn="base" latinLnBrk="0" hangingPunct="1">
              <a:lnSpc>
                <a:spcPct val="100000"/>
              </a:lnSpc>
              <a:spcBef>
                <a:spcPct val="20000"/>
              </a:spcBef>
              <a:spcAft>
                <a:spcPct val="0"/>
              </a:spcAft>
              <a:buClr>
                <a:schemeClr val="hlink"/>
              </a:buClr>
              <a:buSzPct val="55000"/>
              <a:buFont typeface="Wingdings" pitchFamily="2" charset="2"/>
              <a:buChar char="n"/>
              <a:tabLst/>
              <a:defRPr/>
            </a:pPr>
            <a:r>
              <a:rPr kumimoji="0" lang="ja-JP" altLang="en-US" sz="2000" b="0" i="0" u="none" strike="noStrike" kern="0" cap="none" spc="0" normalizeH="0" baseline="0" noProof="0" dirty="0">
                <a:ln>
                  <a:noFill/>
                </a:ln>
                <a:solidFill>
                  <a:srgbClr val="CC0000"/>
                </a:solidFill>
                <a:effectLst/>
                <a:uLnTx/>
                <a:uFillTx/>
                <a:latin typeface="+mn-ea"/>
              </a:rPr>
              <a:t>“</a:t>
            </a:r>
            <a:r>
              <a:rPr kumimoji="0" lang="zh-CN" altLang="en-US" sz="2000" b="0" i="0" u="none" strike="noStrike" kern="0" cap="none" spc="0" normalizeH="0" baseline="0" noProof="0" dirty="0">
                <a:ln>
                  <a:noFill/>
                </a:ln>
                <a:solidFill>
                  <a:srgbClr val="CC0000"/>
                </a:solidFill>
                <a:effectLst/>
                <a:uLnTx/>
                <a:uFillTx/>
                <a:latin typeface="+mn-ea"/>
              </a:rPr>
              <a:t>第一层</a:t>
            </a:r>
            <a:r>
              <a:rPr kumimoji="0" lang="ja-JP" altLang="en-US" sz="2000" b="0" i="0" u="none" strike="noStrike" kern="0" cap="none" spc="0" normalizeH="0" baseline="0" noProof="0" dirty="0">
                <a:ln>
                  <a:noFill/>
                </a:ln>
                <a:solidFill>
                  <a:srgbClr val="CC0000"/>
                </a:solidFill>
                <a:effectLst/>
                <a:uLnTx/>
                <a:uFillTx/>
                <a:latin typeface="+mn-ea"/>
              </a:rPr>
              <a:t>”</a:t>
            </a:r>
            <a:r>
              <a:rPr kumimoji="0" lang="zh-CN" altLang="en-US" sz="2000" b="0" i="0" u="none" strike="noStrike" kern="0" cap="none" spc="0" normalizeH="0" baseline="0" noProof="0" dirty="0">
                <a:ln>
                  <a:noFill/>
                </a:ln>
                <a:solidFill>
                  <a:srgbClr val="CC0000"/>
                </a:solidFill>
                <a:effectLst/>
                <a:uLnTx/>
                <a:uFillTx/>
                <a:latin typeface="+mn-ea"/>
              </a:rPr>
              <a:t> </a:t>
            </a:r>
            <a:r>
              <a:rPr kumimoji="0" lang="en-US" altLang="ja-JP" sz="2000" b="0" i="0" u="none" strike="noStrike" kern="0" cap="none" spc="0" normalizeH="0" baseline="0" noProof="0" dirty="0">
                <a:ln>
                  <a:noFill/>
                </a:ln>
                <a:solidFill>
                  <a:srgbClr val="CC0000"/>
                </a:solidFill>
                <a:effectLst/>
                <a:uLnTx/>
                <a:uFillTx/>
                <a:latin typeface="+mn-ea"/>
              </a:rPr>
              <a:t>ISPs</a:t>
            </a:r>
            <a:r>
              <a:rPr kumimoji="0" lang="en-US" altLang="ja-JP" sz="2000" b="0" i="0" u="none" strike="noStrike" kern="0" cap="none" spc="0" normalizeH="0" baseline="0" noProof="0" dirty="0">
                <a:ln>
                  <a:noFill/>
                </a:ln>
                <a:solidFill>
                  <a:srgbClr val="FF0000"/>
                </a:solidFill>
                <a:effectLst/>
                <a:uLnTx/>
                <a:uFillTx/>
                <a:latin typeface="+mn-ea"/>
              </a:rPr>
              <a:t> </a:t>
            </a:r>
            <a:r>
              <a:rPr kumimoji="0" lang="en-US" altLang="ja-JP" sz="2000" b="0" i="0" u="none" strike="noStrike" kern="0" cap="none" spc="0" normalizeH="0" baseline="0" noProof="0" dirty="0">
                <a:ln>
                  <a:noFill/>
                </a:ln>
                <a:solidFill>
                  <a:schemeClr val="tx1"/>
                </a:solidFill>
                <a:effectLst/>
                <a:uLnTx/>
                <a:uFillTx/>
                <a:latin typeface="+mn-ea"/>
              </a:rPr>
              <a:t>(</a:t>
            </a:r>
            <a:r>
              <a:rPr kumimoji="0" lang="zh-CN" altLang="en-US" sz="2000" b="0" i="0" u="none" strike="noStrike" kern="0" cap="none" spc="0" normalizeH="0" baseline="0" noProof="0" dirty="0">
                <a:ln>
                  <a:noFill/>
                </a:ln>
                <a:solidFill>
                  <a:schemeClr val="tx1"/>
                </a:solidFill>
                <a:effectLst/>
                <a:uLnTx/>
                <a:uFillTx/>
                <a:latin typeface="+mn-ea"/>
              </a:rPr>
              <a:t>例如</a:t>
            </a:r>
            <a:r>
              <a:rPr kumimoji="0" lang="en-US" altLang="ja-JP" sz="2000" b="0" i="0" u="none" strike="noStrike" kern="0" cap="none" spc="0" normalizeH="0" baseline="0" noProof="0" dirty="0">
                <a:ln>
                  <a:noFill/>
                </a:ln>
                <a:solidFill>
                  <a:schemeClr val="tx1"/>
                </a:solidFill>
                <a:effectLst/>
                <a:uLnTx/>
                <a:uFillTx/>
                <a:latin typeface="+mn-ea"/>
              </a:rPr>
              <a:t>, Level 3, Sprint, AT&amp;T, NTT),</a:t>
            </a:r>
            <a:r>
              <a:rPr kumimoji="0" lang="zh-CN" altLang="en-US" sz="2000" b="0" i="0" u="none" strike="noStrike" kern="0" cap="none" spc="0" normalizeH="0" baseline="0" noProof="0" dirty="0">
                <a:ln>
                  <a:noFill/>
                </a:ln>
                <a:solidFill>
                  <a:schemeClr val="tx1"/>
                </a:solidFill>
                <a:effectLst/>
                <a:uLnTx/>
                <a:uFillTx/>
                <a:latin typeface="+mn-ea"/>
              </a:rPr>
              <a:t>提供全国乃至洲际的网络覆盖</a:t>
            </a:r>
            <a:endParaRPr kumimoji="0" lang="en-US" altLang="ja-JP" sz="2000" b="0" i="0" u="none" strike="noStrike" kern="0" cap="none" spc="0" normalizeH="0" baseline="0" noProof="0" dirty="0">
              <a:ln>
                <a:noFill/>
              </a:ln>
              <a:solidFill>
                <a:schemeClr val="tx1"/>
              </a:solidFill>
              <a:effectLst/>
              <a:uLnTx/>
              <a:uFillTx/>
              <a:latin typeface="+mn-ea"/>
            </a:endParaRPr>
          </a:p>
          <a:p>
            <a:pPr marL="682625" marR="0" lvl="1" indent="-225425" algn="l" defTabSz="914400" rtl="0" eaLnBrk="1" fontAlgn="base" latinLnBrk="0" hangingPunct="1">
              <a:lnSpc>
                <a:spcPct val="100000"/>
              </a:lnSpc>
              <a:spcBef>
                <a:spcPct val="20000"/>
              </a:spcBef>
              <a:spcAft>
                <a:spcPct val="0"/>
              </a:spcAft>
              <a:buClr>
                <a:schemeClr val="hlink"/>
              </a:buClr>
              <a:buSzPct val="55000"/>
              <a:buFont typeface="Wingdings" pitchFamily="2" charset="2"/>
              <a:buChar char="n"/>
              <a:tabLst/>
              <a:defRPr/>
            </a:pPr>
            <a:r>
              <a:rPr kumimoji="0" lang="zh-CN" altLang="en-US" sz="2000" b="0" i="0" u="none" strike="noStrike" kern="0" cap="none" spc="0" normalizeH="0" baseline="0" noProof="0" dirty="0">
                <a:ln>
                  <a:noFill/>
                </a:ln>
                <a:solidFill>
                  <a:srgbClr val="C00000"/>
                </a:solidFill>
                <a:effectLst/>
                <a:uLnTx/>
                <a:uFillTx/>
                <a:latin typeface="+mn-ea"/>
              </a:rPr>
              <a:t>内容提供网络</a:t>
            </a:r>
            <a:r>
              <a:rPr kumimoji="0" lang="en-US" altLang="zh-CN" sz="2000" b="0" i="0" u="none" strike="noStrike" kern="0" cap="none" spc="0" normalizeH="0" baseline="0" noProof="0" dirty="0">
                <a:ln>
                  <a:noFill/>
                </a:ln>
                <a:solidFill>
                  <a:schemeClr val="tx1"/>
                </a:solidFill>
                <a:effectLst/>
                <a:uLnTx/>
                <a:uFillTx/>
                <a:latin typeface="+mn-ea"/>
              </a:rPr>
              <a:t>(</a:t>
            </a:r>
            <a:r>
              <a:rPr kumimoji="0" lang="zh-CN" altLang="en-US" sz="2000" b="0" i="0" u="none" strike="noStrike" kern="0" cap="none" spc="0" normalizeH="0" baseline="0" noProof="0" dirty="0">
                <a:ln>
                  <a:noFill/>
                </a:ln>
                <a:solidFill>
                  <a:schemeClr val="tx1"/>
                </a:solidFill>
                <a:effectLst/>
                <a:uLnTx/>
                <a:uFillTx/>
                <a:latin typeface="+mn-ea"/>
              </a:rPr>
              <a:t>例如，谷歌</a:t>
            </a:r>
            <a:r>
              <a:rPr kumimoji="0" lang="en-US" altLang="zh-CN" sz="2000" b="0" i="0" u="none" strike="noStrike" kern="0" cap="none" spc="0" normalizeH="0" baseline="0" noProof="0" dirty="0">
                <a:ln>
                  <a:noFill/>
                </a:ln>
                <a:solidFill>
                  <a:schemeClr val="tx1"/>
                </a:solidFill>
                <a:effectLst/>
                <a:uLnTx/>
                <a:uFillTx/>
                <a:latin typeface="+mn-ea"/>
              </a:rPr>
              <a:t>)</a:t>
            </a:r>
            <a:r>
              <a:rPr kumimoji="0" lang="zh-CN" altLang="en-US" sz="2000" b="0" i="0" u="none" strike="noStrike" kern="0" cap="none" spc="0" normalizeH="0" baseline="0" noProof="0" dirty="0">
                <a:ln>
                  <a:noFill/>
                </a:ln>
                <a:solidFill>
                  <a:schemeClr val="tx1"/>
                </a:solidFill>
                <a:effectLst/>
                <a:uLnTx/>
                <a:uFillTx/>
                <a:latin typeface="+mn-ea"/>
              </a:rPr>
              <a:t>：连接数据中心的私有网络，通常绕过第一层</a:t>
            </a:r>
            <a:r>
              <a:rPr kumimoji="0" lang="en-US" altLang="zh-CN" sz="2000" b="0" i="0" u="none" strike="noStrike" kern="0" cap="none" spc="0" normalizeH="0" baseline="0" noProof="0" dirty="0">
                <a:ln>
                  <a:noFill/>
                </a:ln>
                <a:solidFill>
                  <a:schemeClr val="tx1"/>
                </a:solidFill>
                <a:effectLst/>
                <a:uLnTx/>
                <a:uFillTx/>
                <a:latin typeface="+mn-ea"/>
              </a:rPr>
              <a:t>ISP</a:t>
            </a:r>
            <a:r>
              <a:rPr kumimoji="0" lang="zh-CN" altLang="en-US" sz="2000" b="0" i="0" u="none" strike="noStrike" kern="0" cap="none" spc="0" normalizeH="0" baseline="0" noProof="0" dirty="0">
                <a:ln>
                  <a:noFill/>
                </a:ln>
                <a:solidFill>
                  <a:schemeClr val="tx1"/>
                </a:solidFill>
                <a:effectLst/>
                <a:uLnTx/>
                <a:uFillTx/>
                <a:latin typeface="+mn-ea"/>
              </a:rPr>
              <a:t>和地区</a:t>
            </a:r>
            <a:r>
              <a:rPr kumimoji="0" lang="en-US" altLang="zh-CN" sz="2000" b="0" i="0" u="none" strike="noStrike" kern="0" cap="none" spc="0" normalizeH="0" baseline="0" noProof="0" dirty="0">
                <a:ln>
                  <a:noFill/>
                </a:ln>
                <a:solidFill>
                  <a:schemeClr val="tx1"/>
                </a:solidFill>
                <a:effectLst/>
                <a:uLnTx/>
                <a:uFillTx/>
                <a:latin typeface="+mn-ea"/>
              </a:rPr>
              <a:t>ISP</a:t>
            </a:r>
            <a:r>
              <a:rPr kumimoji="0" lang="zh-CN" altLang="en-US" sz="2000" b="0" i="0" u="none" strike="noStrike" kern="0" cap="none" spc="0" normalizeH="0" baseline="0" noProof="0" dirty="0">
                <a:ln>
                  <a:noFill/>
                </a:ln>
                <a:solidFill>
                  <a:schemeClr val="tx1"/>
                </a:solidFill>
                <a:effectLst/>
                <a:uLnTx/>
                <a:uFillTx/>
                <a:latin typeface="+mn-ea"/>
              </a:rPr>
              <a:t>直接连接用户所在的接入</a:t>
            </a:r>
            <a:r>
              <a:rPr kumimoji="0" lang="en-US" altLang="zh-CN" sz="2000" b="0" i="0" u="none" strike="noStrike" kern="0" cap="none" spc="0" normalizeH="0" baseline="0" noProof="0" dirty="0">
                <a:ln>
                  <a:noFill/>
                </a:ln>
                <a:solidFill>
                  <a:schemeClr val="tx1"/>
                </a:solidFill>
                <a:effectLst/>
                <a:uLnTx/>
                <a:uFillTx/>
                <a:latin typeface="+mn-ea"/>
              </a:rPr>
              <a:t>ISP</a:t>
            </a:r>
          </a:p>
          <a:p>
            <a:pPr marL="682625" marR="0" lvl="1" indent="-225425" algn="l" defTabSz="914400" rtl="0" eaLnBrk="1" fontAlgn="base" latinLnBrk="0" hangingPunct="1">
              <a:lnSpc>
                <a:spcPct val="100000"/>
              </a:lnSpc>
              <a:spcBef>
                <a:spcPct val="20000"/>
              </a:spcBef>
              <a:spcAft>
                <a:spcPct val="0"/>
              </a:spcAft>
              <a:buClr>
                <a:schemeClr val="hlink"/>
              </a:buClr>
              <a:buSzPct val="55000"/>
              <a:buFont typeface="Wingdings" pitchFamily="2" charset="2"/>
              <a:buNone/>
              <a:tabLst/>
              <a:defRPr/>
            </a:pPr>
            <a:endParaRPr kumimoji="0" lang="en-US" altLang="zh-CN" sz="2000" b="0" i="0" u="none" strike="noStrike" kern="0" cap="none" spc="0" normalizeH="0" baseline="0" noProof="0" dirty="0">
              <a:ln>
                <a:noFill/>
              </a:ln>
              <a:solidFill>
                <a:schemeClr val="tx1"/>
              </a:solidFill>
              <a:effectLst/>
              <a:uLnTx/>
              <a:uFillTx/>
              <a:latin typeface="+mn-ea"/>
            </a:endParaRPr>
          </a:p>
        </p:txBody>
      </p:sp>
    </p:spTree>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第一层</a:t>
            </a:r>
            <a:r>
              <a:rPr lang="en-US" altLang="zh-CN" dirty="0"/>
              <a:t>ISP</a:t>
            </a:r>
            <a:r>
              <a:rPr lang="zh-CN" altLang="en-US" dirty="0"/>
              <a:t>：例如</a:t>
            </a:r>
            <a:r>
              <a:rPr lang="en-US" altLang="zh-CN" dirty="0"/>
              <a:t>Sprint</a:t>
            </a:r>
            <a:endParaRPr lang="zh-CN" altLang="en-US" dirty="0"/>
          </a:p>
        </p:txBody>
      </p:sp>
      <p:sp>
        <p:nvSpPr>
          <p:cNvPr id="4" name="灯片编号占位符 3"/>
          <p:cNvSpPr>
            <a:spLocks noGrp="1"/>
          </p:cNvSpPr>
          <p:nvPr>
            <p:ph type="sldNum" sz="quarter" idx="12"/>
          </p:nvPr>
        </p:nvSpPr>
        <p:spPr/>
        <p:txBody>
          <a:bodyPr/>
          <a:lstStyle/>
          <a:p>
            <a:fld id="{E3FA5FAF-8A25-4B6E-94B7-5CA30A873E9A}" type="slidenum">
              <a:rPr lang="zh-CN" altLang="en-US" smtClean="0"/>
              <a:pPr/>
              <a:t>45</a:t>
            </a:fld>
            <a:endParaRPr lang="zh-CN" altLang="en-US"/>
          </a:p>
        </p:txBody>
      </p:sp>
      <p:pic>
        <p:nvPicPr>
          <p:cNvPr id="5" name="Picture 313"/>
          <p:cNvPicPr>
            <a:picLocks noChangeAspect="1" noChangeArrowheads="1"/>
          </p:cNvPicPr>
          <p:nvPr/>
        </p:nvPicPr>
        <p:blipFill>
          <a:blip r:embed="rId2" cstate="print"/>
          <a:srcRect/>
          <a:stretch>
            <a:fillRect/>
          </a:stretch>
        </p:blipFill>
        <p:spPr bwMode="auto">
          <a:xfrm>
            <a:off x="600075" y="1975693"/>
            <a:ext cx="8385175" cy="4765675"/>
          </a:xfrm>
          <a:prstGeom prst="rect">
            <a:avLst/>
          </a:prstGeom>
          <a:noFill/>
          <a:ln w="9525">
            <a:noFill/>
            <a:miter lim="800000"/>
            <a:headEnd/>
            <a:tailEnd/>
          </a:ln>
        </p:spPr>
      </p:pic>
      <p:grpSp>
        <p:nvGrpSpPr>
          <p:cNvPr id="6" name="Group 2"/>
          <p:cNvGrpSpPr>
            <a:grpSpLocks/>
          </p:cNvGrpSpPr>
          <p:nvPr/>
        </p:nvGrpSpPr>
        <p:grpSpPr bwMode="auto">
          <a:xfrm>
            <a:off x="1371600" y="2248743"/>
            <a:ext cx="3863975" cy="3017837"/>
            <a:chOff x="1371600" y="1725614"/>
            <a:chExt cx="3863976" cy="3017838"/>
          </a:xfrm>
        </p:grpSpPr>
        <p:grpSp>
          <p:nvGrpSpPr>
            <p:cNvPr id="7" name="Group 187"/>
            <p:cNvGrpSpPr>
              <a:grpSpLocks/>
            </p:cNvGrpSpPr>
            <p:nvPr/>
          </p:nvGrpSpPr>
          <p:grpSpPr bwMode="auto">
            <a:xfrm>
              <a:off x="1371600" y="1725614"/>
              <a:ext cx="3863976" cy="3017838"/>
              <a:chOff x="864" y="1087"/>
              <a:chExt cx="2434" cy="1901"/>
            </a:xfrm>
          </p:grpSpPr>
          <p:sp>
            <p:nvSpPr>
              <p:cNvPr id="58" name="Rectangle 202"/>
              <p:cNvSpPr>
                <a:spLocks noChangeArrowheads="1"/>
              </p:cNvSpPr>
              <p:nvPr/>
            </p:nvSpPr>
            <p:spPr bwMode="auto">
              <a:xfrm>
                <a:off x="1307" y="1103"/>
                <a:ext cx="1560" cy="1885"/>
              </a:xfrm>
              <a:prstGeom prst="rect">
                <a:avLst/>
              </a:prstGeom>
              <a:solidFill>
                <a:schemeClr val="bg1"/>
              </a:solidFill>
              <a:ln w="9525">
                <a:noFill/>
                <a:miter lim="800000"/>
                <a:headEnd/>
                <a:tailEnd/>
              </a:ln>
            </p:spPr>
            <p:txBody>
              <a:bodyPr wrap="none" anchor="ctr"/>
              <a:lstStyle/>
              <a:p>
                <a:endParaRPr lang="zh-CN" altLang="zh-CN">
                  <a:latin typeface="Times New Roman" pitchFamily="18" charset="0"/>
                </a:endParaRPr>
              </a:p>
            </p:txBody>
          </p:sp>
          <p:sp>
            <p:nvSpPr>
              <p:cNvPr id="59" name="Line 205"/>
              <p:cNvSpPr>
                <a:spLocks noChangeShapeType="1"/>
              </p:cNvSpPr>
              <p:nvPr/>
            </p:nvSpPr>
            <p:spPr bwMode="auto">
              <a:xfrm flipH="1">
                <a:off x="1408" y="1945"/>
                <a:ext cx="282" cy="0"/>
              </a:xfrm>
              <a:prstGeom prst="line">
                <a:avLst/>
              </a:prstGeom>
              <a:noFill/>
              <a:ln w="12700">
                <a:solidFill>
                  <a:schemeClr val="tx1"/>
                </a:solidFill>
                <a:round/>
                <a:headEnd/>
                <a:tailEnd/>
              </a:ln>
            </p:spPr>
            <p:txBody>
              <a:bodyPr/>
              <a:lstStyle/>
              <a:p>
                <a:endParaRPr lang="zh-CN" altLang="en-US"/>
              </a:p>
            </p:txBody>
          </p:sp>
          <p:sp>
            <p:nvSpPr>
              <p:cNvPr id="60" name="Line 206"/>
              <p:cNvSpPr>
                <a:spLocks noChangeShapeType="1"/>
              </p:cNvSpPr>
              <p:nvPr/>
            </p:nvSpPr>
            <p:spPr bwMode="auto">
              <a:xfrm flipH="1">
                <a:off x="1408" y="2028"/>
                <a:ext cx="282" cy="0"/>
              </a:xfrm>
              <a:prstGeom prst="line">
                <a:avLst/>
              </a:prstGeom>
              <a:noFill/>
              <a:ln w="12700">
                <a:solidFill>
                  <a:schemeClr val="tx1"/>
                </a:solidFill>
                <a:round/>
                <a:headEnd/>
                <a:tailEnd/>
              </a:ln>
            </p:spPr>
            <p:txBody>
              <a:bodyPr/>
              <a:lstStyle/>
              <a:p>
                <a:endParaRPr lang="zh-CN" altLang="en-US"/>
              </a:p>
            </p:txBody>
          </p:sp>
          <p:sp>
            <p:nvSpPr>
              <p:cNvPr id="61" name="Text Box 207"/>
              <p:cNvSpPr txBox="1">
                <a:spLocks noChangeArrowheads="1"/>
              </p:cNvSpPr>
              <p:nvPr/>
            </p:nvSpPr>
            <p:spPr bwMode="auto">
              <a:xfrm flipH="1">
                <a:off x="1336" y="1789"/>
                <a:ext cx="229" cy="289"/>
              </a:xfrm>
              <a:prstGeom prst="rect">
                <a:avLst/>
              </a:prstGeom>
              <a:noFill/>
              <a:ln w="9525">
                <a:noFill/>
                <a:miter lim="800000"/>
                <a:headEnd/>
                <a:tailEnd/>
              </a:ln>
            </p:spPr>
            <p:txBody>
              <a:bodyPr>
                <a:spAutoFit/>
              </a:bodyPr>
              <a:lstStyle/>
              <a:p>
                <a:r>
                  <a:rPr lang="en-US" altLang="zh-CN">
                    <a:latin typeface="Times New Roman" pitchFamily="18" charset="0"/>
                  </a:rPr>
                  <a:t>…</a:t>
                </a:r>
              </a:p>
            </p:txBody>
          </p:sp>
          <p:grpSp>
            <p:nvGrpSpPr>
              <p:cNvPr id="62" name="Group 208"/>
              <p:cNvGrpSpPr>
                <a:grpSpLocks/>
              </p:cNvGrpSpPr>
              <p:nvPr/>
            </p:nvGrpSpPr>
            <p:grpSpPr bwMode="auto">
              <a:xfrm flipH="1">
                <a:off x="1617" y="2063"/>
                <a:ext cx="775" cy="284"/>
                <a:chOff x="2927" y="2500"/>
                <a:chExt cx="949" cy="332"/>
              </a:xfrm>
            </p:grpSpPr>
            <p:sp>
              <p:nvSpPr>
                <p:cNvPr id="91" name="Line 209"/>
                <p:cNvSpPr>
                  <a:spLocks noChangeShapeType="1"/>
                </p:cNvSpPr>
                <p:nvPr/>
              </p:nvSpPr>
              <p:spPr bwMode="auto">
                <a:xfrm flipH="1">
                  <a:off x="2927" y="2515"/>
                  <a:ext cx="236" cy="311"/>
                </a:xfrm>
                <a:prstGeom prst="line">
                  <a:avLst/>
                </a:prstGeom>
                <a:noFill/>
                <a:ln w="12700">
                  <a:solidFill>
                    <a:srgbClr val="000000"/>
                  </a:solidFill>
                  <a:round/>
                  <a:headEnd/>
                  <a:tailEnd/>
                </a:ln>
              </p:spPr>
              <p:txBody>
                <a:bodyPr/>
                <a:lstStyle/>
                <a:p>
                  <a:endParaRPr lang="zh-CN" altLang="en-US"/>
                </a:p>
              </p:txBody>
            </p:sp>
            <p:sp>
              <p:nvSpPr>
                <p:cNvPr id="92" name="Line 210"/>
                <p:cNvSpPr>
                  <a:spLocks noChangeShapeType="1"/>
                </p:cNvSpPr>
                <p:nvPr/>
              </p:nvSpPr>
              <p:spPr bwMode="auto">
                <a:xfrm>
                  <a:off x="3209" y="2500"/>
                  <a:ext cx="201" cy="332"/>
                </a:xfrm>
                <a:prstGeom prst="line">
                  <a:avLst/>
                </a:prstGeom>
                <a:noFill/>
                <a:ln w="12700">
                  <a:solidFill>
                    <a:srgbClr val="000000"/>
                  </a:solidFill>
                  <a:round/>
                  <a:headEnd/>
                  <a:tailEnd/>
                </a:ln>
              </p:spPr>
              <p:txBody>
                <a:bodyPr/>
                <a:lstStyle/>
                <a:p>
                  <a:endParaRPr lang="zh-CN" altLang="en-US"/>
                </a:p>
              </p:txBody>
            </p:sp>
            <p:sp>
              <p:nvSpPr>
                <p:cNvPr id="93" name="Line 211"/>
                <p:cNvSpPr>
                  <a:spLocks noChangeShapeType="1"/>
                </p:cNvSpPr>
                <p:nvPr/>
              </p:nvSpPr>
              <p:spPr bwMode="auto">
                <a:xfrm>
                  <a:off x="3315" y="2500"/>
                  <a:ext cx="561" cy="324"/>
                </a:xfrm>
                <a:prstGeom prst="line">
                  <a:avLst/>
                </a:prstGeom>
                <a:noFill/>
                <a:ln w="12700">
                  <a:solidFill>
                    <a:srgbClr val="000000"/>
                  </a:solidFill>
                  <a:round/>
                  <a:headEnd/>
                  <a:tailEnd/>
                </a:ln>
              </p:spPr>
              <p:txBody>
                <a:bodyPr/>
                <a:lstStyle/>
                <a:p>
                  <a:endParaRPr lang="zh-CN" altLang="en-US"/>
                </a:p>
              </p:txBody>
            </p:sp>
          </p:grpSp>
          <p:sp>
            <p:nvSpPr>
              <p:cNvPr id="63" name="Line 212"/>
              <p:cNvSpPr>
                <a:spLocks noChangeShapeType="1"/>
              </p:cNvSpPr>
              <p:nvPr/>
            </p:nvSpPr>
            <p:spPr bwMode="auto">
              <a:xfrm flipH="1" flipV="1">
                <a:off x="1819" y="1533"/>
                <a:ext cx="0" cy="356"/>
              </a:xfrm>
              <a:prstGeom prst="line">
                <a:avLst/>
              </a:prstGeom>
              <a:noFill/>
              <a:ln w="12700">
                <a:solidFill>
                  <a:srgbClr val="000000"/>
                </a:solidFill>
                <a:round/>
                <a:headEnd/>
                <a:tailEnd/>
              </a:ln>
            </p:spPr>
            <p:txBody>
              <a:bodyPr/>
              <a:lstStyle/>
              <a:p>
                <a:endParaRPr lang="zh-CN" altLang="en-US"/>
              </a:p>
            </p:txBody>
          </p:sp>
          <p:sp>
            <p:nvSpPr>
              <p:cNvPr id="64" name="Line 213"/>
              <p:cNvSpPr>
                <a:spLocks noChangeShapeType="1"/>
              </p:cNvSpPr>
              <p:nvPr/>
            </p:nvSpPr>
            <p:spPr bwMode="auto">
              <a:xfrm flipH="1">
                <a:off x="1587" y="2081"/>
                <a:ext cx="193" cy="266"/>
              </a:xfrm>
              <a:prstGeom prst="line">
                <a:avLst/>
              </a:prstGeom>
              <a:noFill/>
              <a:ln w="12700">
                <a:solidFill>
                  <a:srgbClr val="000000"/>
                </a:solidFill>
                <a:round/>
                <a:headEnd/>
                <a:tailEnd/>
              </a:ln>
            </p:spPr>
            <p:txBody>
              <a:bodyPr/>
              <a:lstStyle/>
              <a:p>
                <a:endParaRPr lang="zh-CN" altLang="en-US"/>
              </a:p>
            </p:txBody>
          </p:sp>
          <p:sp>
            <p:nvSpPr>
              <p:cNvPr id="65" name="Line 214"/>
              <p:cNvSpPr>
                <a:spLocks noChangeShapeType="1"/>
              </p:cNvSpPr>
              <p:nvPr/>
            </p:nvSpPr>
            <p:spPr bwMode="auto">
              <a:xfrm>
                <a:off x="1818" y="2068"/>
                <a:ext cx="164" cy="284"/>
              </a:xfrm>
              <a:prstGeom prst="line">
                <a:avLst/>
              </a:prstGeom>
              <a:noFill/>
              <a:ln w="12700">
                <a:solidFill>
                  <a:srgbClr val="000000"/>
                </a:solidFill>
                <a:round/>
                <a:headEnd/>
                <a:tailEnd/>
              </a:ln>
            </p:spPr>
            <p:txBody>
              <a:bodyPr/>
              <a:lstStyle/>
              <a:p>
                <a:endParaRPr lang="zh-CN" altLang="en-US"/>
              </a:p>
            </p:txBody>
          </p:sp>
          <p:sp>
            <p:nvSpPr>
              <p:cNvPr id="66" name="Line 215"/>
              <p:cNvSpPr>
                <a:spLocks noChangeShapeType="1"/>
              </p:cNvSpPr>
              <p:nvPr/>
            </p:nvSpPr>
            <p:spPr bwMode="auto">
              <a:xfrm>
                <a:off x="1904" y="2068"/>
                <a:ext cx="459" cy="277"/>
              </a:xfrm>
              <a:prstGeom prst="line">
                <a:avLst/>
              </a:prstGeom>
              <a:noFill/>
              <a:ln w="12700">
                <a:solidFill>
                  <a:srgbClr val="000000"/>
                </a:solidFill>
                <a:round/>
                <a:headEnd/>
                <a:tailEnd/>
              </a:ln>
            </p:spPr>
            <p:txBody>
              <a:bodyPr/>
              <a:lstStyle/>
              <a:p>
                <a:endParaRPr lang="zh-CN" altLang="en-US"/>
              </a:p>
            </p:txBody>
          </p:sp>
          <p:sp>
            <p:nvSpPr>
              <p:cNvPr id="67" name="Text Box 272"/>
              <p:cNvSpPr txBox="1">
                <a:spLocks noChangeArrowheads="1"/>
              </p:cNvSpPr>
              <p:nvPr/>
            </p:nvSpPr>
            <p:spPr bwMode="auto">
              <a:xfrm>
                <a:off x="1583" y="2691"/>
                <a:ext cx="1142" cy="212"/>
              </a:xfrm>
              <a:prstGeom prst="rect">
                <a:avLst/>
              </a:prstGeom>
              <a:noFill/>
              <a:ln w="9525">
                <a:noFill/>
                <a:miter lim="800000"/>
                <a:headEnd/>
                <a:tailEnd/>
              </a:ln>
            </p:spPr>
            <p:txBody>
              <a:bodyPr wrap="none">
                <a:spAutoFit/>
              </a:bodyPr>
              <a:lstStyle/>
              <a:p>
                <a:pPr eaLnBrk="1" hangingPunct="1"/>
                <a:r>
                  <a:rPr lang="en-US" altLang="zh-CN" sz="1600"/>
                  <a:t>to/from customers</a:t>
                </a:r>
              </a:p>
            </p:txBody>
          </p:sp>
          <p:sp>
            <p:nvSpPr>
              <p:cNvPr id="68" name="Text Box 273"/>
              <p:cNvSpPr txBox="1">
                <a:spLocks noChangeArrowheads="1"/>
              </p:cNvSpPr>
              <p:nvPr/>
            </p:nvSpPr>
            <p:spPr bwMode="auto">
              <a:xfrm>
                <a:off x="2262" y="1699"/>
                <a:ext cx="541" cy="213"/>
              </a:xfrm>
              <a:prstGeom prst="rect">
                <a:avLst/>
              </a:prstGeom>
              <a:noFill/>
              <a:ln w="9525">
                <a:noFill/>
                <a:miter lim="800000"/>
                <a:headEnd/>
                <a:tailEnd/>
              </a:ln>
            </p:spPr>
            <p:txBody>
              <a:bodyPr wrap="none">
                <a:spAutoFit/>
              </a:bodyPr>
              <a:lstStyle/>
              <a:p>
                <a:pPr eaLnBrk="1" hangingPunct="1"/>
                <a:r>
                  <a:rPr lang="en-US" altLang="zh-CN" sz="1600"/>
                  <a:t>peering</a:t>
                </a:r>
              </a:p>
            </p:txBody>
          </p:sp>
          <p:sp>
            <p:nvSpPr>
              <p:cNvPr id="69" name="Text Box 274"/>
              <p:cNvSpPr txBox="1">
                <a:spLocks noChangeArrowheads="1"/>
              </p:cNvSpPr>
              <p:nvPr/>
            </p:nvSpPr>
            <p:spPr bwMode="auto">
              <a:xfrm>
                <a:off x="1636" y="1367"/>
                <a:ext cx="1141" cy="212"/>
              </a:xfrm>
              <a:prstGeom prst="rect">
                <a:avLst/>
              </a:prstGeom>
              <a:noFill/>
              <a:ln w="9525">
                <a:noFill/>
                <a:miter lim="800000"/>
                <a:headEnd/>
                <a:tailEnd/>
              </a:ln>
            </p:spPr>
            <p:txBody>
              <a:bodyPr wrap="none">
                <a:spAutoFit/>
              </a:bodyPr>
              <a:lstStyle/>
              <a:p>
                <a:pPr eaLnBrk="1" hangingPunct="1"/>
                <a:r>
                  <a:rPr lang="en-US" altLang="zh-CN" sz="1600"/>
                  <a:t> to/from backbone</a:t>
                </a:r>
              </a:p>
            </p:txBody>
          </p:sp>
          <p:sp>
            <p:nvSpPr>
              <p:cNvPr id="70" name="Rectangle 275"/>
              <p:cNvSpPr>
                <a:spLocks noChangeArrowheads="1"/>
              </p:cNvSpPr>
              <p:nvPr/>
            </p:nvSpPr>
            <p:spPr bwMode="auto">
              <a:xfrm>
                <a:off x="1355" y="1139"/>
                <a:ext cx="1447" cy="1774"/>
              </a:xfrm>
              <a:prstGeom prst="rect">
                <a:avLst/>
              </a:prstGeom>
              <a:noFill/>
              <a:ln w="9525">
                <a:solidFill>
                  <a:srgbClr val="FF0000"/>
                </a:solidFill>
                <a:miter lim="800000"/>
                <a:headEnd/>
                <a:tailEnd/>
              </a:ln>
            </p:spPr>
            <p:txBody>
              <a:bodyPr wrap="none" anchor="ctr"/>
              <a:lstStyle/>
              <a:p>
                <a:endParaRPr lang="zh-CN" altLang="zh-CN">
                  <a:latin typeface="Times New Roman" pitchFamily="18" charset="0"/>
                </a:endParaRPr>
              </a:p>
            </p:txBody>
          </p:sp>
          <p:sp>
            <p:nvSpPr>
              <p:cNvPr id="71" name="Line 290"/>
              <p:cNvSpPr>
                <a:spLocks noChangeShapeType="1"/>
              </p:cNvSpPr>
              <p:nvPr/>
            </p:nvSpPr>
            <p:spPr bwMode="auto">
              <a:xfrm flipH="1" flipV="1">
                <a:off x="2226" y="1559"/>
                <a:ext cx="0" cy="355"/>
              </a:xfrm>
              <a:prstGeom prst="line">
                <a:avLst/>
              </a:prstGeom>
              <a:noFill/>
              <a:ln w="12700">
                <a:solidFill>
                  <a:srgbClr val="000000"/>
                </a:solidFill>
                <a:round/>
                <a:headEnd/>
                <a:tailEnd/>
              </a:ln>
            </p:spPr>
            <p:txBody>
              <a:bodyPr/>
              <a:lstStyle/>
              <a:p>
                <a:endParaRPr lang="zh-CN" altLang="en-US"/>
              </a:p>
            </p:txBody>
          </p:sp>
          <p:sp>
            <p:nvSpPr>
              <p:cNvPr id="72" name="Line 292"/>
              <p:cNvSpPr>
                <a:spLocks noChangeShapeType="1"/>
              </p:cNvSpPr>
              <p:nvPr/>
            </p:nvSpPr>
            <p:spPr bwMode="auto">
              <a:xfrm>
                <a:off x="2360" y="1948"/>
                <a:ext cx="360" cy="0"/>
              </a:xfrm>
              <a:prstGeom prst="line">
                <a:avLst/>
              </a:prstGeom>
              <a:noFill/>
              <a:ln w="12700">
                <a:solidFill>
                  <a:schemeClr val="tx1"/>
                </a:solidFill>
                <a:round/>
                <a:headEnd/>
                <a:tailEnd/>
              </a:ln>
            </p:spPr>
            <p:txBody>
              <a:bodyPr/>
              <a:lstStyle/>
              <a:p>
                <a:endParaRPr lang="zh-CN" altLang="en-US"/>
              </a:p>
            </p:txBody>
          </p:sp>
          <p:sp>
            <p:nvSpPr>
              <p:cNvPr id="73" name="Line 293"/>
              <p:cNvSpPr>
                <a:spLocks noChangeShapeType="1"/>
              </p:cNvSpPr>
              <p:nvPr/>
            </p:nvSpPr>
            <p:spPr bwMode="auto">
              <a:xfrm>
                <a:off x="2360" y="2030"/>
                <a:ext cx="360" cy="0"/>
              </a:xfrm>
              <a:prstGeom prst="line">
                <a:avLst/>
              </a:prstGeom>
              <a:noFill/>
              <a:ln w="12700">
                <a:solidFill>
                  <a:schemeClr val="tx1"/>
                </a:solidFill>
                <a:round/>
                <a:headEnd/>
                <a:tailEnd/>
              </a:ln>
            </p:spPr>
            <p:txBody>
              <a:bodyPr/>
              <a:lstStyle/>
              <a:p>
                <a:endParaRPr lang="zh-CN" altLang="en-US"/>
              </a:p>
            </p:txBody>
          </p:sp>
          <p:sp>
            <p:nvSpPr>
              <p:cNvPr id="74" name="Text Box 294"/>
              <p:cNvSpPr txBox="1">
                <a:spLocks noChangeArrowheads="1"/>
              </p:cNvSpPr>
              <p:nvPr/>
            </p:nvSpPr>
            <p:spPr bwMode="auto">
              <a:xfrm>
                <a:off x="2410" y="1790"/>
                <a:ext cx="290" cy="288"/>
              </a:xfrm>
              <a:prstGeom prst="rect">
                <a:avLst/>
              </a:prstGeom>
              <a:noFill/>
              <a:ln w="9525">
                <a:noFill/>
                <a:miter lim="800000"/>
                <a:headEnd/>
                <a:tailEnd/>
              </a:ln>
            </p:spPr>
            <p:txBody>
              <a:bodyPr>
                <a:spAutoFit/>
              </a:bodyPr>
              <a:lstStyle/>
              <a:p>
                <a:r>
                  <a:rPr lang="en-US" altLang="zh-CN">
                    <a:latin typeface="Times New Roman" pitchFamily="18" charset="0"/>
                  </a:rPr>
                  <a:t>…</a:t>
                </a:r>
              </a:p>
            </p:txBody>
          </p:sp>
          <p:grpSp>
            <p:nvGrpSpPr>
              <p:cNvPr id="75" name="Group 296"/>
              <p:cNvGrpSpPr>
                <a:grpSpLocks/>
              </p:cNvGrpSpPr>
              <p:nvPr/>
            </p:nvGrpSpPr>
            <p:grpSpPr bwMode="auto">
              <a:xfrm>
                <a:off x="2376" y="2519"/>
                <a:ext cx="83" cy="167"/>
                <a:chOff x="4467" y="2745"/>
                <a:chExt cx="96" cy="345"/>
              </a:xfrm>
            </p:grpSpPr>
            <p:sp>
              <p:nvSpPr>
                <p:cNvPr id="89" name="Line 297"/>
                <p:cNvSpPr>
                  <a:spLocks noChangeShapeType="1"/>
                </p:cNvSpPr>
                <p:nvPr/>
              </p:nvSpPr>
              <p:spPr bwMode="auto">
                <a:xfrm rot="16200000" flipH="1">
                  <a:off x="4294" y="2918"/>
                  <a:ext cx="345" cy="0"/>
                </a:xfrm>
                <a:prstGeom prst="line">
                  <a:avLst/>
                </a:prstGeom>
                <a:noFill/>
                <a:ln w="12700">
                  <a:solidFill>
                    <a:schemeClr val="tx1"/>
                  </a:solidFill>
                  <a:round/>
                  <a:headEnd/>
                  <a:tailEnd/>
                </a:ln>
              </p:spPr>
              <p:txBody>
                <a:bodyPr/>
                <a:lstStyle/>
                <a:p>
                  <a:endParaRPr lang="zh-CN" altLang="en-US"/>
                </a:p>
              </p:txBody>
            </p:sp>
            <p:sp>
              <p:nvSpPr>
                <p:cNvPr id="90" name="Line 298"/>
                <p:cNvSpPr>
                  <a:spLocks noChangeShapeType="1"/>
                </p:cNvSpPr>
                <p:nvPr/>
              </p:nvSpPr>
              <p:spPr bwMode="auto">
                <a:xfrm rot="16200000" flipH="1">
                  <a:off x="4390" y="2918"/>
                  <a:ext cx="345" cy="0"/>
                </a:xfrm>
                <a:prstGeom prst="line">
                  <a:avLst/>
                </a:prstGeom>
                <a:noFill/>
                <a:ln w="12700">
                  <a:solidFill>
                    <a:schemeClr val="tx1"/>
                  </a:solidFill>
                  <a:round/>
                  <a:headEnd/>
                  <a:tailEnd/>
                </a:ln>
              </p:spPr>
              <p:txBody>
                <a:bodyPr/>
                <a:lstStyle/>
                <a:p>
                  <a:endParaRPr lang="zh-CN" altLang="en-US"/>
                </a:p>
              </p:txBody>
            </p:sp>
          </p:grpSp>
          <p:sp>
            <p:nvSpPr>
              <p:cNvPr id="76" name="Text Box 299"/>
              <p:cNvSpPr txBox="1">
                <a:spLocks noChangeArrowheads="1"/>
              </p:cNvSpPr>
              <p:nvPr/>
            </p:nvSpPr>
            <p:spPr bwMode="auto">
              <a:xfrm rot="16200000" flipH="1">
                <a:off x="2242" y="2497"/>
                <a:ext cx="238" cy="287"/>
              </a:xfrm>
              <a:prstGeom prst="rect">
                <a:avLst/>
              </a:prstGeom>
              <a:noFill/>
              <a:ln w="9525">
                <a:noFill/>
                <a:miter lim="800000"/>
                <a:headEnd/>
                <a:tailEnd/>
              </a:ln>
            </p:spPr>
            <p:txBody>
              <a:bodyPr>
                <a:spAutoFit/>
              </a:bodyPr>
              <a:lstStyle/>
              <a:p>
                <a:r>
                  <a:rPr lang="en-US" altLang="zh-CN">
                    <a:latin typeface="Times New Roman" pitchFamily="18" charset="0"/>
                  </a:rPr>
                  <a:t>…</a:t>
                </a:r>
              </a:p>
            </p:txBody>
          </p:sp>
          <p:grpSp>
            <p:nvGrpSpPr>
              <p:cNvPr id="77" name="Group 301"/>
              <p:cNvGrpSpPr>
                <a:grpSpLocks/>
              </p:cNvGrpSpPr>
              <p:nvPr/>
            </p:nvGrpSpPr>
            <p:grpSpPr bwMode="auto">
              <a:xfrm>
                <a:off x="1977" y="2528"/>
                <a:ext cx="84" cy="167"/>
                <a:chOff x="4467" y="2745"/>
                <a:chExt cx="96" cy="345"/>
              </a:xfrm>
            </p:grpSpPr>
            <p:sp>
              <p:nvSpPr>
                <p:cNvPr id="87" name="Line 302"/>
                <p:cNvSpPr>
                  <a:spLocks noChangeShapeType="1"/>
                </p:cNvSpPr>
                <p:nvPr/>
              </p:nvSpPr>
              <p:spPr bwMode="auto">
                <a:xfrm rot="16200000" flipH="1">
                  <a:off x="4294" y="2918"/>
                  <a:ext cx="345" cy="0"/>
                </a:xfrm>
                <a:prstGeom prst="line">
                  <a:avLst/>
                </a:prstGeom>
                <a:noFill/>
                <a:ln w="12700">
                  <a:solidFill>
                    <a:schemeClr val="tx1"/>
                  </a:solidFill>
                  <a:round/>
                  <a:headEnd/>
                  <a:tailEnd/>
                </a:ln>
              </p:spPr>
              <p:txBody>
                <a:bodyPr/>
                <a:lstStyle/>
                <a:p>
                  <a:endParaRPr lang="zh-CN" altLang="en-US"/>
                </a:p>
              </p:txBody>
            </p:sp>
            <p:sp>
              <p:nvSpPr>
                <p:cNvPr id="88" name="Line 303"/>
                <p:cNvSpPr>
                  <a:spLocks noChangeShapeType="1"/>
                </p:cNvSpPr>
                <p:nvPr/>
              </p:nvSpPr>
              <p:spPr bwMode="auto">
                <a:xfrm rot="16200000" flipH="1">
                  <a:off x="4390" y="2918"/>
                  <a:ext cx="345" cy="0"/>
                </a:xfrm>
                <a:prstGeom prst="line">
                  <a:avLst/>
                </a:prstGeom>
                <a:noFill/>
                <a:ln w="12700">
                  <a:solidFill>
                    <a:schemeClr val="tx1"/>
                  </a:solidFill>
                  <a:round/>
                  <a:headEnd/>
                  <a:tailEnd/>
                </a:ln>
              </p:spPr>
              <p:txBody>
                <a:bodyPr/>
                <a:lstStyle/>
                <a:p>
                  <a:endParaRPr lang="zh-CN" altLang="en-US"/>
                </a:p>
              </p:txBody>
            </p:sp>
          </p:grpSp>
          <p:sp>
            <p:nvSpPr>
              <p:cNvPr id="78" name="Text Box 304"/>
              <p:cNvSpPr txBox="1">
                <a:spLocks noChangeArrowheads="1"/>
              </p:cNvSpPr>
              <p:nvPr/>
            </p:nvSpPr>
            <p:spPr bwMode="auto">
              <a:xfrm rot="16200000" flipH="1">
                <a:off x="1837" y="2491"/>
                <a:ext cx="239" cy="288"/>
              </a:xfrm>
              <a:prstGeom prst="rect">
                <a:avLst/>
              </a:prstGeom>
              <a:noFill/>
              <a:ln w="9525">
                <a:noFill/>
                <a:miter lim="800000"/>
                <a:headEnd/>
                <a:tailEnd/>
              </a:ln>
            </p:spPr>
            <p:txBody>
              <a:bodyPr>
                <a:spAutoFit/>
              </a:bodyPr>
              <a:lstStyle/>
              <a:p>
                <a:r>
                  <a:rPr lang="en-US" altLang="zh-CN">
                    <a:latin typeface="Times New Roman" pitchFamily="18" charset="0"/>
                  </a:rPr>
                  <a:t>…</a:t>
                </a:r>
              </a:p>
            </p:txBody>
          </p:sp>
          <p:grpSp>
            <p:nvGrpSpPr>
              <p:cNvPr id="79" name="Group 306"/>
              <p:cNvGrpSpPr>
                <a:grpSpLocks/>
              </p:cNvGrpSpPr>
              <p:nvPr/>
            </p:nvGrpSpPr>
            <p:grpSpPr bwMode="auto">
              <a:xfrm>
                <a:off x="1545" y="2526"/>
                <a:ext cx="92" cy="167"/>
                <a:chOff x="4467" y="2745"/>
                <a:chExt cx="96" cy="345"/>
              </a:xfrm>
            </p:grpSpPr>
            <p:sp>
              <p:nvSpPr>
                <p:cNvPr id="85" name="Line 307"/>
                <p:cNvSpPr>
                  <a:spLocks noChangeShapeType="1"/>
                </p:cNvSpPr>
                <p:nvPr/>
              </p:nvSpPr>
              <p:spPr bwMode="auto">
                <a:xfrm rot="16200000" flipH="1">
                  <a:off x="4294" y="2918"/>
                  <a:ext cx="345" cy="0"/>
                </a:xfrm>
                <a:prstGeom prst="line">
                  <a:avLst/>
                </a:prstGeom>
                <a:noFill/>
                <a:ln w="12700">
                  <a:solidFill>
                    <a:schemeClr val="tx1"/>
                  </a:solidFill>
                  <a:round/>
                  <a:headEnd/>
                  <a:tailEnd/>
                </a:ln>
              </p:spPr>
              <p:txBody>
                <a:bodyPr/>
                <a:lstStyle/>
                <a:p>
                  <a:endParaRPr lang="zh-CN" altLang="en-US"/>
                </a:p>
              </p:txBody>
            </p:sp>
            <p:sp>
              <p:nvSpPr>
                <p:cNvPr id="86" name="Line 308"/>
                <p:cNvSpPr>
                  <a:spLocks noChangeShapeType="1"/>
                </p:cNvSpPr>
                <p:nvPr/>
              </p:nvSpPr>
              <p:spPr bwMode="auto">
                <a:xfrm rot="16200000" flipH="1">
                  <a:off x="4390" y="2918"/>
                  <a:ext cx="345" cy="0"/>
                </a:xfrm>
                <a:prstGeom prst="line">
                  <a:avLst/>
                </a:prstGeom>
                <a:noFill/>
                <a:ln w="12700">
                  <a:solidFill>
                    <a:schemeClr val="tx1"/>
                  </a:solidFill>
                  <a:round/>
                  <a:headEnd/>
                  <a:tailEnd/>
                </a:ln>
              </p:spPr>
              <p:txBody>
                <a:bodyPr/>
                <a:lstStyle/>
                <a:p>
                  <a:endParaRPr lang="zh-CN" altLang="en-US"/>
                </a:p>
              </p:txBody>
            </p:sp>
          </p:grpSp>
          <p:sp>
            <p:nvSpPr>
              <p:cNvPr id="80" name="Text Box 309"/>
              <p:cNvSpPr txBox="1">
                <a:spLocks noChangeArrowheads="1"/>
              </p:cNvSpPr>
              <p:nvPr/>
            </p:nvSpPr>
            <p:spPr bwMode="auto">
              <a:xfrm rot="16200000" flipH="1">
                <a:off x="1407" y="2492"/>
                <a:ext cx="239" cy="288"/>
              </a:xfrm>
              <a:prstGeom prst="rect">
                <a:avLst/>
              </a:prstGeom>
              <a:noFill/>
              <a:ln w="9525">
                <a:noFill/>
                <a:miter lim="800000"/>
                <a:headEnd/>
                <a:tailEnd/>
              </a:ln>
            </p:spPr>
            <p:txBody>
              <a:bodyPr>
                <a:spAutoFit/>
              </a:bodyPr>
              <a:lstStyle/>
              <a:p>
                <a:r>
                  <a:rPr lang="en-US" altLang="zh-CN">
                    <a:latin typeface="Times New Roman" pitchFamily="18" charset="0"/>
                  </a:rPr>
                  <a:t>…</a:t>
                </a:r>
              </a:p>
            </p:txBody>
          </p:sp>
          <p:sp>
            <p:nvSpPr>
              <p:cNvPr id="81" name="Text Box 310"/>
              <p:cNvSpPr txBox="1">
                <a:spLocks noChangeArrowheads="1"/>
              </p:cNvSpPr>
              <p:nvPr/>
            </p:nvSpPr>
            <p:spPr bwMode="auto">
              <a:xfrm>
                <a:off x="1437" y="1179"/>
                <a:ext cx="1282" cy="192"/>
              </a:xfrm>
              <a:prstGeom prst="rect">
                <a:avLst/>
              </a:prstGeom>
              <a:solidFill>
                <a:schemeClr val="bg1"/>
              </a:solidFill>
              <a:ln w="9525">
                <a:noFill/>
                <a:miter lim="800000"/>
                <a:headEnd/>
                <a:tailEnd/>
              </a:ln>
            </p:spPr>
            <p:txBody>
              <a:bodyPr wrap="none">
                <a:spAutoFit/>
              </a:bodyPr>
              <a:lstStyle/>
              <a:p>
                <a:pPr eaLnBrk="1" hangingPunct="1"/>
                <a:r>
                  <a:rPr lang="en-US" altLang="zh-CN" sz="1400">
                    <a:solidFill>
                      <a:srgbClr val="FF0000"/>
                    </a:solidFill>
                  </a:rPr>
                  <a:t>POP: point-of-presence</a:t>
                </a:r>
              </a:p>
            </p:txBody>
          </p:sp>
          <p:sp>
            <p:nvSpPr>
              <p:cNvPr id="82" name="Line 148"/>
              <p:cNvSpPr>
                <a:spLocks noChangeShapeType="1"/>
              </p:cNvSpPr>
              <p:nvPr/>
            </p:nvSpPr>
            <p:spPr bwMode="auto">
              <a:xfrm>
                <a:off x="3192" y="1948"/>
                <a:ext cx="0" cy="86"/>
              </a:xfrm>
              <a:prstGeom prst="line">
                <a:avLst/>
              </a:prstGeom>
              <a:noFill/>
              <a:ln w="9525">
                <a:solidFill>
                  <a:srgbClr val="000000"/>
                </a:solidFill>
                <a:round/>
                <a:headEnd/>
                <a:tailEnd/>
              </a:ln>
            </p:spPr>
            <p:txBody>
              <a:bodyPr/>
              <a:lstStyle/>
              <a:p>
                <a:endParaRPr lang="zh-CN" altLang="en-US"/>
              </a:p>
            </p:txBody>
          </p:sp>
          <p:sp>
            <p:nvSpPr>
              <p:cNvPr id="83" name="Line 184"/>
              <p:cNvSpPr>
                <a:spLocks noChangeShapeType="1"/>
              </p:cNvSpPr>
              <p:nvPr/>
            </p:nvSpPr>
            <p:spPr bwMode="auto">
              <a:xfrm>
                <a:off x="3298" y="2402"/>
                <a:ext cx="0" cy="92"/>
              </a:xfrm>
              <a:prstGeom prst="line">
                <a:avLst/>
              </a:prstGeom>
              <a:noFill/>
              <a:ln w="9525">
                <a:solidFill>
                  <a:srgbClr val="000000"/>
                </a:solidFill>
                <a:round/>
                <a:headEnd/>
                <a:tailEnd/>
              </a:ln>
            </p:spPr>
            <p:txBody>
              <a:bodyPr/>
              <a:lstStyle/>
              <a:p>
                <a:endParaRPr lang="zh-CN" altLang="en-US"/>
              </a:p>
            </p:txBody>
          </p:sp>
          <p:sp>
            <p:nvSpPr>
              <p:cNvPr id="84" name="Freeform 186"/>
              <p:cNvSpPr>
                <a:spLocks/>
              </p:cNvSpPr>
              <p:nvPr/>
            </p:nvSpPr>
            <p:spPr bwMode="auto">
              <a:xfrm>
                <a:off x="864" y="1087"/>
                <a:ext cx="475" cy="1879"/>
              </a:xfrm>
              <a:custGeom>
                <a:avLst/>
                <a:gdLst>
                  <a:gd name="T0" fmla="*/ 0 w 475"/>
                  <a:gd name="T1" fmla="*/ 1224 h 1879"/>
                  <a:gd name="T2" fmla="*/ 475 w 475"/>
                  <a:gd name="T3" fmla="*/ 0 h 1879"/>
                  <a:gd name="T4" fmla="*/ 468 w 475"/>
                  <a:gd name="T5" fmla="*/ 1879 h 1879"/>
                  <a:gd name="T6" fmla="*/ 0 w 475"/>
                  <a:gd name="T7" fmla="*/ 1224 h 1879"/>
                  <a:gd name="T8" fmla="*/ 0 60000 65536"/>
                  <a:gd name="T9" fmla="*/ 0 60000 65536"/>
                  <a:gd name="T10" fmla="*/ 0 60000 65536"/>
                  <a:gd name="T11" fmla="*/ 0 60000 65536"/>
                  <a:gd name="T12" fmla="*/ 0 w 475"/>
                  <a:gd name="T13" fmla="*/ 0 h 1879"/>
                  <a:gd name="T14" fmla="*/ 475 w 475"/>
                  <a:gd name="T15" fmla="*/ 1879 h 1879"/>
                </a:gdLst>
                <a:ahLst/>
                <a:cxnLst>
                  <a:cxn ang="T8">
                    <a:pos x="T0" y="T1"/>
                  </a:cxn>
                  <a:cxn ang="T9">
                    <a:pos x="T2" y="T3"/>
                  </a:cxn>
                  <a:cxn ang="T10">
                    <a:pos x="T4" y="T5"/>
                  </a:cxn>
                  <a:cxn ang="T11">
                    <a:pos x="T6" y="T7"/>
                  </a:cxn>
                </a:cxnLst>
                <a:rect l="T12" t="T13" r="T14" b="T15"/>
                <a:pathLst>
                  <a:path w="475" h="1879">
                    <a:moveTo>
                      <a:pt x="0" y="1224"/>
                    </a:moveTo>
                    <a:lnTo>
                      <a:pt x="475" y="0"/>
                    </a:lnTo>
                    <a:lnTo>
                      <a:pt x="468" y="1879"/>
                    </a:lnTo>
                    <a:lnTo>
                      <a:pt x="0" y="1224"/>
                    </a:lnTo>
                    <a:close/>
                  </a:path>
                </a:pathLst>
              </a:custGeom>
              <a:gradFill rotWithShape="1">
                <a:gsLst>
                  <a:gs pos="0">
                    <a:srgbClr val="CC0000"/>
                  </a:gs>
                  <a:gs pos="100000">
                    <a:schemeClr val="bg1"/>
                  </a:gs>
                </a:gsLst>
                <a:lin ang="0" scaled="1"/>
              </a:gradFill>
              <a:ln w="9525">
                <a:noFill/>
                <a:round/>
                <a:headEnd/>
                <a:tailEnd/>
              </a:ln>
            </p:spPr>
            <p:txBody>
              <a:bodyPr/>
              <a:lstStyle/>
              <a:p>
                <a:endParaRPr lang="zh-CN" altLang="en-US"/>
              </a:p>
            </p:txBody>
          </p:sp>
        </p:grpSp>
        <p:grpSp>
          <p:nvGrpSpPr>
            <p:cNvPr id="8" name="Group 347"/>
            <p:cNvGrpSpPr>
              <a:grpSpLocks/>
            </p:cNvGrpSpPr>
            <p:nvPr/>
          </p:nvGrpSpPr>
          <p:grpSpPr bwMode="auto">
            <a:xfrm>
              <a:off x="3570624" y="3685767"/>
              <a:ext cx="544387" cy="333770"/>
              <a:chOff x="1871277" y="1576300"/>
              <a:chExt cx="1128371" cy="437860"/>
            </a:xfrm>
          </p:grpSpPr>
          <p:sp>
            <p:nvSpPr>
              <p:cNvPr id="49" name="Oval 87"/>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50" name="Rectangle 88"/>
              <p:cNvSpPr/>
              <p:nvPr/>
            </p:nvSpPr>
            <p:spPr bwMode="auto">
              <a:xfrm>
                <a:off x="1870583" y="1739279"/>
                <a:ext cx="1128630" cy="11662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51" name="Oval 8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52" name="Freeform 90"/>
              <p:cNvSpPr/>
              <p:nvPr/>
            </p:nvSpPr>
            <p:spPr bwMode="auto">
              <a:xfrm>
                <a:off x="2160144" y="1674720"/>
                <a:ext cx="546218" cy="16035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3" name="Freeform 9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54" name="Freeform 9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55" name="Freeform 9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56" name="Straight Connector 94"/>
              <p:cNvCxnSpPr>
                <a:cxnSpLocks noChangeShapeType="1"/>
                <a:endCxn id="51"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57" name="Straight Connector 9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9" name="Group 347"/>
            <p:cNvGrpSpPr>
              <a:grpSpLocks/>
            </p:cNvGrpSpPr>
            <p:nvPr/>
          </p:nvGrpSpPr>
          <p:grpSpPr bwMode="auto">
            <a:xfrm>
              <a:off x="2915191" y="3680361"/>
              <a:ext cx="544387" cy="333770"/>
              <a:chOff x="1871277" y="1576300"/>
              <a:chExt cx="1128371" cy="437860"/>
            </a:xfrm>
          </p:grpSpPr>
          <p:sp>
            <p:nvSpPr>
              <p:cNvPr id="40" name="Oval 97"/>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41" name="Rectangle 98"/>
              <p:cNvSpPr/>
              <p:nvPr/>
            </p:nvSpPr>
            <p:spPr bwMode="auto">
              <a:xfrm>
                <a:off x="1870156" y="1740124"/>
                <a:ext cx="1128632" cy="11662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42" name="Oval 9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43" name="Freeform 100"/>
              <p:cNvSpPr/>
              <p:nvPr/>
            </p:nvSpPr>
            <p:spPr bwMode="auto">
              <a:xfrm>
                <a:off x="2159717" y="1673481"/>
                <a:ext cx="546218" cy="16035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4" name="Freeform 10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45" name="Freeform 10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46" name="Freeform 10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47" name="Straight Connector 104"/>
              <p:cNvCxnSpPr>
                <a:cxnSpLocks noChangeShapeType="1"/>
                <a:endCxn id="42"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48" name="Straight Connector 10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10" name="Group 347"/>
            <p:cNvGrpSpPr>
              <a:grpSpLocks/>
            </p:cNvGrpSpPr>
            <p:nvPr/>
          </p:nvGrpSpPr>
          <p:grpSpPr bwMode="auto">
            <a:xfrm>
              <a:off x="2256002" y="3682470"/>
              <a:ext cx="544387" cy="333770"/>
              <a:chOff x="1871277" y="1576300"/>
              <a:chExt cx="1128371" cy="437860"/>
            </a:xfrm>
          </p:grpSpPr>
          <p:sp>
            <p:nvSpPr>
              <p:cNvPr id="31" name="Oval 107"/>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32" name="Rectangle 108"/>
              <p:cNvSpPr/>
              <p:nvPr/>
            </p:nvSpPr>
            <p:spPr bwMode="auto">
              <a:xfrm>
                <a:off x="1870937" y="1739439"/>
                <a:ext cx="1128630" cy="11662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33" name="Oval 10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34" name="Freeform 110"/>
              <p:cNvSpPr/>
              <p:nvPr/>
            </p:nvSpPr>
            <p:spPr bwMode="auto">
              <a:xfrm>
                <a:off x="2160498" y="1674880"/>
                <a:ext cx="546218" cy="16035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5" name="Freeform 11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36" name="Freeform 11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37" name="Freeform 11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38" name="Straight Connector 114"/>
              <p:cNvCxnSpPr>
                <a:cxnSpLocks noChangeShapeType="1"/>
                <a:endCxn id="33"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39" name="Straight Connector 11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11" name="Group 347"/>
            <p:cNvGrpSpPr>
              <a:grpSpLocks/>
            </p:cNvGrpSpPr>
            <p:nvPr/>
          </p:nvGrpSpPr>
          <p:grpSpPr bwMode="auto">
            <a:xfrm>
              <a:off x="2630086" y="2989478"/>
              <a:ext cx="544387" cy="333770"/>
              <a:chOff x="1871277" y="1576300"/>
              <a:chExt cx="1128371" cy="437860"/>
            </a:xfrm>
          </p:grpSpPr>
          <p:sp>
            <p:nvSpPr>
              <p:cNvPr id="22" name="Oval 117"/>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23" name="Rectangle 118"/>
              <p:cNvSpPr/>
              <p:nvPr/>
            </p:nvSpPr>
            <p:spPr bwMode="auto">
              <a:xfrm>
                <a:off x="1872110" y="1738461"/>
                <a:ext cx="1128630" cy="11662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24" name="Oval 11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25" name="Freeform 120"/>
              <p:cNvSpPr/>
              <p:nvPr/>
            </p:nvSpPr>
            <p:spPr bwMode="auto">
              <a:xfrm>
                <a:off x="2161672" y="1673900"/>
                <a:ext cx="546218" cy="160359"/>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26" name="Freeform 12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27" name="Freeform 12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28" name="Freeform 12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29" name="Straight Connector 124"/>
              <p:cNvCxnSpPr>
                <a:cxnSpLocks noChangeShapeType="1"/>
                <a:endCxn id="24"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30" name="Straight Connector 12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12" name="Group 347"/>
            <p:cNvGrpSpPr>
              <a:grpSpLocks/>
            </p:cNvGrpSpPr>
            <p:nvPr/>
          </p:nvGrpSpPr>
          <p:grpSpPr bwMode="auto">
            <a:xfrm>
              <a:off x="3244642" y="2991587"/>
              <a:ext cx="544387" cy="333770"/>
              <a:chOff x="1871277" y="1576300"/>
              <a:chExt cx="1128371" cy="437860"/>
            </a:xfrm>
          </p:grpSpPr>
          <p:sp>
            <p:nvSpPr>
              <p:cNvPr id="13" name="Oval 127"/>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4" name="Rectangle 128"/>
              <p:cNvSpPr/>
              <p:nvPr/>
            </p:nvSpPr>
            <p:spPr bwMode="auto">
              <a:xfrm>
                <a:off x="1871708" y="1739859"/>
                <a:ext cx="1128632" cy="11662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15" name="Oval 12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6" name="Freeform 130"/>
              <p:cNvSpPr/>
              <p:nvPr/>
            </p:nvSpPr>
            <p:spPr bwMode="auto">
              <a:xfrm>
                <a:off x="2161269" y="1673216"/>
                <a:ext cx="546218" cy="16035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7" name="Freeform 13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18" name="Freeform 13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19" name="Freeform 13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20" name="Straight Connector 134"/>
              <p:cNvCxnSpPr>
                <a:cxnSpLocks noChangeShapeType="1"/>
                <a:endCxn id="15"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21" name="Straight Connector 13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目录</a:t>
            </a:r>
          </a:p>
        </p:txBody>
      </p:sp>
      <p:sp>
        <p:nvSpPr>
          <p:cNvPr id="3" name="内容占位符 2"/>
          <p:cNvSpPr>
            <a:spLocks noGrp="1"/>
          </p:cNvSpPr>
          <p:nvPr>
            <p:ph idx="1"/>
          </p:nvPr>
        </p:nvSpPr>
        <p:spPr/>
        <p:txBody>
          <a:bodyPr/>
          <a:lstStyle/>
          <a:p>
            <a:r>
              <a:rPr lang="en-US" altLang="zh-CN" sz="2800" dirty="0"/>
              <a:t>1.1 </a:t>
            </a:r>
            <a:r>
              <a:rPr lang="zh-CN" altLang="en-US" sz="2800" dirty="0"/>
              <a:t>什么是因特网</a:t>
            </a:r>
            <a:endParaRPr lang="en-US" altLang="zh-CN" sz="2800" dirty="0"/>
          </a:p>
          <a:p>
            <a:r>
              <a:rPr lang="en-US" altLang="zh-CN" sz="2800" dirty="0"/>
              <a:t>1.2 </a:t>
            </a:r>
            <a:r>
              <a:rPr lang="zh-CN" altLang="en-US" sz="2800" dirty="0"/>
              <a:t>网络边缘</a:t>
            </a:r>
            <a:endParaRPr lang="en-US" altLang="zh-CN" sz="2800" dirty="0"/>
          </a:p>
          <a:p>
            <a:pPr lvl="1"/>
            <a:r>
              <a:rPr lang="zh-CN" altLang="en-US" sz="2400" dirty="0"/>
              <a:t>终端系统、接入网络、网络链路</a:t>
            </a:r>
            <a:endParaRPr lang="en-US" altLang="zh-CN" sz="2400" dirty="0"/>
          </a:p>
          <a:p>
            <a:r>
              <a:rPr lang="en-US" altLang="zh-CN" sz="2800" dirty="0"/>
              <a:t>1.3 </a:t>
            </a:r>
            <a:r>
              <a:rPr lang="zh-CN" altLang="en-US" sz="2800" dirty="0"/>
              <a:t>网络核心</a:t>
            </a:r>
            <a:endParaRPr lang="en-US" altLang="zh-CN" sz="2800" dirty="0"/>
          </a:p>
          <a:p>
            <a:pPr lvl="1"/>
            <a:r>
              <a:rPr lang="zh-CN" altLang="en-US" sz="2400" dirty="0"/>
              <a:t>分组交换、电路交换、网络结构</a:t>
            </a:r>
            <a:endParaRPr lang="en-US" altLang="zh-CN" sz="2400" dirty="0"/>
          </a:p>
          <a:p>
            <a:r>
              <a:rPr lang="en-US" altLang="zh-CN" sz="2800" dirty="0">
                <a:solidFill>
                  <a:srgbClr val="C00000"/>
                </a:solidFill>
              </a:rPr>
              <a:t>1.4 </a:t>
            </a:r>
            <a:r>
              <a:rPr lang="zh-CN" altLang="en-US" sz="2800" dirty="0">
                <a:solidFill>
                  <a:srgbClr val="C00000"/>
                </a:solidFill>
              </a:rPr>
              <a:t>分组交换网中的时延、丢包和吞吐率</a:t>
            </a:r>
            <a:endParaRPr lang="en-US" altLang="zh-CN" sz="2800" dirty="0">
              <a:solidFill>
                <a:srgbClr val="C00000"/>
              </a:solidFill>
            </a:endParaRPr>
          </a:p>
          <a:p>
            <a:r>
              <a:rPr lang="en-US" altLang="zh-CN" sz="2800" dirty="0"/>
              <a:t>1.5 </a:t>
            </a:r>
            <a:r>
              <a:rPr lang="zh-CN" altLang="en-US" sz="2800" dirty="0"/>
              <a:t>协议层次和服务模型</a:t>
            </a:r>
            <a:endParaRPr lang="en-US" altLang="zh-CN" sz="2800" dirty="0"/>
          </a:p>
          <a:p>
            <a:r>
              <a:rPr lang="en-US" altLang="zh-CN" sz="2800" dirty="0"/>
              <a:t>1.6 </a:t>
            </a:r>
            <a:r>
              <a:rPr lang="zh-CN" altLang="en-US" sz="2800" dirty="0"/>
              <a:t>网络攻击和安全</a:t>
            </a:r>
            <a:endParaRPr lang="en-US" altLang="zh-CN" sz="2800" dirty="0"/>
          </a:p>
          <a:p>
            <a:r>
              <a:rPr lang="en-US" altLang="zh-CN" sz="2800" dirty="0"/>
              <a:t>1.7 </a:t>
            </a:r>
            <a:r>
              <a:rPr lang="zh-CN" altLang="en-US" sz="2800" dirty="0"/>
              <a:t>发展历史</a:t>
            </a:r>
          </a:p>
        </p:txBody>
      </p:sp>
      <p:sp>
        <p:nvSpPr>
          <p:cNvPr id="4" name="灯片编号占位符 3"/>
          <p:cNvSpPr>
            <a:spLocks noGrp="1"/>
          </p:cNvSpPr>
          <p:nvPr>
            <p:ph type="sldNum" sz="quarter" idx="12"/>
          </p:nvPr>
        </p:nvSpPr>
        <p:spPr/>
        <p:txBody>
          <a:bodyPr/>
          <a:lstStyle/>
          <a:p>
            <a:fld id="{E3FA5FAF-8A25-4B6E-94B7-5CA30A873E9A}" type="slidenum">
              <a:rPr lang="zh-CN" altLang="en-US" smtClean="0"/>
              <a:pPr/>
              <a:t>46</a:t>
            </a:fld>
            <a:endParaRPr lang="zh-CN" altLang="en-US"/>
          </a:p>
        </p:txBody>
      </p:sp>
    </p:spTree>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为何发生丢包和时延？</a:t>
            </a:r>
          </a:p>
        </p:txBody>
      </p:sp>
      <p:sp>
        <p:nvSpPr>
          <p:cNvPr id="4" name="灯片编号占位符 3"/>
          <p:cNvSpPr>
            <a:spLocks noGrp="1"/>
          </p:cNvSpPr>
          <p:nvPr>
            <p:ph type="sldNum" sz="quarter" idx="12"/>
          </p:nvPr>
        </p:nvSpPr>
        <p:spPr/>
        <p:txBody>
          <a:bodyPr/>
          <a:lstStyle/>
          <a:p>
            <a:fld id="{E3FA5FAF-8A25-4B6E-94B7-5CA30A873E9A}" type="slidenum">
              <a:rPr lang="zh-CN" altLang="en-US" smtClean="0"/>
              <a:pPr/>
              <a:t>47</a:t>
            </a:fld>
            <a:endParaRPr lang="zh-CN" altLang="en-US"/>
          </a:p>
        </p:txBody>
      </p:sp>
      <p:sp>
        <p:nvSpPr>
          <p:cNvPr id="5" name="Line 24"/>
          <p:cNvSpPr>
            <a:spLocks noChangeShapeType="1"/>
          </p:cNvSpPr>
          <p:nvPr/>
        </p:nvSpPr>
        <p:spPr bwMode="auto">
          <a:xfrm>
            <a:off x="1643063" y="4486994"/>
            <a:ext cx="741362" cy="355600"/>
          </a:xfrm>
          <a:prstGeom prst="line">
            <a:avLst/>
          </a:prstGeom>
          <a:noFill/>
          <a:ln w="19050">
            <a:solidFill>
              <a:schemeClr val="tx1"/>
            </a:solidFill>
            <a:round/>
            <a:headEnd/>
            <a:tailEnd/>
          </a:ln>
        </p:spPr>
        <p:txBody>
          <a:bodyPr wrap="none" anchor="ctr"/>
          <a:lstStyle/>
          <a:p>
            <a:endParaRPr lang="zh-CN" altLang="en-US"/>
          </a:p>
        </p:txBody>
      </p:sp>
      <p:grpSp>
        <p:nvGrpSpPr>
          <p:cNvPr id="6" name="Group 347"/>
          <p:cNvGrpSpPr>
            <a:grpSpLocks/>
          </p:cNvGrpSpPr>
          <p:nvPr/>
        </p:nvGrpSpPr>
        <p:grpSpPr bwMode="auto">
          <a:xfrm>
            <a:off x="2359025" y="4534619"/>
            <a:ext cx="1162050" cy="715962"/>
            <a:chOff x="1871277" y="1576300"/>
            <a:chExt cx="1128371" cy="437861"/>
          </a:xfrm>
        </p:grpSpPr>
        <p:sp>
          <p:nvSpPr>
            <p:cNvPr id="7" name="Oval 105"/>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8" name="Rectangle 106"/>
            <p:cNvSpPr/>
            <p:nvPr/>
          </p:nvSpPr>
          <p:spPr bwMode="auto">
            <a:xfrm>
              <a:off x="1871277" y="1739406"/>
              <a:ext cx="1128371" cy="11650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9" name="Oval 107"/>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0" name="Freeform 108"/>
            <p:cNvSpPr/>
            <p:nvPr/>
          </p:nvSpPr>
          <p:spPr bwMode="auto">
            <a:xfrm>
              <a:off x="2159536" y="1673387"/>
              <a:ext cx="548771" cy="16116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1" name="Freeform 109"/>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12" name="Freeform 110"/>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13" name="Freeform 111"/>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14" name="Straight Connector 112"/>
            <p:cNvCxnSpPr>
              <a:cxnSpLocks noChangeShapeType="1"/>
              <a:endCxn id="9"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15" name="Straight Connector 113"/>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sp>
        <p:nvSpPr>
          <p:cNvPr id="16" name="Line 26"/>
          <p:cNvSpPr>
            <a:spLocks noChangeShapeType="1"/>
          </p:cNvSpPr>
          <p:nvPr/>
        </p:nvSpPr>
        <p:spPr bwMode="auto">
          <a:xfrm>
            <a:off x="3567113" y="4906094"/>
            <a:ext cx="1933575" cy="9525"/>
          </a:xfrm>
          <a:prstGeom prst="line">
            <a:avLst/>
          </a:prstGeom>
          <a:noFill/>
          <a:ln w="19050">
            <a:solidFill>
              <a:schemeClr val="tx1"/>
            </a:solidFill>
            <a:round/>
            <a:headEnd/>
            <a:tailEnd/>
          </a:ln>
        </p:spPr>
        <p:txBody>
          <a:bodyPr wrap="none" anchor="ctr"/>
          <a:lstStyle/>
          <a:p>
            <a:endParaRPr lang="zh-CN" altLang="en-US"/>
          </a:p>
        </p:txBody>
      </p:sp>
      <p:sp>
        <p:nvSpPr>
          <p:cNvPr id="17" name="Rectangle 30"/>
          <p:cNvSpPr>
            <a:spLocks noChangeArrowheads="1"/>
          </p:cNvSpPr>
          <p:nvPr/>
        </p:nvSpPr>
        <p:spPr bwMode="auto">
          <a:xfrm>
            <a:off x="3233738" y="4777506"/>
            <a:ext cx="147637" cy="200025"/>
          </a:xfrm>
          <a:prstGeom prst="rect">
            <a:avLst/>
          </a:prstGeom>
          <a:solidFill>
            <a:schemeClr val="accent1"/>
          </a:solidFill>
          <a:ln w="9525">
            <a:solidFill>
              <a:schemeClr val="tx1"/>
            </a:solidFill>
            <a:miter lim="800000"/>
            <a:headEnd/>
            <a:tailEnd/>
          </a:ln>
        </p:spPr>
        <p:txBody>
          <a:bodyPr wrap="none" anchor="ctr"/>
          <a:lstStyle/>
          <a:p>
            <a:endParaRPr lang="zh-CN" altLang="zh-CN">
              <a:solidFill>
                <a:srgbClr val="000000"/>
              </a:solidFill>
            </a:endParaRPr>
          </a:p>
        </p:txBody>
      </p:sp>
      <p:sp>
        <p:nvSpPr>
          <p:cNvPr id="18" name="Rectangle 31"/>
          <p:cNvSpPr>
            <a:spLocks noChangeArrowheads="1"/>
          </p:cNvSpPr>
          <p:nvPr/>
        </p:nvSpPr>
        <p:spPr bwMode="auto">
          <a:xfrm>
            <a:off x="3389313" y="4777506"/>
            <a:ext cx="147637" cy="200025"/>
          </a:xfrm>
          <a:prstGeom prst="rect">
            <a:avLst/>
          </a:prstGeom>
          <a:solidFill>
            <a:srgbClr val="FFFF00"/>
          </a:solidFill>
          <a:ln w="9525">
            <a:solidFill>
              <a:schemeClr val="tx1"/>
            </a:solidFill>
            <a:miter lim="800000"/>
            <a:headEnd/>
            <a:tailEnd/>
          </a:ln>
        </p:spPr>
        <p:txBody>
          <a:bodyPr wrap="none" anchor="ctr"/>
          <a:lstStyle/>
          <a:p>
            <a:endParaRPr lang="zh-CN" altLang="zh-CN">
              <a:solidFill>
                <a:srgbClr val="000000"/>
              </a:solidFill>
            </a:endParaRPr>
          </a:p>
        </p:txBody>
      </p:sp>
      <p:sp>
        <p:nvSpPr>
          <p:cNvPr id="19" name="Rectangle 38"/>
          <p:cNvSpPr>
            <a:spLocks noChangeArrowheads="1"/>
          </p:cNvSpPr>
          <p:nvPr/>
        </p:nvSpPr>
        <p:spPr bwMode="auto">
          <a:xfrm>
            <a:off x="3524250" y="4715594"/>
            <a:ext cx="147638" cy="200025"/>
          </a:xfrm>
          <a:prstGeom prst="rect">
            <a:avLst/>
          </a:prstGeom>
          <a:solidFill>
            <a:schemeClr val="accent1"/>
          </a:solidFill>
          <a:ln w="9525">
            <a:solidFill>
              <a:schemeClr val="tx1"/>
            </a:solidFill>
            <a:miter lim="800000"/>
            <a:headEnd/>
            <a:tailEnd/>
          </a:ln>
        </p:spPr>
        <p:txBody>
          <a:bodyPr wrap="none" anchor="ctr"/>
          <a:lstStyle/>
          <a:p>
            <a:endParaRPr lang="zh-CN" altLang="zh-CN">
              <a:solidFill>
                <a:srgbClr val="000000"/>
              </a:solidFill>
            </a:endParaRPr>
          </a:p>
        </p:txBody>
      </p:sp>
      <p:sp>
        <p:nvSpPr>
          <p:cNvPr id="20" name="Line 25"/>
          <p:cNvSpPr>
            <a:spLocks noChangeShapeType="1"/>
          </p:cNvSpPr>
          <p:nvPr/>
        </p:nvSpPr>
        <p:spPr bwMode="auto">
          <a:xfrm flipV="1">
            <a:off x="1641475" y="5026744"/>
            <a:ext cx="735013" cy="550862"/>
          </a:xfrm>
          <a:prstGeom prst="line">
            <a:avLst/>
          </a:prstGeom>
          <a:noFill/>
          <a:ln w="19050">
            <a:solidFill>
              <a:schemeClr val="tx1"/>
            </a:solidFill>
            <a:round/>
            <a:headEnd/>
            <a:tailEnd/>
          </a:ln>
        </p:spPr>
        <p:txBody>
          <a:bodyPr wrap="none" anchor="ctr"/>
          <a:lstStyle/>
          <a:p>
            <a:endParaRPr lang="zh-CN" altLang="en-US"/>
          </a:p>
        </p:txBody>
      </p:sp>
      <p:sp>
        <p:nvSpPr>
          <p:cNvPr id="21" name="Rectangle 32"/>
          <p:cNvSpPr>
            <a:spLocks noChangeArrowheads="1"/>
          </p:cNvSpPr>
          <p:nvPr/>
        </p:nvSpPr>
        <p:spPr bwMode="auto">
          <a:xfrm>
            <a:off x="2181225" y="4677494"/>
            <a:ext cx="147638" cy="200025"/>
          </a:xfrm>
          <a:prstGeom prst="rect">
            <a:avLst/>
          </a:prstGeom>
          <a:solidFill>
            <a:schemeClr val="accent1"/>
          </a:solidFill>
          <a:ln w="9525">
            <a:solidFill>
              <a:schemeClr val="tx1"/>
            </a:solidFill>
            <a:miter lim="800000"/>
            <a:headEnd/>
            <a:tailEnd/>
          </a:ln>
        </p:spPr>
        <p:txBody>
          <a:bodyPr wrap="none" anchor="ctr"/>
          <a:lstStyle/>
          <a:p>
            <a:endParaRPr lang="zh-CN" altLang="zh-CN">
              <a:solidFill>
                <a:srgbClr val="000000"/>
              </a:solidFill>
            </a:endParaRPr>
          </a:p>
        </p:txBody>
      </p:sp>
      <p:sp>
        <p:nvSpPr>
          <p:cNvPr id="22" name="Line 33"/>
          <p:cNvSpPr>
            <a:spLocks noChangeShapeType="1"/>
          </p:cNvSpPr>
          <p:nvPr/>
        </p:nvSpPr>
        <p:spPr bwMode="auto">
          <a:xfrm>
            <a:off x="2132013" y="4613994"/>
            <a:ext cx="211137" cy="0"/>
          </a:xfrm>
          <a:prstGeom prst="line">
            <a:avLst/>
          </a:prstGeom>
          <a:noFill/>
          <a:ln w="9525">
            <a:solidFill>
              <a:schemeClr val="tx1"/>
            </a:solidFill>
            <a:round/>
            <a:headEnd/>
            <a:tailEnd type="triangle" w="med" len="med"/>
          </a:ln>
        </p:spPr>
        <p:txBody>
          <a:bodyPr wrap="none" anchor="ctr"/>
          <a:lstStyle/>
          <a:p>
            <a:endParaRPr lang="zh-CN" altLang="en-US"/>
          </a:p>
        </p:txBody>
      </p:sp>
      <p:sp>
        <p:nvSpPr>
          <p:cNvPr id="23" name="Text Box 36"/>
          <p:cNvSpPr txBox="1">
            <a:spLocks noChangeArrowheads="1"/>
          </p:cNvSpPr>
          <p:nvPr/>
        </p:nvSpPr>
        <p:spPr bwMode="auto">
          <a:xfrm>
            <a:off x="765175" y="4171081"/>
            <a:ext cx="403225" cy="461963"/>
          </a:xfrm>
          <a:prstGeom prst="rect">
            <a:avLst/>
          </a:prstGeom>
          <a:noFill/>
          <a:ln w="9525">
            <a:noFill/>
            <a:miter lim="800000"/>
            <a:headEnd/>
            <a:tailEnd/>
          </a:ln>
        </p:spPr>
        <p:txBody>
          <a:bodyPr wrap="none">
            <a:spAutoFit/>
          </a:bodyPr>
          <a:lstStyle/>
          <a:p>
            <a:r>
              <a:rPr lang="en-US" altLang="zh-CN">
                <a:solidFill>
                  <a:srgbClr val="000000"/>
                </a:solidFill>
              </a:rPr>
              <a:t>A</a:t>
            </a:r>
          </a:p>
        </p:txBody>
      </p:sp>
      <p:sp>
        <p:nvSpPr>
          <p:cNvPr id="24" name="Text Box 37"/>
          <p:cNvSpPr txBox="1">
            <a:spLocks noChangeArrowheads="1"/>
          </p:cNvSpPr>
          <p:nvPr/>
        </p:nvSpPr>
        <p:spPr bwMode="auto">
          <a:xfrm>
            <a:off x="941388" y="5123581"/>
            <a:ext cx="387350" cy="457200"/>
          </a:xfrm>
          <a:prstGeom prst="rect">
            <a:avLst/>
          </a:prstGeom>
          <a:noFill/>
          <a:ln w="9525">
            <a:noFill/>
            <a:miter lim="800000"/>
            <a:headEnd/>
            <a:tailEnd/>
          </a:ln>
        </p:spPr>
        <p:txBody>
          <a:bodyPr wrap="none">
            <a:spAutoFit/>
          </a:bodyPr>
          <a:lstStyle/>
          <a:p>
            <a:r>
              <a:rPr lang="en-US" altLang="zh-CN"/>
              <a:t>B</a:t>
            </a:r>
          </a:p>
        </p:txBody>
      </p:sp>
      <p:grpSp>
        <p:nvGrpSpPr>
          <p:cNvPr id="25" name="Group 66"/>
          <p:cNvGrpSpPr>
            <a:grpSpLocks/>
          </p:cNvGrpSpPr>
          <p:nvPr/>
        </p:nvGrpSpPr>
        <p:grpSpPr bwMode="auto">
          <a:xfrm>
            <a:off x="915988" y="4171081"/>
            <a:ext cx="779462" cy="679450"/>
            <a:chOff x="-44" y="1473"/>
            <a:chExt cx="981" cy="1105"/>
          </a:xfrm>
        </p:grpSpPr>
        <p:pic>
          <p:nvPicPr>
            <p:cNvPr id="26" name="Picture 67" descr="desktop_computer_stylized_medium"/>
            <p:cNvPicPr>
              <a:picLocks noChangeAspect="1" noChangeArrowheads="1"/>
            </p:cNvPicPr>
            <p:nvPr/>
          </p:nvPicPr>
          <p:blipFill>
            <a:blip r:embed="rId2" cstate="print"/>
            <a:srcRect/>
            <a:stretch>
              <a:fillRect/>
            </a:stretch>
          </p:blipFill>
          <p:spPr bwMode="auto">
            <a:xfrm flipH="1">
              <a:off x="-44" y="1473"/>
              <a:ext cx="981" cy="1105"/>
            </a:xfrm>
            <a:prstGeom prst="rect">
              <a:avLst/>
            </a:prstGeom>
            <a:noFill/>
            <a:ln w="9525">
              <a:noFill/>
              <a:miter lim="800000"/>
              <a:headEnd/>
              <a:tailEnd/>
            </a:ln>
          </p:spPr>
        </p:pic>
        <p:sp>
          <p:nvSpPr>
            <p:cNvPr id="27" name="Freeform 68"/>
            <p:cNvSpPr>
              <a:spLocks/>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cap="flat" cmpd="sng">
              <a:noFill/>
              <a:prstDash val="solid"/>
              <a:round/>
              <a:headEnd/>
              <a:tailEnd/>
            </a:ln>
          </p:spPr>
          <p:txBody>
            <a:bodyPr wrap="none"/>
            <a:lstStyle/>
            <a:p>
              <a:endParaRPr lang="zh-CN" altLang="en-US"/>
            </a:p>
          </p:txBody>
        </p:sp>
      </p:grpSp>
      <p:grpSp>
        <p:nvGrpSpPr>
          <p:cNvPr id="28" name="Group 69"/>
          <p:cNvGrpSpPr>
            <a:grpSpLocks/>
          </p:cNvGrpSpPr>
          <p:nvPr/>
        </p:nvGrpSpPr>
        <p:grpSpPr bwMode="auto">
          <a:xfrm>
            <a:off x="966788" y="5177556"/>
            <a:ext cx="779462" cy="679450"/>
            <a:chOff x="-44" y="1473"/>
            <a:chExt cx="981" cy="1105"/>
          </a:xfrm>
        </p:grpSpPr>
        <p:pic>
          <p:nvPicPr>
            <p:cNvPr id="29" name="Picture 70" descr="desktop_computer_stylized_medium"/>
            <p:cNvPicPr>
              <a:picLocks noChangeAspect="1" noChangeArrowheads="1"/>
            </p:cNvPicPr>
            <p:nvPr/>
          </p:nvPicPr>
          <p:blipFill>
            <a:blip r:embed="rId2" cstate="print"/>
            <a:srcRect/>
            <a:stretch>
              <a:fillRect/>
            </a:stretch>
          </p:blipFill>
          <p:spPr bwMode="auto">
            <a:xfrm flipH="1">
              <a:off x="-44" y="1473"/>
              <a:ext cx="981" cy="1105"/>
            </a:xfrm>
            <a:prstGeom prst="rect">
              <a:avLst/>
            </a:prstGeom>
            <a:noFill/>
            <a:ln w="9525">
              <a:noFill/>
              <a:miter lim="800000"/>
              <a:headEnd/>
              <a:tailEnd/>
            </a:ln>
          </p:spPr>
        </p:pic>
        <p:sp>
          <p:nvSpPr>
            <p:cNvPr id="30" name="Freeform 71"/>
            <p:cNvSpPr>
              <a:spLocks/>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cap="flat" cmpd="sng">
              <a:noFill/>
              <a:prstDash val="solid"/>
              <a:round/>
              <a:headEnd/>
              <a:tailEnd/>
            </a:ln>
          </p:spPr>
          <p:txBody>
            <a:bodyPr wrap="none"/>
            <a:lstStyle/>
            <a:p>
              <a:endParaRPr lang="zh-CN" altLang="en-US"/>
            </a:p>
          </p:txBody>
        </p:sp>
      </p:grpSp>
      <p:grpSp>
        <p:nvGrpSpPr>
          <p:cNvPr id="31" name="Group 347"/>
          <p:cNvGrpSpPr>
            <a:grpSpLocks/>
          </p:cNvGrpSpPr>
          <p:nvPr/>
        </p:nvGrpSpPr>
        <p:grpSpPr bwMode="auto">
          <a:xfrm>
            <a:off x="5497513" y="4579069"/>
            <a:ext cx="1162050" cy="715962"/>
            <a:chOff x="1871277" y="1576300"/>
            <a:chExt cx="1128371" cy="437861"/>
          </a:xfrm>
        </p:grpSpPr>
        <p:sp>
          <p:nvSpPr>
            <p:cNvPr id="32" name="Oval 92"/>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33" name="Rectangle 93"/>
            <p:cNvSpPr/>
            <p:nvPr/>
          </p:nvSpPr>
          <p:spPr bwMode="auto">
            <a:xfrm>
              <a:off x="1871277" y="1739406"/>
              <a:ext cx="1128371" cy="11650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34" name="Oval 94"/>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35" name="Freeform 95"/>
            <p:cNvSpPr/>
            <p:nvPr/>
          </p:nvSpPr>
          <p:spPr bwMode="auto">
            <a:xfrm>
              <a:off x="2159535" y="1673387"/>
              <a:ext cx="548771" cy="16116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6" name="Freeform 96"/>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37" name="Freeform 97"/>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38" name="Freeform 98"/>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39" name="Straight Connector 99"/>
            <p:cNvCxnSpPr>
              <a:cxnSpLocks noChangeShapeType="1"/>
              <a:endCxn id="34"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40" name="Straight Connector 100"/>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sp>
        <p:nvSpPr>
          <p:cNvPr id="41" name="Rectangle 31"/>
          <p:cNvSpPr>
            <a:spLocks noChangeArrowheads="1"/>
          </p:cNvSpPr>
          <p:nvPr/>
        </p:nvSpPr>
        <p:spPr bwMode="auto">
          <a:xfrm>
            <a:off x="1744663" y="5333131"/>
            <a:ext cx="139700" cy="185738"/>
          </a:xfrm>
          <a:prstGeom prst="rect">
            <a:avLst/>
          </a:prstGeom>
          <a:solidFill>
            <a:srgbClr val="FFFF00"/>
          </a:solidFill>
          <a:ln w="9525">
            <a:solidFill>
              <a:schemeClr val="tx1"/>
            </a:solidFill>
            <a:miter lim="800000"/>
            <a:headEnd/>
            <a:tailEnd/>
          </a:ln>
        </p:spPr>
        <p:txBody>
          <a:bodyPr wrap="none" anchor="ctr"/>
          <a:lstStyle/>
          <a:p>
            <a:endParaRPr lang="zh-CN" altLang="zh-CN">
              <a:solidFill>
                <a:srgbClr val="000000"/>
              </a:solidFill>
            </a:endParaRPr>
          </a:p>
        </p:txBody>
      </p:sp>
      <p:sp>
        <p:nvSpPr>
          <p:cNvPr id="42" name="Line 33"/>
          <p:cNvSpPr>
            <a:spLocks noChangeShapeType="1"/>
          </p:cNvSpPr>
          <p:nvPr/>
        </p:nvSpPr>
        <p:spPr bwMode="auto">
          <a:xfrm flipV="1">
            <a:off x="1919288" y="5302969"/>
            <a:ext cx="220662" cy="161925"/>
          </a:xfrm>
          <a:prstGeom prst="line">
            <a:avLst/>
          </a:prstGeom>
          <a:noFill/>
          <a:ln w="9525">
            <a:solidFill>
              <a:schemeClr val="tx1"/>
            </a:solidFill>
            <a:round/>
            <a:headEnd/>
            <a:tailEnd type="triangle" w="med" len="med"/>
          </a:ln>
        </p:spPr>
        <p:txBody>
          <a:bodyPr wrap="none" anchor="ctr"/>
          <a:lstStyle/>
          <a:p>
            <a:endParaRPr lang="zh-CN" altLang="en-US"/>
          </a:p>
        </p:txBody>
      </p:sp>
      <p:sp>
        <p:nvSpPr>
          <p:cNvPr id="43" name="Rectangle 89"/>
          <p:cNvSpPr>
            <a:spLocks noChangeArrowheads="1"/>
          </p:cNvSpPr>
          <p:nvPr/>
        </p:nvSpPr>
        <p:spPr bwMode="auto">
          <a:xfrm>
            <a:off x="3081338" y="4779094"/>
            <a:ext cx="147637" cy="200025"/>
          </a:xfrm>
          <a:prstGeom prst="rect">
            <a:avLst/>
          </a:prstGeom>
          <a:solidFill>
            <a:schemeClr val="bg1"/>
          </a:solidFill>
          <a:ln w="9525">
            <a:solidFill>
              <a:schemeClr val="tx1"/>
            </a:solidFill>
            <a:miter lim="800000"/>
            <a:headEnd/>
            <a:tailEnd/>
          </a:ln>
        </p:spPr>
        <p:txBody>
          <a:bodyPr wrap="none" anchor="ctr"/>
          <a:lstStyle/>
          <a:p>
            <a:pPr algn="ctr"/>
            <a:endParaRPr lang="zh-CN" altLang="zh-CN">
              <a:solidFill>
                <a:srgbClr val="000000"/>
              </a:solidFill>
            </a:endParaRPr>
          </a:p>
        </p:txBody>
      </p:sp>
      <p:sp>
        <p:nvSpPr>
          <p:cNvPr id="44" name="Rectangle 89"/>
          <p:cNvSpPr>
            <a:spLocks noChangeArrowheads="1"/>
          </p:cNvSpPr>
          <p:nvPr/>
        </p:nvSpPr>
        <p:spPr bwMode="auto">
          <a:xfrm>
            <a:off x="2932113" y="4777506"/>
            <a:ext cx="147637" cy="200025"/>
          </a:xfrm>
          <a:prstGeom prst="rect">
            <a:avLst/>
          </a:prstGeom>
          <a:solidFill>
            <a:schemeClr val="bg1"/>
          </a:solidFill>
          <a:ln w="9525">
            <a:solidFill>
              <a:schemeClr val="tx1"/>
            </a:solidFill>
            <a:miter lim="800000"/>
            <a:headEnd/>
            <a:tailEnd/>
          </a:ln>
        </p:spPr>
        <p:txBody>
          <a:bodyPr wrap="none" anchor="ctr"/>
          <a:lstStyle/>
          <a:p>
            <a:pPr algn="ctr"/>
            <a:endParaRPr lang="zh-CN" altLang="zh-CN">
              <a:solidFill>
                <a:srgbClr val="000000"/>
              </a:solidFill>
            </a:endParaRPr>
          </a:p>
        </p:txBody>
      </p:sp>
      <p:sp>
        <p:nvSpPr>
          <p:cNvPr id="45" name="Rectangle 89"/>
          <p:cNvSpPr>
            <a:spLocks noChangeArrowheads="1"/>
          </p:cNvSpPr>
          <p:nvPr/>
        </p:nvSpPr>
        <p:spPr bwMode="auto">
          <a:xfrm>
            <a:off x="2779713" y="4780681"/>
            <a:ext cx="147637" cy="200025"/>
          </a:xfrm>
          <a:prstGeom prst="rect">
            <a:avLst/>
          </a:prstGeom>
          <a:solidFill>
            <a:schemeClr val="bg1"/>
          </a:solidFill>
          <a:ln w="9525">
            <a:solidFill>
              <a:schemeClr val="tx1"/>
            </a:solidFill>
            <a:miter lim="800000"/>
            <a:headEnd/>
            <a:tailEnd/>
          </a:ln>
        </p:spPr>
        <p:txBody>
          <a:bodyPr wrap="none" anchor="ctr"/>
          <a:lstStyle/>
          <a:p>
            <a:pPr algn="ctr"/>
            <a:endParaRPr lang="zh-CN" altLang="zh-CN">
              <a:solidFill>
                <a:srgbClr val="000000"/>
              </a:solidFill>
            </a:endParaRPr>
          </a:p>
        </p:txBody>
      </p:sp>
      <p:sp>
        <p:nvSpPr>
          <p:cNvPr id="46" name="Rectangle 3"/>
          <p:cNvSpPr txBox="1">
            <a:spLocks noChangeArrowheads="1"/>
          </p:cNvSpPr>
          <p:nvPr/>
        </p:nvSpPr>
        <p:spPr bwMode="auto">
          <a:xfrm>
            <a:off x="579438" y="1621556"/>
            <a:ext cx="8564562" cy="21145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1" fontAlgn="base" latinLnBrk="0" hangingPunct="1">
              <a:lnSpc>
                <a:spcPct val="100000"/>
              </a:lnSpc>
              <a:spcBef>
                <a:spcPct val="20000"/>
              </a:spcBef>
              <a:spcAft>
                <a:spcPct val="0"/>
              </a:spcAft>
              <a:buClr>
                <a:schemeClr val="folHlink"/>
              </a:buClr>
              <a:buSzPct val="60000"/>
              <a:buFont typeface="Wingdings" charset="0"/>
              <a:buNone/>
              <a:tabLst/>
              <a:defRPr/>
            </a:pPr>
            <a:r>
              <a:rPr kumimoji="0" lang="zh-CN" altLang="en-US" sz="2400" b="0" i="0" u="none" strike="noStrike" kern="0" cap="none" spc="0" normalizeH="0" baseline="0" noProof="0" dirty="0">
                <a:ln>
                  <a:noFill/>
                </a:ln>
                <a:solidFill>
                  <a:schemeClr val="tx1"/>
                </a:solidFill>
                <a:effectLst/>
                <a:uLnTx/>
                <a:uFillTx/>
                <a:latin typeface="+mn-lt"/>
                <a:ea typeface="+mn-ea"/>
                <a:cs typeface="+mn-cs"/>
              </a:rPr>
              <a:t>数据包在路由器缓存中</a:t>
            </a:r>
            <a:r>
              <a:rPr kumimoji="0" lang="zh-CN" altLang="en-US" sz="2400" b="0" i="0" u="none" strike="noStrike" kern="0" cap="none" spc="0" normalizeH="0" baseline="0" noProof="0" dirty="0">
                <a:ln>
                  <a:noFill/>
                </a:ln>
                <a:solidFill>
                  <a:srgbClr val="C00000"/>
                </a:solidFill>
                <a:effectLst/>
                <a:uLnTx/>
                <a:uFillTx/>
                <a:latin typeface="+mn-lt"/>
                <a:ea typeface="+mn-ea"/>
                <a:cs typeface="+mn-cs"/>
              </a:rPr>
              <a:t>排队</a:t>
            </a:r>
            <a:endParaRPr kumimoji="0" lang="en-US" sz="2400" b="0" i="0" u="none" strike="noStrike" kern="0" cap="none" spc="0" normalizeH="0" baseline="0" noProof="0" dirty="0">
              <a:ln>
                <a:noFill/>
              </a:ln>
              <a:solidFill>
                <a:srgbClr val="C00000"/>
              </a:solidFill>
              <a:effectLst/>
              <a:uLnTx/>
              <a:uFillTx/>
              <a:latin typeface="+mn-lt"/>
              <a:ea typeface="+mn-ea"/>
              <a:cs typeface="+mn-cs"/>
            </a:endParaRPr>
          </a:p>
          <a:p>
            <a:pPr marL="287338" lvl="0" indent="-287338" fontAlgn="base">
              <a:spcBef>
                <a:spcPct val="20000"/>
              </a:spcBef>
              <a:spcAft>
                <a:spcPct val="0"/>
              </a:spcAft>
              <a:buClr>
                <a:schemeClr val="folHlink"/>
              </a:buClr>
              <a:buSzPct val="60000"/>
              <a:buFont typeface="Wingdings" charset="2"/>
              <a:buChar char="§"/>
              <a:defRPr/>
            </a:pPr>
            <a:r>
              <a:rPr kumimoji="0" lang="zh-CN" altLang="en-US" sz="2400" b="0" i="0" u="none" strike="noStrike" kern="0" cap="none" spc="0" normalizeH="0" baseline="0" noProof="0" dirty="0">
                <a:ln>
                  <a:noFill/>
                </a:ln>
                <a:solidFill>
                  <a:srgbClr val="CC0000"/>
                </a:solidFill>
                <a:effectLst/>
                <a:uLnTx/>
                <a:uFillTx/>
                <a:latin typeface="+mn-lt"/>
                <a:ea typeface="+mn-ea"/>
                <a:cs typeface="+mn-cs"/>
              </a:rPr>
              <a:t>数据包到达</a:t>
            </a:r>
            <a:r>
              <a:rPr lang="zh-CN" altLang="en-US" sz="2400" kern="0" dirty="0">
                <a:solidFill>
                  <a:srgbClr val="CC0000"/>
                </a:solidFill>
              </a:rPr>
              <a:t>速率（暂时）超过出口链路的容量时</a:t>
            </a:r>
            <a:endParaRPr kumimoji="0" lang="en-US" sz="2400" b="0" i="0" u="none" strike="noStrike" kern="0" cap="none" spc="0" normalizeH="0" baseline="0" noProof="0" dirty="0">
              <a:ln>
                <a:noFill/>
              </a:ln>
              <a:solidFill>
                <a:srgbClr val="CC0000"/>
              </a:solidFill>
              <a:effectLst/>
              <a:uLnTx/>
              <a:uFillTx/>
              <a:latin typeface="+mn-lt"/>
              <a:ea typeface="+mn-ea"/>
              <a:cs typeface="+mn-cs"/>
            </a:endParaRPr>
          </a:p>
          <a:p>
            <a:pPr marL="287338" marR="0" lvl="0" indent="-287338" algn="l" defTabSz="914400" rtl="0" eaLnBrk="1" fontAlgn="base" latinLnBrk="0" hangingPunct="1">
              <a:lnSpc>
                <a:spcPct val="100000"/>
              </a:lnSpc>
              <a:spcBef>
                <a:spcPct val="20000"/>
              </a:spcBef>
              <a:spcAft>
                <a:spcPct val="0"/>
              </a:spcAft>
              <a:buClr>
                <a:schemeClr val="folHlink"/>
              </a:buClr>
              <a:buSzPct val="60000"/>
              <a:buFont typeface="Wingdings" charset="2"/>
              <a:buChar char="§"/>
              <a:tabLst/>
              <a:defRPr/>
            </a:pPr>
            <a:r>
              <a:rPr kumimoji="0" lang="zh-CN" altLang="en-US" sz="2400" b="0" i="0" u="none" strike="noStrike" kern="0" cap="none" spc="0" normalizeH="0" baseline="0" noProof="0" dirty="0">
                <a:ln>
                  <a:noFill/>
                </a:ln>
                <a:solidFill>
                  <a:schemeClr val="tx1"/>
                </a:solidFill>
                <a:effectLst/>
                <a:uLnTx/>
                <a:uFillTx/>
                <a:latin typeface="+mn-lt"/>
                <a:ea typeface="+mn-ea"/>
                <a:cs typeface="+mn-cs"/>
              </a:rPr>
              <a:t>数据包排队等待被传输</a:t>
            </a:r>
            <a:endParaRPr kumimoji="0" lang="en-US" sz="2400" b="0" i="0" u="none" strike="noStrike" kern="0" cap="none" spc="0" normalizeH="0" baseline="0" noProof="0" dirty="0">
              <a:ln>
                <a:noFill/>
              </a:ln>
              <a:solidFill>
                <a:schemeClr val="tx1"/>
              </a:solidFill>
              <a:effectLst/>
              <a:uLnTx/>
              <a:uFillTx/>
              <a:latin typeface="+mn-lt"/>
              <a:ea typeface="+mn-ea"/>
              <a:cs typeface="+mn-cs"/>
            </a:endParaRPr>
          </a:p>
        </p:txBody>
      </p:sp>
      <p:grpSp>
        <p:nvGrpSpPr>
          <p:cNvPr id="47" name="Group 93"/>
          <p:cNvGrpSpPr>
            <a:grpSpLocks/>
          </p:cNvGrpSpPr>
          <p:nvPr/>
        </p:nvGrpSpPr>
        <p:grpSpPr bwMode="auto">
          <a:xfrm>
            <a:off x="3621087" y="3232869"/>
            <a:ext cx="3941760" cy="1454150"/>
            <a:chOff x="2259" y="2090"/>
            <a:chExt cx="2483" cy="916"/>
          </a:xfrm>
        </p:grpSpPr>
        <p:sp>
          <p:nvSpPr>
            <p:cNvPr id="48" name="Text Box 66"/>
            <p:cNvSpPr txBox="1">
              <a:spLocks noChangeArrowheads="1"/>
            </p:cNvSpPr>
            <p:nvPr/>
          </p:nvSpPr>
          <p:spPr bwMode="auto">
            <a:xfrm>
              <a:off x="2602" y="2090"/>
              <a:ext cx="2140" cy="233"/>
            </a:xfrm>
            <a:prstGeom prst="rect">
              <a:avLst/>
            </a:prstGeom>
            <a:noFill/>
            <a:ln w="9525">
              <a:noFill/>
              <a:miter lim="800000"/>
              <a:headEnd/>
              <a:tailEnd/>
            </a:ln>
          </p:spPr>
          <p:txBody>
            <a:bodyPr wrap="none">
              <a:spAutoFit/>
            </a:bodyPr>
            <a:lstStyle/>
            <a:p>
              <a:r>
                <a:rPr lang="zh-CN" altLang="en-US" sz="1800" dirty="0">
                  <a:solidFill>
                    <a:srgbClr val="000000"/>
                  </a:solidFill>
                </a:rPr>
                <a:t>正在被传输的数据包</a:t>
              </a:r>
              <a:r>
                <a:rPr lang="en-US" altLang="zh-CN" sz="1800" dirty="0">
                  <a:solidFill>
                    <a:srgbClr val="000000"/>
                  </a:solidFill>
                </a:rPr>
                <a:t> </a:t>
              </a:r>
              <a:r>
                <a:rPr lang="en-US" altLang="zh-CN" sz="1800" dirty="0">
                  <a:solidFill>
                    <a:srgbClr val="CC0000"/>
                  </a:solidFill>
                </a:rPr>
                <a:t>(</a:t>
              </a:r>
              <a:r>
                <a:rPr lang="zh-CN" altLang="en-US" sz="1800" dirty="0">
                  <a:solidFill>
                    <a:srgbClr val="CC0000"/>
                  </a:solidFill>
                </a:rPr>
                <a:t>传输时延</a:t>
              </a:r>
              <a:r>
                <a:rPr lang="en-US" altLang="zh-CN" sz="1800" dirty="0">
                  <a:solidFill>
                    <a:srgbClr val="CC0000"/>
                  </a:solidFill>
                </a:rPr>
                <a:t>)</a:t>
              </a:r>
            </a:p>
          </p:txBody>
        </p:sp>
        <p:sp>
          <p:nvSpPr>
            <p:cNvPr id="49" name="Line 67"/>
            <p:cNvSpPr>
              <a:spLocks noChangeShapeType="1"/>
            </p:cNvSpPr>
            <p:nvPr/>
          </p:nvSpPr>
          <p:spPr bwMode="auto">
            <a:xfrm rot="10800000" flipV="1">
              <a:off x="2259" y="2294"/>
              <a:ext cx="1059" cy="712"/>
            </a:xfrm>
            <a:prstGeom prst="line">
              <a:avLst/>
            </a:prstGeom>
            <a:noFill/>
            <a:ln w="9525">
              <a:solidFill>
                <a:schemeClr val="tx1"/>
              </a:solidFill>
              <a:round/>
              <a:headEnd/>
              <a:tailEnd/>
            </a:ln>
          </p:spPr>
          <p:txBody>
            <a:bodyPr wrap="none" anchor="ctr"/>
            <a:lstStyle/>
            <a:p>
              <a:endParaRPr lang="zh-CN" altLang="en-US"/>
            </a:p>
          </p:txBody>
        </p:sp>
      </p:grpSp>
      <p:grpSp>
        <p:nvGrpSpPr>
          <p:cNvPr id="50" name="Group 94"/>
          <p:cNvGrpSpPr>
            <a:grpSpLocks/>
          </p:cNvGrpSpPr>
          <p:nvPr/>
        </p:nvGrpSpPr>
        <p:grpSpPr bwMode="auto">
          <a:xfrm>
            <a:off x="3338513" y="5052144"/>
            <a:ext cx="3613150" cy="808037"/>
            <a:chOff x="2103" y="3214"/>
            <a:chExt cx="2276" cy="509"/>
          </a:xfrm>
        </p:grpSpPr>
        <p:sp>
          <p:nvSpPr>
            <p:cNvPr id="51" name="Text Box 72"/>
            <p:cNvSpPr txBox="1">
              <a:spLocks noChangeArrowheads="1"/>
            </p:cNvSpPr>
            <p:nvPr/>
          </p:nvSpPr>
          <p:spPr bwMode="auto">
            <a:xfrm>
              <a:off x="2530" y="3490"/>
              <a:ext cx="1849" cy="233"/>
            </a:xfrm>
            <a:prstGeom prst="rect">
              <a:avLst/>
            </a:prstGeom>
            <a:noFill/>
            <a:ln w="9525">
              <a:noFill/>
              <a:miter lim="800000"/>
              <a:headEnd/>
              <a:tailEnd/>
            </a:ln>
          </p:spPr>
          <p:txBody>
            <a:bodyPr wrap="none">
              <a:spAutoFit/>
            </a:bodyPr>
            <a:lstStyle/>
            <a:p>
              <a:r>
                <a:rPr lang="zh-CN" altLang="en-US" sz="1800" dirty="0">
                  <a:solidFill>
                    <a:srgbClr val="000000"/>
                  </a:solidFill>
                </a:rPr>
                <a:t>排队中的数据包</a:t>
              </a:r>
              <a:r>
                <a:rPr lang="en-US" altLang="zh-CN" sz="1800" dirty="0">
                  <a:solidFill>
                    <a:srgbClr val="FF0000"/>
                  </a:solidFill>
                </a:rPr>
                <a:t> </a:t>
              </a:r>
              <a:r>
                <a:rPr lang="en-US" altLang="zh-CN" sz="1800" dirty="0">
                  <a:solidFill>
                    <a:srgbClr val="CC0000"/>
                  </a:solidFill>
                </a:rPr>
                <a:t>(</a:t>
              </a:r>
              <a:r>
                <a:rPr lang="zh-CN" altLang="en-US" sz="1800" dirty="0">
                  <a:solidFill>
                    <a:srgbClr val="CC0000"/>
                  </a:solidFill>
                </a:rPr>
                <a:t>排队时延</a:t>
              </a:r>
              <a:r>
                <a:rPr lang="en-US" altLang="zh-CN" sz="1800" dirty="0">
                  <a:solidFill>
                    <a:srgbClr val="CC0000"/>
                  </a:solidFill>
                </a:rPr>
                <a:t>)</a:t>
              </a:r>
            </a:p>
          </p:txBody>
        </p:sp>
        <p:sp>
          <p:nvSpPr>
            <p:cNvPr id="52" name="Line 73"/>
            <p:cNvSpPr>
              <a:spLocks noChangeShapeType="1"/>
            </p:cNvSpPr>
            <p:nvPr/>
          </p:nvSpPr>
          <p:spPr bwMode="auto">
            <a:xfrm rot="10800000">
              <a:off x="2103" y="3214"/>
              <a:ext cx="471" cy="404"/>
            </a:xfrm>
            <a:prstGeom prst="line">
              <a:avLst/>
            </a:prstGeom>
            <a:noFill/>
            <a:ln w="9525">
              <a:solidFill>
                <a:schemeClr val="tx1"/>
              </a:solidFill>
              <a:round/>
              <a:headEnd/>
              <a:tailEnd/>
            </a:ln>
          </p:spPr>
          <p:txBody>
            <a:bodyPr wrap="none" anchor="ctr"/>
            <a:lstStyle/>
            <a:p>
              <a:endParaRPr lang="zh-CN" altLang="en-US"/>
            </a:p>
          </p:txBody>
        </p:sp>
      </p:grpSp>
      <p:grpSp>
        <p:nvGrpSpPr>
          <p:cNvPr id="53" name="Group 95"/>
          <p:cNvGrpSpPr>
            <a:grpSpLocks/>
          </p:cNvGrpSpPr>
          <p:nvPr/>
        </p:nvGrpSpPr>
        <p:grpSpPr bwMode="auto">
          <a:xfrm>
            <a:off x="2517775" y="5014046"/>
            <a:ext cx="4570414" cy="1516063"/>
            <a:chOff x="1586" y="3190"/>
            <a:chExt cx="2879" cy="955"/>
          </a:xfrm>
        </p:grpSpPr>
        <p:sp>
          <p:nvSpPr>
            <p:cNvPr id="54" name="Line 91"/>
            <p:cNvSpPr>
              <a:spLocks noChangeShapeType="1"/>
            </p:cNvSpPr>
            <p:nvPr/>
          </p:nvSpPr>
          <p:spPr bwMode="auto">
            <a:xfrm rot="10800000" flipH="1">
              <a:off x="1798" y="3190"/>
              <a:ext cx="105" cy="588"/>
            </a:xfrm>
            <a:prstGeom prst="line">
              <a:avLst/>
            </a:prstGeom>
            <a:noFill/>
            <a:ln w="9525">
              <a:solidFill>
                <a:schemeClr val="tx1"/>
              </a:solidFill>
              <a:round/>
              <a:headEnd/>
              <a:tailEnd/>
            </a:ln>
          </p:spPr>
          <p:txBody>
            <a:bodyPr wrap="none" anchor="ctr"/>
            <a:lstStyle/>
            <a:p>
              <a:endParaRPr lang="zh-CN" altLang="en-US"/>
            </a:p>
          </p:txBody>
        </p:sp>
        <p:sp>
          <p:nvSpPr>
            <p:cNvPr id="55" name="Text Box 92"/>
            <p:cNvSpPr txBox="1">
              <a:spLocks noChangeArrowheads="1"/>
            </p:cNvSpPr>
            <p:nvPr/>
          </p:nvSpPr>
          <p:spPr bwMode="auto">
            <a:xfrm>
              <a:off x="1586" y="3738"/>
              <a:ext cx="2879" cy="407"/>
            </a:xfrm>
            <a:prstGeom prst="rect">
              <a:avLst/>
            </a:prstGeom>
            <a:noFill/>
            <a:ln w="9525">
              <a:noFill/>
              <a:miter lim="800000"/>
              <a:headEnd/>
              <a:tailEnd/>
            </a:ln>
          </p:spPr>
          <p:txBody>
            <a:bodyPr wrap="none">
              <a:spAutoFit/>
            </a:bodyPr>
            <a:lstStyle/>
            <a:p>
              <a:r>
                <a:rPr lang="zh-CN" altLang="en-US" sz="1800" dirty="0">
                  <a:solidFill>
                    <a:srgbClr val="000000"/>
                  </a:solidFill>
                </a:rPr>
                <a:t>空闲缓存</a:t>
              </a:r>
              <a:r>
                <a:rPr lang="zh-CN" altLang="en-US" dirty="0">
                  <a:solidFill>
                    <a:srgbClr val="000000"/>
                  </a:solidFill>
                </a:rPr>
                <a:t>：如果没有足够的空闲缓存空间，</a:t>
              </a:r>
              <a:br>
                <a:rPr lang="en-US" altLang="zh-CN" dirty="0">
                  <a:solidFill>
                    <a:srgbClr val="000000"/>
                  </a:solidFill>
                </a:rPr>
              </a:br>
              <a:r>
                <a:rPr lang="zh-CN" altLang="en-US" dirty="0">
                  <a:solidFill>
                    <a:srgbClr val="000000"/>
                  </a:solidFill>
                </a:rPr>
                <a:t>新到达的数据包将被丢弃，产生</a:t>
              </a:r>
              <a:r>
                <a:rPr lang="zh-CN" altLang="en-US" dirty="0">
                  <a:solidFill>
                    <a:srgbClr val="C00000"/>
                  </a:solidFill>
                </a:rPr>
                <a:t>丢包</a:t>
              </a:r>
              <a:endParaRPr lang="en-US" altLang="zh-CN" sz="1800" dirty="0">
                <a:solidFill>
                  <a:srgbClr val="C00000"/>
                </a:solidFill>
              </a:endParaRPr>
            </a:p>
          </p:txBody>
        </p:sp>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时延的四个组成部分</a:t>
            </a:r>
          </a:p>
        </p:txBody>
      </p:sp>
      <p:sp>
        <p:nvSpPr>
          <p:cNvPr id="4" name="灯片编号占位符 3"/>
          <p:cNvSpPr>
            <a:spLocks noGrp="1"/>
          </p:cNvSpPr>
          <p:nvPr>
            <p:ph type="sldNum" sz="quarter" idx="12"/>
          </p:nvPr>
        </p:nvSpPr>
        <p:spPr/>
        <p:txBody>
          <a:bodyPr/>
          <a:lstStyle/>
          <a:p>
            <a:fld id="{E3FA5FAF-8A25-4B6E-94B7-5CA30A873E9A}" type="slidenum">
              <a:rPr lang="zh-CN" altLang="en-US" smtClean="0"/>
              <a:pPr/>
              <a:t>48</a:t>
            </a:fld>
            <a:endParaRPr lang="zh-CN" altLang="en-US"/>
          </a:p>
        </p:txBody>
      </p:sp>
      <p:grpSp>
        <p:nvGrpSpPr>
          <p:cNvPr id="5" name="Group 70"/>
          <p:cNvGrpSpPr>
            <a:grpSpLocks/>
          </p:cNvGrpSpPr>
          <p:nvPr/>
        </p:nvGrpSpPr>
        <p:grpSpPr bwMode="auto">
          <a:xfrm>
            <a:off x="1743075" y="1844824"/>
            <a:ext cx="5894388" cy="2935287"/>
            <a:chOff x="1743075" y="1249363"/>
            <a:chExt cx="5894066" cy="2935287"/>
          </a:xfrm>
        </p:grpSpPr>
        <p:sp>
          <p:nvSpPr>
            <p:cNvPr id="6" name="Line 24"/>
            <p:cNvSpPr>
              <a:spLocks noChangeShapeType="1"/>
            </p:cNvSpPr>
            <p:nvPr/>
          </p:nvSpPr>
          <p:spPr bwMode="auto">
            <a:xfrm>
              <a:off x="2620963" y="1857375"/>
              <a:ext cx="741362" cy="355600"/>
            </a:xfrm>
            <a:prstGeom prst="line">
              <a:avLst/>
            </a:prstGeom>
            <a:noFill/>
            <a:ln w="19050">
              <a:solidFill>
                <a:schemeClr val="tx1"/>
              </a:solidFill>
              <a:round/>
              <a:headEnd/>
              <a:tailEnd/>
            </a:ln>
          </p:spPr>
          <p:txBody>
            <a:bodyPr wrap="none" anchor="ctr"/>
            <a:lstStyle/>
            <a:p>
              <a:endParaRPr lang="zh-CN" altLang="en-US"/>
            </a:p>
          </p:txBody>
        </p:sp>
        <p:grpSp>
          <p:nvGrpSpPr>
            <p:cNvPr id="7" name="Group 347"/>
            <p:cNvGrpSpPr>
              <a:grpSpLocks/>
            </p:cNvGrpSpPr>
            <p:nvPr/>
          </p:nvGrpSpPr>
          <p:grpSpPr bwMode="auto">
            <a:xfrm>
              <a:off x="3336378" y="1905474"/>
              <a:ext cx="1162562" cy="715538"/>
              <a:chOff x="1871277" y="1576300"/>
              <a:chExt cx="1128371" cy="437861"/>
            </a:xfrm>
          </p:grpSpPr>
          <p:sp>
            <p:nvSpPr>
              <p:cNvPr id="47" name="Oval 112"/>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48" name="Rectangle 113"/>
              <p:cNvSpPr/>
              <p:nvPr/>
            </p:nvSpPr>
            <p:spPr bwMode="auto">
              <a:xfrm>
                <a:off x="1871723" y="1739212"/>
                <a:ext cx="1127812" cy="1165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49" name="Oval 114"/>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50" name="Freeform 115"/>
              <p:cNvSpPr/>
              <p:nvPr/>
            </p:nvSpPr>
            <p:spPr bwMode="auto">
              <a:xfrm>
                <a:off x="2159840" y="1673154"/>
                <a:ext cx="548499" cy="16126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1" name="Freeform 116"/>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52" name="Freeform 117"/>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53" name="Freeform 118"/>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54" name="Straight Connector 119"/>
              <p:cNvCxnSpPr>
                <a:cxnSpLocks noChangeShapeType="1"/>
                <a:endCxn id="49"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55" name="Straight Connector 120"/>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sp>
          <p:nvSpPr>
            <p:cNvPr id="8" name="Line 26"/>
            <p:cNvSpPr>
              <a:spLocks noChangeShapeType="1"/>
            </p:cNvSpPr>
            <p:nvPr/>
          </p:nvSpPr>
          <p:spPr bwMode="auto">
            <a:xfrm>
              <a:off x="4545013" y="2276475"/>
              <a:ext cx="1933575" cy="9525"/>
            </a:xfrm>
            <a:prstGeom prst="line">
              <a:avLst/>
            </a:prstGeom>
            <a:noFill/>
            <a:ln w="19050">
              <a:solidFill>
                <a:schemeClr val="tx1"/>
              </a:solidFill>
              <a:round/>
              <a:headEnd/>
              <a:tailEnd/>
            </a:ln>
          </p:spPr>
          <p:txBody>
            <a:bodyPr wrap="none" anchor="ctr"/>
            <a:lstStyle/>
            <a:p>
              <a:endParaRPr lang="zh-CN" altLang="en-US"/>
            </a:p>
          </p:txBody>
        </p:sp>
        <p:sp>
          <p:nvSpPr>
            <p:cNvPr id="9" name="Rectangle 29"/>
            <p:cNvSpPr>
              <a:spLocks noChangeArrowheads="1"/>
            </p:cNvSpPr>
            <p:nvPr/>
          </p:nvSpPr>
          <p:spPr bwMode="auto">
            <a:xfrm>
              <a:off x="5464175" y="2076450"/>
              <a:ext cx="147638" cy="200025"/>
            </a:xfrm>
            <a:prstGeom prst="rect">
              <a:avLst/>
            </a:prstGeom>
            <a:solidFill>
              <a:schemeClr val="accent1"/>
            </a:solidFill>
            <a:ln w="9525">
              <a:solidFill>
                <a:schemeClr val="tx1"/>
              </a:solidFill>
              <a:miter lim="800000"/>
              <a:headEnd/>
              <a:tailEnd/>
            </a:ln>
          </p:spPr>
          <p:txBody>
            <a:bodyPr wrap="none" anchor="ctr"/>
            <a:lstStyle/>
            <a:p>
              <a:endParaRPr lang="zh-CN" altLang="zh-CN">
                <a:solidFill>
                  <a:srgbClr val="000000"/>
                </a:solidFill>
              </a:endParaRPr>
            </a:p>
          </p:txBody>
        </p:sp>
        <p:sp>
          <p:nvSpPr>
            <p:cNvPr id="10" name="Rectangle 30"/>
            <p:cNvSpPr>
              <a:spLocks noChangeArrowheads="1"/>
            </p:cNvSpPr>
            <p:nvPr/>
          </p:nvSpPr>
          <p:spPr bwMode="auto">
            <a:xfrm>
              <a:off x="4211638" y="2147888"/>
              <a:ext cx="147637" cy="200025"/>
            </a:xfrm>
            <a:prstGeom prst="rect">
              <a:avLst/>
            </a:prstGeom>
            <a:solidFill>
              <a:schemeClr val="accent1"/>
            </a:solidFill>
            <a:ln w="9525">
              <a:solidFill>
                <a:schemeClr val="tx1"/>
              </a:solidFill>
              <a:miter lim="800000"/>
              <a:headEnd/>
              <a:tailEnd/>
            </a:ln>
          </p:spPr>
          <p:txBody>
            <a:bodyPr wrap="none" anchor="ctr"/>
            <a:lstStyle/>
            <a:p>
              <a:endParaRPr lang="zh-CN" altLang="zh-CN">
                <a:solidFill>
                  <a:srgbClr val="000000"/>
                </a:solidFill>
              </a:endParaRPr>
            </a:p>
          </p:txBody>
        </p:sp>
        <p:sp>
          <p:nvSpPr>
            <p:cNvPr id="11" name="Rectangle 31"/>
            <p:cNvSpPr>
              <a:spLocks noChangeArrowheads="1"/>
            </p:cNvSpPr>
            <p:nvPr/>
          </p:nvSpPr>
          <p:spPr bwMode="auto">
            <a:xfrm>
              <a:off x="4373563" y="2147888"/>
              <a:ext cx="147637" cy="200025"/>
            </a:xfrm>
            <a:prstGeom prst="rect">
              <a:avLst/>
            </a:prstGeom>
            <a:solidFill>
              <a:srgbClr val="FFFF00"/>
            </a:solidFill>
            <a:ln w="9525">
              <a:solidFill>
                <a:schemeClr val="tx1"/>
              </a:solidFill>
              <a:miter lim="800000"/>
              <a:headEnd/>
              <a:tailEnd/>
            </a:ln>
          </p:spPr>
          <p:txBody>
            <a:bodyPr wrap="none" anchor="ctr"/>
            <a:lstStyle/>
            <a:p>
              <a:endParaRPr lang="zh-CN" altLang="zh-CN">
                <a:solidFill>
                  <a:srgbClr val="000000"/>
                </a:solidFill>
              </a:endParaRPr>
            </a:p>
          </p:txBody>
        </p:sp>
        <p:sp>
          <p:nvSpPr>
            <p:cNvPr id="12" name="Line 35"/>
            <p:cNvSpPr>
              <a:spLocks noChangeShapeType="1"/>
            </p:cNvSpPr>
            <p:nvPr/>
          </p:nvSpPr>
          <p:spPr bwMode="auto">
            <a:xfrm flipV="1">
              <a:off x="6235700" y="1876425"/>
              <a:ext cx="366713" cy="0"/>
            </a:xfrm>
            <a:prstGeom prst="line">
              <a:avLst/>
            </a:prstGeom>
            <a:noFill/>
            <a:ln w="9525">
              <a:solidFill>
                <a:schemeClr val="tx1"/>
              </a:solidFill>
              <a:round/>
              <a:headEnd/>
              <a:tailEnd type="triangle" w="med" len="med"/>
            </a:ln>
          </p:spPr>
          <p:txBody>
            <a:bodyPr wrap="none" anchor="ctr"/>
            <a:lstStyle/>
            <a:p>
              <a:endParaRPr lang="zh-CN" altLang="en-US"/>
            </a:p>
          </p:txBody>
        </p:sp>
        <p:sp>
          <p:nvSpPr>
            <p:cNvPr id="13" name="Rectangle 38"/>
            <p:cNvSpPr>
              <a:spLocks noChangeArrowheads="1"/>
            </p:cNvSpPr>
            <p:nvPr/>
          </p:nvSpPr>
          <p:spPr bwMode="auto">
            <a:xfrm>
              <a:off x="4502150" y="2085975"/>
              <a:ext cx="147638" cy="200025"/>
            </a:xfrm>
            <a:prstGeom prst="rect">
              <a:avLst/>
            </a:prstGeom>
            <a:solidFill>
              <a:schemeClr val="accent1"/>
            </a:solidFill>
            <a:ln w="9525">
              <a:solidFill>
                <a:schemeClr val="tx1"/>
              </a:solidFill>
              <a:miter lim="800000"/>
              <a:headEnd/>
              <a:tailEnd/>
            </a:ln>
          </p:spPr>
          <p:txBody>
            <a:bodyPr wrap="none" anchor="ctr"/>
            <a:lstStyle/>
            <a:p>
              <a:endParaRPr lang="zh-CN" altLang="zh-CN">
                <a:solidFill>
                  <a:srgbClr val="000000"/>
                </a:solidFill>
              </a:endParaRPr>
            </a:p>
          </p:txBody>
        </p:sp>
        <p:sp>
          <p:nvSpPr>
            <p:cNvPr id="14" name="Text Box 39"/>
            <p:cNvSpPr txBox="1">
              <a:spLocks noChangeArrowheads="1"/>
            </p:cNvSpPr>
            <p:nvPr/>
          </p:nvSpPr>
          <p:spPr bwMode="auto">
            <a:xfrm>
              <a:off x="4891088" y="1689100"/>
              <a:ext cx="646296" cy="369332"/>
            </a:xfrm>
            <a:prstGeom prst="rect">
              <a:avLst/>
            </a:prstGeom>
            <a:noFill/>
            <a:ln w="9525">
              <a:noFill/>
              <a:miter lim="800000"/>
              <a:headEnd/>
              <a:tailEnd/>
            </a:ln>
          </p:spPr>
          <p:txBody>
            <a:bodyPr wrap="none">
              <a:spAutoFit/>
            </a:bodyPr>
            <a:lstStyle/>
            <a:p>
              <a:r>
                <a:rPr lang="zh-CN" altLang="en-US" sz="1800" dirty="0">
                  <a:solidFill>
                    <a:srgbClr val="CC0000"/>
                  </a:solidFill>
                </a:rPr>
                <a:t>传播</a:t>
              </a:r>
              <a:endParaRPr lang="en-US" altLang="zh-CN" sz="1800" dirty="0">
                <a:solidFill>
                  <a:srgbClr val="CC0000"/>
                </a:solidFill>
              </a:endParaRPr>
            </a:p>
          </p:txBody>
        </p:sp>
        <p:sp>
          <p:nvSpPr>
            <p:cNvPr id="15" name="Line 40"/>
            <p:cNvSpPr>
              <a:spLocks noChangeShapeType="1"/>
            </p:cNvSpPr>
            <p:nvPr/>
          </p:nvSpPr>
          <p:spPr bwMode="auto">
            <a:xfrm rot="10800000">
              <a:off x="4645025" y="1876425"/>
              <a:ext cx="319088" cy="0"/>
            </a:xfrm>
            <a:prstGeom prst="line">
              <a:avLst/>
            </a:prstGeom>
            <a:noFill/>
            <a:ln w="9525">
              <a:solidFill>
                <a:schemeClr val="tx1"/>
              </a:solidFill>
              <a:round/>
              <a:headEnd/>
              <a:tailEnd type="triangle" w="med" len="med"/>
            </a:ln>
          </p:spPr>
          <p:txBody>
            <a:bodyPr wrap="none" anchor="ctr"/>
            <a:lstStyle/>
            <a:p>
              <a:endParaRPr lang="zh-CN" altLang="en-US"/>
            </a:p>
          </p:txBody>
        </p:sp>
        <p:sp>
          <p:nvSpPr>
            <p:cNvPr id="16" name="Text Box 43"/>
            <p:cNvSpPr txBox="1">
              <a:spLocks noChangeArrowheads="1"/>
            </p:cNvSpPr>
            <p:nvPr/>
          </p:nvSpPr>
          <p:spPr bwMode="auto">
            <a:xfrm>
              <a:off x="3217932" y="2803525"/>
              <a:ext cx="1107935" cy="369332"/>
            </a:xfrm>
            <a:prstGeom prst="rect">
              <a:avLst/>
            </a:prstGeom>
            <a:noFill/>
            <a:ln w="9525">
              <a:noFill/>
              <a:miter lim="800000"/>
              <a:headEnd/>
              <a:tailEnd/>
            </a:ln>
          </p:spPr>
          <p:txBody>
            <a:bodyPr wrap="none">
              <a:spAutoFit/>
            </a:bodyPr>
            <a:lstStyle/>
            <a:p>
              <a:pPr algn="ctr"/>
              <a:r>
                <a:rPr lang="zh-CN" altLang="en-US" sz="1800" dirty="0">
                  <a:solidFill>
                    <a:srgbClr val="CC0000"/>
                  </a:solidFill>
                </a:rPr>
                <a:t>节点处理</a:t>
              </a:r>
              <a:endParaRPr lang="en-US" altLang="zh-CN" sz="1800" dirty="0">
                <a:solidFill>
                  <a:srgbClr val="CC0000"/>
                </a:solidFill>
              </a:endParaRPr>
            </a:p>
          </p:txBody>
        </p:sp>
        <p:sp>
          <p:nvSpPr>
            <p:cNvPr id="17" name="Line 44"/>
            <p:cNvSpPr>
              <a:spLocks noChangeShapeType="1"/>
            </p:cNvSpPr>
            <p:nvPr/>
          </p:nvSpPr>
          <p:spPr bwMode="auto">
            <a:xfrm rot="10800000">
              <a:off x="3378200" y="2847975"/>
              <a:ext cx="833438" cy="0"/>
            </a:xfrm>
            <a:prstGeom prst="line">
              <a:avLst/>
            </a:prstGeom>
            <a:noFill/>
            <a:ln w="9525">
              <a:solidFill>
                <a:schemeClr val="tx1"/>
              </a:solidFill>
              <a:round/>
              <a:headEnd type="triangle" w="med" len="med"/>
              <a:tailEnd type="triangle" w="med" len="med"/>
            </a:ln>
          </p:spPr>
          <p:txBody>
            <a:bodyPr wrap="none" anchor="ctr"/>
            <a:lstStyle/>
            <a:p>
              <a:endParaRPr lang="zh-CN" altLang="en-US"/>
            </a:p>
          </p:txBody>
        </p:sp>
        <p:sp>
          <p:nvSpPr>
            <p:cNvPr id="18" name="Line 45"/>
            <p:cNvSpPr>
              <a:spLocks noChangeShapeType="1"/>
            </p:cNvSpPr>
            <p:nvPr/>
          </p:nvSpPr>
          <p:spPr bwMode="auto">
            <a:xfrm rot="10800000" flipV="1">
              <a:off x="4187825" y="2609850"/>
              <a:ext cx="385763" cy="0"/>
            </a:xfrm>
            <a:prstGeom prst="line">
              <a:avLst/>
            </a:prstGeom>
            <a:noFill/>
            <a:ln w="9525">
              <a:solidFill>
                <a:schemeClr val="tx1"/>
              </a:solidFill>
              <a:round/>
              <a:headEnd type="triangle" w="med" len="med"/>
              <a:tailEnd type="triangle" w="med" len="med"/>
            </a:ln>
          </p:spPr>
          <p:txBody>
            <a:bodyPr wrap="none" anchor="ctr"/>
            <a:lstStyle/>
            <a:p>
              <a:endParaRPr lang="zh-CN" altLang="en-US"/>
            </a:p>
          </p:txBody>
        </p:sp>
        <p:sp>
          <p:nvSpPr>
            <p:cNvPr id="19" name="Text Box 46"/>
            <p:cNvSpPr txBox="1">
              <a:spLocks noChangeArrowheads="1"/>
            </p:cNvSpPr>
            <p:nvPr/>
          </p:nvSpPr>
          <p:spPr bwMode="auto">
            <a:xfrm>
              <a:off x="4595813" y="3060700"/>
              <a:ext cx="646296" cy="369332"/>
            </a:xfrm>
            <a:prstGeom prst="rect">
              <a:avLst/>
            </a:prstGeom>
            <a:noFill/>
            <a:ln w="9525">
              <a:noFill/>
              <a:miter lim="800000"/>
              <a:headEnd/>
              <a:tailEnd/>
            </a:ln>
          </p:spPr>
          <p:txBody>
            <a:bodyPr wrap="none">
              <a:spAutoFit/>
            </a:bodyPr>
            <a:lstStyle/>
            <a:p>
              <a:r>
                <a:rPr lang="zh-CN" altLang="en-US" sz="1800" dirty="0">
                  <a:solidFill>
                    <a:srgbClr val="CC0000"/>
                  </a:solidFill>
                </a:rPr>
                <a:t>排队</a:t>
              </a:r>
              <a:endParaRPr lang="en-US" altLang="zh-CN" sz="1800" dirty="0">
                <a:solidFill>
                  <a:srgbClr val="CC0000"/>
                </a:solidFill>
              </a:endParaRPr>
            </a:p>
          </p:txBody>
        </p:sp>
        <p:sp>
          <p:nvSpPr>
            <p:cNvPr id="20" name="Line 47"/>
            <p:cNvSpPr>
              <a:spLocks noChangeShapeType="1"/>
            </p:cNvSpPr>
            <p:nvPr/>
          </p:nvSpPr>
          <p:spPr bwMode="auto">
            <a:xfrm rot="10800000">
              <a:off x="4349750" y="2609850"/>
              <a:ext cx="595313" cy="552450"/>
            </a:xfrm>
            <a:prstGeom prst="line">
              <a:avLst/>
            </a:prstGeom>
            <a:noFill/>
            <a:ln w="9525">
              <a:solidFill>
                <a:schemeClr val="tx1"/>
              </a:solidFill>
              <a:round/>
              <a:headEnd/>
              <a:tailEnd/>
            </a:ln>
          </p:spPr>
          <p:txBody>
            <a:bodyPr wrap="none" anchor="ctr"/>
            <a:lstStyle/>
            <a:p>
              <a:endParaRPr lang="zh-CN" altLang="en-US"/>
            </a:p>
          </p:txBody>
        </p:sp>
        <p:sp>
          <p:nvSpPr>
            <p:cNvPr id="21" name="Rectangle 3"/>
            <p:cNvSpPr>
              <a:spLocks noChangeArrowheads="1"/>
            </p:cNvSpPr>
            <p:nvPr/>
          </p:nvSpPr>
          <p:spPr bwMode="auto">
            <a:xfrm>
              <a:off x="2116138" y="3630613"/>
              <a:ext cx="4943475" cy="554037"/>
            </a:xfrm>
            <a:prstGeom prst="rect">
              <a:avLst/>
            </a:prstGeom>
            <a:noFill/>
            <a:ln w="19050">
              <a:solidFill>
                <a:srgbClr val="FF0000"/>
              </a:solidFill>
              <a:miter lim="800000"/>
              <a:headEnd/>
              <a:tailEnd/>
            </a:ln>
          </p:spPr>
          <p:txBody>
            <a:bodyPr/>
            <a:lstStyle/>
            <a:p>
              <a:pPr marL="285750" indent="-285750" eaLnBrk="1" hangingPunct="1">
                <a:lnSpc>
                  <a:spcPct val="85000"/>
                </a:lnSpc>
                <a:spcBef>
                  <a:spcPct val="20000"/>
                </a:spcBef>
                <a:buClr>
                  <a:srgbClr val="000099"/>
                </a:buClr>
                <a:buSzPct val="75000"/>
                <a:buFont typeface="Wingdings" pitchFamily="2" charset="2"/>
                <a:buNone/>
              </a:pPr>
              <a:r>
                <a:rPr lang="en-US" altLang="zh-CN" i="1">
                  <a:solidFill>
                    <a:srgbClr val="000000"/>
                  </a:solidFill>
                  <a:latin typeface="Gill Sans MT" pitchFamily="34" charset="0"/>
                </a:rPr>
                <a:t>d</a:t>
              </a:r>
              <a:r>
                <a:rPr lang="en-US" altLang="zh-CN" baseline="-25000">
                  <a:solidFill>
                    <a:srgbClr val="000000"/>
                  </a:solidFill>
                  <a:latin typeface="Gill Sans MT" pitchFamily="34" charset="0"/>
                </a:rPr>
                <a:t>nodal</a:t>
              </a:r>
              <a:r>
                <a:rPr lang="en-US" altLang="zh-CN">
                  <a:solidFill>
                    <a:srgbClr val="000000"/>
                  </a:solidFill>
                  <a:latin typeface="Gill Sans MT" pitchFamily="34" charset="0"/>
                </a:rPr>
                <a:t> = </a:t>
              </a:r>
              <a:r>
                <a:rPr lang="en-US" altLang="zh-CN" i="1">
                  <a:solidFill>
                    <a:srgbClr val="000000"/>
                  </a:solidFill>
                  <a:latin typeface="Gill Sans MT" pitchFamily="34" charset="0"/>
                </a:rPr>
                <a:t>d</a:t>
              </a:r>
              <a:r>
                <a:rPr lang="en-US" altLang="zh-CN" baseline="-25000">
                  <a:solidFill>
                    <a:srgbClr val="000000"/>
                  </a:solidFill>
                  <a:latin typeface="Gill Sans MT" pitchFamily="34" charset="0"/>
                </a:rPr>
                <a:t>proc</a:t>
              </a:r>
              <a:r>
                <a:rPr lang="en-US" altLang="zh-CN">
                  <a:solidFill>
                    <a:srgbClr val="000000"/>
                  </a:solidFill>
                  <a:latin typeface="Gill Sans MT" pitchFamily="34" charset="0"/>
                </a:rPr>
                <a:t> + </a:t>
              </a:r>
              <a:r>
                <a:rPr lang="en-US" altLang="zh-CN" i="1">
                  <a:solidFill>
                    <a:srgbClr val="000000"/>
                  </a:solidFill>
                  <a:latin typeface="Gill Sans MT" pitchFamily="34" charset="0"/>
                </a:rPr>
                <a:t>d</a:t>
              </a:r>
              <a:r>
                <a:rPr lang="en-US" altLang="zh-CN" baseline="-25000">
                  <a:solidFill>
                    <a:srgbClr val="000000"/>
                  </a:solidFill>
                  <a:latin typeface="Gill Sans MT" pitchFamily="34" charset="0"/>
                </a:rPr>
                <a:t>queue</a:t>
              </a:r>
              <a:r>
                <a:rPr lang="en-US" altLang="zh-CN">
                  <a:solidFill>
                    <a:srgbClr val="000000"/>
                  </a:solidFill>
                  <a:latin typeface="Gill Sans MT" pitchFamily="34" charset="0"/>
                </a:rPr>
                <a:t> + </a:t>
              </a:r>
              <a:r>
                <a:rPr lang="en-US" altLang="zh-CN" i="1">
                  <a:solidFill>
                    <a:srgbClr val="000000"/>
                  </a:solidFill>
                  <a:latin typeface="Gill Sans MT" pitchFamily="34" charset="0"/>
                </a:rPr>
                <a:t>d</a:t>
              </a:r>
              <a:r>
                <a:rPr lang="en-US" altLang="zh-CN" baseline="-25000">
                  <a:solidFill>
                    <a:srgbClr val="000000"/>
                  </a:solidFill>
                  <a:latin typeface="Gill Sans MT" pitchFamily="34" charset="0"/>
                </a:rPr>
                <a:t>trans</a:t>
              </a:r>
              <a:r>
                <a:rPr lang="en-US" altLang="zh-CN">
                  <a:solidFill>
                    <a:srgbClr val="000000"/>
                  </a:solidFill>
                  <a:latin typeface="Gill Sans MT" pitchFamily="34" charset="0"/>
                </a:rPr>
                <a:t> +  </a:t>
              </a:r>
              <a:r>
                <a:rPr lang="en-US" altLang="zh-CN" i="1">
                  <a:solidFill>
                    <a:srgbClr val="000000"/>
                  </a:solidFill>
                  <a:latin typeface="Gill Sans MT" pitchFamily="34" charset="0"/>
                </a:rPr>
                <a:t>d</a:t>
              </a:r>
              <a:r>
                <a:rPr lang="en-US" altLang="zh-CN" baseline="-25000">
                  <a:solidFill>
                    <a:srgbClr val="000000"/>
                  </a:solidFill>
                  <a:latin typeface="Gill Sans MT" pitchFamily="34" charset="0"/>
                </a:rPr>
                <a:t>prop</a:t>
              </a:r>
              <a:endParaRPr lang="en-US" altLang="zh-CN">
                <a:solidFill>
                  <a:srgbClr val="000000"/>
                </a:solidFill>
                <a:latin typeface="Gill Sans MT" pitchFamily="34" charset="0"/>
              </a:endParaRPr>
            </a:p>
          </p:txBody>
        </p:sp>
        <p:sp>
          <p:nvSpPr>
            <p:cNvPr id="22" name="Line 25"/>
            <p:cNvSpPr>
              <a:spLocks noChangeShapeType="1"/>
            </p:cNvSpPr>
            <p:nvPr/>
          </p:nvSpPr>
          <p:spPr bwMode="auto">
            <a:xfrm flipV="1">
              <a:off x="2619083" y="2397124"/>
              <a:ext cx="735306" cy="549939"/>
            </a:xfrm>
            <a:prstGeom prst="line">
              <a:avLst/>
            </a:prstGeom>
            <a:noFill/>
            <a:ln w="19050">
              <a:solidFill>
                <a:schemeClr val="tx1"/>
              </a:solidFill>
              <a:round/>
              <a:headEnd/>
              <a:tailEnd/>
            </a:ln>
          </p:spPr>
          <p:txBody>
            <a:bodyPr wrap="none" anchor="ctr"/>
            <a:lstStyle/>
            <a:p>
              <a:endParaRPr lang="zh-CN" altLang="en-US"/>
            </a:p>
          </p:txBody>
        </p:sp>
        <p:sp>
          <p:nvSpPr>
            <p:cNvPr id="23" name="Rectangle 32"/>
            <p:cNvSpPr>
              <a:spLocks noChangeArrowheads="1"/>
            </p:cNvSpPr>
            <p:nvPr/>
          </p:nvSpPr>
          <p:spPr bwMode="auto">
            <a:xfrm>
              <a:off x="3159125" y="2047875"/>
              <a:ext cx="147638" cy="200025"/>
            </a:xfrm>
            <a:prstGeom prst="rect">
              <a:avLst/>
            </a:prstGeom>
            <a:solidFill>
              <a:schemeClr val="accent1"/>
            </a:solidFill>
            <a:ln w="9525">
              <a:solidFill>
                <a:schemeClr val="tx1"/>
              </a:solidFill>
              <a:miter lim="800000"/>
              <a:headEnd/>
              <a:tailEnd/>
            </a:ln>
          </p:spPr>
          <p:txBody>
            <a:bodyPr wrap="none" anchor="ctr"/>
            <a:lstStyle/>
            <a:p>
              <a:endParaRPr lang="zh-CN" altLang="zh-CN">
                <a:solidFill>
                  <a:srgbClr val="000000"/>
                </a:solidFill>
              </a:endParaRPr>
            </a:p>
          </p:txBody>
        </p:sp>
        <p:sp>
          <p:nvSpPr>
            <p:cNvPr id="24" name="Line 33"/>
            <p:cNvSpPr>
              <a:spLocks noChangeShapeType="1"/>
            </p:cNvSpPr>
            <p:nvPr/>
          </p:nvSpPr>
          <p:spPr bwMode="auto">
            <a:xfrm>
              <a:off x="3109913" y="1984375"/>
              <a:ext cx="211137" cy="0"/>
            </a:xfrm>
            <a:prstGeom prst="line">
              <a:avLst/>
            </a:prstGeom>
            <a:noFill/>
            <a:ln w="9525">
              <a:solidFill>
                <a:schemeClr val="tx1"/>
              </a:solidFill>
              <a:round/>
              <a:headEnd/>
              <a:tailEnd type="triangle" w="med" len="med"/>
            </a:ln>
          </p:spPr>
          <p:txBody>
            <a:bodyPr wrap="none" anchor="ctr"/>
            <a:lstStyle/>
            <a:p>
              <a:endParaRPr lang="zh-CN" altLang="en-US"/>
            </a:p>
          </p:txBody>
        </p:sp>
        <p:sp>
          <p:nvSpPr>
            <p:cNvPr id="25" name="Text Box 36"/>
            <p:cNvSpPr txBox="1">
              <a:spLocks noChangeArrowheads="1"/>
            </p:cNvSpPr>
            <p:nvPr/>
          </p:nvSpPr>
          <p:spPr bwMode="auto">
            <a:xfrm>
              <a:off x="1743075" y="1541463"/>
              <a:ext cx="402674" cy="461665"/>
            </a:xfrm>
            <a:prstGeom prst="rect">
              <a:avLst/>
            </a:prstGeom>
            <a:noFill/>
            <a:ln w="9525">
              <a:noFill/>
              <a:miter lim="800000"/>
              <a:headEnd/>
              <a:tailEnd/>
            </a:ln>
          </p:spPr>
          <p:txBody>
            <a:bodyPr wrap="none">
              <a:spAutoFit/>
            </a:bodyPr>
            <a:lstStyle/>
            <a:p>
              <a:r>
                <a:rPr lang="en-US" altLang="zh-CN">
                  <a:solidFill>
                    <a:srgbClr val="000000"/>
                  </a:solidFill>
                </a:rPr>
                <a:t>A</a:t>
              </a:r>
            </a:p>
          </p:txBody>
        </p:sp>
        <p:sp>
          <p:nvSpPr>
            <p:cNvPr id="26" name="Text Box 37"/>
            <p:cNvSpPr txBox="1">
              <a:spLocks noChangeArrowheads="1"/>
            </p:cNvSpPr>
            <p:nvPr/>
          </p:nvSpPr>
          <p:spPr bwMode="auto">
            <a:xfrm>
              <a:off x="1919288" y="2493963"/>
              <a:ext cx="387350" cy="457200"/>
            </a:xfrm>
            <a:prstGeom prst="rect">
              <a:avLst/>
            </a:prstGeom>
            <a:noFill/>
            <a:ln w="9525">
              <a:noFill/>
              <a:miter lim="800000"/>
              <a:headEnd/>
              <a:tailEnd/>
            </a:ln>
          </p:spPr>
          <p:txBody>
            <a:bodyPr wrap="none">
              <a:spAutoFit/>
            </a:bodyPr>
            <a:lstStyle/>
            <a:p>
              <a:r>
                <a:rPr lang="en-US" altLang="zh-CN"/>
                <a:t>B</a:t>
              </a:r>
            </a:p>
          </p:txBody>
        </p:sp>
        <p:grpSp>
          <p:nvGrpSpPr>
            <p:cNvPr id="27" name="Group 66"/>
            <p:cNvGrpSpPr>
              <a:grpSpLocks/>
            </p:cNvGrpSpPr>
            <p:nvPr/>
          </p:nvGrpSpPr>
          <p:grpSpPr bwMode="auto">
            <a:xfrm>
              <a:off x="1893888" y="1541463"/>
              <a:ext cx="779462" cy="679450"/>
              <a:chOff x="-44" y="1473"/>
              <a:chExt cx="981" cy="1105"/>
            </a:xfrm>
          </p:grpSpPr>
          <p:pic>
            <p:nvPicPr>
              <p:cNvPr id="45" name="Picture 67" descr="desktop_computer_stylized_medium"/>
              <p:cNvPicPr>
                <a:picLocks noChangeAspect="1" noChangeArrowheads="1"/>
              </p:cNvPicPr>
              <p:nvPr/>
            </p:nvPicPr>
            <p:blipFill>
              <a:blip r:embed="rId2" cstate="print"/>
              <a:srcRect/>
              <a:stretch>
                <a:fillRect/>
              </a:stretch>
            </p:blipFill>
            <p:spPr bwMode="auto">
              <a:xfrm flipH="1">
                <a:off x="-44" y="1473"/>
                <a:ext cx="981" cy="1105"/>
              </a:xfrm>
              <a:prstGeom prst="rect">
                <a:avLst/>
              </a:prstGeom>
              <a:noFill/>
              <a:ln w="9525">
                <a:noFill/>
                <a:miter lim="800000"/>
                <a:headEnd/>
                <a:tailEnd/>
              </a:ln>
            </p:spPr>
          </p:pic>
          <p:sp>
            <p:nvSpPr>
              <p:cNvPr id="46" name="Freeform 68"/>
              <p:cNvSpPr>
                <a:spLocks/>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cap="flat" cmpd="sng">
                <a:noFill/>
                <a:prstDash val="solid"/>
                <a:round/>
                <a:headEnd/>
                <a:tailEnd/>
              </a:ln>
            </p:spPr>
            <p:txBody>
              <a:bodyPr wrap="none"/>
              <a:lstStyle/>
              <a:p>
                <a:endParaRPr lang="zh-CN" altLang="en-US"/>
              </a:p>
            </p:txBody>
          </p:sp>
        </p:grpSp>
        <p:grpSp>
          <p:nvGrpSpPr>
            <p:cNvPr id="28" name="Group 69"/>
            <p:cNvGrpSpPr>
              <a:grpSpLocks/>
            </p:cNvGrpSpPr>
            <p:nvPr/>
          </p:nvGrpSpPr>
          <p:grpSpPr bwMode="auto">
            <a:xfrm>
              <a:off x="1943685" y="2548431"/>
              <a:ext cx="779463" cy="679450"/>
              <a:chOff x="-44" y="1473"/>
              <a:chExt cx="981" cy="1105"/>
            </a:xfrm>
          </p:grpSpPr>
          <p:pic>
            <p:nvPicPr>
              <p:cNvPr id="43" name="Picture 70" descr="desktop_computer_stylized_medium"/>
              <p:cNvPicPr>
                <a:picLocks noChangeAspect="1" noChangeArrowheads="1"/>
              </p:cNvPicPr>
              <p:nvPr/>
            </p:nvPicPr>
            <p:blipFill>
              <a:blip r:embed="rId2" cstate="print"/>
              <a:srcRect/>
              <a:stretch>
                <a:fillRect/>
              </a:stretch>
            </p:blipFill>
            <p:spPr bwMode="auto">
              <a:xfrm flipH="1">
                <a:off x="-44" y="1473"/>
                <a:ext cx="981" cy="1105"/>
              </a:xfrm>
              <a:prstGeom prst="rect">
                <a:avLst/>
              </a:prstGeom>
              <a:noFill/>
              <a:ln w="9525">
                <a:noFill/>
                <a:miter lim="800000"/>
                <a:headEnd/>
                <a:tailEnd/>
              </a:ln>
            </p:spPr>
          </p:pic>
          <p:sp>
            <p:nvSpPr>
              <p:cNvPr id="44" name="Freeform 71"/>
              <p:cNvSpPr>
                <a:spLocks/>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cap="flat" cmpd="sng">
                <a:noFill/>
                <a:prstDash val="solid"/>
                <a:round/>
                <a:headEnd/>
                <a:tailEnd/>
              </a:ln>
            </p:spPr>
            <p:txBody>
              <a:bodyPr wrap="none"/>
              <a:lstStyle/>
              <a:p>
                <a:endParaRPr lang="zh-CN" altLang="en-US"/>
              </a:p>
            </p:txBody>
          </p:sp>
        </p:grpSp>
        <p:sp>
          <p:nvSpPr>
            <p:cNvPr id="29" name="Text Box 41"/>
            <p:cNvSpPr txBox="1">
              <a:spLocks noChangeArrowheads="1"/>
            </p:cNvSpPr>
            <p:nvPr/>
          </p:nvSpPr>
          <p:spPr bwMode="auto">
            <a:xfrm>
              <a:off x="2987675" y="1249363"/>
              <a:ext cx="646296" cy="369332"/>
            </a:xfrm>
            <a:prstGeom prst="rect">
              <a:avLst/>
            </a:prstGeom>
            <a:noFill/>
            <a:ln w="9525">
              <a:noFill/>
              <a:miter lim="800000"/>
              <a:headEnd/>
              <a:tailEnd/>
            </a:ln>
          </p:spPr>
          <p:txBody>
            <a:bodyPr wrap="none">
              <a:spAutoFit/>
            </a:bodyPr>
            <a:lstStyle/>
            <a:p>
              <a:r>
                <a:rPr lang="zh-CN" altLang="en-US" sz="1800" dirty="0">
                  <a:solidFill>
                    <a:srgbClr val="CC0000"/>
                  </a:solidFill>
                </a:rPr>
                <a:t>传输</a:t>
              </a:r>
              <a:endParaRPr lang="en-US" altLang="zh-CN" sz="1800" dirty="0">
                <a:solidFill>
                  <a:srgbClr val="CC0000"/>
                </a:solidFill>
              </a:endParaRPr>
            </a:p>
          </p:txBody>
        </p:sp>
        <p:sp>
          <p:nvSpPr>
            <p:cNvPr id="30" name="Line 42"/>
            <p:cNvSpPr>
              <a:spLocks noChangeShapeType="1"/>
            </p:cNvSpPr>
            <p:nvPr/>
          </p:nvSpPr>
          <p:spPr bwMode="auto">
            <a:xfrm rot="10800000" flipH="1" flipV="1">
              <a:off x="4038600" y="1517650"/>
              <a:ext cx="528638" cy="533400"/>
            </a:xfrm>
            <a:prstGeom prst="line">
              <a:avLst/>
            </a:prstGeom>
            <a:noFill/>
            <a:ln w="9525">
              <a:solidFill>
                <a:schemeClr val="tx1"/>
              </a:solidFill>
              <a:round/>
              <a:headEnd/>
              <a:tailEnd/>
            </a:ln>
          </p:spPr>
          <p:txBody>
            <a:bodyPr wrap="none" anchor="ctr"/>
            <a:lstStyle/>
            <a:p>
              <a:endParaRPr lang="zh-CN" altLang="en-US"/>
            </a:p>
          </p:txBody>
        </p:sp>
        <p:grpSp>
          <p:nvGrpSpPr>
            <p:cNvPr id="31" name="Group 347"/>
            <p:cNvGrpSpPr>
              <a:grpSpLocks/>
            </p:cNvGrpSpPr>
            <p:nvPr/>
          </p:nvGrpSpPr>
          <p:grpSpPr bwMode="auto">
            <a:xfrm>
              <a:off x="6474579" y="1949848"/>
              <a:ext cx="1162562" cy="715538"/>
              <a:chOff x="1871277" y="1576300"/>
              <a:chExt cx="1128371" cy="437861"/>
            </a:xfrm>
          </p:grpSpPr>
          <p:sp>
            <p:nvSpPr>
              <p:cNvPr id="34" name="Oval 99"/>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35" name="Rectangle 100"/>
              <p:cNvSpPr/>
              <p:nvPr/>
            </p:nvSpPr>
            <p:spPr bwMode="auto">
              <a:xfrm>
                <a:off x="1871836" y="1739259"/>
                <a:ext cx="1127812" cy="1165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36" name="Oval 101"/>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37" name="Freeform 102"/>
              <p:cNvSpPr/>
              <p:nvPr/>
            </p:nvSpPr>
            <p:spPr bwMode="auto">
              <a:xfrm>
                <a:off x="2159951" y="1673201"/>
                <a:ext cx="548499" cy="16126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8" name="Freeform 103"/>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39" name="Freeform 104"/>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40" name="Freeform 105"/>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41" name="Straight Connector 106"/>
              <p:cNvCxnSpPr>
                <a:cxnSpLocks noChangeShapeType="1"/>
                <a:endCxn id="36"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42" name="Straight Connector 107"/>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sp>
          <p:nvSpPr>
            <p:cNvPr id="32" name="Rectangle 31"/>
            <p:cNvSpPr>
              <a:spLocks noChangeArrowheads="1"/>
            </p:cNvSpPr>
            <p:nvPr/>
          </p:nvSpPr>
          <p:spPr bwMode="auto">
            <a:xfrm>
              <a:off x="2722387" y="2704007"/>
              <a:ext cx="139765" cy="185197"/>
            </a:xfrm>
            <a:prstGeom prst="rect">
              <a:avLst/>
            </a:prstGeom>
            <a:solidFill>
              <a:srgbClr val="FFFF00"/>
            </a:solidFill>
            <a:ln w="9525">
              <a:solidFill>
                <a:schemeClr val="tx1"/>
              </a:solidFill>
              <a:miter lim="800000"/>
              <a:headEnd/>
              <a:tailEnd/>
            </a:ln>
          </p:spPr>
          <p:txBody>
            <a:bodyPr wrap="none" anchor="ctr"/>
            <a:lstStyle/>
            <a:p>
              <a:endParaRPr lang="zh-CN" altLang="zh-CN">
                <a:solidFill>
                  <a:srgbClr val="000000"/>
                </a:solidFill>
              </a:endParaRPr>
            </a:p>
          </p:txBody>
        </p:sp>
        <p:sp>
          <p:nvSpPr>
            <p:cNvPr id="33" name="Line 33"/>
            <p:cNvSpPr>
              <a:spLocks noChangeShapeType="1"/>
            </p:cNvSpPr>
            <p:nvPr/>
          </p:nvSpPr>
          <p:spPr bwMode="auto">
            <a:xfrm flipV="1">
              <a:off x="2897708" y="2673625"/>
              <a:ext cx="219668" cy="161939"/>
            </a:xfrm>
            <a:prstGeom prst="line">
              <a:avLst/>
            </a:prstGeom>
            <a:noFill/>
            <a:ln w="9525">
              <a:solidFill>
                <a:schemeClr val="tx1"/>
              </a:solidFill>
              <a:round/>
              <a:headEnd/>
              <a:tailEnd type="triangle" w="med" len="med"/>
            </a:ln>
          </p:spPr>
          <p:txBody>
            <a:bodyPr wrap="none" anchor="ctr"/>
            <a:lstStyle/>
            <a:p>
              <a:endParaRPr lang="zh-CN" altLang="en-US"/>
            </a:p>
          </p:txBody>
        </p:sp>
      </p:grpSp>
      <p:sp>
        <p:nvSpPr>
          <p:cNvPr id="56" name="Rectangle 4"/>
          <p:cNvSpPr txBox="1">
            <a:spLocks noChangeArrowheads="1"/>
          </p:cNvSpPr>
          <p:nvPr/>
        </p:nvSpPr>
        <p:spPr bwMode="auto">
          <a:xfrm>
            <a:off x="862013" y="4916378"/>
            <a:ext cx="3810000" cy="148697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1" fontAlgn="base" latinLnBrk="0" hangingPunct="1">
              <a:lnSpc>
                <a:spcPct val="100000"/>
              </a:lnSpc>
              <a:spcBef>
                <a:spcPct val="20000"/>
              </a:spcBef>
              <a:spcAft>
                <a:spcPct val="0"/>
              </a:spcAft>
              <a:buClr>
                <a:schemeClr val="folHlink"/>
              </a:buClr>
              <a:buSzPct val="60000"/>
              <a:buFont typeface="Wingdings" charset="0"/>
              <a:buNone/>
              <a:tabLst/>
              <a:defRPr/>
            </a:pPr>
            <a:r>
              <a:rPr kumimoji="0" lang="en-US" sz="2000" b="0" i="1" u="none" strike="noStrike" kern="0" cap="none" spc="0" normalizeH="0" baseline="0" noProof="0" dirty="0" err="1">
                <a:ln>
                  <a:noFill/>
                </a:ln>
                <a:solidFill>
                  <a:srgbClr val="CC0000"/>
                </a:solidFill>
                <a:effectLst/>
                <a:uLnTx/>
                <a:uFillTx/>
                <a:latin typeface="+mn-ea"/>
                <a:cs typeface="+mn-cs"/>
              </a:rPr>
              <a:t>d</a:t>
            </a:r>
            <a:r>
              <a:rPr kumimoji="0" lang="en-US" sz="2000" b="0" i="0" u="none" strike="noStrike" kern="0" cap="none" spc="0" normalizeH="0" baseline="-25000" noProof="0" dirty="0" err="1">
                <a:ln>
                  <a:noFill/>
                </a:ln>
                <a:solidFill>
                  <a:srgbClr val="CC0000"/>
                </a:solidFill>
                <a:effectLst/>
                <a:uLnTx/>
                <a:uFillTx/>
                <a:latin typeface="+mn-ea"/>
                <a:cs typeface="+mn-cs"/>
              </a:rPr>
              <a:t>proc</a:t>
            </a:r>
            <a:r>
              <a:rPr kumimoji="0" lang="en-US" sz="2000" b="0" i="0" u="none" strike="noStrike" kern="0" cap="none" spc="0" normalizeH="0" baseline="0" noProof="0" dirty="0">
                <a:ln>
                  <a:noFill/>
                </a:ln>
                <a:solidFill>
                  <a:srgbClr val="CC0000"/>
                </a:solidFill>
                <a:effectLst/>
                <a:uLnTx/>
                <a:uFillTx/>
                <a:latin typeface="+mn-ea"/>
                <a:cs typeface="+mn-cs"/>
              </a:rPr>
              <a:t>: </a:t>
            </a:r>
            <a:r>
              <a:rPr kumimoji="0" lang="zh-CN" altLang="en-US" sz="2000" b="0" i="0" u="none" strike="noStrike" kern="0" cap="none" spc="0" normalizeH="0" baseline="0" noProof="0" dirty="0">
                <a:ln>
                  <a:noFill/>
                </a:ln>
                <a:solidFill>
                  <a:srgbClr val="CC0000"/>
                </a:solidFill>
                <a:effectLst/>
                <a:uLnTx/>
                <a:uFillTx/>
                <a:latin typeface="+mn-ea"/>
                <a:cs typeface="+mn-cs"/>
              </a:rPr>
              <a:t>节点处理</a:t>
            </a:r>
            <a:r>
              <a:rPr kumimoji="0" lang="en-US" sz="2000" b="0" i="0" u="none" strike="noStrike" kern="0" cap="none" spc="0" normalizeH="0" baseline="0" noProof="0" dirty="0">
                <a:ln>
                  <a:noFill/>
                </a:ln>
                <a:solidFill>
                  <a:schemeClr val="tx1"/>
                </a:solidFill>
                <a:effectLst/>
                <a:uLnTx/>
                <a:uFillTx/>
                <a:latin typeface="+mn-ea"/>
                <a:cs typeface="+mn-cs"/>
              </a:rPr>
              <a:t> </a:t>
            </a:r>
          </a:p>
          <a:p>
            <a:pPr marL="231775" marR="0" lvl="0" indent="-231775" algn="l" defTabSz="914400" rtl="0" eaLnBrk="1" fontAlgn="base" latinLnBrk="0" hangingPunct="1">
              <a:lnSpc>
                <a:spcPct val="100000"/>
              </a:lnSpc>
              <a:spcBef>
                <a:spcPct val="20000"/>
              </a:spcBef>
              <a:spcAft>
                <a:spcPct val="0"/>
              </a:spcAft>
              <a:buClr>
                <a:schemeClr val="folHlink"/>
              </a:buClr>
              <a:buSzTx/>
              <a:buFont typeface="Wingdings" charset="0"/>
              <a:buChar char="§"/>
              <a:tabLst/>
              <a:defRPr/>
            </a:pPr>
            <a:r>
              <a:rPr lang="zh-CN" altLang="en-US" sz="2000" kern="0" dirty="0">
                <a:latin typeface="+mn-ea"/>
              </a:rPr>
              <a:t>差错</a:t>
            </a:r>
            <a:r>
              <a:rPr kumimoji="0" lang="zh-CN" altLang="en-US" sz="2000" b="0" i="0" u="none" strike="noStrike" kern="0" cap="none" spc="0" normalizeH="0" baseline="0" noProof="0" dirty="0">
                <a:ln>
                  <a:noFill/>
                </a:ln>
                <a:solidFill>
                  <a:schemeClr val="tx1"/>
                </a:solidFill>
                <a:effectLst/>
                <a:uLnTx/>
                <a:uFillTx/>
                <a:latin typeface="+mn-ea"/>
                <a:cs typeface="+mn-cs"/>
              </a:rPr>
              <a:t>检查</a:t>
            </a:r>
            <a:endParaRPr kumimoji="0" lang="en-US" sz="2000" b="0" i="0" u="none" strike="noStrike" kern="0" cap="none" spc="0" normalizeH="0" baseline="0" noProof="0" dirty="0">
              <a:ln>
                <a:noFill/>
              </a:ln>
              <a:solidFill>
                <a:schemeClr val="tx1"/>
              </a:solidFill>
              <a:effectLst/>
              <a:uLnTx/>
              <a:uFillTx/>
              <a:latin typeface="+mn-ea"/>
              <a:cs typeface="+mn-cs"/>
            </a:endParaRPr>
          </a:p>
          <a:p>
            <a:pPr marL="231775" marR="0" lvl="0" indent="-231775" algn="l" defTabSz="914400" rtl="0" eaLnBrk="1" fontAlgn="base" latinLnBrk="0" hangingPunct="1">
              <a:lnSpc>
                <a:spcPct val="100000"/>
              </a:lnSpc>
              <a:spcBef>
                <a:spcPct val="20000"/>
              </a:spcBef>
              <a:spcAft>
                <a:spcPct val="0"/>
              </a:spcAft>
              <a:buClr>
                <a:schemeClr val="folHlink"/>
              </a:buClr>
              <a:buSzTx/>
              <a:buFont typeface="Wingdings" charset="0"/>
              <a:buChar char="§"/>
              <a:tabLst/>
              <a:defRPr/>
            </a:pPr>
            <a:r>
              <a:rPr kumimoji="0" lang="zh-CN" altLang="en-US" sz="2000" b="0" i="0" u="none" strike="noStrike" kern="0" cap="none" spc="0" normalizeH="0" baseline="0" noProof="0" dirty="0">
                <a:ln>
                  <a:noFill/>
                </a:ln>
                <a:solidFill>
                  <a:schemeClr val="tx1"/>
                </a:solidFill>
                <a:effectLst/>
                <a:uLnTx/>
                <a:uFillTx/>
                <a:latin typeface="+mn-ea"/>
                <a:cs typeface="+mn-cs"/>
              </a:rPr>
              <a:t>（查表）决定转发链路</a:t>
            </a:r>
            <a:endParaRPr kumimoji="0" lang="en-US" altLang="zh-CN" sz="2000" b="0" i="0" u="none" strike="noStrike" kern="0" cap="none" spc="0" normalizeH="0" baseline="0" noProof="0" dirty="0">
              <a:ln>
                <a:noFill/>
              </a:ln>
              <a:solidFill>
                <a:schemeClr val="tx1"/>
              </a:solidFill>
              <a:effectLst/>
              <a:uLnTx/>
              <a:uFillTx/>
              <a:latin typeface="+mn-ea"/>
              <a:cs typeface="+mn-cs"/>
            </a:endParaRPr>
          </a:p>
          <a:p>
            <a:pPr marL="231775" marR="0" lvl="0" indent="-231775" algn="l" defTabSz="914400" rtl="0" eaLnBrk="1" fontAlgn="base" latinLnBrk="0" hangingPunct="1">
              <a:lnSpc>
                <a:spcPct val="100000"/>
              </a:lnSpc>
              <a:spcBef>
                <a:spcPct val="20000"/>
              </a:spcBef>
              <a:spcAft>
                <a:spcPct val="0"/>
              </a:spcAft>
              <a:buClr>
                <a:schemeClr val="folHlink"/>
              </a:buClr>
              <a:buSzTx/>
              <a:buFont typeface="Wingdings" charset="0"/>
              <a:buChar char="§"/>
              <a:tabLst/>
              <a:defRPr/>
            </a:pPr>
            <a:r>
              <a:rPr kumimoji="0" lang="zh-CN" altLang="en-US" sz="2000" b="0" i="0" u="none" strike="noStrike" kern="0" cap="none" spc="0" normalizeH="0" baseline="0" noProof="0" dirty="0">
                <a:ln>
                  <a:noFill/>
                </a:ln>
                <a:solidFill>
                  <a:schemeClr val="tx1"/>
                </a:solidFill>
                <a:effectLst/>
                <a:uLnTx/>
                <a:uFillTx/>
                <a:latin typeface="+mn-ea"/>
                <a:cs typeface="+mn-cs"/>
              </a:rPr>
              <a:t>通常</a:t>
            </a:r>
            <a:r>
              <a:rPr kumimoji="0" lang="en-US" altLang="zh-CN" sz="2000" b="0" i="0" u="none" strike="noStrike" kern="0" cap="none" spc="0" normalizeH="0" baseline="0" noProof="0" dirty="0">
                <a:ln>
                  <a:noFill/>
                </a:ln>
                <a:solidFill>
                  <a:schemeClr val="tx1"/>
                </a:solidFill>
                <a:effectLst/>
                <a:uLnTx/>
                <a:uFillTx/>
                <a:latin typeface="+mn-ea"/>
                <a:cs typeface="+mn-cs"/>
              </a:rPr>
              <a:t>1</a:t>
            </a:r>
            <a:r>
              <a:rPr lang="zh-CN" altLang="en-US" sz="2000" kern="0" dirty="0">
                <a:latin typeface="+mn-ea"/>
              </a:rPr>
              <a:t>毫秒以内完成</a:t>
            </a:r>
            <a:endParaRPr kumimoji="0" lang="en-US" sz="2000" b="0" i="0" u="none" strike="noStrike" kern="0" cap="none" spc="0" normalizeH="0" baseline="0" noProof="0" dirty="0">
              <a:ln>
                <a:noFill/>
              </a:ln>
              <a:solidFill>
                <a:schemeClr val="tx1"/>
              </a:solidFill>
              <a:effectLst/>
              <a:uLnTx/>
              <a:uFillTx/>
              <a:latin typeface="+mn-ea"/>
              <a:cs typeface="+mn-cs"/>
            </a:endParaRPr>
          </a:p>
        </p:txBody>
      </p:sp>
      <p:sp>
        <p:nvSpPr>
          <p:cNvPr id="57" name="Rectangle 58"/>
          <p:cNvSpPr>
            <a:spLocks noChangeArrowheads="1"/>
          </p:cNvSpPr>
          <p:nvPr/>
        </p:nvSpPr>
        <p:spPr bwMode="auto">
          <a:xfrm>
            <a:off x="4802188" y="4968506"/>
            <a:ext cx="3810000" cy="167518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344488" indent="-344488">
              <a:lnSpc>
                <a:spcPct val="85000"/>
              </a:lnSpc>
              <a:spcBef>
                <a:spcPct val="20000"/>
              </a:spcBef>
              <a:buClr>
                <a:srgbClr val="3333CC"/>
              </a:buClr>
              <a:buSzPct val="85000"/>
              <a:buFont typeface="Wingdings" charset="0"/>
              <a:buNone/>
              <a:defRPr/>
            </a:pPr>
            <a:r>
              <a:rPr lang="en-US" sz="2000" dirty="0">
                <a:solidFill>
                  <a:srgbClr val="FF0000"/>
                </a:solidFill>
                <a:latin typeface="+mn-ea"/>
                <a:cs typeface="ＭＳ Ｐゴシック" charset="0"/>
              </a:rPr>
              <a:t> </a:t>
            </a:r>
            <a:r>
              <a:rPr lang="en-US" sz="2000" i="1" dirty="0">
                <a:solidFill>
                  <a:srgbClr val="CC0000"/>
                </a:solidFill>
                <a:latin typeface="+mn-ea"/>
                <a:cs typeface="ＭＳ Ｐゴシック" charset="0"/>
              </a:rPr>
              <a:t>d</a:t>
            </a:r>
            <a:r>
              <a:rPr lang="en-US" sz="2000" baseline="-25000" dirty="0">
                <a:solidFill>
                  <a:srgbClr val="CC0000"/>
                </a:solidFill>
                <a:latin typeface="+mn-ea"/>
                <a:cs typeface="ＭＳ Ｐゴシック" charset="0"/>
              </a:rPr>
              <a:t>queue</a:t>
            </a:r>
            <a:r>
              <a:rPr lang="en-US" sz="2000" dirty="0">
                <a:solidFill>
                  <a:srgbClr val="CC0000"/>
                </a:solidFill>
                <a:latin typeface="+mn-ea"/>
                <a:cs typeface="ＭＳ Ｐゴシック" charset="0"/>
              </a:rPr>
              <a:t>: </a:t>
            </a:r>
            <a:r>
              <a:rPr lang="zh-CN" altLang="en-US" sz="2000" dirty="0">
                <a:solidFill>
                  <a:srgbClr val="CC0000"/>
                </a:solidFill>
                <a:latin typeface="+mn-ea"/>
                <a:cs typeface="ＭＳ Ｐゴシック" charset="0"/>
              </a:rPr>
              <a:t>排队时延</a:t>
            </a:r>
            <a:endParaRPr lang="en-US" sz="2000" dirty="0">
              <a:solidFill>
                <a:srgbClr val="CC0000"/>
              </a:solidFill>
              <a:latin typeface="+mn-ea"/>
              <a:cs typeface="ＭＳ Ｐゴシック" charset="0"/>
            </a:endParaRPr>
          </a:p>
          <a:p>
            <a:pPr marL="231775" indent="-231775">
              <a:lnSpc>
                <a:spcPct val="85000"/>
              </a:lnSpc>
              <a:spcBef>
                <a:spcPct val="20000"/>
              </a:spcBef>
              <a:buClr>
                <a:srgbClr val="000099"/>
              </a:buClr>
              <a:buFont typeface="Wingdings" charset="0"/>
              <a:buChar char="§"/>
              <a:defRPr/>
            </a:pPr>
            <a:r>
              <a:rPr lang="zh-CN" altLang="en-US" sz="2000" dirty="0">
                <a:solidFill>
                  <a:srgbClr val="000000"/>
                </a:solidFill>
                <a:latin typeface="+mn-ea"/>
                <a:cs typeface="ＭＳ Ｐゴシック" charset="0"/>
              </a:rPr>
              <a:t>排队等待被转发链路传输</a:t>
            </a:r>
            <a:endParaRPr lang="en-US" altLang="zh-CN" sz="2000" dirty="0">
              <a:solidFill>
                <a:srgbClr val="000000"/>
              </a:solidFill>
              <a:latin typeface="+mn-ea"/>
              <a:cs typeface="ＭＳ Ｐゴシック" charset="0"/>
            </a:endParaRPr>
          </a:p>
          <a:p>
            <a:pPr marL="231775" indent="-231775">
              <a:lnSpc>
                <a:spcPct val="85000"/>
              </a:lnSpc>
              <a:spcBef>
                <a:spcPct val="20000"/>
              </a:spcBef>
              <a:buClr>
                <a:srgbClr val="000099"/>
              </a:buClr>
              <a:buFont typeface="Wingdings" charset="0"/>
              <a:buChar char="§"/>
              <a:defRPr/>
            </a:pPr>
            <a:r>
              <a:rPr lang="zh-CN" altLang="en-US" sz="2000" dirty="0">
                <a:solidFill>
                  <a:srgbClr val="000000"/>
                </a:solidFill>
                <a:latin typeface="+mn-ea"/>
                <a:cs typeface="ＭＳ Ｐゴシック" charset="0"/>
              </a:rPr>
              <a:t>取决于队列长度（拥塞程度）</a:t>
            </a:r>
            <a:endParaRPr lang="en-US" sz="2000" dirty="0">
              <a:solidFill>
                <a:srgbClr val="000000"/>
              </a:solidFill>
              <a:latin typeface="+mn-ea"/>
              <a:cs typeface="ＭＳ Ｐゴシック" charset="0"/>
            </a:endParaRPr>
          </a:p>
        </p:txBody>
      </p:sp>
      <p:sp>
        <p:nvSpPr>
          <p:cNvPr id="3" name="文本框 2">
            <a:extLst>
              <a:ext uri="{FF2B5EF4-FFF2-40B4-BE49-F238E27FC236}">
                <a16:creationId xmlns:a16="http://schemas.microsoft.com/office/drawing/2014/main" id="{80477073-1568-40D0-B57E-BA0C74708B46}"/>
              </a:ext>
            </a:extLst>
          </p:cNvPr>
          <p:cNvSpPr txBox="1"/>
          <p:nvPr/>
        </p:nvSpPr>
        <p:spPr>
          <a:xfrm>
            <a:off x="323528" y="3823342"/>
            <a:ext cx="1481156" cy="646331"/>
          </a:xfrm>
          <a:prstGeom prst="rect">
            <a:avLst/>
          </a:prstGeom>
          <a:noFill/>
        </p:spPr>
        <p:txBody>
          <a:bodyPr wrap="square" rtlCol="0">
            <a:spAutoFit/>
          </a:bodyPr>
          <a:lstStyle/>
          <a:p>
            <a:r>
              <a:rPr lang="zh-CN" altLang="en-US" dirty="0"/>
              <a:t>在每一跳上的时延</a:t>
            </a:r>
            <a:r>
              <a:rPr lang="en-US" altLang="zh-CN" dirty="0" err="1"/>
              <a:t>d</a:t>
            </a:r>
            <a:r>
              <a:rPr lang="en-US" altLang="zh-CN" baseline="-25000" dirty="0" err="1"/>
              <a:t>nodal</a:t>
            </a:r>
            <a:endParaRPr lang="zh-CN" altLang="en-US" baseline="-25000" dirty="0"/>
          </a:p>
        </p:txBody>
      </p:sp>
    </p:spTree>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时延的四个组成部分</a:t>
            </a:r>
          </a:p>
        </p:txBody>
      </p:sp>
      <p:sp>
        <p:nvSpPr>
          <p:cNvPr id="4" name="灯片编号占位符 3"/>
          <p:cNvSpPr>
            <a:spLocks noGrp="1"/>
          </p:cNvSpPr>
          <p:nvPr>
            <p:ph type="sldNum" sz="quarter" idx="12"/>
          </p:nvPr>
        </p:nvSpPr>
        <p:spPr/>
        <p:txBody>
          <a:bodyPr/>
          <a:lstStyle/>
          <a:p>
            <a:fld id="{E3FA5FAF-8A25-4B6E-94B7-5CA30A873E9A}" type="slidenum">
              <a:rPr lang="zh-CN" altLang="en-US" smtClean="0"/>
              <a:pPr/>
              <a:t>49</a:t>
            </a:fld>
            <a:endParaRPr lang="zh-CN" altLang="en-US"/>
          </a:p>
        </p:txBody>
      </p:sp>
      <p:grpSp>
        <p:nvGrpSpPr>
          <p:cNvPr id="5" name="Group 70"/>
          <p:cNvGrpSpPr>
            <a:grpSpLocks/>
          </p:cNvGrpSpPr>
          <p:nvPr/>
        </p:nvGrpSpPr>
        <p:grpSpPr bwMode="auto">
          <a:xfrm>
            <a:off x="1743075" y="1844824"/>
            <a:ext cx="5894388" cy="2935287"/>
            <a:chOff x="1743075" y="1249363"/>
            <a:chExt cx="5894066" cy="2935287"/>
          </a:xfrm>
        </p:grpSpPr>
        <p:sp>
          <p:nvSpPr>
            <p:cNvPr id="6" name="Line 24"/>
            <p:cNvSpPr>
              <a:spLocks noChangeShapeType="1"/>
            </p:cNvSpPr>
            <p:nvPr/>
          </p:nvSpPr>
          <p:spPr bwMode="auto">
            <a:xfrm>
              <a:off x="2620963" y="1857375"/>
              <a:ext cx="741362" cy="355600"/>
            </a:xfrm>
            <a:prstGeom prst="line">
              <a:avLst/>
            </a:prstGeom>
            <a:noFill/>
            <a:ln w="19050">
              <a:solidFill>
                <a:schemeClr val="tx1"/>
              </a:solidFill>
              <a:round/>
              <a:headEnd/>
              <a:tailEnd/>
            </a:ln>
          </p:spPr>
          <p:txBody>
            <a:bodyPr wrap="none" anchor="ctr"/>
            <a:lstStyle/>
            <a:p>
              <a:endParaRPr lang="zh-CN" altLang="en-US"/>
            </a:p>
          </p:txBody>
        </p:sp>
        <p:grpSp>
          <p:nvGrpSpPr>
            <p:cNvPr id="7" name="Group 347"/>
            <p:cNvGrpSpPr>
              <a:grpSpLocks/>
            </p:cNvGrpSpPr>
            <p:nvPr/>
          </p:nvGrpSpPr>
          <p:grpSpPr bwMode="auto">
            <a:xfrm>
              <a:off x="3336378" y="1905474"/>
              <a:ext cx="1162562" cy="715538"/>
              <a:chOff x="1871277" y="1576300"/>
              <a:chExt cx="1128371" cy="437861"/>
            </a:xfrm>
          </p:grpSpPr>
          <p:sp>
            <p:nvSpPr>
              <p:cNvPr id="47" name="Oval 112"/>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48" name="Rectangle 113"/>
              <p:cNvSpPr/>
              <p:nvPr/>
            </p:nvSpPr>
            <p:spPr bwMode="auto">
              <a:xfrm>
                <a:off x="1871723" y="1739212"/>
                <a:ext cx="1127812" cy="1165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49" name="Oval 114"/>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50" name="Freeform 115"/>
              <p:cNvSpPr/>
              <p:nvPr/>
            </p:nvSpPr>
            <p:spPr bwMode="auto">
              <a:xfrm>
                <a:off x="2159840" y="1673154"/>
                <a:ext cx="548499" cy="16126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1" name="Freeform 116"/>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52" name="Freeform 117"/>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53" name="Freeform 118"/>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54" name="Straight Connector 119"/>
              <p:cNvCxnSpPr>
                <a:cxnSpLocks noChangeShapeType="1"/>
                <a:endCxn id="49"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55" name="Straight Connector 120"/>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sp>
          <p:nvSpPr>
            <p:cNvPr id="8" name="Line 26"/>
            <p:cNvSpPr>
              <a:spLocks noChangeShapeType="1"/>
            </p:cNvSpPr>
            <p:nvPr/>
          </p:nvSpPr>
          <p:spPr bwMode="auto">
            <a:xfrm>
              <a:off x="4545013" y="2276475"/>
              <a:ext cx="1933575" cy="9525"/>
            </a:xfrm>
            <a:prstGeom prst="line">
              <a:avLst/>
            </a:prstGeom>
            <a:noFill/>
            <a:ln w="19050">
              <a:solidFill>
                <a:schemeClr val="tx1"/>
              </a:solidFill>
              <a:round/>
              <a:headEnd/>
              <a:tailEnd/>
            </a:ln>
          </p:spPr>
          <p:txBody>
            <a:bodyPr wrap="none" anchor="ctr"/>
            <a:lstStyle/>
            <a:p>
              <a:endParaRPr lang="zh-CN" altLang="en-US"/>
            </a:p>
          </p:txBody>
        </p:sp>
        <p:sp>
          <p:nvSpPr>
            <p:cNvPr id="9" name="Rectangle 29"/>
            <p:cNvSpPr>
              <a:spLocks noChangeArrowheads="1"/>
            </p:cNvSpPr>
            <p:nvPr/>
          </p:nvSpPr>
          <p:spPr bwMode="auto">
            <a:xfrm>
              <a:off x="5464175" y="2076450"/>
              <a:ext cx="147638" cy="200025"/>
            </a:xfrm>
            <a:prstGeom prst="rect">
              <a:avLst/>
            </a:prstGeom>
            <a:solidFill>
              <a:schemeClr val="accent1"/>
            </a:solidFill>
            <a:ln w="9525">
              <a:solidFill>
                <a:schemeClr val="tx1"/>
              </a:solidFill>
              <a:miter lim="800000"/>
              <a:headEnd/>
              <a:tailEnd/>
            </a:ln>
          </p:spPr>
          <p:txBody>
            <a:bodyPr wrap="none" anchor="ctr"/>
            <a:lstStyle/>
            <a:p>
              <a:endParaRPr lang="zh-CN" altLang="zh-CN">
                <a:solidFill>
                  <a:srgbClr val="000000"/>
                </a:solidFill>
              </a:endParaRPr>
            </a:p>
          </p:txBody>
        </p:sp>
        <p:sp>
          <p:nvSpPr>
            <p:cNvPr id="10" name="Rectangle 30"/>
            <p:cNvSpPr>
              <a:spLocks noChangeArrowheads="1"/>
            </p:cNvSpPr>
            <p:nvPr/>
          </p:nvSpPr>
          <p:spPr bwMode="auto">
            <a:xfrm>
              <a:off x="4211638" y="2147888"/>
              <a:ext cx="147637" cy="200025"/>
            </a:xfrm>
            <a:prstGeom prst="rect">
              <a:avLst/>
            </a:prstGeom>
            <a:solidFill>
              <a:schemeClr val="accent1"/>
            </a:solidFill>
            <a:ln w="9525">
              <a:solidFill>
                <a:schemeClr val="tx1"/>
              </a:solidFill>
              <a:miter lim="800000"/>
              <a:headEnd/>
              <a:tailEnd/>
            </a:ln>
          </p:spPr>
          <p:txBody>
            <a:bodyPr wrap="none" anchor="ctr"/>
            <a:lstStyle/>
            <a:p>
              <a:endParaRPr lang="zh-CN" altLang="zh-CN">
                <a:solidFill>
                  <a:srgbClr val="000000"/>
                </a:solidFill>
              </a:endParaRPr>
            </a:p>
          </p:txBody>
        </p:sp>
        <p:sp>
          <p:nvSpPr>
            <p:cNvPr id="11" name="Rectangle 31"/>
            <p:cNvSpPr>
              <a:spLocks noChangeArrowheads="1"/>
            </p:cNvSpPr>
            <p:nvPr/>
          </p:nvSpPr>
          <p:spPr bwMode="auto">
            <a:xfrm>
              <a:off x="4373563" y="2147888"/>
              <a:ext cx="147637" cy="200025"/>
            </a:xfrm>
            <a:prstGeom prst="rect">
              <a:avLst/>
            </a:prstGeom>
            <a:solidFill>
              <a:srgbClr val="FFFF00"/>
            </a:solidFill>
            <a:ln w="9525">
              <a:solidFill>
                <a:schemeClr val="tx1"/>
              </a:solidFill>
              <a:miter lim="800000"/>
              <a:headEnd/>
              <a:tailEnd/>
            </a:ln>
          </p:spPr>
          <p:txBody>
            <a:bodyPr wrap="none" anchor="ctr"/>
            <a:lstStyle/>
            <a:p>
              <a:endParaRPr lang="zh-CN" altLang="zh-CN">
                <a:solidFill>
                  <a:srgbClr val="000000"/>
                </a:solidFill>
              </a:endParaRPr>
            </a:p>
          </p:txBody>
        </p:sp>
        <p:sp>
          <p:nvSpPr>
            <p:cNvPr id="12" name="Line 35"/>
            <p:cNvSpPr>
              <a:spLocks noChangeShapeType="1"/>
            </p:cNvSpPr>
            <p:nvPr/>
          </p:nvSpPr>
          <p:spPr bwMode="auto">
            <a:xfrm flipV="1">
              <a:off x="6235700" y="1876425"/>
              <a:ext cx="366713" cy="0"/>
            </a:xfrm>
            <a:prstGeom prst="line">
              <a:avLst/>
            </a:prstGeom>
            <a:noFill/>
            <a:ln w="9525">
              <a:solidFill>
                <a:schemeClr val="tx1"/>
              </a:solidFill>
              <a:round/>
              <a:headEnd/>
              <a:tailEnd type="triangle" w="med" len="med"/>
            </a:ln>
          </p:spPr>
          <p:txBody>
            <a:bodyPr wrap="none" anchor="ctr"/>
            <a:lstStyle/>
            <a:p>
              <a:endParaRPr lang="zh-CN" altLang="en-US"/>
            </a:p>
          </p:txBody>
        </p:sp>
        <p:sp>
          <p:nvSpPr>
            <p:cNvPr id="13" name="Rectangle 38"/>
            <p:cNvSpPr>
              <a:spLocks noChangeArrowheads="1"/>
            </p:cNvSpPr>
            <p:nvPr/>
          </p:nvSpPr>
          <p:spPr bwMode="auto">
            <a:xfrm>
              <a:off x="4502150" y="2085975"/>
              <a:ext cx="147638" cy="200025"/>
            </a:xfrm>
            <a:prstGeom prst="rect">
              <a:avLst/>
            </a:prstGeom>
            <a:solidFill>
              <a:schemeClr val="accent1"/>
            </a:solidFill>
            <a:ln w="9525">
              <a:solidFill>
                <a:schemeClr val="tx1"/>
              </a:solidFill>
              <a:miter lim="800000"/>
              <a:headEnd/>
              <a:tailEnd/>
            </a:ln>
          </p:spPr>
          <p:txBody>
            <a:bodyPr wrap="none" anchor="ctr"/>
            <a:lstStyle/>
            <a:p>
              <a:endParaRPr lang="zh-CN" altLang="zh-CN">
                <a:solidFill>
                  <a:srgbClr val="000000"/>
                </a:solidFill>
              </a:endParaRPr>
            </a:p>
          </p:txBody>
        </p:sp>
        <p:sp>
          <p:nvSpPr>
            <p:cNvPr id="14" name="Text Box 39"/>
            <p:cNvSpPr txBox="1">
              <a:spLocks noChangeArrowheads="1"/>
            </p:cNvSpPr>
            <p:nvPr/>
          </p:nvSpPr>
          <p:spPr bwMode="auto">
            <a:xfrm>
              <a:off x="4891088" y="1689100"/>
              <a:ext cx="646296" cy="369332"/>
            </a:xfrm>
            <a:prstGeom prst="rect">
              <a:avLst/>
            </a:prstGeom>
            <a:noFill/>
            <a:ln w="9525">
              <a:noFill/>
              <a:miter lim="800000"/>
              <a:headEnd/>
              <a:tailEnd/>
            </a:ln>
          </p:spPr>
          <p:txBody>
            <a:bodyPr wrap="none">
              <a:spAutoFit/>
            </a:bodyPr>
            <a:lstStyle/>
            <a:p>
              <a:r>
                <a:rPr lang="zh-CN" altLang="en-US" sz="1800" dirty="0">
                  <a:solidFill>
                    <a:srgbClr val="CC0000"/>
                  </a:solidFill>
                </a:rPr>
                <a:t>传播</a:t>
              </a:r>
              <a:endParaRPr lang="en-US" altLang="zh-CN" sz="1800" dirty="0">
                <a:solidFill>
                  <a:srgbClr val="CC0000"/>
                </a:solidFill>
              </a:endParaRPr>
            </a:p>
          </p:txBody>
        </p:sp>
        <p:sp>
          <p:nvSpPr>
            <p:cNvPr id="15" name="Line 40"/>
            <p:cNvSpPr>
              <a:spLocks noChangeShapeType="1"/>
            </p:cNvSpPr>
            <p:nvPr/>
          </p:nvSpPr>
          <p:spPr bwMode="auto">
            <a:xfrm rot="10800000">
              <a:off x="4645025" y="1876425"/>
              <a:ext cx="319088" cy="0"/>
            </a:xfrm>
            <a:prstGeom prst="line">
              <a:avLst/>
            </a:prstGeom>
            <a:noFill/>
            <a:ln w="9525">
              <a:solidFill>
                <a:schemeClr val="tx1"/>
              </a:solidFill>
              <a:round/>
              <a:headEnd/>
              <a:tailEnd type="triangle" w="med" len="med"/>
            </a:ln>
          </p:spPr>
          <p:txBody>
            <a:bodyPr wrap="none" anchor="ctr"/>
            <a:lstStyle/>
            <a:p>
              <a:endParaRPr lang="zh-CN" altLang="en-US"/>
            </a:p>
          </p:txBody>
        </p:sp>
        <p:sp>
          <p:nvSpPr>
            <p:cNvPr id="16" name="Text Box 43"/>
            <p:cNvSpPr txBox="1">
              <a:spLocks noChangeArrowheads="1"/>
            </p:cNvSpPr>
            <p:nvPr/>
          </p:nvSpPr>
          <p:spPr bwMode="auto">
            <a:xfrm>
              <a:off x="3217932" y="2803525"/>
              <a:ext cx="1107935" cy="369332"/>
            </a:xfrm>
            <a:prstGeom prst="rect">
              <a:avLst/>
            </a:prstGeom>
            <a:noFill/>
            <a:ln w="9525">
              <a:noFill/>
              <a:miter lim="800000"/>
              <a:headEnd/>
              <a:tailEnd/>
            </a:ln>
          </p:spPr>
          <p:txBody>
            <a:bodyPr wrap="none">
              <a:spAutoFit/>
            </a:bodyPr>
            <a:lstStyle/>
            <a:p>
              <a:pPr algn="ctr"/>
              <a:r>
                <a:rPr lang="zh-CN" altLang="en-US" sz="1800" dirty="0">
                  <a:solidFill>
                    <a:srgbClr val="CC0000"/>
                  </a:solidFill>
                </a:rPr>
                <a:t>节点处理</a:t>
              </a:r>
              <a:endParaRPr lang="en-US" altLang="zh-CN" sz="1800" dirty="0">
                <a:solidFill>
                  <a:srgbClr val="CC0000"/>
                </a:solidFill>
              </a:endParaRPr>
            </a:p>
          </p:txBody>
        </p:sp>
        <p:sp>
          <p:nvSpPr>
            <p:cNvPr id="17" name="Line 44"/>
            <p:cNvSpPr>
              <a:spLocks noChangeShapeType="1"/>
            </p:cNvSpPr>
            <p:nvPr/>
          </p:nvSpPr>
          <p:spPr bwMode="auto">
            <a:xfrm rot="10800000">
              <a:off x="3378200" y="2847975"/>
              <a:ext cx="833438" cy="0"/>
            </a:xfrm>
            <a:prstGeom prst="line">
              <a:avLst/>
            </a:prstGeom>
            <a:noFill/>
            <a:ln w="9525">
              <a:solidFill>
                <a:schemeClr val="tx1"/>
              </a:solidFill>
              <a:round/>
              <a:headEnd type="triangle" w="med" len="med"/>
              <a:tailEnd type="triangle" w="med" len="med"/>
            </a:ln>
          </p:spPr>
          <p:txBody>
            <a:bodyPr wrap="none" anchor="ctr"/>
            <a:lstStyle/>
            <a:p>
              <a:endParaRPr lang="zh-CN" altLang="en-US"/>
            </a:p>
          </p:txBody>
        </p:sp>
        <p:sp>
          <p:nvSpPr>
            <p:cNvPr id="18" name="Line 45"/>
            <p:cNvSpPr>
              <a:spLocks noChangeShapeType="1"/>
            </p:cNvSpPr>
            <p:nvPr/>
          </p:nvSpPr>
          <p:spPr bwMode="auto">
            <a:xfrm rot="10800000" flipV="1">
              <a:off x="4187825" y="2609850"/>
              <a:ext cx="385763" cy="0"/>
            </a:xfrm>
            <a:prstGeom prst="line">
              <a:avLst/>
            </a:prstGeom>
            <a:noFill/>
            <a:ln w="9525">
              <a:solidFill>
                <a:schemeClr val="tx1"/>
              </a:solidFill>
              <a:round/>
              <a:headEnd type="triangle" w="med" len="med"/>
              <a:tailEnd type="triangle" w="med" len="med"/>
            </a:ln>
          </p:spPr>
          <p:txBody>
            <a:bodyPr wrap="none" anchor="ctr"/>
            <a:lstStyle/>
            <a:p>
              <a:endParaRPr lang="zh-CN" altLang="en-US"/>
            </a:p>
          </p:txBody>
        </p:sp>
        <p:sp>
          <p:nvSpPr>
            <p:cNvPr id="19" name="Text Box 46"/>
            <p:cNvSpPr txBox="1">
              <a:spLocks noChangeArrowheads="1"/>
            </p:cNvSpPr>
            <p:nvPr/>
          </p:nvSpPr>
          <p:spPr bwMode="auto">
            <a:xfrm>
              <a:off x="4595813" y="3060700"/>
              <a:ext cx="646296" cy="369332"/>
            </a:xfrm>
            <a:prstGeom prst="rect">
              <a:avLst/>
            </a:prstGeom>
            <a:noFill/>
            <a:ln w="9525">
              <a:noFill/>
              <a:miter lim="800000"/>
              <a:headEnd/>
              <a:tailEnd/>
            </a:ln>
          </p:spPr>
          <p:txBody>
            <a:bodyPr wrap="none">
              <a:spAutoFit/>
            </a:bodyPr>
            <a:lstStyle/>
            <a:p>
              <a:r>
                <a:rPr lang="zh-CN" altLang="en-US" sz="1800" dirty="0">
                  <a:solidFill>
                    <a:srgbClr val="CC0000"/>
                  </a:solidFill>
                </a:rPr>
                <a:t>排队</a:t>
              </a:r>
              <a:endParaRPr lang="en-US" altLang="zh-CN" sz="1800" dirty="0">
                <a:solidFill>
                  <a:srgbClr val="CC0000"/>
                </a:solidFill>
              </a:endParaRPr>
            </a:p>
          </p:txBody>
        </p:sp>
        <p:sp>
          <p:nvSpPr>
            <p:cNvPr id="20" name="Line 47"/>
            <p:cNvSpPr>
              <a:spLocks noChangeShapeType="1"/>
            </p:cNvSpPr>
            <p:nvPr/>
          </p:nvSpPr>
          <p:spPr bwMode="auto">
            <a:xfrm rot="10800000">
              <a:off x="4349750" y="2609850"/>
              <a:ext cx="595313" cy="552450"/>
            </a:xfrm>
            <a:prstGeom prst="line">
              <a:avLst/>
            </a:prstGeom>
            <a:noFill/>
            <a:ln w="9525">
              <a:solidFill>
                <a:schemeClr val="tx1"/>
              </a:solidFill>
              <a:round/>
              <a:headEnd/>
              <a:tailEnd/>
            </a:ln>
          </p:spPr>
          <p:txBody>
            <a:bodyPr wrap="none" anchor="ctr"/>
            <a:lstStyle/>
            <a:p>
              <a:endParaRPr lang="zh-CN" altLang="en-US"/>
            </a:p>
          </p:txBody>
        </p:sp>
        <p:sp>
          <p:nvSpPr>
            <p:cNvPr id="21" name="Rectangle 3"/>
            <p:cNvSpPr>
              <a:spLocks noChangeArrowheads="1"/>
            </p:cNvSpPr>
            <p:nvPr/>
          </p:nvSpPr>
          <p:spPr bwMode="auto">
            <a:xfrm>
              <a:off x="2116138" y="3630613"/>
              <a:ext cx="4943475" cy="554037"/>
            </a:xfrm>
            <a:prstGeom prst="rect">
              <a:avLst/>
            </a:prstGeom>
            <a:noFill/>
            <a:ln w="19050">
              <a:solidFill>
                <a:srgbClr val="FF0000"/>
              </a:solidFill>
              <a:miter lim="800000"/>
              <a:headEnd/>
              <a:tailEnd/>
            </a:ln>
          </p:spPr>
          <p:txBody>
            <a:bodyPr/>
            <a:lstStyle/>
            <a:p>
              <a:pPr marL="285750" indent="-285750" eaLnBrk="1" hangingPunct="1">
                <a:lnSpc>
                  <a:spcPct val="85000"/>
                </a:lnSpc>
                <a:spcBef>
                  <a:spcPct val="20000"/>
                </a:spcBef>
                <a:buClr>
                  <a:srgbClr val="000099"/>
                </a:buClr>
                <a:buSzPct val="75000"/>
                <a:buFont typeface="Wingdings" pitchFamily="2" charset="2"/>
                <a:buNone/>
              </a:pPr>
              <a:r>
                <a:rPr lang="en-US" altLang="zh-CN" i="1">
                  <a:solidFill>
                    <a:srgbClr val="000000"/>
                  </a:solidFill>
                  <a:latin typeface="Gill Sans MT" pitchFamily="34" charset="0"/>
                </a:rPr>
                <a:t>d</a:t>
              </a:r>
              <a:r>
                <a:rPr lang="en-US" altLang="zh-CN" baseline="-25000">
                  <a:solidFill>
                    <a:srgbClr val="000000"/>
                  </a:solidFill>
                  <a:latin typeface="Gill Sans MT" pitchFamily="34" charset="0"/>
                </a:rPr>
                <a:t>nodal</a:t>
              </a:r>
              <a:r>
                <a:rPr lang="en-US" altLang="zh-CN">
                  <a:solidFill>
                    <a:srgbClr val="000000"/>
                  </a:solidFill>
                  <a:latin typeface="Gill Sans MT" pitchFamily="34" charset="0"/>
                </a:rPr>
                <a:t> = </a:t>
              </a:r>
              <a:r>
                <a:rPr lang="en-US" altLang="zh-CN" i="1">
                  <a:solidFill>
                    <a:srgbClr val="000000"/>
                  </a:solidFill>
                  <a:latin typeface="Gill Sans MT" pitchFamily="34" charset="0"/>
                </a:rPr>
                <a:t>d</a:t>
              </a:r>
              <a:r>
                <a:rPr lang="en-US" altLang="zh-CN" baseline="-25000">
                  <a:solidFill>
                    <a:srgbClr val="000000"/>
                  </a:solidFill>
                  <a:latin typeface="Gill Sans MT" pitchFamily="34" charset="0"/>
                </a:rPr>
                <a:t>proc</a:t>
              </a:r>
              <a:r>
                <a:rPr lang="en-US" altLang="zh-CN">
                  <a:solidFill>
                    <a:srgbClr val="000000"/>
                  </a:solidFill>
                  <a:latin typeface="Gill Sans MT" pitchFamily="34" charset="0"/>
                </a:rPr>
                <a:t> + </a:t>
              </a:r>
              <a:r>
                <a:rPr lang="en-US" altLang="zh-CN" i="1">
                  <a:solidFill>
                    <a:srgbClr val="000000"/>
                  </a:solidFill>
                  <a:latin typeface="Gill Sans MT" pitchFamily="34" charset="0"/>
                </a:rPr>
                <a:t>d</a:t>
              </a:r>
              <a:r>
                <a:rPr lang="en-US" altLang="zh-CN" baseline="-25000">
                  <a:solidFill>
                    <a:srgbClr val="000000"/>
                  </a:solidFill>
                  <a:latin typeface="Gill Sans MT" pitchFamily="34" charset="0"/>
                </a:rPr>
                <a:t>queue</a:t>
              </a:r>
              <a:r>
                <a:rPr lang="en-US" altLang="zh-CN">
                  <a:solidFill>
                    <a:srgbClr val="000000"/>
                  </a:solidFill>
                  <a:latin typeface="Gill Sans MT" pitchFamily="34" charset="0"/>
                </a:rPr>
                <a:t> + </a:t>
              </a:r>
              <a:r>
                <a:rPr lang="en-US" altLang="zh-CN" i="1">
                  <a:solidFill>
                    <a:srgbClr val="000000"/>
                  </a:solidFill>
                  <a:latin typeface="Gill Sans MT" pitchFamily="34" charset="0"/>
                </a:rPr>
                <a:t>d</a:t>
              </a:r>
              <a:r>
                <a:rPr lang="en-US" altLang="zh-CN" baseline="-25000">
                  <a:solidFill>
                    <a:srgbClr val="000000"/>
                  </a:solidFill>
                  <a:latin typeface="Gill Sans MT" pitchFamily="34" charset="0"/>
                </a:rPr>
                <a:t>trans</a:t>
              </a:r>
              <a:r>
                <a:rPr lang="en-US" altLang="zh-CN">
                  <a:solidFill>
                    <a:srgbClr val="000000"/>
                  </a:solidFill>
                  <a:latin typeface="Gill Sans MT" pitchFamily="34" charset="0"/>
                </a:rPr>
                <a:t> +  </a:t>
              </a:r>
              <a:r>
                <a:rPr lang="en-US" altLang="zh-CN" i="1">
                  <a:solidFill>
                    <a:srgbClr val="000000"/>
                  </a:solidFill>
                  <a:latin typeface="Gill Sans MT" pitchFamily="34" charset="0"/>
                </a:rPr>
                <a:t>d</a:t>
              </a:r>
              <a:r>
                <a:rPr lang="en-US" altLang="zh-CN" baseline="-25000">
                  <a:solidFill>
                    <a:srgbClr val="000000"/>
                  </a:solidFill>
                  <a:latin typeface="Gill Sans MT" pitchFamily="34" charset="0"/>
                </a:rPr>
                <a:t>prop</a:t>
              </a:r>
              <a:endParaRPr lang="en-US" altLang="zh-CN">
                <a:solidFill>
                  <a:srgbClr val="000000"/>
                </a:solidFill>
                <a:latin typeface="Gill Sans MT" pitchFamily="34" charset="0"/>
              </a:endParaRPr>
            </a:p>
          </p:txBody>
        </p:sp>
        <p:sp>
          <p:nvSpPr>
            <p:cNvPr id="22" name="Line 25"/>
            <p:cNvSpPr>
              <a:spLocks noChangeShapeType="1"/>
            </p:cNvSpPr>
            <p:nvPr/>
          </p:nvSpPr>
          <p:spPr bwMode="auto">
            <a:xfrm flipV="1">
              <a:off x="2619083" y="2397124"/>
              <a:ext cx="735306" cy="549939"/>
            </a:xfrm>
            <a:prstGeom prst="line">
              <a:avLst/>
            </a:prstGeom>
            <a:noFill/>
            <a:ln w="19050">
              <a:solidFill>
                <a:schemeClr val="tx1"/>
              </a:solidFill>
              <a:round/>
              <a:headEnd/>
              <a:tailEnd/>
            </a:ln>
          </p:spPr>
          <p:txBody>
            <a:bodyPr wrap="none" anchor="ctr"/>
            <a:lstStyle/>
            <a:p>
              <a:endParaRPr lang="zh-CN" altLang="en-US"/>
            </a:p>
          </p:txBody>
        </p:sp>
        <p:sp>
          <p:nvSpPr>
            <p:cNvPr id="23" name="Rectangle 32"/>
            <p:cNvSpPr>
              <a:spLocks noChangeArrowheads="1"/>
            </p:cNvSpPr>
            <p:nvPr/>
          </p:nvSpPr>
          <p:spPr bwMode="auto">
            <a:xfrm>
              <a:off x="3159125" y="2047875"/>
              <a:ext cx="147638" cy="200025"/>
            </a:xfrm>
            <a:prstGeom prst="rect">
              <a:avLst/>
            </a:prstGeom>
            <a:solidFill>
              <a:schemeClr val="accent1"/>
            </a:solidFill>
            <a:ln w="9525">
              <a:solidFill>
                <a:schemeClr val="tx1"/>
              </a:solidFill>
              <a:miter lim="800000"/>
              <a:headEnd/>
              <a:tailEnd/>
            </a:ln>
          </p:spPr>
          <p:txBody>
            <a:bodyPr wrap="none" anchor="ctr"/>
            <a:lstStyle/>
            <a:p>
              <a:endParaRPr lang="zh-CN" altLang="zh-CN">
                <a:solidFill>
                  <a:srgbClr val="000000"/>
                </a:solidFill>
              </a:endParaRPr>
            </a:p>
          </p:txBody>
        </p:sp>
        <p:sp>
          <p:nvSpPr>
            <p:cNvPr id="24" name="Line 33"/>
            <p:cNvSpPr>
              <a:spLocks noChangeShapeType="1"/>
            </p:cNvSpPr>
            <p:nvPr/>
          </p:nvSpPr>
          <p:spPr bwMode="auto">
            <a:xfrm>
              <a:off x="3109913" y="1984375"/>
              <a:ext cx="211137" cy="0"/>
            </a:xfrm>
            <a:prstGeom prst="line">
              <a:avLst/>
            </a:prstGeom>
            <a:noFill/>
            <a:ln w="9525">
              <a:solidFill>
                <a:schemeClr val="tx1"/>
              </a:solidFill>
              <a:round/>
              <a:headEnd/>
              <a:tailEnd type="triangle" w="med" len="med"/>
            </a:ln>
          </p:spPr>
          <p:txBody>
            <a:bodyPr wrap="none" anchor="ctr"/>
            <a:lstStyle/>
            <a:p>
              <a:endParaRPr lang="zh-CN" altLang="en-US"/>
            </a:p>
          </p:txBody>
        </p:sp>
        <p:sp>
          <p:nvSpPr>
            <p:cNvPr id="25" name="Text Box 36"/>
            <p:cNvSpPr txBox="1">
              <a:spLocks noChangeArrowheads="1"/>
            </p:cNvSpPr>
            <p:nvPr/>
          </p:nvSpPr>
          <p:spPr bwMode="auto">
            <a:xfrm>
              <a:off x="1743075" y="1541463"/>
              <a:ext cx="402674" cy="461665"/>
            </a:xfrm>
            <a:prstGeom prst="rect">
              <a:avLst/>
            </a:prstGeom>
            <a:noFill/>
            <a:ln w="9525">
              <a:noFill/>
              <a:miter lim="800000"/>
              <a:headEnd/>
              <a:tailEnd/>
            </a:ln>
          </p:spPr>
          <p:txBody>
            <a:bodyPr wrap="none">
              <a:spAutoFit/>
            </a:bodyPr>
            <a:lstStyle/>
            <a:p>
              <a:r>
                <a:rPr lang="en-US" altLang="zh-CN">
                  <a:solidFill>
                    <a:srgbClr val="000000"/>
                  </a:solidFill>
                </a:rPr>
                <a:t>A</a:t>
              </a:r>
            </a:p>
          </p:txBody>
        </p:sp>
        <p:sp>
          <p:nvSpPr>
            <p:cNvPr id="26" name="Text Box 37"/>
            <p:cNvSpPr txBox="1">
              <a:spLocks noChangeArrowheads="1"/>
            </p:cNvSpPr>
            <p:nvPr/>
          </p:nvSpPr>
          <p:spPr bwMode="auto">
            <a:xfrm>
              <a:off x="1919288" y="2493963"/>
              <a:ext cx="387350" cy="457200"/>
            </a:xfrm>
            <a:prstGeom prst="rect">
              <a:avLst/>
            </a:prstGeom>
            <a:noFill/>
            <a:ln w="9525">
              <a:noFill/>
              <a:miter lim="800000"/>
              <a:headEnd/>
              <a:tailEnd/>
            </a:ln>
          </p:spPr>
          <p:txBody>
            <a:bodyPr wrap="none">
              <a:spAutoFit/>
            </a:bodyPr>
            <a:lstStyle/>
            <a:p>
              <a:r>
                <a:rPr lang="en-US" altLang="zh-CN"/>
                <a:t>B</a:t>
              </a:r>
            </a:p>
          </p:txBody>
        </p:sp>
        <p:grpSp>
          <p:nvGrpSpPr>
            <p:cNvPr id="27" name="Group 66"/>
            <p:cNvGrpSpPr>
              <a:grpSpLocks/>
            </p:cNvGrpSpPr>
            <p:nvPr/>
          </p:nvGrpSpPr>
          <p:grpSpPr bwMode="auto">
            <a:xfrm>
              <a:off x="1893888" y="1541463"/>
              <a:ext cx="779462" cy="679450"/>
              <a:chOff x="-44" y="1473"/>
              <a:chExt cx="981" cy="1105"/>
            </a:xfrm>
          </p:grpSpPr>
          <p:pic>
            <p:nvPicPr>
              <p:cNvPr id="45" name="Picture 67" descr="desktop_computer_stylized_medium"/>
              <p:cNvPicPr>
                <a:picLocks noChangeAspect="1" noChangeArrowheads="1"/>
              </p:cNvPicPr>
              <p:nvPr/>
            </p:nvPicPr>
            <p:blipFill>
              <a:blip r:embed="rId2" cstate="print"/>
              <a:srcRect/>
              <a:stretch>
                <a:fillRect/>
              </a:stretch>
            </p:blipFill>
            <p:spPr bwMode="auto">
              <a:xfrm flipH="1">
                <a:off x="-44" y="1473"/>
                <a:ext cx="981" cy="1105"/>
              </a:xfrm>
              <a:prstGeom prst="rect">
                <a:avLst/>
              </a:prstGeom>
              <a:noFill/>
              <a:ln w="9525">
                <a:noFill/>
                <a:miter lim="800000"/>
                <a:headEnd/>
                <a:tailEnd/>
              </a:ln>
            </p:spPr>
          </p:pic>
          <p:sp>
            <p:nvSpPr>
              <p:cNvPr id="46" name="Freeform 68"/>
              <p:cNvSpPr>
                <a:spLocks/>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cap="flat" cmpd="sng">
                <a:noFill/>
                <a:prstDash val="solid"/>
                <a:round/>
                <a:headEnd/>
                <a:tailEnd/>
              </a:ln>
            </p:spPr>
            <p:txBody>
              <a:bodyPr wrap="none"/>
              <a:lstStyle/>
              <a:p>
                <a:endParaRPr lang="zh-CN" altLang="en-US"/>
              </a:p>
            </p:txBody>
          </p:sp>
        </p:grpSp>
        <p:grpSp>
          <p:nvGrpSpPr>
            <p:cNvPr id="28" name="Group 69"/>
            <p:cNvGrpSpPr>
              <a:grpSpLocks/>
            </p:cNvGrpSpPr>
            <p:nvPr/>
          </p:nvGrpSpPr>
          <p:grpSpPr bwMode="auto">
            <a:xfrm>
              <a:off x="1943685" y="2548431"/>
              <a:ext cx="779463" cy="679450"/>
              <a:chOff x="-44" y="1473"/>
              <a:chExt cx="981" cy="1105"/>
            </a:xfrm>
          </p:grpSpPr>
          <p:pic>
            <p:nvPicPr>
              <p:cNvPr id="43" name="Picture 70" descr="desktop_computer_stylized_medium"/>
              <p:cNvPicPr>
                <a:picLocks noChangeAspect="1" noChangeArrowheads="1"/>
              </p:cNvPicPr>
              <p:nvPr/>
            </p:nvPicPr>
            <p:blipFill>
              <a:blip r:embed="rId2" cstate="print"/>
              <a:srcRect/>
              <a:stretch>
                <a:fillRect/>
              </a:stretch>
            </p:blipFill>
            <p:spPr bwMode="auto">
              <a:xfrm flipH="1">
                <a:off x="-44" y="1473"/>
                <a:ext cx="981" cy="1105"/>
              </a:xfrm>
              <a:prstGeom prst="rect">
                <a:avLst/>
              </a:prstGeom>
              <a:noFill/>
              <a:ln w="9525">
                <a:noFill/>
                <a:miter lim="800000"/>
                <a:headEnd/>
                <a:tailEnd/>
              </a:ln>
            </p:spPr>
          </p:pic>
          <p:sp>
            <p:nvSpPr>
              <p:cNvPr id="44" name="Freeform 71"/>
              <p:cNvSpPr>
                <a:spLocks/>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cap="flat" cmpd="sng">
                <a:noFill/>
                <a:prstDash val="solid"/>
                <a:round/>
                <a:headEnd/>
                <a:tailEnd/>
              </a:ln>
            </p:spPr>
            <p:txBody>
              <a:bodyPr wrap="none"/>
              <a:lstStyle/>
              <a:p>
                <a:endParaRPr lang="zh-CN" altLang="en-US"/>
              </a:p>
            </p:txBody>
          </p:sp>
        </p:grpSp>
        <p:sp>
          <p:nvSpPr>
            <p:cNvPr id="29" name="Text Box 41"/>
            <p:cNvSpPr txBox="1">
              <a:spLocks noChangeArrowheads="1"/>
            </p:cNvSpPr>
            <p:nvPr/>
          </p:nvSpPr>
          <p:spPr bwMode="auto">
            <a:xfrm>
              <a:off x="2987675" y="1249363"/>
              <a:ext cx="646296" cy="369332"/>
            </a:xfrm>
            <a:prstGeom prst="rect">
              <a:avLst/>
            </a:prstGeom>
            <a:noFill/>
            <a:ln w="9525">
              <a:noFill/>
              <a:miter lim="800000"/>
              <a:headEnd/>
              <a:tailEnd/>
            </a:ln>
          </p:spPr>
          <p:txBody>
            <a:bodyPr wrap="none">
              <a:spAutoFit/>
            </a:bodyPr>
            <a:lstStyle/>
            <a:p>
              <a:r>
                <a:rPr lang="zh-CN" altLang="en-US" sz="1800" dirty="0">
                  <a:solidFill>
                    <a:srgbClr val="CC0000"/>
                  </a:solidFill>
                </a:rPr>
                <a:t>传输</a:t>
              </a:r>
              <a:endParaRPr lang="en-US" altLang="zh-CN" sz="1800" dirty="0">
                <a:solidFill>
                  <a:srgbClr val="CC0000"/>
                </a:solidFill>
              </a:endParaRPr>
            </a:p>
          </p:txBody>
        </p:sp>
        <p:sp>
          <p:nvSpPr>
            <p:cNvPr id="30" name="Line 42"/>
            <p:cNvSpPr>
              <a:spLocks noChangeShapeType="1"/>
            </p:cNvSpPr>
            <p:nvPr/>
          </p:nvSpPr>
          <p:spPr bwMode="auto">
            <a:xfrm rot="10800000" flipH="1" flipV="1">
              <a:off x="4038600" y="1517650"/>
              <a:ext cx="528638" cy="533400"/>
            </a:xfrm>
            <a:prstGeom prst="line">
              <a:avLst/>
            </a:prstGeom>
            <a:noFill/>
            <a:ln w="9525">
              <a:solidFill>
                <a:schemeClr val="tx1"/>
              </a:solidFill>
              <a:round/>
              <a:headEnd/>
              <a:tailEnd/>
            </a:ln>
          </p:spPr>
          <p:txBody>
            <a:bodyPr wrap="none" anchor="ctr"/>
            <a:lstStyle/>
            <a:p>
              <a:endParaRPr lang="zh-CN" altLang="en-US"/>
            </a:p>
          </p:txBody>
        </p:sp>
        <p:grpSp>
          <p:nvGrpSpPr>
            <p:cNvPr id="31" name="Group 347"/>
            <p:cNvGrpSpPr>
              <a:grpSpLocks/>
            </p:cNvGrpSpPr>
            <p:nvPr/>
          </p:nvGrpSpPr>
          <p:grpSpPr bwMode="auto">
            <a:xfrm>
              <a:off x="6474579" y="1949848"/>
              <a:ext cx="1162562" cy="715538"/>
              <a:chOff x="1871277" y="1576300"/>
              <a:chExt cx="1128371" cy="437861"/>
            </a:xfrm>
          </p:grpSpPr>
          <p:sp>
            <p:nvSpPr>
              <p:cNvPr id="34" name="Oval 99"/>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35" name="Rectangle 100"/>
              <p:cNvSpPr/>
              <p:nvPr/>
            </p:nvSpPr>
            <p:spPr bwMode="auto">
              <a:xfrm>
                <a:off x="1871836" y="1739259"/>
                <a:ext cx="1127812" cy="1165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36" name="Oval 101"/>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37" name="Freeform 102"/>
              <p:cNvSpPr/>
              <p:nvPr/>
            </p:nvSpPr>
            <p:spPr bwMode="auto">
              <a:xfrm>
                <a:off x="2159951" y="1673201"/>
                <a:ext cx="548499" cy="16126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8" name="Freeform 103"/>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39" name="Freeform 104"/>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40" name="Freeform 105"/>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41" name="Straight Connector 106"/>
              <p:cNvCxnSpPr>
                <a:cxnSpLocks noChangeShapeType="1"/>
                <a:endCxn id="36"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42" name="Straight Connector 107"/>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sp>
          <p:nvSpPr>
            <p:cNvPr id="32" name="Rectangle 31"/>
            <p:cNvSpPr>
              <a:spLocks noChangeArrowheads="1"/>
            </p:cNvSpPr>
            <p:nvPr/>
          </p:nvSpPr>
          <p:spPr bwMode="auto">
            <a:xfrm>
              <a:off x="2722387" y="2704007"/>
              <a:ext cx="139765" cy="185197"/>
            </a:xfrm>
            <a:prstGeom prst="rect">
              <a:avLst/>
            </a:prstGeom>
            <a:solidFill>
              <a:srgbClr val="FFFF00"/>
            </a:solidFill>
            <a:ln w="9525">
              <a:solidFill>
                <a:schemeClr val="tx1"/>
              </a:solidFill>
              <a:miter lim="800000"/>
              <a:headEnd/>
              <a:tailEnd/>
            </a:ln>
          </p:spPr>
          <p:txBody>
            <a:bodyPr wrap="none" anchor="ctr"/>
            <a:lstStyle/>
            <a:p>
              <a:endParaRPr lang="zh-CN" altLang="zh-CN">
                <a:solidFill>
                  <a:srgbClr val="000000"/>
                </a:solidFill>
              </a:endParaRPr>
            </a:p>
          </p:txBody>
        </p:sp>
        <p:sp>
          <p:nvSpPr>
            <p:cNvPr id="33" name="Line 33"/>
            <p:cNvSpPr>
              <a:spLocks noChangeShapeType="1"/>
            </p:cNvSpPr>
            <p:nvPr/>
          </p:nvSpPr>
          <p:spPr bwMode="auto">
            <a:xfrm flipV="1">
              <a:off x="2897708" y="2673625"/>
              <a:ext cx="219668" cy="161939"/>
            </a:xfrm>
            <a:prstGeom prst="line">
              <a:avLst/>
            </a:prstGeom>
            <a:noFill/>
            <a:ln w="9525">
              <a:solidFill>
                <a:schemeClr val="tx1"/>
              </a:solidFill>
              <a:round/>
              <a:headEnd/>
              <a:tailEnd type="triangle" w="med" len="med"/>
            </a:ln>
          </p:spPr>
          <p:txBody>
            <a:bodyPr wrap="none" anchor="ctr"/>
            <a:lstStyle/>
            <a:p>
              <a:endParaRPr lang="zh-CN" altLang="en-US"/>
            </a:p>
          </p:txBody>
        </p:sp>
      </p:grpSp>
      <p:sp>
        <p:nvSpPr>
          <p:cNvPr id="56" name="Rectangle 3"/>
          <p:cNvSpPr>
            <a:spLocks noChangeArrowheads="1"/>
          </p:cNvSpPr>
          <p:nvPr/>
        </p:nvSpPr>
        <p:spPr bwMode="auto">
          <a:xfrm>
            <a:off x="627063" y="4974729"/>
            <a:ext cx="3810000" cy="20780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342900" indent="-342900" eaLnBrk="1" hangingPunct="1">
              <a:lnSpc>
                <a:spcPct val="85000"/>
              </a:lnSpc>
              <a:spcBef>
                <a:spcPct val="20000"/>
              </a:spcBef>
              <a:buClr>
                <a:srgbClr val="000099"/>
              </a:buClr>
              <a:buSzPct val="65000"/>
              <a:buFont typeface="Wingdings" charset="0"/>
              <a:buNone/>
              <a:defRPr/>
            </a:pPr>
            <a:r>
              <a:rPr lang="en-US" sz="2000" i="1" dirty="0" err="1">
                <a:solidFill>
                  <a:srgbClr val="CC0000"/>
                </a:solidFill>
                <a:latin typeface="+mn-ea"/>
                <a:cs typeface="ＭＳ Ｐゴシック" charset="0"/>
              </a:rPr>
              <a:t>d</a:t>
            </a:r>
            <a:r>
              <a:rPr lang="en-US" sz="2000" baseline="-25000" dirty="0" err="1">
                <a:solidFill>
                  <a:srgbClr val="CC0000"/>
                </a:solidFill>
                <a:latin typeface="+mn-ea"/>
                <a:cs typeface="ＭＳ Ｐゴシック" charset="0"/>
              </a:rPr>
              <a:t>trans</a:t>
            </a:r>
            <a:r>
              <a:rPr lang="zh-CN" altLang="en-US" sz="2000" dirty="0">
                <a:solidFill>
                  <a:srgbClr val="CC0000"/>
                </a:solidFill>
                <a:latin typeface="+mn-ea"/>
                <a:cs typeface="ＭＳ Ｐゴシック" charset="0"/>
              </a:rPr>
              <a:t>：传输时延</a:t>
            </a:r>
            <a:r>
              <a:rPr lang="en-US" sz="2000" dirty="0">
                <a:solidFill>
                  <a:srgbClr val="CC0000"/>
                </a:solidFill>
                <a:latin typeface="+mn-ea"/>
                <a:cs typeface="ＭＳ Ｐゴシック" charset="0"/>
              </a:rPr>
              <a:t>:</a:t>
            </a:r>
          </a:p>
          <a:p>
            <a:pPr marL="231775" indent="-231775" eaLnBrk="1" hangingPunct="1">
              <a:lnSpc>
                <a:spcPct val="85000"/>
              </a:lnSpc>
              <a:spcBef>
                <a:spcPct val="20000"/>
              </a:spcBef>
              <a:buClr>
                <a:srgbClr val="000099"/>
              </a:buClr>
              <a:buFont typeface="Wingdings" charset="0"/>
              <a:buChar char="§"/>
              <a:defRPr/>
            </a:pPr>
            <a:r>
              <a:rPr lang="en-US" sz="2000" i="1" dirty="0">
                <a:solidFill>
                  <a:srgbClr val="000000"/>
                </a:solidFill>
                <a:latin typeface="+mn-ea"/>
                <a:cs typeface="ＭＳ Ｐゴシック" charset="0"/>
              </a:rPr>
              <a:t>L</a:t>
            </a:r>
            <a:r>
              <a:rPr lang="en-US" sz="2000" dirty="0">
                <a:solidFill>
                  <a:srgbClr val="000000"/>
                </a:solidFill>
                <a:latin typeface="+mn-ea"/>
                <a:cs typeface="ＭＳ Ｐゴシック" charset="0"/>
              </a:rPr>
              <a:t>: </a:t>
            </a:r>
            <a:r>
              <a:rPr lang="zh-CN" altLang="en-US" sz="2000" dirty="0">
                <a:solidFill>
                  <a:srgbClr val="000000"/>
                </a:solidFill>
                <a:latin typeface="+mn-ea"/>
                <a:cs typeface="ＭＳ Ｐゴシック" charset="0"/>
              </a:rPr>
              <a:t>数据包大小</a:t>
            </a:r>
            <a:r>
              <a:rPr lang="en-US" sz="2000" dirty="0">
                <a:solidFill>
                  <a:srgbClr val="000000"/>
                </a:solidFill>
                <a:latin typeface="+mn-ea"/>
                <a:cs typeface="ＭＳ Ｐゴシック" charset="0"/>
              </a:rPr>
              <a:t>(bits) </a:t>
            </a:r>
          </a:p>
          <a:p>
            <a:pPr marL="231775" indent="-231775" eaLnBrk="1" hangingPunct="1">
              <a:lnSpc>
                <a:spcPct val="85000"/>
              </a:lnSpc>
              <a:spcBef>
                <a:spcPct val="20000"/>
              </a:spcBef>
              <a:buClr>
                <a:srgbClr val="000099"/>
              </a:buClr>
              <a:buFont typeface="Wingdings" charset="0"/>
              <a:buChar char="§"/>
              <a:defRPr/>
            </a:pPr>
            <a:r>
              <a:rPr lang="en-US" sz="2000" i="1" dirty="0">
                <a:solidFill>
                  <a:srgbClr val="000000"/>
                </a:solidFill>
                <a:latin typeface="+mn-ea"/>
                <a:cs typeface="ＭＳ Ｐゴシック" charset="0"/>
              </a:rPr>
              <a:t>R</a:t>
            </a:r>
            <a:r>
              <a:rPr lang="en-US" sz="2000" dirty="0">
                <a:solidFill>
                  <a:srgbClr val="000000"/>
                </a:solidFill>
                <a:latin typeface="+mn-ea"/>
                <a:cs typeface="ＭＳ Ｐゴシック" charset="0"/>
              </a:rPr>
              <a:t>: </a:t>
            </a:r>
            <a:r>
              <a:rPr lang="zh-CN" altLang="en-US" sz="2000" dirty="0">
                <a:solidFill>
                  <a:srgbClr val="000000"/>
                </a:solidFill>
                <a:latin typeface="+mn-ea"/>
                <a:cs typeface="ＭＳ Ｐゴシック" charset="0"/>
              </a:rPr>
              <a:t>链路带宽</a:t>
            </a:r>
            <a:r>
              <a:rPr lang="en-US" sz="2000" i="1" dirty="0">
                <a:solidFill>
                  <a:srgbClr val="000000"/>
                </a:solidFill>
                <a:latin typeface="+mn-ea"/>
                <a:cs typeface="ＭＳ Ｐゴシック" charset="0"/>
              </a:rPr>
              <a:t>(bps)</a:t>
            </a:r>
          </a:p>
          <a:p>
            <a:pPr marL="231775" indent="-231775" eaLnBrk="1" hangingPunct="1">
              <a:lnSpc>
                <a:spcPct val="85000"/>
              </a:lnSpc>
              <a:spcBef>
                <a:spcPct val="20000"/>
              </a:spcBef>
              <a:buClr>
                <a:srgbClr val="000099"/>
              </a:buClr>
              <a:buFont typeface="Wingdings" charset="0"/>
              <a:buChar char="§"/>
              <a:defRPr/>
            </a:pPr>
            <a:r>
              <a:rPr lang="en-US" sz="2000" i="1" dirty="0">
                <a:solidFill>
                  <a:srgbClr val="CC0000"/>
                </a:solidFill>
                <a:latin typeface="+mn-ea"/>
                <a:cs typeface="ＭＳ Ｐゴシック" charset="0"/>
              </a:rPr>
              <a:t>d</a:t>
            </a:r>
            <a:r>
              <a:rPr lang="en-US" sz="2000" i="1" baseline="-25000" dirty="0">
                <a:solidFill>
                  <a:srgbClr val="CC0000"/>
                </a:solidFill>
                <a:latin typeface="+mn-ea"/>
                <a:cs typeface="ＭＳ Ｐゴシック" charset="0"/>
              </a:rPr>
              <a:t>trans</a:t>
            </a:r>
            <a:r>
              <a:rPr lang="en-US" sz="2000" i="1" dirty="0">
                <a:solidFill>
                  <a:srgbClr val="CC0000"/>
                </a:solidFill>
                <a:latin typeface="+mn-ea"/>
                <a:cs typeface="ＭＳ Ｐゴシック" charset="0"/>
              </a:rPr>
              <a:t> </a:t>
            </a:r>
            <a:r>
              <a:rPr lang="en-US" sz="2000" i="1" dirty="0">
                <a:solidFill>
                  <a:srgbClr val="000000"/>
                </a:solidFill>
                <a:latin typeface="+mn-ea"/>
                <a:cs typeface="ＭＳ Ｐゴシック" charset="0"/>
              </a:rPr>
              <a:t>= L/R</a:t>
            </a:r>
          </a:p>
        </p:txBody>
      </p:sp>
      <p:sp>
        <p:nvSpPr>
          <p:cNvPr id="57" name="Rectangle 4"/>
          <p:cNvSpPr>
            <a:spLocks noChangeArrowheads="1"/>
          </p:cNvSpPr>
          <p:nvPr/>
        </p:nvSpPr>
        <p:spPr bwMode="auto">
          <a:xfrm>
            <a:off x="4735513" y="4982666"/>
            <a:ext cx="4152900" cy="171817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342900" indent="-342900" eaLnBrk="1" hangingPunct="1">
              <a:lnSpc>
                <a:spcPct val="85000"/>
              </a:lnSpc>
              <a:spcBef>
                <a:spcPct val="20000"/>
              </a:spcBef>
              <a:buClr>
                <a:srgbClr val="000099"/>
              </a:buClr>
              <a:buSzPct val="65000"/>
              <a:buFont typeface="Wingdings" charset="0"/>
              <a:buNone/>
              <a:defRPr/>
            </a:pPr>
            <a:r>
              <a:rPr lang="en-US" sz="2000" i="1" dirty="0">
                <a:solidFill>
                  <a:srgbClr val="CC0000"/>
                </a:solidFill>
                <a:latin typeface="+mn-ea"/>
                <a:cs typeface="ＭＳ Ｐゴシック" charset="0"/>
              </a:rPr>
              <a:t>d</a:t>
            </a:r>
            <a:r>
              <a:rPr lang="en-US" sz="2000" baseline="-25000" dirty="0">
                <a:solidFill>
                  <a:srgbClr val="CC0000"/>
                </a:solidFill>
                <a:latin typeface="+mn-ea"/>
                <a:cs typeface="ＭＳ Ｐゴシック" charset="0"/>
              </a:rPr>
              <a:t>prop</a:t>
            </a:r>
            <a:r>
              <a:rPr lang="en-US" sz="2000" dirty="0">
                <a:solidFill>
                  <a:srgbClr val="CC0000"/>
                </a:solidFill>
                <a:latin typeface="+mn-ea"/>
                <a:cs typeface="ＭＳ Ｐゴシック" charset="0"/>
              </a:rPr>
              <a:t>: </a:t>
            </a:r>
            <a:r>
              <a:rPr lang="zh-CN" altLang="en-US" sz="2000" dirty="0">
                <a:solidFill>
                  <a:srgbClr val="CC0000"/>
                </a:solidFill>
                <a:latin typeface="+mn-ea"/>
                <a:cs typeface="ＭＳ Ｐゴシック" charset="0"/>
              </a:rPr>
              <a:t>传播时延</a:t>
            </a:r>
            <a:r>
              <a:rPr lang="en-US" sz="2000" dirty="0">
                <a:solidFill>
                  <a:srgbClr val="CC0000"/>
                </a:solidFill>
                <a:latin typeface="+mn-ea"/>
                <a:cs typeface="ＭＳ Ｐゴシック" charset="0"/>
              </a:rPr>
              <a:t>:</a:t>
            </a:r>
          </a:p>
          <a:p>
            <a:pPr marL="231775" indent="-231775" eaLnBrk="1" hangingPunct="1">
              <a:lnSpc>
                <a:spcPct val="85000"/>
              </a:lnSpc>
              <a:spcBef>
                <a:spcPct val="20000"/>
              </a:spcBef>
              <a:buClr>
                <a:srgbClr val="000099"/>
              </a:buClr>
              <a:buFont typeface="Wingdings" charset="0"/>
              <a:buChar char="§"/>
              <a:defRPr/>
            </a:pPr>
            <a:r>
              <a:rPr lang="en-US" sz="2000" i="1" dirty="0">
                <a:solidFill>
                  <a:srgbClr val="000000"/>
                </a:solidFill>
                <a:latin typeface="+mn-ea"/>
                <a:cs typeface="ＭＳ Ｐゴシック" charset="0"/>
              </a:rPr>
              <a:t>d</a:t>
            </a:r>
            <a:r>
              <a:rPr lang="en-US" sz="2000" dirty="0">
                <a:solidFill>
                  <a:srgbClr val="000000"/>
                </a:solidFill>
                <a:latin typeface="+mn-ea"/>
                <a:cs typeface="ＭＳ Ｐゴシック" charset="0"/>
              </a:rPr>
              <a:t>: </a:t>
            </a:r>
            <a:r>
              <a:rPr lang="zh-CN" altLang="en-US" sz="2000" dirty="0">
                <a:solidFill>
                  <a:srgbClr val="000000"/>
                </a:solidFill>
                <a:latin typeface="+mn-ea"/>
                <a:cs typeface="ＭＳ Ｐゴシック" charset="0"/>
              </a:rPr>
              <a:t>物理链路的长度</a:t>
            </a:r>
            <a:endParaRPr lang="en-US" sz="2000" dirty="0">
              <a:solidFill>
                <a:srgbClr val="000000"/>
              </a:solidFill>
              <a:latin typeface="+mn-ea"/>
              <a:cs typeface="ＭＳ Ｐゴシック" charset="0"/>
            </a:endParaRPr>
          </a:p>
          <a:p>
            <a:pPr marL="231775" indent="-231775" eaLnBrk="1" hangingPunct="1">
              <a:lnSpc>
                <a:spcPct val="85000"/>
              </a:lnSpc>
              <a:spcBef>
                <a:spcPct val="20000"/>
              </a:spcBef>
              <a:buClr>
                <a:srgbClr val="000099"/>
              </a:buClr>
              <a:buFont typeface="Wingdings" charset="0"/>
              <a:buChar char="§"/>
              <a:defRPr/>
            </a:pPr>
            <a:r>
              <a:rPr lang="en-US" sz="2000" i="1" dirty="0">
                <a:solidFill>
                  <a:srgbClr val="000000"/>
                </a:solidFill>
                <a:latin typeface="+mn-ea"/>
                <a:cs typeface="ＭＳ Ｐゴシック" charset="0"/>
              </a:rPr>
              <a:t>s</a:t>
            </a:r>
            <a:r>
              <a:rPr lang="en-US" sz="2000" dirty="0">
                <a:solidFill>
                  <a:srgbClr val="000000"/>
                </a:solidFill>
                <a:latin typeface="+mn-ea"/>
                <a:cs typeface="ＭＳ Ｐゴシック" charset="0"/>
              </a:rPr>
              <a:t>: </a:t>
            </a:r>
            <a:r>
              <a:rPr lang="zh-CN" altLang="en-US" sz="2000" dirty="0">
                <a:solidFill>
                  <a:srgbClr val="000000"/>
                </a:solidFill>
                <a:latin typeface="+mn-ea"/>
                <a:cs typeface="ＭＳ Ｐゴシック" charset="0"/>
              </a:rPr>
              <a:t>信号传播速度</a:t>
            </a:r>
            <a:r>
              <a:rPr lang="en-US" sz="2000" dirty="0">
                <a:solidFill>
                  <a:srgbClr val="000000"/>
                </a:solidFill>
                <a:latin typeface="+mn-ea"/>
                <a:cs typeface="ＭＳ Ｐゴシック" charset="0"/>
              </a:rPr>
              <a:t>(</a:t>
            </a:r>
            <a:r>
              <a:rPr lang="zh-CN" altLang="en-US" sz="2000" dirty="0">
                <a:solidFill>
                  <a:srgbClr val="000000"/>
                </a:solidFill>
                <a:latin typeface="+mn-ea"/>
                <a:cs typeface="ＭＳ Ｐゴシック" charset="0"/>
              </a:rPr>
              <a:t>大约</a:t>
            </a:r>
            <a:r>
              <a:rPr lang="en-US" sz="2000" dirty="0">
                <a:solidFill>
                  <a:srgbClr val="000000"/>
                </a:solidFill>
                <a:latin typeface="+mn-ea"/>
                <a:cs typeface="ＭＳ Ｐゴシック" charset="0"/>
              </a:rPr>
              <a:t>2x10</a:t>
            </a:r>
            <a:r>
              <a:rPr lang="en-US" sz="2000" baseline="30000" dirty="0">
                <a:solidFill>
                  <a:srgbClr val="000000"/>
                </a:solidFill>
                <a:latin typeface="+mn-ea"/>
                <a:cs typeface="ＭＳ Ｐゴシック" charset="0"/>
              </a:rPr>
              <a:t>8</a:t>
            </a:r>
            <a:r>
              <a:rPr lang="en-US" sz="2000" dirty="0">
                <a:solidFill>
                  <a:srgbClr val="000000"/>
                </a:solidFill>
                <a:latin typeface="+mn-ea"/>
                <a:cs typeface="ＭＳ Ｐゴシック" charset="0"/>
              </a:rPr>
              <a:t> m/sec)</a:t>
            </a:r>
          </a:p>
          <a:p>
            <a:pPr marL="231775" indent="-231775" eaLnBrk="1" hangingPunct="1">
              <a:lnSpc>
                <a:spcPct val="85000"/>
              </a:lnSpc>
              <a:spcBef>
                <a:spcPct val="20000"/>
              </a:spcBef>
              <a:buClr>
                <a:srgbClr val="000099"/>
              </a:buClr>
              <a:buFont typeface="Wingdings" charset="0"/>
              <a:buChar char="§"/>
              <a:defRPr/>
            </a:pPr>
            <a:r>
              <a:rPr lang="en-US" sz="2000" i="1" dirty="0">
                <a:solidFill>
                  <a:srgbClr val="CC0000"/>
                </a:solidFill>
                <a:latin typeface="+mn-ea"/>
                <a:cs typeface="ＭＳ Ｐゴシック" charset="0"/>
              </a:rPr>
              <a:t>d</a:t>
            </a:r>
            <a:r>
              <a:rPr lang="en-US" sz="2000" baseline="-25000" dirty="0">
                <a:solidFill>
                  <a:srgbClr val="CC0000"/>
                </a:solidFill>
                <a:latin typeface="+mn-ea"/>
                <a:cs typeface="ＭＳ Ｐゴシック" charset="0"/>
              </a:rPr>
              <a:t>prop</a:t>
            </a:r>
            <a:r>
              <a:rPr lang="en-US" sz="2000" dirty="0">
                <a:solidFill>
                  <a:srgbClr val="000000"/>
                </a:solidFill>
                <a:latin typeface="+mn-ea"/>
                <a:cs typeface="ＭＳ Ｐゴシック" charset="0"/>
              </a:rPr>
              <a:t> = </a:t>
            </a:r>
            <a:r>
              <a:rPr lang="en-US" sz="2000" i="1" dirty="0">
                <a:solidFill>
                  <a:srgbClr val="000000"/>
                </a:solidFill>
                <a:latin typeface="+mn-ea"/>
                <a:cs typeface="ＭＳ Ｐゴシック" charset="0"/>
              </a:rPr>
              <a:t>d</a:t>
            </a:r>
            <a:r>
              <a:rPr lang="en-US" sz="2000" dirty="0">
                <a:solidFill>
                  <a:srgbClr val="000000"/>
                </a:solidFill>
                <a:latin typeface="+mn-ea"/>
                <a:cs typeface="ＭＳ Ｐゴシック" charset="0"/>
              </a:rPr>
              <a:t>/</a:t>
            </a:r>
            <a:r>
              <a:rPr lang="en-US" sz="2000" i="1" dirty="0">
                <a:solidFill>
                  <a:srgbClr val="000000"/>
                </a:solidFill>
                <a:latin typeface="+mn-ea"/>
                <a:cs typeface="ＭＳ Ｐゴシック" charset="0"/>
              </a:rPr>
              <a:t>s</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dissolve">
                                      <p:cBhvr>
                                        <p:cTn id="7" dur="500"/>
                                        <p:tgtEl>
                                          <p:spTgt spid="5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7"/>
                                        </p:tgtEl>
                                        <p:attrNameLst>
                                          <p:attrName>style.visibility</p:attrName>
                                        </p:attrNameLst>
                                      </p:cBhvr>
                                      <p:to>
                                        <p:strVal val="visible"/>
                                      </p:to>
                                    </p:set>
                                    <p:animEffect transition="in" filter="dissolve">
                                      <p:cBhvr>
                                        <p:cTn id="12"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p:bldP spid="5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目录</a:t>
            </a:r>
          </a:p>
        </p:txBody>
      </p:sp>
      <p:sp>
        <p:nvSpPr>
          <p:cNvPr id="3" name="内容占位符 2"/>
          <p:cNvSpPr>
            <a:spLocks noGrp="1"/>
          </p:cNvSpPr>
          <p:nvPr>
            <p:ph idx="1"/>
          </p:nvPr>
        </p:nvSpPr>
        <p:spPr/>
        <p:txBody>
          <a:bodyPr/>
          <a:lstStyle/>
          <a:p>
            <a:r>
              <a:rPr lang="en-US" altLang="zh-CN" sz="2800" dirty="0">
                <a:solidFill>
                  <a:srgbClr val="C00000"/>
                </a:solidFill>
              </a:rPr>
              <a:t>1.1 </a:t>
            </a:r>
            <a:r>
              <a:rPr lang="zh-CN" altLang="en-US" sz="2800" dirty="0">
                <a:solidFill>
                  <a:srgbClr val="C00000"/>
                </a:solidFill>
              </a:rPr>
              <a:t>什么是因特网</a:t>
            </a:r>
            <a:endParaRPr lang="en-US" altLang="zh-CN" sz="2800" dirty="0">
              <a:solidFill>
                <a:srgbClr val="C00000"/>
              </a:solidFill>
            </a:endParaRPr>
          </a:p>
          <a:p>
            <a:r>
              <a:rPr lang="en-US" altLang="zh-CN" sz="2800" dirty="0"/>
              <a:t>1.2 </a:t>
            </a:r>
            <a:r>
              <a:rPr lang="zh-CN" altLang="en-US" sz="2800" dirty="0"/>
              <a:t>网络边缘</a:t>
            </a:r>
            <a:endParaRPr lang="en-US" altLang="zh-CN" sz="2800" dirty="0"/>
          </a:p>
          <a:p>
            <a:pPr lvl="1"/>
            <a:r>
              <a:rPr lang="zh-CN" altLang="en-US" sz="2400" dirty="0"/>
              <a:t>终端系统、接入网络、网络链路</a:t>
            </a:r>
            <a:endParaRPr lang="en-US" altLang="zh-CN" sz="2400" dirty="0"/>
          </a:p>
          <a:p>
            <a:r>
              <a:rPr lang="en-US" altLang="zh-CN" sz="2800" dirty="0"/>
              <a:t>1.3 </a:t>
            </a:r>
            <a:r>
              <a:rPr lang="zh-CN" altLang="en-US" sz="2800" dirty="0"/>
              <a:t>网络核心</a:t>
            </a:r>
            <a:endParaRPr lang="en-US" altLang="zh-CN" sz="2800" dirty="0"/>
          </a:p>
          <a:p>
            <a:pPr lvl="1"/>
            <a:r>
              <a:rPr lang="zh-CN" altLang="en-US" sz="2400" dirty="0"/>
              <a:t>分组交换、电路交换、网络结构</a:t>
            </a:r>
            <a:endParaRPr lang="en-US" altLang="zh-CN" sz="2400" dirty="0"/>
          </a:p>
          <a:p>
            <a:r>
              <a:rPr lang="en-US" altLang="zh-CN" sz="2800" dirty="0"/>
              <a:t>1.4 </a:t>
            </a:r>
            <a:r>
              <a:rPr lang="zh-CN" altLang="en-US" sz="2800" dirty="0"/>
              <a:t>分组交换网中的时延、丢包和吞吐率</a:t>
            </a:r>
            <a:endParaRPr lang="en-US" altLang="zh-CN" sz="2800" dirty="0"/>
          </a:p>
          <a:p>
            <a:r>
              <a:rPr lang="en-US" altLang="zh-CN" sz="2800" dirty="0"/>
              <a:t>1.5 </a:t>
            </a:r>
            <a:r>
              <a:rPr lang="zh-CN" altLang="en-US" sz="2800" dirty="0"/>
              <a:t>协议层次和服务模型</a:t>
            </a:r>
            <a:endParaRPr lang="en-US" altLang="zh-CN" sz="2800" dirty="0"/>
          </a:p>
          <a:p>
            <a:r>
              <a:rPr lang="en-US" altLang="zh-CN" sz="2800" dirty="0"/>
              <a:t>1.6 </a:t>
            </a:r>
            <a:r>
              <a:rPr lang="zh-CN" altLang="en-US" sz="2800" dirty="0"/>
              <a:t>网络攻击和安全</a:t>
            </a:r>
            <a:endParaRPr lang="en-US" altLang="zh-CN" sz="2800" dirty="0"/>
          </a:p>
          <a:p>
            <a:r>
              <a:rPr lang="en-US" altLang="zh-CN" sz="2800" dirty="0"/>
              <a:t>1.7 </a:t>
            </a:r>
            <a:r>
              <a:rPr lang="zh-CN" altLang="en-US" sz="2800" dirty="0"/>
              <a:t>发展历史</a:t>
            </a:r>
          </a:p>
        </p:txBody>
      </p:sp>
      <p:sp>
        <p:nvSpPr>
          <p:cNvPr id="4" name="灯片编号占位符 3"/>
          <p:cNvSpPr>
            <a:spLocks noGrp="1"/>
          </p:cNvSpPr>
          <p:nvPr>
            <p:ph type="sldNum" sz="quarter" idx="12"/>
          </p:nvPr>
        </p:nvSpPr>
        <p:spPr/>
        <p:txBody>
          <a:bodyPr/>
          <a:lstStyle/>
          <a:p>
            <a:fld id="{E3FA5FAF-8A25-4B6E-94B7-5CA30A873E9A}" type="slidenum">
              <a:rPr lang="zh-CN" altLang="en-US" smtClean="0"/>
              <a:pPr/>
              <a:t>5</a:t>
            </a:fld>
            <a:endParaRPr lang="zh-CN" altLang="en-US"/>
          </a:p>
        </p:txBody>
      </p:sp>
    </p:spTree>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车队类比举例</a:t>
            </a:r>
          </a:p>
        </p:txBody>
      </p:sp>
      <p:sp>
        <p:nvSpPr>
          <p:cNvPr id="4" name="灯片编号占位符 3"/>
          <p:cNvSpPr>
            <a:spLocks noGrp="1"/>
          </p:cNvSpPr>
          <p:nvPr>
            <p:ph type="sldNum" sz="quarter" idx="12"/>
          </p:nvPr>
        </p:nvSpPr>
        <p:spPr/>
        <p:txBody>
          <a:bodyPr/>
          <a:lstStyle/>
          <a:p>
            <a:fld id="{E3FA5FAF-8A25-4B6E-94B7-5CA30A873E9A}" type="slidenum">
              <a:rPr lang="zh-CN" altLang="en-US" smtClean="0"/>
              <a:pPr/>
              <a:t>50</a:t>
            </a:fld>
            <a:endParaRPr lang="zh-CN" altLang="en-US"/>
          </a:p>
        </p:txBody>
      </p:sp>
      <p:grpSp>
        <p:nvGrpSpPr>
          <p:cNvPr id="32" name="Group 42"/>
          <p:cNvGrpSpPr>
            <a:grpSpLocks/>
          </p:cNvGrpSpPr>
          <p:nvPr/>
        </p:nvGrpSpPr>
        <p:grpSpPr bwMode="auto">
          <a:xfrm>
            <a:off x="406400" y="1772816"/>
            <a:ext cx="8043863" cy="1365250"/>
            <a:chOff x="165" y="725"/>
            <a:chExt cx="5067" cy="860"/>
          </a:xfrm>
        </p:grpSpPr>
        <p:grpSp>
          <p:nvGrpSpPr>
            <p:cNvPr id="33" name="Group 43"/>
            <p:cNvGrpSpPr>
              <a:grpSpLocks/>
            </p:cNvGrpSpPr>
            <p:nvPr/>
          </p:nvGrpSpPr>
          <p:grpSpPr bwMode="auto">
            <a:xfrm>
              <a:off x="3492" y="781"/>
              <a:ext cx="601" cy="687"/>
              <a:chOff x="1314" y="938"/>
              <a:chExt cx="601" cy="687"/>
            </a:xfrm>
          </p:grpSpPr>
          <p:sp>
            <p:nvSpPr>
              <p:cNvPr id="57" name="Rectangle 44"/>
              <p:cNvSpPr>
                <a:spLocks noChangeArrowheads="1"/>
              </p:cNvSpPr>
              <p:nvPr/>
            </p:nvSpPr>
            <p:spPr bwMode="auto">
              <a:xfrm>
                <a:off x="1568" y="938"/>
                <a:ext cx="47" cy="423"/>
              </a:xfrm>
              <a:prstGeom prst="rect">
                <a:avLst/>
              </a:prstGeom>
              <a:solidFill>
                <a:schemeClr val="accent1"/>
              </a:solidFill>
              <a:ln w="9525">
                <a:solidFill>
                  <a:schemeClr val="tx1"/>
                </a:solidFill>
                <a:miter lim="800000"/>
                <a:headEnd/>
                <a:tailEnd/>
              </a:ln>
            </p:spPr>
            <p:txBody>
              <a:bodyPr wrap="none" anchor="ctr"/>
              <a:lstStyle/>
              <a:p>
                <a:endParaRPr lang="zh-CN" altLang="zh-CN"/>
              </a:p>
            </p:txBody>
          </p:sp>
          <p:sp>
            <p:nvSpPr>
              <p:cNvPr id="58" name="Text Box 45"/>
              <p:cNvSpPr txBox="1">
                <a:spLocks noChangeArrowheads="1"/>
              </p:cNvSpPr>
              <p:nvPr/>
            </p:nvSpPr>
            <p:spPr bwMode="auto">
              <a:xfrm>
                <a:off x="1314" y="1373"/>
                <a:ext cx="601" cy="252"/>
              </a:xfrm>
              <a:prstGeom prst="rect">
                <a:avLst/>
              </a:prstGeom>
              <a:noFill/>
              <a:ln w="9525">
                <a:noFill/>
                <a:miter lim="800000"/>
                <a:headEnd/>
                <a:tailEnd/>
              </a:ln>
            </p:spPr>
            <p:txBody>
              <a:bodyPr wrap="none">
                <a:spAutoFit/>
              </a:bodyPr>
              <a:lstStyle/>
              <a:p>
                <a:pPr algn="ctr"/>
                <a:r>
                  <a:rPr lang="zh-CN" altLang="en-US" sz="2000"/>
                  <a:t>收费站</a:t>
                </a:r>
                <a:endParaRPr lang="en-US" altLang="zh-CN" sz="2000" dirty="0"/>
              </a:p>
            </p:txBody>
          </p:sp>
        </p:grpSp>
        <p:grpSp>
          <p:nvGrpSpPr>
            <p:cNvPr id="34" name="Group 46"/>
            <p:cNvGrpSpPr>
              <a:grpSpLocks/>
            </p:cNvGrpSpPr>
            <p:nvPr/>
          </p:nvGrpSpPr>
          <p:grpSpPr bwMode="auto">
            <a:xfrm>
              <a:off x="1695" y="781"/>
              <a:ext cx="601" cy="687"/>
              <a:chOff x="1314" y="938"/>
              <a:chExt cx="601" cy="687"/>
            </a:xfrm>
          </p:grpSpPr>
          <p:sp>
            <p:nvSpPr>
              <p:cNvPr id="55" name="Rectangle 47"/>
              <p:cNvSpPr>
                <a:spLocks noChangeArrowheads="1"/>
              </p:cNvSpPr>
              <p:nvPr/>
            </p:nvSpPr>
            <p:spPr bwMode="auto">
              <a:xfrm>
                <a:off x="1568" y="938"/>
                <a:ext cx="47" cy="423"/>
              </a:xfrm>
              <a:prstGeom prst="rect">
                <a:avLst/>
              </a:prstGeom>
              <a:solidFill>
                <a:schemeClr val="accent1"/>
              </a:solidFill>
              <a:ln w="9525">
                <a:solidFill>
                  <a:schemeClr val="tx1"/>
                </a:solidFill>
                <a:miter lim="800000"/>
                <a:headEnd/>
                <a:tailEnd/>
              </a:ln>
            </p:spPr>
            <p:txBody>
              <a:bodyPr wrap="none" anchor="ctr"/>
              <a:lstStyle/>
              <a:p>
                <a:endParaRPr lang="zh-CN" altLang="zh-CN"/>
              </a:p>
            </p:txBody>
          </p:sp>
          <p:sp>
            <p:nvSpPr>
              <p:cNvPr id="56" name="Text Box 48"/>
              <p:cNvSpPr txBox="1">
                <a:spLocks noChangeArrowheads="1"/>
              </p:cNvSpPr>
              <p:nvPr/>
            </p:nvSpPr>
            <p:spPr bwMode="auto">
              <a:xfrm>
                <a:off x="1314" y="1373"/>
                <a:ext cx="601" cy="252"/>
              </a:xfrm>
              <a:prstGeom prst="rect">
                <a:avLst/>
              </a:prstGeom>
              <a:noFill/>
              <a:ln w="9525">
                <a:noFill/>
                <a:miter lim="800000"/>
                <a:headEnd/>
                <a:tailEnd/>
              </a:ln>
            </p:spPr>
            <p:txBody>
              <a:bodyPr wrap="none">
                <a:spAutoFit/>
              </a:bodyPr>
              <a:lstStyle/>
              <a:p>
                <a:pPr algn="ctr"/>
                <a:r>
                  <a:rPr lang="zh-CN" altLang="en-US" sz="2000" dirty="0"/>
                  <a:t>收费站</a:t>
                </a:r>
                <a:endParaRPr lang="en-US" altLang="zh-CN" sz="2000" dirty="0"/>
              </a:p>
            </p:txBody>
          </p:sp>
        </p:grpSp>
        <p:sp>
          <p:nvSpPr>
            <p:cNvPr id="35" name="AutoShape 49"/>
            <p:cNvSpPr>
              <a:spLocks/>
            </p:cNvSpPr>
            <p:nvPr/>
          </p:nvSpPr>
          <p:spPr bwMode="auto">
            <a:xfrm rot="-5400000">
              <a:off x="1012" y="307"/>
              <a:ext cx="50" cy="1743"/>
            </a:xfrm>
            <a:prstGeom prst="leftBrace">
              <a:avLst>
                <a:gd name="adj1" fmla="val 290500"/>
                <a:gd name="adj2" fmla="val 50000"/>
              </a:avLst>
            </a:prstGeom>
            <a:noFill/>
            <a:ln w="9525">
              <a:solidFill>
                <a:schemeClr val="tx1"/>
              </a:solidFill>
              <a:round/>
              <a:headEnd/>
              <a:tailEnd/>
            </a:ln>
          </p:spPr>
          <p:txBody>
            <a:bodyPr vert="eaVert" wrap="none" anchor="ctr"/>
            <a:lstStyle/>
            <a:p>
              <a:endParaRPr lang="zh-CN" altLang="zh-CN"/>
            </a:p>
          </p:txBody>
        </p:sp>
        <p:sp>
          <p:nvSpPr>
            <p:cNvPr id="36" name="Text Box 50"/>
            <p:cNvSpPr txBox="1">
              <a:spLocks noChangeArrowheads="1"/>
            </p:cNvSpPr>
            <p:nvPr/>
          </p:nvSpPr>
          <p:spPr bwMode="auto">
            <a:xfrm>
              <a:off x="726" y="1139"/>
              <a:ext cx="601" cy="446"/>
            </a:xfrm>
            <a:prstGeom prst="rect">
              <a:avLst/>
            </a:prstGeom>
            <a:noFill/>
            <a:ln w="9525">
              <a:noFill/>
              <a:miter lim="800000"/>
              <a:headEnd/>
              <a:tailEnd/>
            </a:ln>
          </p:spPr>
          <p:txBody>
            <a:bodyPr wrap="none">
              <a:spAutoFit/>
            </a:bodyPr>
            <a:lstStyle/>
            <a:p>
              <a:r>
                <a:rPr lang="en-US" altLang="zh-CN" sz="2000" dirty="0"/>
                <a:t>10</a:t>
              </a:r>
              <a:r>
                <a:rPr lang="zh-CN" altLang="en-US" sz="2000" dirty="0"/>
                <a:t>辆车</a:t>
              </a:r>
              <a:br>
                <a:rPr lang="en-US" altLang="zh-CN" sz="2000" dirty="0"/>
              </a:br>
              <a:r>
                <a:rPr lang="zh-CN" altLang="en-US" sz="2000" dirty="0"/>
                <a:t>的车队</a:t>
              </a:r>
              <a:endParaRPr lang="en-US" altLang="zh-CN" sz="2000" dirty="0"/>
            </a:p>
          </p:txBody>
        </p:sp>
        <p:sp>
          <p:nvSpPr>
            <p:cNvPr id="37" name="Line 51"/>
            <p:cNvSpPr>
              <a:spLocks noChangeShapeType="1"/>
            </p:cNvSpPr>
            <p:nvPr/>
          </p:nvSpPr>
          <p:spPr bwMode="auto">
            <a:xfrm flipH="1">
              <a:off x="2100" y="976"/>
              <a:ext cx="415" cy="0"/>
            </a:xfrm>
            <a:prstGeom prst="line">
              <a:avLst/>
            </a:prstGeom>
            <a:noFill/>
            <a:ln w="9525">
              <a:solidFill>
                <a:schemeClr val="tx1"/>
              </a:solidFill>
              <a:round/>
              <a:headEnd/>
              <a:tailEnd type="triangle" w="med" len="med"/>
            </a:ln>
          </p:spPr>
          <p:txBody>
            <a:bodyPr wrap="none" anchor="ctr"/>
            <a:lstStyle/>
            <a:p>
              <a:endParaRPr lang="zh-CN" altLang="en-US"/>
            </a:p>
          </p:txBody>
        </p:sp>
        <p:sp>
          <p:nvSpPr>
            <p:cNvPr id="38" name="Text Box 52"/>
            <p:cNvSpPr txBox="1">
              <a:spLocks noChangeArrowheads="1"/>
            </p:cNvSpPr>
            <p:nvPr/>
          </p:nvSpPr>
          <p:spPr bwMode="auto">
            <a:xfrm>
              <a:off x="2515" y="850"/>
              <a:ext cx="680" cy="250"/>
            </a:xfrm>
            <a:prstGeom prst="rect">
              <a:avLst/>
            </a:prstGeom>
            <a:noFill/>
            <a:ln w="9525">
              <a:noFill/>
              <a:miter lim="800000"/>
              <a:headEnd/>
              <a:tailEnd/>
            </a:ln>
          </p:spPr>
          <p:txBody>
            <a:bodyPr>
              <a:spAutoFit/>
            </a:bodyPr>
            <a:lstStyle/>
            <a:p>
              <a:r>
                <a:rPr lang="en-US" altLang="zh-CN" sz="2000"/>
                <a:t>100 km</a:t>
              </a:r>
            </a:p>
          </p:txBody>
        </p:sp>
        <p:sp>
          <p:nvSpPr>
            <p:cNvPr id="39" name="Line 53"/>
            <p:cNvSpPr>
              <a:spLocks noChangeShapeType="1"/>
            </p:cNvSpPr>
            <p:nvPr/>
          </p:nvSpPr>
          <p:spPr bwMode="auto">
            <a:xfrm flipH="1" flipV="1">
              <a:off x="3985" y="975"/>
              <a:ext cx="392" cy="1"/>
            </a:xfrm>
            <a:prstGeom prst="line">
              <a:avLst/>
            </a:prstGeom>
            <a:noFill/>
            <a:ln w="9525">
              <a:solidFill>
                <a:schemeClr val="tx1"/>
              </a:solidFill>
              <a:round/>
              <a:headEnd/>
              <a:tailEnd type="triangle" w="med" len="med"/>
            </a:ln>
          </p:spPr>
          <p:txBody>
            <a:bodyPr wrap="none" anchor="ctr"/>
            <a:lstStyle/>
            <a:p>
              <a:endParaRPr lang="zh-CN" altLang="en-US"/>
            </a:p>
          </p:txBody>
        </p:sp>
        <p:sp>
          <p:nvSpPr>
            <p:cNvPr id="40" name="Text Box 54"/>
            <p:cNvSpPr txBox="1">
              <a:spLocks noChangeArrowheads="1"/>
            </p:cNvSpPr>
            <p:nvPr/>
          </p:nvSpPr>
          <p:spPr bwMode="auto">
            <a:xfrm>
              <a:off x="4377" y="850"/>
              <a:ext cx="680" cy="250"/>
            </a:xfrm>
            <a:prstGeom prst="rect">
              <a:avLst/>
            </a:prstGeom>
            <a:noFill/>
            <a:ln w="9525">
              <a:noFill/>
              <a:miter lim="800000"/>
              <a:headEnd/>
              <a:tailEnd/>
            </a:ln>
          </p:spPr>
          <p:txBody>
            <a:bodyPr>
              <a:spAutoFit/>
            </a:bodyPr>
            <a:lstStyle/>
            <a:p>
              <a:r>
                <a:rPr lang="en-US" altLang="zh-CN" sz="2000"/>
                <a:t>100 km</a:t>
              </a:r>
            </a:p>
          </p:txBody>
        </p:sp>
        <p:sp>
          <p:nvSpPr>
            <p:cNvPr id="41" name="Line 55"/>
            <p:cNvSpPr>
              <a:spLocks noChangeShapeType="1"/>
            </p:cNvSpPr>
            <p:nvPr/>
          </p:nvSpPr>
          <p:spPr bwMode="auto">
            <a:xfrm>
              <a:off x="5057" y="976"/>
              <a:ext cx="175" cy="0"/>
            </a:xfrm>
            <a:prstGeom prst="line">
              <a:avLst/>
            </a:prstGeom>
            <a:noFill/>
            <a:ln w="9525">
              <a:solidFill>
                <a:schemeClr val="tx1"/>
              </a:solidFill>
              <a:round/>
              <a:headEnd/>
              <a:tailEnd/>
            </a:ln>
          </p:spPr>
          <p:txBody>
            <a:bodyPr wrap="none" anchor="ctr"/>
            <a:lstStyle/>
            <a:p>
              <a:endParaRPr lang="zh-CN" altLang="en-US"/>
            </a:p>
          </p:txBody>
        </p:sp>
        <p:sp>
          <p:nvSpPr>
            <p:cNvPr id="42" name="Oval 56"/>
            <p:cNvSpPr>
              <a:spLocks noChangeArrowheads="1"/>
            </p:cNvSpPr>
            <p:nvPr/>
          </p:nvSpPr>
          <p:spPr bwMode="auto">
            <a:xfrm>
              <a:off x="679" y="976"/>
              <a:ext cx="47" cy="47"/>
            </a:xfrm>
            <a:prstGeom prst="ellipse">
              <a:avLst/>
            </a:prstGeom>
            <a:solidFill>
              <a:srgbClr val="FF0000"/>
            </a:solidFill>
            <a:ln w="9525">
              <a:noFill/>
              <a:round/>
              <a:headEnd/>
              <a:tailEnd/>
            </a:ln>
          </p:spPr>
          <p:txBody>
            <a:bodyPr wrap="none" anchor="ctr"/>
            <a:lstStyle/>
            <a:p>
              <a:endParaRPr lang="zh-CN" altLang="zh-CN"/>
            </a:p>
          </p:txBody>
        </p:sp>
        <p:sp>
          <p:nvSpPr>
            <p:cNvPr id="43" name="Oval 57"/>
            <p:cNvSpPr>
              <a:spLocks noChangeArrowheads="1"/>
            </p:cNvSpPr>
            <p:nvPr/>
          </p:nvSpPr>
          <p:spPr bwMode="auto">
            <a:xfrm>
              <a:off x="775" y="976"/>
              <a:ext cx="47" cy="47"/>
            </a:xfrm>
            <a:prstGeom prst="ellipse">
              <a:avLst/>
            </a:prstGeom>
            <a:solidFill>
              <a:srgbClr val="FF0000"/>
            </a:solidFill>
            <a:ln w="9525">
              <a:noFill/>
              <a:round/>
              <a:headEnd/>
              <a:tailEnd/>
            </a:ln>
          </p:spPr>
          <p:txBody>
            <a:bodyPr wrap="none" anchor="ctr"/>
            <a:lstStyle/>
            <a:p>
              <a:endParaRPr lang="zh-CN" altLang="zh-CN"/>
            </a:p>
          </p:txBody>
        </p:sp>
        <p:sp>
          <p:nvSpPr>
            <p:cNvPr id="44" name="Oval 58"/>
            <p:cNvSpPr>
              <a:spLocks noChangeArrowheads="1"/>
            </p:cNvSpPr>
            <p:nvPr/>
          </p:nvSpPr>
          <p:spPr bwMode="auto">
            <a:xfrm>
              <a:off x="916" y="976"/>
              <a:ext cx="47" cy="47"/>
            </a:xfrm>
            <a:prstGeom prst="ellipse">
              <a:avLst/>
            </a:prstGeom>
            <a:solidFill>
              <a:srgbClr val="FF0000"/>
            </a:solidFill>
            <a:ln w="9525">
              <a:noFill/>
              <a:round/>
              <a:headEnd/>
              <a:tailEnd/>
            </a:ln>
          </p:spPr>
          <p:txBody>
            <a:bodyPr wrap="none" anchor="ctr"/>
            <a:lstStyle/>
            <a:p>
              <a:endParaRPr lang="zh-CN" altLang="zh-CN"/>
            </a:p>
          </p:txBody>
        </p:sp>
        <p:pic>
          <p:nvPicPr>
            <p:cNvPr id="45" name="Picture 59" descr="MCj03985170000[1]"/>
            <p:cNvPicPr>
              <a:picLocks noChangeAspect="1" noChangeArrowheads="1"/>
            </p:cNvPicPr>
            <p:nvPr/>
          </p:nvPicPr>
          <p:blipFill>
            <a:blip r:embed="rId2" cstate="print"/>
            <a:srcRect/>
            <a:stretch>
              <a:fillRect/>
            </a:stretch>
          </p:blipFill>
          <p:spPr bwMode="auto">
            <a:xfrm flipH="1">
              <a:off x="984" y="920"/>
              <a:ext cx="472" cy="138"/>
            </a:xfrm>
            <a:prstGeom prst="rect">
              <a:avLst/>
            </a:prstGeom>
            <a:noFill/>
            <a:ln w="9525">
              <a:noFill/>
              <a:miter lim="800000"/>
              <a:headEnd/>
              <a:tailEnd/>
            </a:ln>
          </p:spPr>
        </p:pic>
        <p:pic>
          <p:nvPicPr>
            <p:cNvPr id="46" name="Picture 60" descr="MCj03985170000[1]"/>
            <p:cNvPicPr>
              <a:picLocks noChangeAspect="1" noChangeArrowheads="1"/>
            </p:cNvPicPr>
            <p:nvPr/>
          </p:nvPicPr>
          <p:blipFill>
            <a:blip r:embed="rId2" cstate="print"/>
            <a:srcRect/>
            <a:stretch>
              <a:fillRect/>
            </a:stretch>
          </p:blipFill>
          <p:spPr bwMode="auto">
            <a:xfrm flipH="1">
              <a:off x="186" y="917"/>
              <a:ext cx="472" cy="138"/>
            </a:xfrm>
            <a:prstGeom prst="rect">
              <a:avLst/>
            </a:prstGeom>
            <a:noFill/>
            <a:ln w="9525">
              <a:noFill/>
              <a:miter lim="800000"/>
              <a:headEnd/>
              <a:tailEnd/>
            </a:ln>
          </p:spPr>
        </p:pic>
        <p:grpSp>
          <p:nvGrpSpPr>
            <p:cNvPr id="47" name="Group 61"/>
            <p:cNvGrpSpPr>
              <a:grpSpLocks/>
            </p:cNvGrpSpPr>
            <p:nvPr/>
          </p:nvGrpSpPr>
          <p:grpSpPr bwMode="auto">
            <a:xfrm>
              <a:off x="1815" y="725"/>
              <a:ext cx="289" cy="490"/>
              <a:chOff x="2365" y="1352"/>
              <a:chExt cx="1022" cy="1616"/>
            </a:xfrm>
          </p:grpSpPr>
          <p:pic>
            <p:nvPicPr>
              <p:cNvPr id="53" name="Picture 62"/>
              <p:cNvPicPr>
                <a:picLocks noChangeAspect="1" noChangeArrowheads="1"/>
              </p:cNvPicPr>
              <p:nvPr/>
            </p:nvPicPr>
            <p:blipFill>
              <a:blip r:embed="rId3" cstate="print"/>
              <a:srcRect/>
              <a:stretch>
                <a:fillRect/>
              </a:stretch>
            </p:blipFill>
            <p:spPr bwMode="auto">
              <a:xfrm>
                <a:off x="2373" y="1352"/>
                <a:ext cx="1014" cy="1616"/>
              </a:xfrm>
              <a:prstGeom prst="rect">
                <a:avLst/>
              </a:prstGeom>
              <a:noFill/>
              <a:ln w="9525">
                <a:noFill/>
                <a:miter lim="800000"/>
                <a:headEnd/>
                <a:tailEnd/>
              </a:ln>
            </p:spPr>
          </p:pic>
          <p:sp>
            <p:nvSpPr>
              <p:cNvPr id="54" name="Rectangle 63"/>
              <p:cNvSpPr>
                <a:spLocks noChangeArrowheads="1"/>
              </p:cNvSpPr>
              <p:nvPr/>
            </p:nvSpPr>
            <p:spPr bwMode="auto">
              <a:xfrm>
                <a:off x="2365" y="2129"/>
                <a:ext cx="367" cy="210"/>
              </a:xfrm>
              <a:prstGeom prst="rect">
                <a:avLst/>
              </a:prstGeom>
              <a:solidFill>
                <a:schemeClr val="bg1"/>
              </a:solidFill>
              <a:ln w="9525">
                <a:noFill/>
                <a:miter lim="800000"/>
                <a:headEnd/>
                <a:tailEnd/>
              </a:ln>
            </p:spPr>
            <p:txBody>
              <a:bodyPr wrap="none" anchor="ctr"/>
              <a:lstStyle/>
              <a:p>
                <a:endParaRPr lang="zh-CN" altLang="zh-CN"/>
              </a:p>
            </p:txBody>
          </p:sp>
        </p:grpSp>
        <p:pic>
          <p:nvPicPr>
            <p:cNvPr id="48" name="Picture 64" descr="MCj03985170000[1]"/>
            <p:cNvPicPr>
              <a:picLocks noChangeAspect="1" noChangeArrowheads="1"/>
            </p:cNvPicPr>
            <p:nvPr/>
          </p:nvPicPr>
          <p:blipFill>
            <a:blip r:embed="rId2" cstate="print"/>
            <a:srcRect/>
            <a:stretch>
              <a:fillRect/>
            </a:stretch>
          </p:blipFill>
          <p:spPr bwMode="auto">
            <a:xfrm flipH="1">
              <a:off x="1465" y="933"/>
              <a:ext cx="472" cy="138"/>
            </a:xfrm>
            <a:prstGeom prst="rect">
              <a:avLst/>
            </a:prstGeom>
            <a:noFill/>
            <a:ln w="9525">
              <a:noFill/>
              <a:miter lim="800000"/>
              <a:headEnd/>
              <a:tailEnd/>
            </a:ln>
          </p:spPr>
        </p:pic>
        <p:grpSp>
          <p:nvGrpSpPr>
            <p:cNvPr id="49" name="Group 65"/>
            <p:cNvGrpSpPr>
              <a:grpSpLocks/>
            </p:cNvGrpSpPr>
            <p:nvPr/>
          </p:nvGrpSpPr>
          <p:grpSpPr bwMode="auto">
            <a:xfrm>
              <a:off x="3656" y="743"/>
              <a:ext cx="289" cy="490"/>
              <a:chOff x="2365" y="1352"/>
              <a:chExt cx="1022" cy="1616"/>
            </a:xfrm>
          </p:grpSpPr>
          <p:pic>
            <p:nvPicPr>
              <p:cNvPr id="51" name="Picture 66"/>
              <p:cNvPicPr>
                <a:picLocks noChangeAspect="1" noChangeArrowheads="1"/>
              </p:cNvPicPr>
              <p:nvPr/>
            </p:nvPicPr>
            <p:blipFill>
              <a:blip r:embed="rId3" cstate="print"/>
              <a:srcRect/>
              <a:stretch>
                <a:fillRect/>
              </a:stretch>
            </p:blipFill>
            <p:spPr bwMode="auto">
              <a:xfrm>
                <a:off x="2373" y="1352"/>
                <a:ext cx="1014" cy="1616"/>
              </a:xfrm>
              <a:prstGeom prst="rect">
                <a:avLst/>
              </a:prstGeom>
              <a:noFill/>
              <a:ln w="9525">
                <a:noFill/>
                <a:miter lim="800000"/>
                <a:headEnd/>
                <a:tailEnd/>
              </a:ln>
            </p:spPr>
          </p:pic>
          <p:sp>
            <p:nvSpPr>
              <p:cNvPr id="52" name="Rectangle 67"/>
              <p:cNvSpPr>
                <a:spLocks noChangeArrowheads="1"/>
              </p:cNvSpPr>
              <p:nvPr/>
            </p:nvSpPr>
            <p:spPr bwMode="auto">
              <a:xfrm>
                <a:off x="2365" y="2129"/>
                <a:ext cx="367" cy="210"/>
              </a:xfrm>
              <a:prstGeom prst="rect">
                <a:avLst/>
              </a:prstGeom>
              <a:solidFill>
                <a:schemeClr val="bg1"/>
              </a:solidFill>
              <a:ln w="9525">
                <a:noFill/>
                <a:miter lim="800000"/>
                <a:headEnd/>
                <a:tailEnd/>
              </a:ln>
            </p:spPr>
            <p:txBody>
              <a:bodyPr wrap="none" anchor="ctr"/>
              <a:lstStyle/>
              <a:p>
                <a:endParaRPr lang="zh-CN" altLang="zh-CN"/>
              </a:p>
            </p:txBody>
          </p:sp>
        </p:grpSp>
        <p:sp>
          <p:nvSpPr>
            <p:cNvPr id="50" name="Line 68"/>
            <p:cNvSpPr>
              <a:spLocks noChangeShapeType="1"/>
            </p:cNvSpPr>
            <p:nvPr/>
          </p:nvSpPr>
          <p:spPr bwMode="auto">
            <a:xfrm>
              <a:off x="3195" y="976"/>
              <a:ext cx="546" cy="0"/>
            </a:xfrm>
            <a:prstGeom prst="line">
              <a:avLst/>
            </a:prstGeom>
            <a:noFill/>
            <a:ln w="9525">
              <a:solidFill>
                <a:schemeClr val="tx1"/>
              </a:solidFill>
              <a:round/>
              <a:headEnd/>
              <a:tailEnd type="triangle" w="med" len="med"/>
            </a:ln>
          </p:spPr>
          <p:txBody>
            <a:bodyPr wrap="none" anchor="ctr"/>
            <a:lstStyle/>
            <a:p>
              <a:endParaRPr lang="zh-CN" altLang="en-US"/>
            </a:p>
          </p:txBody>
        </p:sp>
      </p:grpSp>
      <p:sp>
        <p:nvSpPr>
          <p:cNvPr id="31" name="Rectangle 3"/>
          <p:cNvSpPr txBox="1">
            <a:spLocks noChangeArrowheads="1"/>
          </p:cNvSpPr>
          <p:nvPr/>
        </p:nvSpPr>
        <p:spPr bwMode="auto">
          <a:xfrm>
            <a:off x="541338" y="3145556"/>
            <a:ext cx="4216400" cy="331787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287338" marR="0" lvl="0" indent="-287338" algn="l" defTabSz="914400" rtl="0" eaLnBrk="1" fontAlgn="base" latinLnBrk="0" hangingPunct="1">
              <a:lnSpc>
                <a:spcPct val="100000"/>
              </a:lnSpc>
              <a:spcBef>
                <a:spcPct val="20000"/>
              </a:spcBef>
              <a:spcAft>
                <a:spcPct val="0"/>
              </a:spcAft>
              <a:buClr>
                <a:schemeClr val="folHlink"/>
              </a:buClr>
              <a:buSzPct val="60000"/>
              <a:buFont typeface="Wingdings" pitchFamily="2" charset="2"/>
              <a:buChar char="n"/>
              <a:tabLst/>
              <a:defRPr/>
            </a:pPr>
            <a:r>
              <a:rPr lang="zh-CN" altLang="en-US" sz="2400" kern="0" noProof="0" dirty="0">
                <a:latin typeface="+mn-ea"/>
              </a:rPr>
              <a:t>汽车以</a:t>
            </a:r>
            <a:r>
              <a:rPr lang="en-US" altLang="zh-CN" sz="2400" kern="0" noProof="0" dirty="0">
                <a:latin typeface="+mn-ea"/>
              </a:rPr>
              <a:t>100km/hr</a:t>
            </a:r>
            <a:r>
              <a:rPr lang="zh-CN" altLang="en-US" sz="2400" kern="0" noProof="0" dirty="0">
                <a:latin typeface="+mn-ea"/>
              </a:rPr>
              <a:t>速度</a:t>
            </a:r>
            <a:r>
              <a:rPr lang="en-US" altLang="zh-CN" sz="2400" kern="0" noProof="0" dirty="0">
                <a:latin typeface="+mn-ea"/>
              </a:rPr>
              <a:t>“</a:t>
            </a:r>
            <a:r>
              <a:rPr lang="zh-CN" altLang="en-US" sz="2400" kern="0" noProof="0" dirty="0">
                <a:latin typeface="+mn-ea"/>
              </a:rPr>
              <a:t>传播</a:t>
            </a:r>
            <a:r>
              <a:rPr lang="en-US" altLang="zh-CN" sz="2400" kern="0" noProof="0" dirty="0">
                <a:latin typeface="+mn-ea"/>
              </a:rPr>
              <a:t>”</a:t>
            </a:r>
            <a:endParaRPr kumimoji="0" lang="en-US" altLang="ja-JP" sz="2400" b="0" u="none" strike="noStrike" kern="0" cap="none" spc="0" normalizeH="0" baseline="0" noProof="0" dirty="0">
              <a:ln>
                <a:noFill/>
              </a:ln>
              <a:solidFill>
                <a:schemeClr val="tx1"/>
              </a:solidFill>
              <a:effectLst/>
              <a:uLnTx/>
              <a:uFillTx/>
              <a:latin typeface="+mn-ea"/>
              <a:cs typeface="+mn-cs"/>
            </a:endParaRPr>
          </a:p>
          <a:p>
            <a:pPr marL="287338" marR="0" lvl="0" indent="-287338" algn="l" defTabSz="914400" rtl="0" eaLnBrk="1" fontAlgn="base" latinLnBrk="0" hangingPunct="1">
              <a:lnSpc>
                <a:spcPct val="100000"/>
              </a:lnSpc>
              <a:spcBef>
                <a:spcPct val="20000"/>
              </a:spcBef>
              <a:spcAft>
                <a:spcPct val="0"/>
              </a:spcAft>
              <a:buClr>
                <a:schemeClr val="folHlink"/>
              </a:buClr>
              <a:buSzPct val="60000"/>
              <a:buFont typeface="Wingdings" pitchFamily="2" charset="2"/>
              <a:buChar char="n"/>
              <a:tabLst/>
              <a:defRPr/>
            </a:pPr>
            <a:r>
              <a:rPr kumimoji="0" lang="zh-CN" altLang="en-US" sz="2400" b="0" u="none" strike="noStrike" kern="0" cap="none" spc="0" normalizeH="0" baseline="0" noProof="0" dirty="0">
                <a:ln>
                  <a:noFill/>
                </a:ln>
                <a:solidFill>
                  <a:schemeClr val="tx1"/>
                </a:solidFill>
                <a:effectLst/>
                <a:uLnTx/>
                <a:uFillTx/>
                <a:latin typeface="+mn-ea"/>
                <a:cs typeface="+mn-cs"/>
              </a:rPr>
              <a:t>收费站每</a:t>
            </a:r>
            <a:r>
              <a:rPr kumimoji="0" lang="en-US" altLang="zh-CN" sz="2400" b="0" u="none" strike="noStrike" kern="0" cap="none" spc="0" normalizeH="0" baseline="0" noProof="0" dirty="0">
                <a:ln>
                  <a:noFill/>
                </a:ln>
                <a:solidFill>
                  <a:schemeClr val="tx1"/>
                </a:solidFill>
                <a:effectLst/>
                <a:uLnTx/>
                <a:uFillTx/>
                <a:latin typeface="+mn-ea"/>
                <a:cs typeface="+mn-cs"/>
              </a:rPr>
              <a:t>12</a:t>
            </a:r>
            <a:r>
              <a:rPr kumimoji="0" lang="zh-CN" altLang="en-US" sz="2400" b="0" u="none" strike="noStrike" kern="0" cap="none" spc="0" normalizeH="0" baseline="0" noProof="0" dirty="0">
                <a:ln>
                  <a:noFill/>
                </a:ln>
                <a:solidFill>
                  <a:schemeClr val="tx1"/>
                </a:solidFill>
                <a:effectLst/>
                <a:uLnTx/>
                <a:uFillTx/>
                <a:latin typeface="+mn-ea"/>
                <a:cs typeface="+mn-cs"/>
              </a:rPr>
              <a:t>秒服务一辆车</a:t>
            </a:r>
            <a:endParaRPr kumimoji="0" lang="en-US" altLang="zh-CN" sz="2400" b="0" u="none" strike="noStrike" kern="0" cap="none" spc="0" normalizeH="0" baseline="0" noProof="0" dirty="0">
              <a:ln>
                <a:noFill/>
              </a:ln>
              <a:solidFill>
                <a:schemeClr val="tx1"/>
              </a:solidFill>
              <a:effectLst/>
              <a:uLnTx/>
              <a:uFillTx/>
              <a:latin typeface="+mn-ea"/>
              <a:cs typeface="+mn-cs"/>
            </a:endParaRPr>
          </a:p>
          <a:p>
            <a:pPr marL="287338" marR="0" lvl="0" indent="-287338" algn="l" defTabSz="914400" rtl="0" eaLnBrk="1" fontAlgn="base" latinLnBrk="0" hangingPunct="1">
              <a:lnSpc>
                <a:spcPct val="100000"/>
              </a:lnSpc>
              <a:spcBef>
                <a:spcPct val="20000"/>
              </a:spcBef>
              <a:spcAft>
                <a:spcPct val="0"/>
              </a:spcAft>
              <a:buClr>
                <a:schemeClr val="folHlink"/>
              </a:buClr>
              <a:buSzPct val="60000"/>
              <a:buFont typeface="Wingdings" pitchFamily="2" charset="2"/>
              <a:buChar char="n"/>
              <a:tabLst/>
              <a:defRPr/>
            </a:pPr>
            <a:r>
              <a:rPr lang="zh-CN" altLang="en-US" sz="2400" kern="0" dirty="0">
                <a:latin typeface="+mn-ea"/>
              </a:rPr>
              <a:t>车</a:t>
            </a:r>
            <a:r>
              <a:rPr lang="en-US" altLang="zh-CN" sz="2400" kern="0" dirty="0">
                <a:latin typeface="+mn-ea"/>
              </a:rPr>
              <a:t>—</a:t>
            </a:r>
            <a:r>
              <a:rPr lang="zh-CN" altLang="en-US" sz="2400" kern="0" dirty="0">
                <a:latin typeface="+mn-ea"/>
              </a:rPr>
              <a:t>比特，车队</a:t>
            </a:r>
            <a:r>
              <a:rPr lang="en-US" altLang="zh-CN" sz="2400" kern="0" dirty="0">
                <a:latin typeface="+mn-ea"/>
              </a:rPr>
              <a:t>—</a:t>
            </a:r>
            <a:r>
              <a:rPr lang="zh-CN" altLang="en-US" sz="2400" kern="0" dirty="0">
                <a:latin typeface="+mn-ea"/>
              </a:rPr>
              <a:t>数据包，收费站</a:t>
            </a:r>
            <a:r>
              <a:rPr lang="en-US" altLang="zh-CN" sz="2400" kern="0" dirty="0">
                <a:latin typeface="+mn-ea"/>
              </a:rPr>
              <a:t>—</a:t>
            </a:r>
            <a:r>
              <a:rPr lang="zh-CN" altLang="en-US" sz="2400" kern="0" dirty="0">
                <a:latin typeface="+mn-ea"/>
              </a:rPr>
              <a:t>路由器</a:t>
            </a:r>
            <a:endParaRPr lang="en-US" altLang="zh-CN" sz="2400" kern="0" dirty="0">
              <a:latin typeface="+mn-ea"/>
            </a:endParaRPr>
          </a:p>
          <a:p>
            <a:pPr marL="287338" marR="0" lvl="0" indent="-287338" algn="l" defTabSz="914400" rtl="0" eaLnBrk="1" fontAlgn="base" latinLnBrk="0" hangingPunct="1">
              <a:lnSpc>
                <a:spcPct val="100000"/>
              </a:lnSpc>
              <a:spcBef>
                <a:spcPct val="20000"/>
              </a:spcBef>
              <a:spcAft>
                <a:spcPct val="0"/>
              </a:spcAft>
              <a:buClr>
                <a:schemeClr val="folHlink"/>
              </a:buClr>
              <a:buSzPct val="60000"/>
              <a:buFont typeface="Wingdings" pitchFamily="2" charset="2"/>
              <a:buChar char="n"/>
              <a:tabLst/>
              <a:defRPr/>
            </a:pPr>
            <a:r>
              <a:rPr kumimoji="0" lang="zh-CN" altLang="en-US" sz="2400" b="0" u="none" strike="noStrike" kern="0" cap="none" spc="0" normalizeH="0" baseline="0" noProof="0" dirty="0">
                <a:ln>
                  <a:noFill/>
                </a:ln>
                <a:solidFill>
                  <a:srgbClr val="CC0000"/>
                </a:solidFill>
                <a:effectLst/>
                <a:uLnTx/>
                <a:uFillTx/>
                <a:latin typeface="+mn-ea"/>
                <a:cs typeface="+mn-cs"/>
              </a:rPr>
              <a:t>问：经过多长时间车队完整到达第二个收费站</a:t>
            </a:r>
            <a:r>
              <a:rPr kumimoji="0" lang="en-US" altLang="zh-CN" sz="2400" b="0" u="none" strike="noStrike" kern="0" cap="none" spc="0" normalizeH="0" baseline="0" noProof="0" dirty="0">
                <a:ln>
                  <a:noFill/>
                </a:ln>
                <a:solidFill>
                  <a:srgbClr val="CC0000"/>
                </a:solidFill>
                <a:effectLst/>
                <a:uLnTx/>
                <a:uFillTx/>
                <a:latin typeface="+mn-ea"/>
                <a:cs typeface="+mn-cs"/>
              </a:rPr>
              <a:t>?</a:t>
            </a:r>
          </a:p>
          <a:p>
            <a:pPr marL="287338" marR="0" lvl="0" indent="-287338"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defRPr/>
            </a:pPr>
            <a:endParaRPr kumimoji="0" lang="en-US" altLang="zh-CN" sz="2400" b="0" u="none" strike="noStrike" kern="0" cap="none" spc="0" normalizeH="0" baseline="0" noProof="0" dirty="0">
              <a:ln>
                <a:noFill/>
              </a:ln>
              <a:solidFill>
                <a:srgbClr val="CC0000"/>
              </a:solidFill>
              <a:effectLst/>
              <a:uLnTx/>
              <a:uFillTx/>
              <a:latin typeface="+mn-ea"/>
              <a:cs typeface="+mn-cs"/>
            </a:endParaRPr>
          </a:p>
        </p:txBody>
      </p:sp>
      <p:sp>
        <p:nvSpPr>
          <p:cNvPr id="59" name="Rectangle 4"/>
          <p:cNvSpPr txBox="1">
            <a:spLocks noChangeArrowheads="1"/>
          </p:cNvSpPr>
          <p:nvPr/>
        </p:nvSpPr>
        <p:spPr bwMode="auto">
          <a:xfrm>
            <a:off x="5227638" y="3159844"/>
            <a:ext cx="3521075" cy="33655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287338" marR="0" lvl="0" indent="-287338" algn="l" defTabSz="914400" rtl="0" eaLnBrk="1" fontAlgn="base" latinLnBrk="0" hangingPunct="1">
              <a:lnSpc>
                <a:spcPct val="100000"/>
              </a:lnSpc>
              <a:spcBef>
                <a:spcPct val="20000"/>
              </a:spcBef>
              <a:spcAft>
                <a:spcPct val="0"/>
              </a:spcAft>
              <a:buClr>
                <a:schemeClr val="folHlink"/>
              </a:buClr>
              <a:buSzTx/>
              <a:buFont typeface="Wingdings" pitchFamily="2" charset="2"/>
              <a:buChar char="n"/>
              <a:tabLst/>
              <a:defRPr/>
            </a:pPr>
            <a:r>
              <a:rPr kumimoji="0" lang="zh-CN" altLang="en-US" sz="2400" b="0" i="0" u="none" strike="noStrike" kern="0" cap="none" spc="0" normalizeH="0" baseline="0" noProof="0" dirty="0">
                <a:ln>
                  <a:noFill/>
                </a:ln>
                <a:solidFill>
                  <a:schemeClr val="tx1"/>
                </a:solidFill>
                <a:effectLst/>
                <a:uLnTx/>
                <a:uFillTx/>
                <a:latin typeface="+mn-ea"/>
                <a:cs typeface="+mn-cs"/>
              </a:rPr>
              <a:t>将整个车队</a:t>
            </a:r>
            <a:r>
              <a:rPr kumimoji="0" lang="en-US" altLang="zh-CN" sz="2400" b="0" i="0" u="none" strike="noStrike" kern="0" cap="none" spc="0" normalizeH="0" baseline="0" noProof="0" dirty="0">
                <a:ln>
                  <a:noFill/>
                </a:ln>
                <a:solidFill>
                  <a:schemeClr val="tx1"/>
                </a:solidFill>
                <a:effectLst/>
                <a:uLnTx/>
                <a:uFillTx/>
                <a:latin typeface="+mn-ea"/>
                <a:cs typeface="+mn-cs"/>
              </a:rPr>
              <a:t>“</a:t>
            </a:r>
            <a:r>
              <a:rPr kumimoji="0" lang="zh-CN" altLang="en-US" sz="2400" b="0" i="0" u="none" strike="noStrike" kern="0" cap="none" spc="0" normalizeH="0" baseline="0" noProof="0" dirty="0">
                <a:ln>
                  <a:noFill/>
                </a:ln>
                <a:solidFill>
                  <a:schemeClr val="tx1"/>
                </a:solidFill>
                <a:effectLst/>
                <a:uLnTx/>
                <a:uFillTx/>
                <a:latin typeface="+mn-ea"/>
                <a:cs typeface="+mn-cs"/>
              </a:rPr>
              <a:t>发送</a:t>
            </a:r>
            <a:r>
              <a:rPr kumimoji="0" lang="en-US" altLang="zh-CN" sz="2400" b="0" i="0" u="none" strike="noStrike" kern="0" cap="none" spc="0" normalizeH="0" baseline="0" noProof="0" dirty="0">
                <a:ln>
                  <a:noFill/>
                </a:ln>
                <a:solidFill>
                  <a:schemeClr val="tx1"/>
                </a:solidFill>
                <a:effectLst/>
                <a:uLnTx/>
                <a:uFillTx/>
                <a:latin typeface="+mn-ea"/>
                <a:cs typeface="+mn-cs"/>
              </a:rPr>
              <a:t>”</a:t>
            </a:r>
            <a:r>
              <a:rPr kumimoji="0" lang="zh-CN" altLang="en-US" sz="2400" b="0" i="0" u="none" strike="noStrike" kern="0" cap="none" spc="0" normalizeH="0" baseline="0" noProof="0" dirty="0">
                <a:ln>
                  <a:noFill/>
                </a:ln>
                <a:solidFill>
                  <a:schemeClr val="tx1"/>
                </a:solidFill>
                <a:effectLst/>
                <a:uLnTx/>
                <a:uFillTx/>
                <a:latin typeface="+mn-ea"/>
                <a:cs typeface="+mn-cs"/>
              </a:rPr>
              <a:t>到高速公路需要</a:t>
            </a:r>
            <a:r>
              <a:rPr kumimoji="0" lang="en-US" altLang="ja-JP" sz="2400" b="0" i="0" u="none" strike="noStrike" kern="0" cap="none" spc="0" normalizeH="0" baseline="0" noProof="0" dirty="0">
                <a:ln>
                  <a:noFill/>
                </a:ln>
                <a:solidFill>
                  <a:schemeClr val="tx1"/>
                </a:solidFill>
                <a:effectLst/>
                <a:uLnTx/>
                <a:uFillTx/>
                <a:latin typeface="+mn-ea"/>
                <a:cs typeface="+mn-cs"/>
              </a:rPr>
              <a:t>12*10 = 120</a:t>
            </a:r>
            <a:r>
              <a:rPr kumimoji="0" lang="zh-CN" altLang="en-US" sz="2400" b="0" i="0" u="none" strike="noStrike" kern="0" cap="none" spc="0" normalizeH="0" baseline="0" noProof="0" dirty="0">
                <a:ln>
                  <a:noFill/>
                </a:ln>
                <a:solidFill>
                  <a:schemeClr val="tx1"/>
                </a:solidFill>
                <a:effectLst/>
                <a:uLnTx/>
                <a:uFillTx/>
                <a:latin typeface="+mn-ea"/>
                <a:cs typeface="+mn-cs"/>
              </a:rPr>
              <a:t>秒（传输时延）</a:t>
            </a:r>
            <a:endParaRPr kumimoji="0" lang="en-US" altLang="ja-JP" sz="2400" b="0" i="0" u="none" strike="noStrike" kern="0" cap="none" spc="0" normalizeH="0" baseline="0" noProof="0" dirty="0">
              <a:ln>
                <a:noFill/>
              </a:ln>
              <a:solidFill>
                <a:schemeClr val="tx1"/>
              </a:solidFill>
              <a:effectLst/>
              <a:uLnTx/>
              <a:uFillTx/>
              <a:latin typeface="+mn-ea"/>
              <a:cs typeface="+mn-cs"/>
            </a:endParaRPr>
          </a:p>
          <a:p>
            <a:pPr marL="287338" lvl="0" indent="-287338" fontAlgn="base">
              <a:spcBef>
                <a:spcPct val="20000"/>
              </a:spcBef>
              <a:spcAft>
                <a:spcPct val="0"/>
              </a:spcAft>
              <a:buClr>
                <a:schemeClr val="folHlink"/>
              </a:buClr>
              <a:buFont typeface="Wingdings" pitchFamily="2" charset="2"/>
              <a:buChar char="n"/>
              <a:defRPr/>
            </a:pPr>
            <a:r>
              <a:rPr lang="zh-CN" altLang="en-US" sz="2400" kern="0" dirty="0">
                <a:latin typeface="+mn-ea"/>
              </a:rPr>
              <a:t>最后一辆车</a:t>
            </a:r>
            <a:r>
              <a:rPr lang="en-US" altLang="zh-CN" sz="2400" kern="0" dirty="0">
                <a:latin typeface="+mn-ea"/>
              </a:rPr>
              <a:t>“</a:t>
            </a:r>
            <a:r>
              <a:rPr lang="zh-CN" altLang="en-US" sz="2400" kern="0" dirty="0">
                <a:latin typeface="+mn-ea"/>
              </a:rPr>
              <a:t>传播</a:t>
            </a:r>
            <a:r>
              <a:rPr lang="en-US" altLang="zh-CN" sz="2400" kern="0" dirty="0">
                <a:latin typeface="+mn-ea"/>
              </a:rPr>
              <a:t>”</a:t>
            </a:r>
            <a:r>
              <a:rPr lang="zh-CN" altLang="en-US" sz="2400" kern="0" dirty="0">
                <a:latin typeface="+mn-ea"/>
              </a:rPr>
              <a:t>到第二个收费站所需时间</a:t>
            </a:r>
            <a:r>
              <a:rPr kumimoji="0" lang="en-US" altLang="zh-CN" sz="2400" b="0" i="0" u="none" strike="noStrike" kern="0" cap="none" spc="0" normalizeH="0" baseline="0" noProof="0" dirty="0">
                <a:ln>
                  <a:noFill/>
                </a:ln>
                <a:solidFill>
                  <a:schemeClr val="tx1"/>
                </a:solidFill>
                <a:effectLst/>
                <a:uLnTx/>
                <a:uFillTx/>
                <a:latin typeface="+mn-ea"/>
                <a:cs typeface="+mn-cs"/>
              </a:rPr>
              <a:t>: 100km/(100km/hr)= 1 </a:t>
            </a:r>
            <a:r>
              <a:rPr kumimoji="0" lang="zh-CN" altLang="en-US" sz="2400" b="0" i="0" u="none" strike="noStrike" kern="0" cap="none" spc="0" normalizeH="0" baseline="0" noProof="0" dirty="0">
                <a:ln>
                  <a:noFill/>
                </a:ln>
                <a:solidFill>
                  <a:schemeClr val="tx1"/>
                </a:solidFill>
                <a:effectLst/>
                <a:uLnTx/>
                <a:uFillTx/>
                <a:latin typeface="+mn-ea"/>
                <a:cs typeface="+mn-cs"/>
              </a:rPr>
              <a:t>小时</a:t>
            </a:r>
            <a:endParaRPr kumimoji="0" lang="en-US" altLang="zh-CN" sz="2400" b="0" i="0" u="none" strike="noStrike" kern="0" cap="none" spc="0" normalizeH="0" baseline="0" noProof="0" dirty="0">
              <a:ln>
                <a:noFill/>
              </a:ln>
              <a:solidFill>
                <a:schemeClr val="tx1"/>
              </a:solidFill>
              <a:effectLst/>
              <a:uLnTx/>
              <a:uFillTx/>
              <a:latin typeface="+mn-ea"/>
              <a:cs typeface="+mn-cs"/>
            </a:endParaRPr>
          </a:p>
          <a:p>
            <a:pPr marL="287338" marR="0" lvl="0" indent="-287338" algn="l" defTabSz="914400" rtl="0" eaLnBrk="1" fontAlgn="base" latinLnBrk="0" hangingPunct="1">
              <a:lnSpc>
                <a:spcPct val="100000"/>
              </a:lnSpc>
              <a:spcBef>
                <a:spcPct val="20000"/>
              </a:spcBef>
              <a:spcAft>
                <a:spcPct val="0"/>
              </a:spcAft>
              <a:buClr>
                <a:schemeClr val="folHlink"/>
              </a:buClr>
              <a:buSzTx/>
              <a:buFont typeface="Wingdings" pitchFamily="2" charset="2"/>
              <a:buChar char="n"/>
              <a:tabLst/>
              <a:defRPr/>
            </a:pPr>
            <a:r>
              <a:rPr lang="zh-CN" altLang="en-US" sz="2400" kern="0" dirty="0">
                <a:solidFill>
                  <a:srgbClr val="CC0000"/>
                </a:solidFill>
                <a:latin typeface="+mn-ea"/>
              </a:rPr>
              <a:t>答</a:t>
            </a:r>
            <a:r>
              <a:rPr kumimoji="0" lang="en-US" altLang="zh-CN" sz="2400" b="0" u="none" strike="noStrike" kern="0" cap="none" spc="0" normalizeH="0" baseline="0" noProof="0" dirty="0">
                <a:ln>
                  <a:noFill/>
                </a:ln>
                <a:solidFill>
                  <a:srgbClr val="CC0000"/>
                </a:solidFill>
                <a:effectLst/>
                <a:uLnTx/>
                <a:uFillTx/>
                <a:latin typeface="+mn-ea"/>
                <a:cs typeface="+mn-cs"/>
              </a:rPr>
              <a:t>:</a:t>
            </a:r>
            <a:r>
              <a:rPr kumimoji="0" lang="en-US" altLang="zh-CN" sz="2400" b="0" i="0" u="none" strike="noStrike" kern="0" cap="none" spc="0" normalizeH="0" baseline="0" noProof="0" dirty="0">
                <a:ln>
                  <a:noFill/>
                </a:ln>
                <a:solidFill>
                  <a:srgbClr val="CC0000"/>
                </a:solidFill>
                <a:effectLst/>
                <a:uLnTx/>
                <a:uFillTx/>
                <a:latin typeface="+mn-ea"/>
                <a:cs typeface="+mn-cs"/>
              </a:rPr>
              <a:t> 62 </a:t>
            </a:r>
            <a:r>
              <a:rPr kumimoji="0" lang="zh-CN" altLang="en-US" sz="2400" b="0" i="0" u="none" strike="noStrike" kern="0" cap="none" spc="0" normalizeH="0" baseline="0" noProof="0" dirty="0">
                <a:ln>
                  <a:noFill/>
                </a:ln>
                <a:solidFill>
                  <a:srgbClr val="CC0000"/>
                </a:solidFill>
                <a:effectLst/>
                <a:uLnTx/>
                <a:uFillTx/>
                <a:latin typeface="+mn-ea"/>
                <a:cs typeface="+mn-cs"/>
              </a:rPr>
              <a:t>分钟</a:t>
            </a:r>
            <a:endParaRPr kumimoji="0" lang="en-US" altLang="zh-CN" sz="2400" b="0" i="0" u="none" strike="noStrike" kern="0" cap="none" spc="0" normalizeH="0" baseline="0" noProof="0" dirty="0">
              <a:ln>
                <a:noFill/>
              </a:ln>
              <a:solidFill>
                <a:srgbClr val="CC0000"/>
              </a:solidFill>
              <a:effectLst/>
              <a:uLnTx/>
              <a:uFillTx/>
              <a:latin typeface="+mn-ea"/>
              <a:cs typeface="+mn-cs"/>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9">
                                            <p:txEl>
                                              <p:pRg st="0" end="0"/>
                                            </p:txEl>
                                          </p:spTgt>
                                        </p:tgtEl>
                                        <p:attrNameLst>
                                          <p:attrName>style.visibility</p:attrName>
                                        </p:attrNameLst>
                                      </p:cBhvr>
                                      <p:to>
                                        <p:strVal val="visible"/>
                                      </p:to>
                                    </p:set>
                                    <p:animEffect transition="in" filter="dissolve">
                                      <p:cBhvr>
                                        <p:cTn id="7" dur="500"/>
                                        <p:tgtEl>
                                          <p:spTgt spid="5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9">
                                            <p:txEl>
                                              <p:pRg st="1" end="1"/>
                                            </p:txEl>
                                          </p:spTgt>
                                        </p:tgtEl>
                                        <p:attrNameLst>
                                          <p:attrName>style.visibility</p:attrName>
                                        </p:attrNameLst>
                                      </p:cBhvr>
                                      <p:to>
                                        <p:strVal val="visible"/>
                                      </p:to>
                                    </p:set>
                                    <p:animEffect transition="in" filter="dissolve">
                                      <p:cBhvr>
                                        <p:cTn id="12" dur="500"/>
                                        <p:tgtEl>
                                          <p:spTgt spid="5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59">
                                            <p:txEl>
                                              <p:pRg st="2" end="2"/>
                                            </p:txEl>
                                          </p:spTgt>
                                        </p:tgtEl>
                                        <p:attrNameLst>
                                          <p:attrName>style.visibility</p:attrName>
                                        </p:attrNameLst>
                                      </p:cBhvr>
                                      <p:to>
                                        <p:strVal val="visible"/>
                                      </p:to>
                                    </p:set>
                                    <p:animEffect transition="in" filter="dissolve">
                                      <p:cBhvr>
                                        <p:cTn id="17" dur="500"/>
                                        <p:tgtEl>
                                          <p:spTgt spid="5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车队类比举例</a:t>
            </a:r>
          </a:p>
        </p:txBody>
      </p:sp>
      <p:sp>
        <p:nvSpPr>
          <p:cNvPr id="4" name="灯片编号占位符 3"/>
          <p:cNvSpPr>
            <a:spLocks noGrp="1"/>
          </p:cNvSpPr>
          <p:nvPr>
            <p:ph type="sldNum" sz="quarter" idx="12"/>
          </p:nvPr>
        </p:nvSpPr>
        <p:spPr/>
        <p:txBody>
          <a:bodyPr/>
          <a:lstStyle/>
          <a:p>
            <a:fld id="{E3FA5FAF-8A25-4B6E-94B7-5CA30A873E9A}" type="slidenum">
              <a:rPr lang="zh-CN" altLang="en-US" smtClean="0"/>
              <a:pPr/>
              <a:t>51</a:t>
            </a:fld>
            <a:endParaRPr lang="zh-CN" altLang="en-US"/>
          </a:p>
        </p:txBody>
      </p:sp>
      <p:grpSp>
        <p:nvGrpSpPr>
          <p:cNvPr id="5" name="Group 42"/>
          <p:cNvGrpSpPr>
            <a:grpSpLocks/>
          </p:cNvGrpSpPr>
          <p:nvPr/>
        </p:nvGrpSpPr>
        <p:grpSpPr bwMode="auto">
          <a:xfrm>
            <a:off x="406400" y="1772816"/>
            <a:ext cx="8043863" cy="1365250"/>
            <a:chOff x="165" y="725"/>
            <a:chExt cx="5067" cy="860"/>
          </a:xfrm>
        </p:grpSpPr>
        <p:grpSp>
          <p:nvGrpSpPr>
            <p:cNvPr id="6" name="Group 43"/>
            <p:cNvGrpSpPr>
              <a:grpSpLocks/>
            </p:cNvGrpSpPr>
            <p:nvPr/>
          </p:nvGrpSpPr>
          <p:grpSpPr bwMode="auto">
            <a:xfrm>
              <a:off x="3492" y="781"/>
              <a:ext cx="601" cy="687"/>
              <a:chOff x="1314" y="938"/>
              <a:chExt cx="601" cy="687"/>
            </a:xfrm>
          </p:grpSpPr>
          <p:sp>
            <p:nvSpPr>
              <p:cNvPr id="30" name="Rectangle 44"/>
              <p:cNvSpPr>
                <a:spLocks noChangeArrowheads="1"/>
              </p:cNvSpPr>
              <p:nvPr/>
            </p:nvSpPr>
            <p:spPr bwMode="auto">
              <a:xfrm>
                <a:off x="1568" y="938"/>
                <a:ext cx="47" cy="423"/>
              </a:xfrm>
              <a:prstGeom prst="rect">
                <a:avLst/>
              </a:prstGeom>
              <a:solidFill>
                <a:schemeClr val="accent1"/>
              </a:solidFill>
              <a:ln w="9525">
                <a:solidFill>
                  <a:schemeClr val="tx1"/>
                </a:solidFill>
                <a:miter lim="800000"/>
                <a:headEnd/>
                <a:tailEnd/>
              </a:ln>
            </p:spPr>
            <p:txBody>
              <a:bodyPr wrap="none" anchor="ctr"/>
              <a:lstStyle/>
              <a:p>
                <a:endParaRPr lang="zh-CN" altLang="zh-CN"/>
              </a:p>
            </p:txBody>
          </p:sp>
          <p:sp>
            <p:nvSpPr>
              <p:cNvPr id="31" name="Text Box 45"/>
              <p:cNvSpPr txBox="1">
                <a:spLocks noChangeArrowheads="1"/>
              </p:cNvSpPr>
              <p:nvPr/>
            </p:nvSpPr>
            <p:spPr bwMode="auto">
              <a:xfrm>
                <a:off x="1314" y="1373"/>
                <a:ext cx="601" cy="252"/>
              </a:xfrm>
              <a:prstGeom prst="rect">
                <a:avLst/>
              </a:prstGeom>
              <a:noFill/>
              <a:ln w="9525">
                <a:noFill/>
                <a:miter lim="800000"/>
                <a:headEnd/>
                <a:tailEnd/>
              </a:ln>
            </p:spPr>
            <p:txBody>
              <a:bodyPr wrap="none">
                <a:spAutoFit/>
              </a:bodyPr>
              <a:lstStyle/>
              <a:p>
                <a:pPr algn="ctr"/>
                <a:r>
                  <a:rPr lang="zh-CN" altLang="en-US" sz="2000"/>
                  <a:t>收费站</a:t>
                </a:r>
                <a:endParaRPr lang="en-US" altLang="zh-CN" sz="2000" dirty="0"/>
              </a:p>
            </p:txBody>
          </p:sp>
        </p:grpSp>
        <p:grpSp>
          <p:nvGrpSpPr>
            <p:cNvPr id="7" name="Group 46"/>
            <p:cNvGrpSpPr>
              <a:grpSpLocks/>
            </p:cNvGrpSpPr>
            <p:nvPr/>
          </p:nvGrpSpPr>
          <p:grpSpPr bwMode="auto">
            <a:xfrm>
              <a:off x="1695" y="781"/>
              <a:ext cx="601" cy="687"/>
              <a:chOff x="1314" y="938"/>
              <a:chExt cx="601" cy="687"/>
            </a:xfrm>
          </p:grpSpPr>
          <p:sp>
            <p:nvSpPr>
              <p:cNvPr id="28" name="Rectangle 47"/>
              <p:cNvSpPr>
                <a:spLocks noChangeArrowheads="1"/>
              </p:cNvSpPr>
              <p:nvPr/>
            </p:nvSpPr>
            <p:spPr bwMode="auto">
              <a:xfrm>
                <a:off x="1568" y="938"/>
                <a:ext cx="47" cy="423"/>
              </a:xfrm>
              <a:prstGeom prst="rect">
                <a:avLst/>
              </a:prstGeom>
              <a:solidFill>
                <a:schemeClr val="accent1"/>
              </a:solidFill>
              <a:ln w="9525">
                <a:solidFill>
                  <a:schemeClr val="tx1"/>
                </a:solidFill>
                <a:miter lim="800000"/>
                <a:headEnd/>
                <a:tailEnd/>
              </a:ln>
            </p:spPr>
            <p:txBody>
              <a:bodyPr wrap="none" anchor="ctr"/>
              <a:lstStyle/>
              <a:p>
                <a:endParaRPr lang="zh-CN" altLang="zh-CN"/>
              </a:p>
            </p:txBody>
          </p:sp>
          <p:sp>
            <p:nvSpPr>
              <p:cNvPr id="29" name="Text Box 48"/>
              <p:cNvSpPr txBox="1">
                <a:spLocks noChangeArrowheads="1"/>
              </p:cNvSpPr>
              <p:nvPr/>
            </p:nvSpPr>
            <p:spPr bwMode="auto">
              <a:xfrm>
                <a:off x="1314" y="1373"/>
                <a:ext cx="601" cy="252"/>
              </a:xfrm>
              <a:prstGeom prst="rect">
                <a:avLst/>
              </a:prstGeom>
              <a:noFill/>
              <a:ln w="9525">
                <a:noFill/>
                <a:miter lim="800000"/>
                <a:headEnd/>
                <a:tailEnd/>
              </a:ln>
            </p:spPr>
            <p:txBody>
              <a:bodyPr wrap="none">
                <a:spAutoFit/>
              </a:bodyPr>
              <a:lstStyle/>
              <a:p>
                <a:pPr algn="ctr"/>
                <a:r>
                  <a:rPr lang="zh-CN" altLang="en-US" sz="2000" dirty="0"/>
                  <a:t>收费站</a:t>
                </a:r>
                <a:endParaRPr lang="en-US" altLang="zh-CN" sz="2000" dirty="0"/>
              </a:p>
            </p:txBody>
          </p:sp>
        </p:grpSp>
        <p:sp>
          <p:nvSpPr>
            <p:cNvPr id="8" name="AutoShape 49"/>
            <p:cNvSpPr>
              <a:spLocks/>
            </p:cNvSpPr>
            <p:nvPr/>
          </p:nvSpPr>
          <p:spPr bwMode="auto">
            <a:xfrm rot="-5400000">
              <a:off x="1012" y="307"/>
              <a:ext cx="50" cy="1743"/>
            </a:xfrm>
            <a:prstGeom prst="leftBrace">
              <a:avLst>
                <a:gd name="adj1" fmla="val 290500"/>
                <a:gd name="adj2" fmla="val 50000"/>
              </a:avLst>
            </a:prstGeom>
            <a:noFill/>
            <a:ln w="9525">
              <a:solidFill>
                <a:schemeClr val="tx1"/>
              </a:solidFill>
              <a:round/>
              <a:headEnd/>
              <a:tailEnd/>
            </a:ln>
          </p:spPr>
          <p:txBody>
            <a:bodyPr vert="eaVert" wrap="none" anchor="ctr"/>
            <a:lstStyle/>
            <a:p>
              <a:endParaRPr lang="zh-CN" altLang="zh-CN"/>
            </a:p>
          </p:txBody>
        </p:sp>
        <p:sp>
          <p:nvSpPr>
            <p:cNvPr id="9" name="Text Box 50"/>
            <p:cNvSpPr txBox="1">
              <a:spLocks noChangeArrowheads="1"/>
            </p:cNvSpPr>
            <p:nvPr/>
          </p:nvSpPr>
          <p:spPr bwMode="auto">
            <a:xfrm>
              <a:off x="726" y="1139"/>
              <a:ext cx="601" cy="446"/>
            </a:xfrm>
            <a:prstGeom prst="rect">
              <a:avLst/>
            </a:prstGeom>
            <a:noFill/>
            <a:ln w="9525">
              <a:noFill/>
              <a:miter lim="800000"/>
              <a:headEnd/>
              <a:tailEnd/>
            </a:ln>
          </p:spPr>
          <p:txBody>
            <a:bodyPr wrap="none">
              <a:spAutoFit/>
            </a:bodyPr>
            <a:lstStyle/>
            <a:p>
              <a:r>
                <a:rPr lang="en-US" altLang="zh-CN" sz="2000" dirty="0"/>
                <a:t>10</a:t>
              </a:r>
              <a:r>
                <a:rPr lang="zh-CN" altLang="en-US" sz="2000" dirty="0"/>
                <a:t>辆车</a:t>
              </a:r>
              <a:br>
                <a:rPr lang="en-US" altLang="zh-CN" sz="2000" dirty="0"/>
              </a:br>
              <a:r>
                <a:rPr lang="zh-CN" altLang="en-US" sz="2000" dirty="0"/>
                <a:t>的车队</a:t>
              </a:r>
              <a:endParaRPr lang="en-US" altLang="zh-CN" sz="2000" dirty="0"/>
            </a:p>
          </p:txBody>
        </p:sp>
        <p:sp>
          <p:nvSpPr>
            <p:cNvPr id="10" name="Line 51"/>
            <p:cNvSpPr>
              <a:spLocks noChangeShapeType="1"/>
            </p:cNvSpPr>
            <p:nvPr/>
          </p:nvSpPr>
          <p:spPr bwMode="auto">
            <a:xfrm flipH="1">
              <a:off x="2100" y="976"/>
              <a:ext cx="415" cy="0"/>
            </a:xfrm>
            <a:prstGeom prst="line">
              <a:avLst/>
            </a:prstGeom>
            <a:noFill/>
            <a:ln w="9525">
              <a:solidFill>
                <a:schemeClr val="tx1"/>
              </a:solidFill>
              <a:round/>
              <a:headEnd/>
              <a:tailEnd type="triangle" w="med" len="med"/>
            </a:ln>
          </p:spPr>
          <p:txBody>
            <a:bodyPr wrap="none" anchor="ctr"/>
            <a:lstStyle/>
            <a:p>
              <a:endParaRPr lang="zh-CN" altLang="en-US"/>
            </a:p>
          </p:txBody>
        </p:sp>
        <p:sp>
          <p:nvSpPr>
            <p:cNvPr id="11" name="Text Box 52"/>
            <p:cNvSpPr txBox="1">
              <a:spLocks noChangeArrowheads="1"/>
            </p:cNvSpPr>
            <p:nvPr/>
          </p:nvSpPr>
          <p:spPr bwMode="auto">
            <a:xfrm>
              <a:off x="2515" y="850"/>
              <a:ext cx="680" cy="250"/>
            </a:xfrm>
            <a:prstGeom prst="rect">
              <a:avLst/>
            </a:prstGeom>
            <a:noFill/>
            <a:ln w="9525">
              <a:noFill/>
              <a:miter lim="800000"/>
              <a:headEnd/>
              <a:tailEnd/>
            </a:ln>
          </p:spPr>
          <p:txBody>
            <a:bodyPr>
              <a:spAutoFit/>
            </a:bodyPr>
            <a:lstStyle/>
            <a:p>
              <a:r>
                <a:rPr lang="en-US" altLang="zh-CN" sz="2000" dirty="0"/>
                <a:t>100 km</a:t>
              </a:r>
            </a:p>
          </p:txBody>
        </p:sp>
        <p:sp>
          <p:nvSpPr>
            <p:cNvPr id="12" name="Line 53"/>
            <p:cNvSpPr>
              <a:spLocks noChangeShapeType="1"/>
            </p:cNvSpPr>
            <p:nvPr/>
          </p:nvSpPr>
          <p:spPr bwMode="auto">
            <a:xfrm flipH="1" flipV="1">
              <a:off x="3985" y="975"/>
              <a:ext cx="392" cy="1"/>
            </a:xfrm>
            <a:prstGeom prst="line">
              <a:avLst/>
            </a:prstGeom>
            <a:noFill/>
            <a:ln w="9525">
              <a:solidFill>
                <a:schemeClr val="tx1"/>
              </a:solidFill>
              <a:round/>
              <a:headEnd/>
              <a:tailEnd type="triangle" w="med" len="med"/>
            </a:ln>
          </p:spPr>
          <p:txBody>
            <a:bodyPr wrap="none" anchor="ctr"/>
            <a:lstStyle/>
            <a:p>
              <a:endParaRPr lang="zh-CN" altLang="en-US"/>
            </a:p>
          </p:txBody>
        </p:sp>
        <p:sp>
          <p:nvSpPr>
            <p:cNvPr id="13" name="Text Box 54"/>
            <p:cNvSpPr txBox="1">
              <a:spLocks noChangeArrowheads="1"/>
            </p:cNvSpPr>
            <p:nvPr/>
          </p:nvSpPr>
          <p:spPr bwMode="auto">
            <a:xfrm>
              <a:off x="4377" y="850"/>
              <a:ext cx="680" cy="250"/>
            </a:xfrm>
            <a:prstGeom prst="rect">
              <a:avLst/>
            </a:prstGeom>
            <a:noFill/>
            <a:ln w="9525">
              <a:noFill/>
              <a:miter lim="800000"/>
              <a:headEnd/>
              <a:tailEnd/>
            </a:ln>
          </p:spPr>
          <p:txBody>
            <a:bodyPr>
              <a:spAutoFit/>
            </a:bodyPr>
            <a:lstStyle/>
            <a:p>
              <a:r>
                <a:rPr lang="en-US" altLang="zh-CN" sz="2000"/>
                <a:t>100 km</a:t>
              </a:r>
            </a:p>
          </p:txBody>
        </p:sp>
        <p:sp>
          <p:nvSpPr>
            <p:cNvPr id="14" name="Line 55"/>
            <p:cNvSpPr>
              <a:spLocks noChangeShapeType="1"/>
            </p:cNvSpPr>
            <p:nvPr/>
          </p:nvSpPr>
          <p:spPr bwMode="auto">
            <a:xfrm>
              <a:off x="5057" y="976"/>
              <a:ext cx="175" cy="0"/>
            </a:xfrm>
            <a:prstGeom prst="line">
              <a:avLst/>
            </a:prstGeom>
            <a:noFill/>
            <a:ln w="9525">
              <a:solidFill>
                <a:schemeClr val="tx1"/>
              </a:solidFill>
              <a:round/>
              <a:headEnd/>
              <a:tailEnd/>
            </a:ln>
          </p:spPr>
          <p:txBody>
            <a:bodyPr wrap="none" anchor="ctr"/>
            <a:lstStyle/>
            <a:p>
              <a:endParaRPr lang="zh-CN" altLang="en-US"/>
            </a:p>
          </p:txBody>
        </p:sp>
        <p:sp>
          <p:nvSpPr>
            <p:cNvPr id="15" name="Oval 56"/>
            <p:cNvSpPr>
              <a:spLocks noChangeArrowheads="1"/>
            </p:cNvSpPr>
            <p:nvPr/>
          </p:nvSpPr>
          <p:spPr bwMode="auto">
            <a:xfrm>
              <a:off x="679" y="976"/>
              <a:ext cx="47" cy="47"/>
            </a:xfrm>
            <a:prstGeom prst="ellipse">
              <a:avLst/>
            </a:prstGeom>
            <a:solidFill>
              <a:srgbClr val="FF0000"/>
            </a:solidFill>
            <a:ln w="9525">
              <a:noFill/>
              <a:round/>
              <a:headEnd/>
              <a:tailEnd/>
            </a:ln>
          </p:spPr>
          <p:txBody>
            <a:bodyPr wrap="none" anchor="ctr"/>
            <a:lstStyle/>
            <a:p>
              <a:endParaRPr lang="zh-CN" altLang="zh-CN"/>
            </a:p>
          </p:txBody>
        </p:sp>
        <p:sp>
          <p:nvSpPr>
            <p:cNvPr id="16" name="Oval 57"/>
            <p:cNvSpPr>
              <a:spLocks noChangeArrowheads="1"/>
            </p:cNvSpPr>
            <p:nvPr/>
          </p:nvSpPr>
          <p:spPr bwMode="auto">
            <a:xfrm>
              <a:off x="775" y="976"/>
              <a:ext cx="47" cy="47"/>
            </a:xfrm>
            <a:prstGeom prst="ellipse">
              <a:avLst/>
            </a:prstGeom>
            <a:solidFill>
              <a:srgbClr val="FF0000"/>
            </a:solidFill>
            <a:ln w="9525">
              <a:noFill/>
              <a:round/>
              <a:headEnd/>
              <a:tailEnd/>
            </a:ln>
          </p:spPr>
          <p:txBody>
            <a:bodyPr wrap="none" anchor="ctr"/>
            <a:lstStyle/>
            <a:p>
              <a:endParaRPr lang="zh-CN" altLang="zh-CN"/>
            </a:p>
          </p:txBody>
        </p:sp>
        <p:sp>
          <p:nvSpPr>
            <p:cNvPr id="17" name="Oval 58"/>
            <p:cNvSpPr>
              <a:spLocks noChangeArrowheads="1"/>
            </p:cNvSpPr>
            <p:nvPr/>
          </p:nvSpPr>
          <p:spPr bwMode="auto">
            <a:xfrm>
              <a:off x="916" y="976"/>
              <a:ext cx="47" cy="47"/>
            </a:xfrm>
            <a:prstGeom prst="ellipse">
              <a:avLst/>
            </a:prstGeom>
            <a:solidFill>
              <a:srgbClr val="FF0000"/>
            </a:solidFill>
            <a:ln w="9525">
              <a:noFill/>
              <a:round/>
              <a:headEnd/>
              <a:tailEnd/>
            </a:ln>
          </p:spPr>
          <p:txBody>
            <a:bodyPr wrap="none" anchor="ctr"/>
            <a:lstStyle/>
            <a:p>
              <a:endParaRPr lang="zh-CN" altLang="zh-CN"/>
            </a:p>
          </p:txBody>
        </p:sp>
        <p:pic>
          <p:nvPicPr>
            <p:cNvPr id="18" name="Picture 59" descr="MCj03985170000[1]"/>
            <p:cNvPicPr>
              <a:picLocks noChangeAspect="1" noChangeArrowheads="1"/>
            </p:cNvPicPr>
            <p:nvPr/>
          </p:nvPicPr>
          <p:blipFill>
            <a:blip r:embed="rId2" cstate="print"/>
            <a:srcRect/>
            <a:stretch>
              <a:fillRect/>
            </a:stretch>
          </p:blipFill>
          <p:spPr bwMode="auto">
            <a:xfrm flipH="1">
              <a:off x="984" y="920"/>
              <a:ext cx="472" cy="138"/>
            </a:xfrm>
            <a:prstGeom prst="rect">
              <a:avLst/>
            </a:prstGeom>
            <a:noFill/>
            <a:ln w="9525">
              <a:noFill/>
              <a:miter lim="800000"/>
              <a:headEnd/>
              <a:tailEnd/>
            </a:ln>
          </p:spPr>
        </p:pic>
        <p:pic>
          <p:nvPicPr>
            <p:cNvPr id="19" name="Picture 60" descr="MCj03985170000[1]"/>
            <p:cNvPicPr>
              <a:picLocks noChangeAspect="1" noChangeArrowheads="1"/>
            </p:cNvPicPr>
            <p:nvPr/>
          </p:nvPicPr>
          <p:blipFill>
            <a:blip r:embed="rId2" cstate="print"/>
            <a:srcRect/>
            <a:stretch>
              <a:fillRect/>
            </a:stretch>
          </p:blipFill>
          <p:spPr bwMode="auto">
            <a:xfrm flipH="1">
              <a:off x="186" y="917"/>
              <a:ext cx="472" cy="138"/>
            </a:xfrm>
            <a:prstGeom prst="rect">
              <a:avLst/>
            </a:prstGeom>
            <a:noFill/>
            <a:ln w="9525">
              <a:noFill/>
              <a:miter lim="800000"/>
              <a:headEnd/>
              <a:tailEnd/>
            </a:ln>
          </p:spPr>
        </p:pic>
        <p:grpSp>
          <p:nvGrpSpPr>
            <p:cNvPr id="20" name="Group 61"/>
            <p:cNvGrpSpPr>
              <a:grpSpLocks/>
            </p:cNvGrpSpPr>
            <p:nvPr/>
          </p:nvGrpSpPr>
          <p:grpSpPr bwMode="auto">
            <a:xfrm>
              <a:off x="1815" y="725"/>
              <a:ext cx="289" cy="490"/>
              <a:chOff x="2365" y="1352"/>
              <a:chExt cx="1022" cy="1616"/>
            </a:xfrm>
          </p:grpSpPr>
          <p:pic>
            <p:nvPicPr>
              <p:cNvPr id="26" name="Picture 62"/>
              <p:cNvPicPr>
                <a:picLocks noChangeAspect="1" noChangeArrowheads="1"/>
              </p:cNvPicPr>
              <p:nvPr/>
            </p:nvPicPr>
            <p:blipFill>
              <a:blip r:embed="rId3" cstate="print"/>
              <a:srcRect/>
              <a:stretch>
                <a:fillRect/>
              </a:stretch>
            </p:blipFill>
            <p:spPr bwMode="auto">
              <a:xfrm>
                <a:off x="2373" y="1352"/>
                <a:ext cx="1014" cy="1616"/>
              </a:xfrm>
              <a:prstGeom prst="rect">
                <a:avLst/>
              </a:prstGeom>
              <a:noFill/>
              <a:ln w="9525">
                <a:noFill/>
                <a:miter lim="800000"/>
                <a:headEnd/>
                <a:tailEnd/>
              </a:ln>
            </p:spPr>
          </p:pic>
          <p:sp>
            <p:nvSpPr>
              <p:cNvPr id="27" name="Rectangle 63"/>
              <p:cNvSpPr>
                <a:spLocks noChangeArrowheads="1"/>
              </p:cNvSpPr>
              <p:nvPr/>
            </p:nvSpPr>
            <p:spPr bwMode="auto">
              <a:xfrm>
                <a:off x="2365" y="2129"/>
                <a:ext cx="367" cy="210"/>
              </a:xfrm>
              <a:prstGeom prst="rect">
                <a:avLst/>
              </a:prstGeom>
              <a:solidFill>
                <a:schemeClr val="bg1"/>
              </a:solidFill>
              <a:ln w="9525">
                <a:noFill/>
                <a:miter lim="800000"/>
                <a:headEnd/>
                <a:tailEnd/>
              </a:ln>
            </p:spPr>
            <p:txBody>
              <a:bodyPr wrap="none" anchor="ctr"/>
              <a:lstStyle/>
              <a:p>
                <a:endParaRPr lang="zh-CN" altLang="zh-CN"/>
              </a:p>
            </p:txBody>
          </p:sp>
        </p:grpSp>
        <p:pic>
          <p:nvPicPr>
            <p:cNvPr id="21" name="Picture 64" descr="MCj03985170000[1]"/>
            <p:cNvPicPr>
              <a:picLocks noChangeAspect="1" noChangeArrowheads="1"/>
            </p:cNvPicPr>
            <p:nvPr/>
          </p:nvPicPr>
          <p:blipFill>
            <a:blip r:embed="rId2" cstate="print"/>
            <a:srcRect/>
            <a:stretch>
              <a:fillRect/>
            </a:stretch>
          </p:blipFill>
          <p:spPr bwMode="auto">
            <a:xfrm flipH="1">
              <a:off x="1465" y="933"/>
              <a:ext cx="472" cy="138"/>
            </a:xfrm>
            <a:prstGeom prst="rect">
              <a:avLst/>
            </a:prstGeom>
            <a:noFill/>
            <a:ln w="9525">
              <a:noFill/>
              <a:miter lim="800000"/>
              <a:headEnd/>
              <a:tailEnd/>
            </a:ln>
          </p:spPr>
        </p:pic>
        <p:grpSp>
          <p:nvGrpSpPr>
            <p:cNvPr id="22" name="Group 65"/>
            <p:cNvGrpSpPr>
              <a:grpSpLocks/>
            </p:cNvGrpSpPr>
            <p:nvPr/>
          </p:nvGrpSpPr>
          <p:grpSpPr bwMode="auto">
            <a:xfrm>
              <a:off x="3656" y="743"/>
              <a:ext cx="289" cy="490"/>
              <a:chOff x="2365" y="1352"/>
              <a:chExt cx="1022" cy="1616"/>
            </a:xfrm>
          </p:grpSpPr>
          <p:pic>
            <p:nvPicPr>
              <p:cNvPr id="24" name="Picture 66"/>
              <p:cNvPicPr>
                <a:picLocks noChangeAspect="1" noChangeArrowheads="1"/>
              </p:cNvPicPr>
              <p:nvPr/>
            </p:nvPicPr>
            <p:blipFill>
              <a:blip r:embed="rId3" cstate="print"/>
              <a:srcRect/>
              <a:stretch>
                <a:fillRect/>
              </a:stretch>
            </p:blipFill>
            <p:spPr bwMode="auto">
              <a:xfrm>
                <a:off x="2373" y="1352"/>
                <a:ext cx="1014" cy="1616"/>
              </a:xfrm>
              <a:prstGeom prst="rect">
                <a:avLst/>
              </a:prstGeom>
              <a:noFill/>
              <a:ln w="9525">
                <a:noFill/>
                <a:miter lim="800000"/>
                <a:headEnd/>
                <a:tailEnd/>
              </a:ln>
            </p:spPr>
          </p:pic>
          <p:sp>
            <p:nvSpPr>
              <p:cNvPr id="25" name="Rectangle 67"/>
              <p:cNvSpPr>
                <a:spLocks noChangeArrowheads="1"/>
              </p:cNvSpPr>
              <p:nvPr/>
            </p:nvSpPr>
            <p:spPr bwMode="auto">
              <a:xfrm>
                <a:off x="2365" y="2129"/>
                <a:ext cx="367" cy="210"/>
              </a:xfrm>
              <a:prstGeom prst="rect">
                <a:avLst/>
              </a:prstGeom>
              <a:solidFill>
                <a:schemeClr val="bg1"/>
              </a:solidFill>
              <a:ln w="9525">
                <a:noFill/>
                <a:miter lim="800000"/>
                <a:headEnd/>
                <a:tailEnd/>
              </a:ln>
            </p:spPr>
            <p:txBody>
              <a:bodyPr wrap="none" anchor="ctr"/>
              <a:lstStyle/>
              <a:p>
                <a:endParaRPr lang="zh-CN" altLang="zh-CN"/>
              </a:p>
            </p:txBody>
          </p:sp>
        </p:grpSp>
        <p:sp>
          <p:nvSpPr>
            <p:cNvPr id="23" name="Line 68"/>
            <p:cNvSpPr>
              <a:spLocks noChangeShapeType="1"/>
            </p:cNvSpPr>
            <p:nvPr/>
          </p:nvSpPr>
          <p:spPr bwMode="auto">
            <a:xfrm>
              <a:off x="3195" y="976"/>
              <a:ext cx="546" cy="0"/>
            </a:xfrm>
            <a:prstGeom prst="line">
              <a:avLst/>
            </a:prstGeom>
            <a:noFill/>
            <a:ln w="9525">
              <a:solidFill>
                <a:schemeClr val="tx1"/>
              </a:solidFill>
              <a:round/>
              <a:headEnd/>
              <a:tailEnd type="triangle" w="med" len="med"/>
            </a:ln>
          </p:spPr>
          <p:txBody>
            <a:bodyPr wrap="none" anchor="ctr"/>
            <a:lstStyle/>
            <a:p>
              <a:endParaRPr lang="zh-CN" altLang="en-US"/>
            </a:p>
          </p:txBody>
        </p:sp>
      </p:grpSp>
      <p:sp>
        <p:nvSpPr>
          <p:cNvPr id="32" name="Rectangle 3"/>
          <p:cNvSpPr txBox="1">
            <a:spLocks noChangeArrowheads="1"/>
          </p:cNvSpPr>
          <p:nvPr/>
        </p:nvSpPr>
        <p:spPr bwMode="auto">
          <a:xfrm>
            <a:off x="492125" y="3279477"/>
            <a:ext cx="8323263" cy="331787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287338" marR="0" lvl="0" indent="-287338" algn="l" defTabSz="914400" rtl="0" eaLnBrk="1" fontAlgn="base" latinLnBrk="0" hangingPunct="1">
              <a:lnSpc>
                <a:spcPct val="100000"/>
              </a:lnSpc>
              <a:spcBef>
                <a:spcPct val="20000"/>
              </a:spcBef>
              <a:spcAft>
                <a:spcPct val="0"/>
              </a:spcAft>
              <a:buClr>
                <a:schemeClr val="folHlink"/>
              </a:buClr>
              <a:buSzPct val="60000"/>
              <a:buFont typeface="Wingdings" pitchFamily="2" charset="2"/>
              <a:buChar char="n"/>
              <a:tabLst/>
              <a:defRPr/>
            </a:pPr>
            <a:r>
              <a:rPr kumimoji="0" lang="zh-CN" altLang="en-US" sz="2400" b="0" i="0" u="none" strike="noStrike" kern="0" cap="none" spc="0" normalizeH="0" baseline="0" noProof="0" dirty="0">
                <a:ln>
                  <a:noFill/>
                </a:ln>
                <a:solidFill>
                  <a:schemeClr val="tx1"/>
                </a:solidFill>
                <a:effectLst/>
                <a:uLnTx/>
                <a:uFillTx/>
                <a:latin typeface="+mn-ea"/>
                <a:cs typeface="+mn-cs"/>
              </a:rPr>
              <a:t>假设车速</a:t>
            </a:r>
            <a:r>
              <a:rPr lang="en-US" altLang="zh-CN" sz="2400" kern="0" dirty="0">
                <a:latin typeface="+mn-ea"/>
              </a:rPr>
              <a:t>1000km/hr</a:t>
            </a:r>
            <a:endParaRPr kumimoji="0" lang="en-US" altLang="ja-JP" sz="2400" b="0" i="0" u="none" strike="noStrike" kern="0" cap="none" spc="0" normalizeH="0" baseline="0" noProof="0" dirty="0">
              <a:ln>
                <a:noFill/>
              </a:ln>
              <a:solidFill>
                <a:schemeClr val="tx1"/>
              </a:solidFill>
              <a:effectLst/>
              <a:uLnTx/>
              <a:uFillTx/>
              <a:latin typeface="+mn-ea"/>
              <a:cs typeface="+mn-cs"/>
            </a:endParaRPr>
          </a:p>
          <a:p>
            <a:pPr marL="287338" marR="0" lvl="0" indent="-287338" algn="l" defTabSz="914400" rtl="0" eaLnBrk="1" fontAlgn="base" latinLnBrk="0" hangingPunct="1">
              <a:lnSpc>
                <a:spcPct val="100000"/>
              </a:lnSpc>
              <a:spcBef>
                <a:spcPct val="20000"/>
              </a:spcBef>
              <a:spcAft>
                <a:spcPct val="0"/>
              </a:spcAft>
              <a:buClr>
                <a:schemeClr val="folHlink"/>
              </a:buClr>
              <a:buSzPct val="60000"/>
              <a:buFont typeface="Wingdings" pitchFamily="2" charset="2"/>
              <a:buChar char="n"/>
              <a:tabLst/>
              <a:defRPr/>
            </a:pPr>
            <a:r>
              <a:rPr lang="zh-CN" altLang="en-US" sz="2400" kern="0" noProof="0" dirty="0">
                <a:latin typeface="+mn-ea"/>
              </a:rPr>
              <a:t>收费站</a:t>
            </a:r>
            <a:r>
              <a:rPr lang="en-US" altLang="zh-CN" sz="2400" kern="0" noProof="0" dirty="0">
                <a:latin typeface="+mn-ea"/>
              </a:rPr>
              <a:t>1</a:t>
            </a:r>
            <a:r>
              <a:rPr lang="zh-CN" altLang="en-US" sz="2400" kern="0" noProof="0" dirty="0">
                <a:latin typeface="+mn-ea"/>
              </a:rPr>
              <a:t>分钟服务一辆车</a:t>
            </a:r>
            <a:endParaRPr kumimoji="0" lang="en-US" altLang="zh-CN" sz="2400" b="0" i="0" u="none" strike="noStrike" kern="0" cap="none" spc="0" normalizeH="0" baseline="0" noProof="0" dirty="0">
              <a:ln>
                <a:noFill/>
              </a:ln>
              <a:solidFill>
                <a:schemeClr val="accent2"/>
              </a:solidFill>
              <a:effectLst/>
              <a:uLnTx/>
              <a:uFillTx/>
              <a:latin typeface="+mn-ea"/>
              <a:cs typeface="+mn-cs"/>
            </a:endParaRPr>
          </a:p>
          <a:p>
            <a:pPr marL="287338" marR="0" lvl="0" indent="-287338" algn="l" defTabSz="914400" rtl="0" eaLnBrk="1" fontAlgn="base" latinLnBrk="0" hangingPunct="1">
              <a:lnSpc>
                <a:spcPct val="100000"/>
              </a:lnSpc>
              <a:spcBef>
                <a:spcPct val="20000"/>
              </a:spcBef>
              <a:spcAft>
                <a:spcPct val="0"/>
              </a:spcAft>
              <a:buClr>
                <a:schemeClr val="folHlink"/>
              </a:buClr>
              <a:buSzPct val="60000"/>
              <a:buFont typeface="Wingdings" pitchFamily="2" charset="2"/>
              <a:buChar char="n"/>
              <a:tabLst/>
              <a:defRPr/>
            </a:pPr>
            <a:r>
              <a:rPr kumimoji="0" lang="zh-CN" altLang="en-US" sz="2400" b="0" u="sng" strike="noStrike" kern="0" cap="none" spc="0" normalizeH="0" baseline="0" noProof="0" dirty="0">
                <a:ln>
                  <a:noFill/>
                </a:ln>
                <a:solidFill>
                  <a:srgbClr val="CC0000"/>
                </a:solidFill>
                <a:effectLst/>
                <a:uLnTx/>
                <a:uFillTx/>
                <a:latin typeface="+mn-ea"/>
                <a:cs typeface="+mn-cs"/>
              </a:rPr>
              <a:t>问</a:t>
            </a:r>
            <a:r>
              <a:rPr lang="zh-CN" altLang="en-US" sz="2400" u="sng" kern="0" dirty="0">
                <a:solidFill>
                  <a:srgbClr val="CC0000"/>
                </a:solidFill>
                <a:latin typeface="+mn-ea"/>
              </a:rPr>
              <a:t>：</a:t>
            </a:r>
            <a:r>
              <a:rPr lang="zh-CN" altLang="en-US" sz="2400" kern="0" dirty="0">
                <a:solidFill>
                  <a:srgbClr val="CC0000"/>
                </a:solidFill>
                <a:latin typeface="+mn-ea"/>
              </a:rPr>
              <a:t>是否出现第一辆车到达第二个收费站时整个车队还没有离开第一个收费站的情况？</a:t>
            </a:r>
            <a:endParaRPr kumimoji="0" lang="en-US" altLang="zh-CN" sz="2400" b="0" i="0" u="none" strike="noStrike" kern="0" cap="none" spc="0" normalizeH="0" baseline="0" noProof="0" dirty="0">
              <a:ln>
                <a:noFill/>
              </a:ln>
              <a:solidFill>
                <a:srgbClr val="CC0000"/>
              </a:solidFill>
              <a:effectLst/>
              <a:uLnTx/>
              <a:uFillTx/>
              <a:latin typeface="+mn-ea"/>
              <a:cs typeface="+mn-cs"/>
            </a:endParaRPr>
          </a:p>
          <a:p>
            <a:pPr marL="287338" marR="0" lvl="0" indent="-287338"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defRPr/>
            </a:pPr>
            <a:endParaRPr kumimoji="0" lang="en-US" altLang="zh-CN" sz="2400" b="0" i="0" u="none" strike="noStrike" kern="0" cap="none" spc="0" normalizeH="0" baseline="0" noProof="0" dirty="0">
              <a:ln>
                <a:noFill/>
              </a:ln>
              <a:solidFill>
                <a:srgbClr val="CC0000"/>
              </a:solidFill>
              <a:effectLst/>
              <a:uLnTx/>
              <a:uFillTx/>
              <a:latin typeface="+mn-ea"/>
              <a:cs typeface="+mn-cs"/>
            </a:endParaRPr>
          </a:p>
        </p:txBody>
      </p:sp>
      <p:sp>
        <p:nvSpPr>
          <p:cNvPr id="33" name="Rectangle 4"/>
          <p:cNvSpPr txBox="1">
            <a:spLocks noChangeArrowheads="1"/>
          </p:cNvSpPr>
          <p:nvPr/>
        </p:nvSpPr>
        <p:spPr bwMode="auto">
          <a:xfrm>
            <a:off x="942975" y="5085185"/>
            <a:ext cx="7989888" cy="108012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231775" marR="0" lvl="0" indent="-231775" algn="l" defTabSz="914400" rtl="0" eaLnBrk="1" fontAlgn="base" latinLnBrk="0" hangingPunct="1">
              <a:lnSpc>
                <a:spcPct val="100000"/>
              </a:lnSpc>
              <a:spcBef>
                <a:spcPct val="20000"/>
              </a:spcBef>
              <a:spcAft>
                <a:spcPct val="0"/>
              </a:spcAft>
              <a:buClr>
                <a:schemeClr val="folHlink"/>
              </a:buClr>
              <a:buSzTx/>
              <a:buFont typeface="Arial" pitchFamily="34" charset="0"/>
              <a:buChar char="•"/>
              <a:tabLst/>
              <a:defRPr/>
            </a:pPr>
            <a:r>
              <a:rPr lang="zh-CN" altLang="en-US" sz="2400" u="sng" kern="0" dirty="0">
                <a:solidFill>
                  <a:srgbClr val="CC0000"/>
                </a:solidFill>
                <a:latin typeface="+mn-ea"/>
              </a:rPr>
              <a:t>答：</a:t>
            </a:r>
            <a:r>
              <a:rPr lang="zh-CN" altLang="en-US" sz="2400" kern="0" dirty="0">
                <a:solidFill>
                  <a:srgbClr val="CC0000"/>
                </a:solidFill>
                <a:latin typeface="+mn-ea"/>
              </a:rPr>
              <a:t>会</a:t>
            </a:r>
            <a:r>
              <a:rPr kumimoji="0" lang="en-US" altLang="zh-CN" sz="2400" b="0" strike="noStrike" kern="0" cap="none" spc="0" normalizeH="0" baseline="0" noProof="0" dirty="0">
                <a:ln>
                  <a:noFill/>
                </a:ln>
                <a:solidFill>
                  <a:srgbClr val="CC0000"/>
                </a:solidFill>
                <a:effectLst/>
                <a:uLnTx/>
                <a:uFillTx/>
                <a:latin typeface="+mn-ea"/>
                <a:cs typeface="+mn-cs"/>
              </a:rPr>
              <a:t>!</a:t>
            </a:r>
            <a:r>
              <a:rPr kumimoji="0" lang="en-US" altLang="zh-CN" sz="2400" b="0" u="none" strike="noStrike" kern="0" cap="none" spc="0" normalizeH="0" baseline="0" noProof="0" dirty="0">
                <a:ln>
                  <a:noFill/>
                </a:ln>
                <a:solidFill>
                  <a:schemeClr val="tx1"/>
                </a:solidFill>
                <a:effectLst/>
                <a:uLnTx/>
                <a:uFillTx/>
                <a:latin typeface="+mn-ea"/>
                <a:cs typeface="+mn-cs"/>
              </a:rPr>
              <a:t> </a:t>
            </a:r>
            <a:r>
              <a:rPr kumimoji="0" lang="zh-CN" altLang="en-US" sz="2400" b="0" u="none" strike="noStrike" kern="0" cap="none" spc="0" normalizeH="0" baseline="0" noProof="0" dirty="0">
                <a:ln>
                  <a:noFill/>
                </a:ln>
                <a:solidFill>
                  <a:schemeClr val="tx1"/>
                </a:solidFill>
                <a:effectLst/>
                <a:uLnTx/>
                <a:uFillTx/>
                <a:latin typeface="+mn-ea"/>
                <a:cs typeface="+mn-cs"/>
              </a:rPr>
              <a:t>经过</a:t>
            </a:r>
            <a:r>
              <a:rPr kumimoji="0" lang="en-US" altLang="zh-CN" sz="2400" b="0" u="none" strike="noStrike" kern="0" cap="none" spc="0" normalizeH="0" baseline="0" noProof="0" dirty="0">
                <a:ln>
                  <a:noFill/>
                </a:ln>
                <a:solidFill>
                  <a:schemeClr val="tx1"/>
                </a:solidFill>
                <a:effectLst/>
                <a:uLnTx/>
                <a:uFillTx/>
                <a:latin typeface="+mn-ea"/>
                <a:cs typeface="+mn-cs"/>
              </a:rPr>
              <a:t>7</a:t>
            </a:r>
            <a:r>
              <a:rPr kumimoji="0" lang="zh-CN" altLang="en-US" sz="2400" b="0" u="none" strike="noStrike" kern="0" cap="none" spc="0" normalizeH="0" baseline="0" noProof="0" dirty="0">
                <a:ln>
                  <a:noFill/>
                </a:ln>
                <a:solidFill>
                  <a:schemeClr val="tx1"/>
                </a:solidFill>
                <a:effectLst/>
                <a:uLnTx/>
                <a:uFillTx/>
                <a:latin typeface="+mn-ea"/>
                <a:cs typeface="+mn-cs"/>
              </a:rPr>
              <a:t>分钟，第一辆车到达第二个收费站，此时还有</a:t>
            </a:r>
            <a:r>
              <a:rPr kumimoji="0" lang="en-US" altLang="zh-CN" sz="2400" b="0" u="none" strike="noStrike" kern="0" cap="none" spc="0" normalizeH="0" baseline="0" noProof="0" dirty="0">
                <a:ln>
                  <a:noFill/>
                </a:ln>
                <a:solidFill>
                  <a:schemeClr val="tx1"/>
                </a:solidFill>
                <a:effectLst/>
                <a:uLnTx/>
                <a:uFillTx/>
                <a:latin typeface="+mn-ea"/>
                <a:cs typeface="+mn-cs"/>
              </a:rPr>
              <a:t>3</a:t>
            </a:r>
            <a:r>
              <a:rPr kumimoji="0" lang="zh-CN" altLang="en-US" sz="2400" b="0" u="none" strike="noStrike" kern="0" cap="none" spc="0" normalizeH="0" baseline="0" noProof="0" dirty="0">
                <a:ln>
                  <a:noFill/>
                </a:ln>
                <a:solidFill>
                  <a:schemeClr val="tx1"/>
                </a:solidFill>
                <a:effectLst/>
                <a:uLnTx/>
                <a:uFillTx/>
                <a:latin typeface="+mn-ea"/>
                <a:cs typeface="+mn-cs"/>
              </a:rPr>
              <a:t>辆车没有通过第一个收费站。</a:t>
            </a:r>
            <a:endParaRPr kumimoji="0" lang="en-US" altLang="zh-CN" sz="2400" b="0" u="none" strike="noStrike" kern="0" cap="none" spc="0" normalizeH="0" baseline="0" noProof="0" dirty="0">
              <a:ln>
                <a:noFill/>
              </a:ln>
              <a:solidFill>
                <a:schemeClr val="tx1"/>
              </a:solidFill>
              <a:effectLst/>
              <a:uLnTx/>
              <a:uFillTx/>
              <a:latin typeface="+mn-ea"/>
              <a:cs typeface="+mn-cs"/>
            </a:endParaRPr>
          </a:p>
        </p:txBody>
      </p:sp>
    </p:spTree>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排队时延</a:t>
            </a:r>
          </a:p>
        </p:txBody>
      </p:sp>
      <p:sp>
        <p:nvSpPr>
          <p:cNvPr id="4" name="灯片编号占位符 3"/>
          <p:cNvSpPr>
            <a:spLocks noGrp="1"/>
          </p:cNvSpPr>
          <p:nvPr>
            <p:ph type="sldNum" sz="quarter" idx="12"/>
          </p:nvPr>
        </p:nvSpPr>
        <p:spPr/>
        <p:txBody>
          <a:bodyPr/>
          <a:lstStyle/>
          <a:p>
            <a:fld id="{E3FA5FAF-8A25-4B6E-94B7-5CA30A873E9A}" type="slidenum">
              <a:rPr lang="zh-CN" altLang="en-US" smtClean="0"/>
              <a:pPr/>
              <a:t>52</a:t>
            </a:fld>
            <a:endParaRPr lang="zh-CN" altLang="en-US"/>
          </a:p>
        </p:txBody>
      </p:sp>
      <p:sp>
        <p:nvSpPr>
          <p:cNvPr id="41" name="Rectangle 3"/>
          <p:cNvSpPr txBox="1">
            <a:spLocks noChangeArrowheads="1"/>
          </p:cNvSpPr>
          <p:nvPr/>
        </p:nvSpPr>
        <p:spPr bwMode="auto">
          <a:xfrm>
            <a:off x="509588" y="2069107"/>
            <a:ext cx="3810000" cy="178117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231775" marR="0" lvl="0" indent="-231775" algn="l" defTabSz="914400" rtl="0" eaLnBrk="1" fontAlgn="base" latinLnBrk="0" hangingPunct="1">
              <a:lnSpc>
                <a:spcPct val="100000"/>
              </a:lnSpc>
              <a:spcBef>
                <a:spcPct val="20000"/>
              </a:spcBef>
              <a:spcAft>
                <a:spcPct val="0"/>
              </a:spcAft>
              <a:buClr>
                <a:schemeClr val="folHlink"/>
              </a:buClr>
              <a:buSzPct val="60000"/>
              <a:buFont typeface="Wingdings" pitchFamily="2" charset="2"/>
              <a:buChar char="n"/>
              <a:tabLst/>
              <a:defRPr/>
            </a:pPr>
            <a:r>
              <a:rPr kumimoji="0" lang="en-US" altLang="zh-CN" sz="2400" b="0" i="1" u="none" strike="noStrike" kern="0" cap="none" spc="0" normalizeH="0" baseline="0" noProof="0" dirty="0">
                <a:ln>
                  <a:noFill/>
                </a:ln>
                <a:solidFill>
                  <a:schemeClr val="tx1"/>
                </a:solidFill>
                <a:effectLst/>
                <a:uLnTx/>
                <a:uFillTx/>
                <a:latin typeface="+mn-ea"/>
                <a:cs typeface="+mn-cs"/>
              </a:rPr>
              <a:t>R:</a:t>
            </a:r>
            <a:r>
              <a:rPr kumimoji="0" lang="en-US" altLang="zh-CN" sz="2400" b="0" i="0" u="none" strike="noStrike" kern="0" cap="none" spc="0" normalizeH="0" baseline="0" noProof="0" dirty="0">
                <a:ln>
                  <a:noFill/>
                </a:ln>
                <a:solidFill>
                  <a:schemeClr val="tx1"/>
                </a:solidFill>
                <a:effectLst/>
                <a:uLnTx/>
                <a:uFillTx/>
                <a:latin typeface="+mn-ea"/>
                <a:cs typeface="+mn-cs"/>
              </a:rPr>
              <a:t> </a:t>
            </a:r>
            <a:r>
              <a:rPr kumimoji="0" lang="zh-CN" altLang="en-US" sz="2400" b="0" i="0" u="none" strike="noStrike" kern="0" cap="none" spc="0" normalizeH="0" baseline="0" noProof="0" dirty="0">
                <a:ln>
                  <a:noFill/>
                </a:ln>
                <a:solidFill>
                  <a:schemeClr val="tx1"/>
                </a:solidFill>
                <a:effectLst/>
                <a:uLnTx/>
                <a:uFillTx/>
                <a:latin typeface="+mn-ea"/>
                <a:cs typeface="+mn-cs"/>
              </a:rPr>
              <a:t>链路带宽</a:t>
            </a:r>
            <a:r>
              <a:rPr kumimoji="0" lang="en-US" altLang="zh-CN" sz="2400" b="0" i="0" u="none" strike="noStrike" kern="0" cap="none" spc="0" normalizeH="0" baseline="0" noProof="0" dirty="0">
                <a:ln>
                  <a:noFill/>
                </a:ln>
                <a:solidFill>
                  <a:schemeClr val="tx1"/>
                </a:solidFill>
                <a:effectLst/>
                <a:uLnTx/>
                <a:uFillTx/>
                <a:latin typeface="+mn-ea"/>
                <a:cs typeface="+mn-cs"/>
              </a:rPr>
              <a:t> (bps)</a:t>
            </a:r>
          </a:p>
          <a:p>
            <a:pPr marL="231775" marR="0" lvl="0" indent="-231775" algn="l" defTabSz="914400" rtl="0" eaLnBrk="1" fontAlgn="base" latinLnBrk="0" hangingPunct="1">
              <a:lnSpc>
                <a:spcPct val="100000"/>
              </a:lnSpc>
              <a:spcBef>
                <a:spcPct val="20000"/>
              </a:spcBef>
              <a:spcAft>
                <a:spcPct val="0"/>
              </a:spcAft>
              <a:buClr>
                <a:schemeClr val="folHlink"/>
              </a:buClr>
              <a:buSzPct val="60000"/>
              <a:buFont typeface="Wingdings" pitchFamily="2" charset="2"/>
              <a:buChar char="n"/>
              <a:tabLst/>
              <a:defRPr/>
            </a:pPr>
            <a:r>
              <a:rPr kumimoji="0" lang="en-US" altLang="zh-CN" sz="2400" b="0" i="1" u="none" strike="noStrike" kern="0" cap="none" spc="0" normalizeH="0" baseline="0" noProof="0" dirty="0">
                <a:ln>
                  <a:noFill/>
                </a:ln>
                <a:solidFill>
                  <a:schemeClr val="tx1"/>
                </a:solidFill>
                <a:effectLst/>
                <a:uLnTx/>
                <a:uFillTx/>
                <a:latin typeface="+mn-ea"/>
                <a:cs typeface="+mn-cs"/>
              </a:rPr>
              <a:t>L:</a:t>
            </a:r>
            <a:r>
              <a:rPr kumimoji="0" lang="en-US" altLang="zh-CN" sz="2400" b="0" i="0" u="none" strike="noStrike" kern="0" cap="none" spc="0" normalizeH="0" baseline="0" noProof="0" dirty="0">
                <a:ln>
                  <a:noFill/>
                </a:ln>
                <a:solidFill>
                  <a:schemeClr val="tx1"/>
                </a:solidFill>
                <a:effectLst/>
                <a:uLnTx/>
                <a:uFillTx/>
                <a:latin typeface="+mn-ea"/>
                <a:cs typeface="+mn-cs"/>
              </a:rPr>
              <a:t> </a:t>
            </a:r>
            <a:r>
              <a:rPr kumimoji="0" lang="zh-CN" altLang="en-US" sz="2400" b="0" i="0" u="none" strike="noStrike" kern="0" cap="none" spc="0" normalizeH="0" baseline="0" noProof="0" dirty="0">
                <a:ln>
                  <a:noFill/>
                </a:ln>
                <a:solidFill>
                  <a:schemeClr val="tx1"/>
                </a:solidFill>
                <a:effectLst/>
                <a:uLnTx/>
                <a:uFillTx/>
                <a:latin typeface="+mn-ea"/>
                <a:cs typeface="+mn-cs"/>
              </a:rPr>
              <a:t>数据包大小</a:t>
            </a:r>
            <a:r>
              <a:rPr kumimoji="0" lang="en-US" altLang="zh-CN" sz="2400" b="0" i="0" u="none" strike="noStrike" kern="0" cap="none" spc="0" normalizeH="0" baseline="0" noProof="0" dirty="0">
                <a:ln>
                  <a:noFill/>
                </a:ln>
                <a:solidFill>
                  <a:schemeClr val="tx1"/>
                </a:solidFill>
                <a:effectLst/>
                <a:uLnTx/>
                <a:uFillTx/>
                <a:latin typeface="+mn-ea"/>
                <a:cs typeface="+mn-cs"/>
              </a:rPr>
              <a:t>(bits)</a:t>
            </a:r>
          </a:p>
          <a:p>
            <a:pPr marL="231775" marR="0" lvl="0" indent="-231775" algn="l" defTabSz="914400" rtl="0" eaLnBrk="1" fontAlgn="base" latinLnBrk="0" hangingPunct="1">
              <a:lnSpc>
                <a:spcPct val="100000"/>
              </a:lnSpc>
              <a:spcBef>
                <a:spcPct val="20000"/>
              </a:spcBef>
              <a:spcAft>
                <a:spcPct val="0"/>
              </a:spcAft>
              <a:buClr>
                <a:schemeClr val="folHlink"/>
              </a:buClr>
              <a:buSzPct val="60000"/>
              <a:buFont typeface="Wingdings" pitchFamily="2" charset="2"/>
              <a:buChar char="n"/>
              <a:tabLst/>
              <a:defRPr/>
            </a:pPr>
            <a:r>
              <a:rPr kumimoji="0" lang="en-US" altLang="zh-CN" sz="2400" b="0" i="1" u="none" strike="noStrike" kern="0" cap="none" spc="0" normalizeH="0" baseline="0" noProof="0" dirty="0">
                <a:ln>
                  <a:noFill/>
                </a:ln>
                <a:solidFill>
                  <a:schemeClr val="tx1"/>
                </a:solidFill>
                <a:effectLst/>
                <a:uLnTx/>
                <a:uFillTx/>
                <a:latin typeface="+mn-ea"/>
                <a:cs typeface="+mn-cs"/>
              </a:rPr>
              <a:t>a</a:t>
            </a:r>
            <a:r>
              <a:rPr kumimoji="0" lang="en-US" altLang="zh-CN" sz="2400" b="0" i="0" u="none" strike="noStrike" kern="0" cap="none" spc="0" normalizeH="0" baseline="0" noProof="0" dirty="0">
                <a:ln>
                  <a:noFill/>
                </a:ln>
                <a:solidFill>
                  <a:schemeClr val="tx1"/>
                </a:solidFill>
                <a:effectLst/>
                <a:uLnTx/>
                <a:uFillTx/>
                <a:latin typeface="+mn-ea"/>
                <a:cs typeface="+mn-cs"/>
              </a:rPr>
              <a:t>: </a:t>
            </a:r>
            <a:r>
              <a:rPr kumimoji="0" lang="zh-CN" altLang="en-US" sz="2400" b="0" i="0" u="none" strike="noStrike" kern="0" cap="none" spc="0" normalizeH="0" baseline="0" noProof="0" dirty="0">
                <a:ln>
                  <a:noFill/>
                </a:ln>
                <a:solidFill>
                  <a:schemeClr val="tx1"/>
                </a:solidFill>
                <a:effectLst/>
                <a:uLnTx/>
                <a:uFillTx/>
                <a:latin typeface="+mn-ea"/>
                <a:cs typeface="+mn-cs"/>
              </a:rPr>
              <a:t>单位时间数据包到达速率（个</a:t>
            </a:r>
            <a:r>
              <a:rPr kumimoji="0" lang="en-US" altLang="zh-CN" sz="2400" b="0" i="0" u="none" strike="noStrike" kern="0" cap="none" spc="0" normalizeH="0" baseline="0" noProof="0" dirty="0">
                <a:ln>
                  <a:noFill/>
                </a:ln>
                <a:solidFill>
                  <a:schemeClr val="tx1"/>
                </a:solidFill>
                <a:effectLst/>
                <a:uLnTx/>
                <a:uFillTx/>
                <a:latin typeface="+mn-ea"/>
                <a:cs typeface="+mn-cs"/>
              </a:rPr>
              <a:t>/</a:t>
            </a:r>
            <a:r>
              <a:rPr kumimoji="0" lang="zh-CN" altLang="en-US" sz="2400" b="0" i="0" u="none" strike="noStrike" kern="0" cap="none" spc="0" normalizeH="0" baseline="0" noProof="0" dirty="0">
                <a:ln>
                  <a:noFill/>
                </a:ln>
                <a:solidFill>
                  <a:schemeClr val="tx1"/>
                </a:solidFill>
                <a:effectLst/>
                <a:uLnTx/>
                <a:uFillTx/>
                <a:latin typeface="+mn-ea"/>
                <a:cs typeface="+mn-cs"/>
              </a:rPr>
              <a:t>秒）</a:t>
            </a:r>
            <a:endParaRPr kumimoji="0" lang="en-US" altLang="zh-CN" sz="2400" b="0" i="0" u="none" strike="noStrike" kern="0" cap="none" spc="0" normalizeH="0" baseline="0" noProof="0" dirty="0">
              <a:ln>
                <a:noFill/>
              </a:ln>
              <a:solidFill>
                <a:schemeClr val="tx1"/>
              </a:solidFill>
              <a:effectLst/>
              <a:uLnTx/>
              <a:uFillTx/>
              <a:latin typeface="+mn-ea"/>
              <a:cs typeface="+mn-cs"/>
            </a:endParaRPr>
          </a:p>
        </p:txBody>
      </p:sp>
      <p:sp>
        <p:nvSpPr>
          <p:cNvPr id="42" name="Rectangle 62"/>
          <p:cNvSpPr>
            <a:spLocks noChangeArrowheads="1"/>
          </p:cNvSpPr>
          <p:nvPr/>
        </p:nvSpPr>
        <p:spPr bwMode="auto">
          <a:xfrm>
            <a:off x="511175" y="4375745"/>
            <a:ext cx="5068937" cy="19335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231775" indent="-231775">
              <a:spcBef>
                <a:spcPct val="20000"/>
              </a:spcBef>
              <a:buClr>
                <a:srgbClr val="000099"/>
              </a:buClr>
              <a:buSzPct val="100000"/>
              <a:buFont typeface="Wingdings" pitchFamily="2" charset="2"/>
              <a:buChar char="§"/>
            </a:pPr>
            <a:r>
              <a:rPr lang="en-US" altLang="zh-CN" sz="2000" i="1" dirty="0">
                <a:latin typeface="+mn-ea"/>
              </a:rPr>
              <a:t>La/R</a:t>
            </a:r>
            <a:r>
              <a:rPr lang="en-US" altLang="zh-CN" sz="2000" dirty="0">
                <a:latin typeface="+mn-ea"/>
              </a:rPr>
              <a:t> </a:t>
            </a:r>
            <a:r>
              <a:rPr lang="en-US" altLang="zh-CN" sz="2000" dirty="0"/>
              <a:t>~</a:t>
            </a:r>
            <a:r>
              <a:rPr lang="en-US" altLang="zh-CN" sz="2000" dirty="0">
                <a:latin typeface="+mn-ea"/>
              </a:rPr>
              <a:t>0: </a:t>
            </a:r>
            <a:r>
              <a:rPr lang="zh-CN" altLang="en-US" sz="2000" dirty="0">
                <a:latin typeface="+mn-ea"/>
              </a:rPr>
              <a:t>平均排队时间短（队列基本为空）</a:t>
            </a:r>
            <a:endParaRPr lang="en-US" altLang="zh-CN" sz="2000" dirty="0">
              <a:latin typeface="+mn-ea"/>
            </a:endParaRPr>
          </a:p>
          <a:p>
            <a:pPr marL="231775" indent="-231775">
              <a:spcBef>
                <a:spcPct val="20000"/>
              </a:spcBef>
              <a:buClr>
                <a:srgbClr val="000099"/>
              </a:buClr>
              <a:buSzPct val="100000"/>
              <a:buFont typeface="Wingdings" pitchFamily="2" charset="2"/>
              <a:buChar char="§"/>
            </a:pPr>
            <a:r>
              <a:rPr lang="en-US" altLang="zh-CN" sz="2000" i="1" dirty="0">
                <a:latin typeface="+mn-ea"/>
              </a:rPr>
              <a:t>La/R </a:t>
            </a:r>
            <a:r>
              <a:rPr lang="en-US" altLang="zh-CN" sz="2000" dirty="0">
                <a:latin typeface="+mn-ea"/>
              </a:rPr>
              <a:t>-&gt; 1: </a:t>
            </a:r>
            <a:r>
              <a:rPr lang="zh-CN" altLang="en-US" sz="2000" dirty="0">
                <a:latin typeface="+mn-ea"/>
              </a:rPr>
              <a:t>平均排队时间长</a:t>
            </a:r>
            <a:endParaRPr lang="en-US" altLang="zh-CN" sz="2000" dirty="0">
              <a:latin typeface="+mn-ea"/>
            </a:endParaRPr>
          </a:p>
          <a:p>
            <a:pPr marL="231775" indent="-231775">
              <a:spcBef>
                <a:spcPct val="20000"/>
              </a:spcBef>
              <a:buClr>
                <a:srgbClr val="000099"/>
              </a:buClr>
              <a:buSzPct val="100000"/>
              <a:buFont typeface="Wingdings" pitchFamily="2" charset="2"/>
              <a:buChar char="§"/>
            </a:pPr>
            <a:r>
              <a:rPr lang="en-US" altLang="zh-CN" sz="2000" i="1" dirty="0">
                <a:latin typeface="+mn-ea"/>
              </a:rPr>
              <a:t>La/R </a:t>
            </a:r>
            <a:r>
              <a:rPr lang="en-US" altLang="zh-CN" sz="2000" dirty="0">
                <a:latin typeface="+mn-ea"/>
              </a:rPr>
              <a:t>&gt; 1: bit</a:t>
            </a:r>
            <a:r>
              <a:rPr lang="zh-CN" altLang="en-US" sz="2000" dirty="0">
                <a:latin typeface="+mn-ea"/>
              </a:rPr>
              <a:t>到达速率超过离开速率，平均排队时间无穷大（如果缓存无限大）</a:t>
            </a:r>
            <a:endParaRPr lang="en-US" altLang="zh-CN" sz="2000" dirty="0">
              <a:latin typeface="+mn-ea"/>
            </a:endParaRPr>
          </a:p>
        </p:txBody>
      </p:sp>
      <p:pic>
        <p:nvPicPr>
          <p:cNvPr id="43" name="Picture 13"/>
          <p:cNvPicPr>
            <a:picLocks noChangeAspect="1" noChangeArrowheads="1"/>
          </p:cNvPicPr>
          <p:nvPr/>
        </p:nvPicPr>
        <p:blipFill>
          <a:blip r:embed="rId2" cstate="print"/>
          <a:srcRect/>
          <a:stretch>
            <a:fillRect/>
          </a:stretch>
        </p:blipFill>
        <p:spPr bwMode="auto">
          <a:xfrm>
            <a:off x="7383463" y="4935538"/>
            <a:ext cx="1546225" cy="1239837"/>
          </a:xfrm>
          <a:prstGeom prst="rect">
            <a:avLst/>
          </a:prstGeom>
          <a:noFill/>
          <a:ln w="9525">
            <a:noFill/>
            <a:miter lim="800000"/>
            <a:headEnd/>
            <a:tailEnd/>
          </a:ln>
        </p:spPr>
      </p:pic>
      <p:pic>
        <p:nvPicPr>
          <p:cNvPr id="44" name="Picture 14"/>
          <p:cNvPicPr>
            <a:picLocks noChangeAspect="1" noChangeArrowheads="1"/>
          </p:cNvPicPr>
          <p:nvPr/>
        </p:nvPicPr>
        <p:blipFill>
          <a:blip r:embed="rId3" cstate="print"/>
          <a:srcRect/>
          <a:stretch>
            <a:fillRect/>
          </a:stretch>
        </p:blipFill>
        <p:spPr bwMode="auto">
          <a:xfrm>
            <a:off x="6146800" y="4197350"/>
            <a:ext cx="1481138" cy="1117600"/>
          </a:xfrm>
          <a:prstGeom prst="rect">
            <a:avLst/>
          </a:prstGeom>
          <a:noFill/>
          <a:ln w="9525">
            <a:noFill/>
            <a:miter lim="800000"/>
            <a:headEnd/>
            <a:tailEnd/>
          </a:ln>
        </p:spPr>
      </p:pic>
      <p:sp>
        <p:nvSpPr>
          <p:cNvPr id="45" name="Text Box 15"/>
          <p:cNvSpPr txBox="1">
            <a:spLocks noChangeArrowheads="1"/>
          </p:cNvSpPr>
          <p:nvPr/>
        </p:nvSpPr>
        <p:spPr bwMode="auto">
          <a:xfrm>
            <a:off x="7554913" y="4141788"/>
            <a:ext cx="1074737" cy="369887"/>
          </a:xfrm>
          <a:prstGeom prst="rect">
            <a:avLst/>
          </a:prstGeom>
          <a:noFill/>
          <a:ln w="9525">
            <a:noFill/>
            <a:miter lim="800000"/>
            <a:headEnd/>
            <a:tailEnd/>
          </a:ln>
        </p:spPr>
        <p:txBody>
          <a:bodyPr wrap="none">
            <a:spAutoFit/>
          </a:bodyPr>
          <a:lstStyle/>
          <a:p>
            <a:r>
              <a:rPr lang="en-US" altLang="zh-CN" sz="1800" i="1"/>
              <a:t>La/R </a:t>
            </a:r>
            <a:r>
              <a:rPr lang="en-US" altLang="zh-CN" sz="1800"/>
              <a:t>~ 0</a:t>
            </a:r>
          </a:p>
        </p:txBody>
      </p:sp>
      <p:sp>
        <p:nvSpPr>
          <p:cNvPr id="46" name="Text Box 16"/>
          <p:cNvSpPr txBox="1">
            <a:spLocks noChangeArrowheads="1"/>
          </p:cNvSpPr>
          <p:nvPr/>
        </p:nvSpPr>
        <p:spPr bwMode="auto">
          <a:xfrm>
            <a:off x="7885113" y="6110288"/>
            <a:ext cx="1195387" cy="369887"/>
          </a:xfrm>
          <a:prstGeom prst="rect">
            <a:avLst/>
          </a:prstGeom>
          <a:noFill/>
          <a:ln w="9525">
            <a:noFill/>
            <a:miter lim="800000"/>
            <a:headEnd/>
            <a:tailEnd/>
          </a:ln>
        </p:spPr>
        <p:txBody>
          <a:bodyPr wrap="none">
            <a:spAutoFit/>
          </a:bodyPr>
          <a:lstStyle/>
          <a:p>
            <a:r>
              <a:rPr lang="en-US" altLang="zh-CN" sz="1800" i="1"/>
              <a:t>La/R -&gt; 1</a:t>
            </a:r>
          </a:p>
        </p:txBody>
      </p:sp>
      <p:pic>
        <p:nvPicPr>
          <p:cNvPr id="47" name="Picture 60" descr="queueDelay"/>
          <p:cNvPicPr>
            <a:picLocks noChangeAspect="1" noChangeArrowheads="1"/>
          </p:cNvPicPr>
          <p:nvPr/>
        </p:nvPicPr>
        <p:blipFill>
          <a:blip r:embed="rId4" cstate="print"/>
          <a:srcRect/>
          <a:stretch>
            <a:fillRect/>
          </a:stretch>
        </p:blipFill>
        <p:spPr bwMode="auto">
          <a:xfrm>
            <a:off x="4013200" y="852488"/>
            <a:ext cx="4968875" cy="3051175"/>
          </a:xfrm>
          <a:prstGeom prst="rect">
            <a:avLst/>
          </a:prstGeom>
          <a:noFill/>
          <a:ln w="9525">
            <a:noFill/>
            <a:miter lim="800000"/>
            <a:headEnd/>
            <a:tailEnd/>
          </a:ln>
        </p:spPr>
      </p:pic>
      <p:sp>
        <p:nvSpPr>
          <p:cNvPr id="48" name="Rectangle 61"/>
          <p:cNvSpPr>
            <a:spLocks noChangeArrowheads="1"/>
          </p:cNvSpPr>
          <p:nvPr/>
        </p:nvSpPr>
        <p:spPr bwMode="auto">
          <a:xfrm>
            <a:off x="4187825" y="3451225"/>
            <a:ext cx="3810000" cy="504825"/>
          </a:xfrm>
          <a:prstGeom prst="rect">
            <a:avLst/>
          </a:prstGeom>
          <a:noFill/>
          <a:ln w="9525">
            <a:noFill/>
            <a:miter lim="800000"/>
            <a:headEnd/>
            <a:tailEnd/>
          </a:ln>
        </p:spPr>
        <p:txBody>
          <a:bodyPr/>
          <a:lstStyle/>
          <a:p>
            <a:pPr marL="342900" indent="-342900" algn="ctr">
              <a:lnSpc>
                <a:spcPct val="85000"/>
              </a:lnSpc>
              <a:buClr>
                <a:schemeClr val="accent2"/>
              </a:buClr>
              <a:buSzPct val="85000"/>
              <a:buFont typeface="Wingdings" pitchFamily="2" charset="2"/>
              <a:buNone/>
            </a:pPr>
            <a:r>
              <a:rPr lang="zh-CN" altLang="en-US" sz="2000" dirty="0">
                <a:solidFill>
                  <a:srgbClr val="000099"/>
                </a:solidFill>
              </a:rPr>
              <a:t>流量强度</a:t>
            </a:r>
            <a:r>
              <a:rPr lang="en-US" altLang="zh-CN" sz="2000" dirty="0">
                <a:solidFill>
                  <a:srgbClr val="000099"/>
                </a:solidFill>
              </a:rPr>
              <a:t> </a:t>
            </a:r>
          </a:p>
          <a:p>
            <a:pPr marL="342900" indent="-342900" algn="ctr">
              <a:lnSpc>
                <a:spcPct val="85000"/>
              </a:lnSpc>
              <a:buClr>
                <a:schemeClr val="accent2"/>
              </a:buClr>
              <a:buSzPct val="85000"/>
              <a:buFont typeface="Wingdings" pitchFamily="2" charset="2"/>
              <a:buNone/>
            </a:pPr>
            <a:r>
              <a:rPr lang="en-US" altLang="zh-CN" sz="2000" dirty="0">
                <a:solidFill>
                  <a:srgbClr val="000099"/>
                </a:solidFill>
              </a:rPr>
              <a:t>= </a:t>
            </a:r>
            <a:r>
              <a:rPr lang="en-US" altLang="zh-CN" sz="2000" i="1" dirty="0">
                <a:solidFill>
                  <a:srgbClr val="000099"/>
                </a:solidFill>
              </a:rPr>
              <a:t>La/R</a:t>
            </a:r>
          </a:p>
        </p:txBody>
      </p:sp>
      <p:sp>
        <p:nvSpPr>
          <p:cNvPr id="49" name="Rectangle 61"/>
          <p:cNvSpPr>
            <a:spLocks noChangeArrowheads="1"/>
          </p:cNvSpPr>
          <p:nvPr/>
        </p:nvSpPr>
        <p:spPr bwMode="auto">
          <a:xfrm rot="16200000">
            <a:off x="3596482" y="2180431"/>
            <a:ext cx="2433638" cy="504825"/>
          </a:xfrm>
          <a:prstGeom prst="rect">
            <a:avLst/>
          </a:prstGeom>
          <a:noFill/>
          <a:ln w="9525">
            <a:noFill/>
            <a:miter lim="800000"/>
            <a:headEnd/>
            <a:tailEnd/>
          </a:ln>
        </p:spPr>
        <p:txBody>
          <a:bodyPr/>
          <a:lstStyle/>
          <a:p>
            <a:pPr marL="342900" indent="-342900" algn="ctr">
              <a:lnSpc>
                <a:spcPct val="85000"/>
              </a:lnSpc>
              <a:buClr>
                <a:schemeClr val="accent2"/>
              </a:buClr>
              <a:buSzPct val="85000"/>
              <a:buFont typeface="Wingdings" pitchFamily="2" charset="2"/>
              <a:buNone/>
            </a:pPr>
            <a:r>
              <a:rPr lang="zh-CN" altLang="en-US" sz="2000" dirty="0">
                <a:solidFill>
                  <a:srgbClr val="000099"/>
                </a:solidFill>
              </a:rPr>
              <a:t>平均排队时间</a:t>
            </a:r>
            <a:endParaRPr lang="en-US" altLang="zh-CN" sz="2000" dirty="0">
              <a:solidFill>
                <a:srgbClr val="000099"/>
              </a:solidFill>
            </a:endParaRPr>
          </a:p>
        </p:txBody>
      </p:sp>
    </p:spTree>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DC58F7-2665-4069-A6ED-D9D05DFF8744}"/>
              </a:ext>
            </a:extLst>
          </p:cNvPr>
          <p:cNvSpPr>
            <a:spLocks noGrp="1"/>
          </p:cNvSpPr>
          <p:nvPr>
            <p:ph type="title"/>
          </p:nvPr>
        </p:nvSpPr>
        <p:spPr/>
        <p:txBody>
          <a:bodyPr/>
          <a:lstStyle/>
          <a:p>
            <a:r>
              <a:rPr lang="zh-CN" altLang="en-US" dirty="0"/>
              <a:t>排队时延</a:t>
            </a:r>
          </a:p>
        </p:txBody>
      </p:sp>
      <p:sp>
        <p:nvSpPr>
          <p:cNvPr id="3" name="内容占位符 2">
            <a:extLst>
              <a:ext uri="{FF2B5EF4-FFF2-40B4-BE49-F238E27FC236}">
                <a16:creationId xmlns:a16="http://schemas.microsoft.com/office/drawing/2014/main" id="{9E6B7BBE-4454-4789-878A-7CE90CCDC833}"/>
              </a:ext>
            </a:extLst>
          </p:cNvPr>
          <p:cNvSpPr>
            <a:spLocks noGrp="1"/>
          </p:cNvSpPr>
          <p:nvPr>
            <p:ph idx="1"/>
          </p:nvPr>
        </p:nvSpPr>
        <p:spPr/>
        <p:txBody>
          <a:bodyPr/>
          <a:lstStyle/>
          <a:p>
            <a:r>
              <a:rPr lang="zh-CN" altLang="en-US" dirty="0"/>
              <a:t>关于</a:t>
            </a:r>
            <a:r>
              <a:rPr lang="en-US" altLang="zh-CN" i="1" dirty="0">
                <a:latin typeface="Gill Sans MT" pitchFamily="34" charset="0"/>
              </a:rPr>
              <a:t>La/R</a:t>
            </a:r>
            <a:r>
              <a:rPr lang="en-US" altLang="zh-CN" dirty="0">
                <a:latin typeface="Gill Sans MT" pitchFamily="34" charset="0"/>
              </a:rPr>
              <a:t> </a:t>
            </a:r>
            <a:r>
              <a:rPr lang="en-US" altLang="zh-CN" dirty="0">
                <a:latin typeface="Gill Sans MT" pitchFamily="34" charset="0"/>
                <a:sym typeface="Wingdings" pitchFamily="2" charset="2"/>
              </a:rPr>
              <a:t></a:t>
            </a:r>
            <a:r>
              <a:rPr lang="en-US" altLang="zh-CN" dirty="0">
                <a:latin typeface="Gill Sans MT" pitchFamily="34" charset="0"/>
              </a:rPr>
              <a:t> 1</a:t>
            </a:r>
          </a:p>
          <a:p>
            <a:pPr lvl="1"/>
            <a:r>
              <a:rPr lang="zh-CN" altLang="en-US" dirty="0"/>
              <a:t>如果每隔</a:t>
            </a:r>
            <a:r>
              <a:rPr lang="en-US" altLang="zh-CN" dirty="0"/>
              <a:t>L/R</a:t>
            </a:r>
            <a:r>
              <a:rPr lang="zh-CN" altLang="en-US" dirty="0"/>
              <a:t>秒到达一个数据包</a:t>
            </a:r>
            <a:endParaRPr lang="en-US" altLang="zh-CN" dirty="0"/>
          </a:p>
          <a:p>
            <a:pPr lvl="2"/>
            <a:r>
              <a:rPr lang="zh-CN" altLang="en-US" dirty="0"/>
              <a:t>走一个包，来一个包。队列一直为空，无排队时延</a:t>
            </a:r>
            <a:endParaRPr lang="en-US" altLang="zh-CN" dirty="0"/>
          </a:p>
          <a:p>
            <a:pPr lvl="1"/>
            <a:r>
              <a:rPr lang="zh-CN" altLang="en-US" dirty="0"/>
              <a:t>如果每隔</a:t>
            </a:r>
            <a:r>
              <a:rPr lang="en-US" altLang="zh-CN" dirty="0"/>
              <a:t>NL/R</a:t>
            </a:r>
            <a:r>
              <a:rPr lang="zh-CN" altLang="en-US" dirty="0"/>
              <a:t>秒到达</a:t>
            </a:r>
            <a:r>
              <a:rPr lang="en-US" altLang="zh-CN" dirty="0"/>
              <a:t>N</a:t>
            </a:r>
            <a:r>
              <a:rPr lang="zh-CN" altLang="en-US" dirty="0"/>
              <a:t>个数据包，即突发到达</a:t>
            </a:r>
            <a:endParaRPr lang="en-US" altLang="zh-CN" dirty="0"/>
          </a:p>
          <a:p>
            <a:pPr lvl="2"/>
            <a:r>
              <a:rPr lang="zh-CN" altLang="en-US" dirty="0"/>
              <a:t>第</a:t>
            </a:r>
            <a:r>
              <a:rPr lang="en-US" altLang="zh-CN" dirty="0"/>
              <a:t>1</a:t>
            </a:r>
            <a:r>
              <a:rPr lang="zh-CN" altLang="en-US" dirty="0"/>
              <a:t>个包不排队</a:t>
            </a:r>
            <a:endParaRPr lang="en-US" altLang="zh-CN" dirty="0"/>
          </a:p>
          <a:p>
            <a:pPr lvl="2"/>
            <a:r>
              <a:rPr lang="zh-CN" altLang="en-US" dirty="0"/>
              <a:t>第</a:t>
            </a:r>
            <a:r>
              <a:rPr lang="en-US" altLang="zh-CN" dirty="0"/>
              <a:t>2</a:t>
            </a:r>
            <a:r>
              <a:rPr lang="zh-CN" altLang="en-US" dirty="0"/>
              <a:t>个包排队</a:t>
            </a:r>
            <a:r>
              <a:rPr lang="en-US" altLang="zh-CN" dirty="0"/>
              <a:t>L/R</a:t>
            </a:r>
            <a:r>
              <a:rPr lang="zh-CN" altLang="en-US" dirty="0"/>
              <a:t>秒</a:t>
            </a:r>
            <a:endParaRPr lang="en-US" altLang="zh-CN" dirty="0"/>
          </a:p>
          <a:p>
            <a:pPr lvl="2"/>
            <a:r>
              <a:rPr lang="zh-CN" altLang="en-US" dirty="0"/>
              <a:t>第</a:t>
            </a:r>
            <a:r>
              <a:rPr lang="en-US" altLang="zh-CN" dirty="0"/>
              <a:t>3</a:t>
            </a:r>
            <a:r>
              <a:rPr lang="zh-CN" altLang="en-US" dirty="0"/>
              <a:t>个包排队</a:t>
            </a:r>
            <a:r>
              <a:rPr lang="en-US" altLang="zh-CN" dirty="0"/>
              <a:t>2L/R</a:t>
            </a:r>
            <a:r>
              <a:rPr lang="zh-CN" altLang="en-US" dirty="0"/>
              <a:t>秒</a:t>
            </a:r>
            <a:endParaRPr lang="en-US" altLang="zh-CN" dirty="0"/>
          </a:p>
          <a:p>
            <a:pPr lvl="2"/>
            <a:r>
              <a:rPr lang="en-US" altLang="zh-CN" dirty="0"/>
              <a:t>…</a:t>
            </a:r>
          </a:p>
          <a:p>
            <a:pPr lvl="2"/>
            <a:r>
              <a:rPr lang="zh-CN" altLang="en-US" dirty="0"/>
              <a:t>第</a:t>
            </a:r>
            <a:r>
              <a:rPr lang="en-US" altLang="zh-CN" dirty="0"/>
              <a:t>N</a:t>
            </a:r>
            <a:r>
              <a:rPr lang="zh-CN" altLang="en-US" dirty="0"/>
              <a:t>个包排队</a:t>
            </a:r>
            <a:r>
              <a:rPr lang="en-US" altLang="zh-CN" dirty="0"/>
              <a:t>(N-1)L/R</a:t>
            </a:r>
            <a:r>
              <a:rPr lang="zh-CN" altLang="en-US" dirty="0"/>
              <a:t>秒</a:t>
            </a:r>
            <a:endParaRPr lang="en-US" altLang="zh-CN" dirty="0"/>
          </a:p>
        </p:txBody>
      </p:sp>
      <p:sp>
        <p:nvSpPr>
          <p:cNvPr id="4" name="灯片编号占位符 3">
            <a:extLst>
              <a:ext uri="{FF2B5EF4-FFF2-40B4-BE49-F238E27FC236}">
                <a16:creationId xmlns:a16="http://schemas.microsoft.com/office/drawing/2014/main" id="{AE969440-9AC4-4442-BB0A-D23EC32AADA8}"/>
              </a:ext>
            </a:extLst>
          </p:cNvPr>
          <p:cNvSpPr>
            <a:spLocks noGrp="1"/>
          </p:cNvSpPr>
          <p:nvPr>
            <p:ph type="sldNum" sz="quarter" idx="12"/>
          </p:nvPr>
        </p:nvSpPr>
        <p:spPr/>
        <p:txBody>
          <a:bodyPr/>
          <a:lstStyle/>
          <a:p>
            <a:fld id="{E3FA5FAF-8A25-4B6E-94B7-5CA30A873E9A}" type="slidenum">
              <a:rPr lang="zh-CN" altLang="en-US" smtClean="0"/>
              <a:pPr/>
              <a:t>53</a:t>
            </a:fld>
            <a:endParaRPr lang="zh-CN" altLang="en-US"/>
          </a:p>
        </p:txBody>
      </p:sp>
    </p:spTree>
    <p:extLst>
      <p:ext uri="{BB962C8B-B14F-4D97-AF65-F5344CB8AC3E}">
        <p14:creationId xmlns:p14="http://schemas.microsoft.com/office/powerpoint/2010/main" val="574253418"/>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真实的因特网时延和路由</a:t>
            </a:r>
          </a:p>
        </p:txBody>
      </p:sp>
      <p:sp>
        <p:nvSpPr>
          <p:cNvPr id="4" name="灯片编号占位符 3"/>
          <p:cNvSpPr>
            <a:spLocks noGrp="1"/>
          </p:cNvSpPr>
          <p:nvPr>
            <p:ph type="sldNum" sz="quarter" idx="12"/>
          </p:nvPr>
        </p:nvSpPr>
        <p:spPr/>
        <p:txBody>
          <a:bodyPr/>
          <a:lstStyle/>
          <a:p>
            <a:fld id="{E3FA5FAF-8A25-4B6E-94B7-5CA30A873E9A}" type="slidenum">
              <a:rPr lang="zh-CN" altLang="en-US" smtClean="0"/>
              <a:pPr/>
              <a:t>54</a:t>
            </a:fld>
            <a:endParaRPr lang="zh-CN" altLang="en-US"/>
          </a:p>
        </p:txBody>
      </p:sp>
      <p:sp>
        <p:nvSpPr>
          <p:cNvPr id="5" name="Rectangle 5"/>
          <p:cNvSpPr txBox="1">
            <a:spLocks noChangeArrowheads="1"/>
          </p:cNvSpPr>
          <p:nvPr/>
        </p:nvSpPr>
        <p:spPr bwMode="auto">
          <a:xfrm>
            <a:off x="500063" y="1770360"/>
            <a:ext cx="7772400" cy="3098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287338" marR="0" lvl="0" indent="-287338" algn="l" defTabSz="914400" rtl="0" eaLnBrk="1" fontAlgn="base" latinLnBrk="0" hangingPunct="1">
              <a:lnSpc>
                <a:spcPct val="100000"/>
              </a:lnSpc>
              <a:spcBef>
                <a:spcPct val="20000"/>
              </a:spcBef>
              <a:spcAft>
                <a:spcPct val="0"/>
              </a:spcAft>
              <a:buClr>
                <a:schemeClr val="folHlink"/>
              </a:buClr>
              <a:buSzPct val="60000"/>
              <a:buFont typeface="Wingdings" pitchFamily="2" charset="2"/>
              <a:buChar char="n"/>
              <a:tabLst/>
              <a:defRPr/>
            </a:pPr>
            <a:r>
              <a:rPr kumimoji="0" lang="en-US" altLang="zh-CN" sz="2200" b="1" i="0" u="none" strike="noStrike" kern="0" cap="none" spc="0" normalizeH="0" baseline="0" noProof="0" dirty="0" err="1">
                <a:ln>
                  <a:noFill/>
                </a:ln>
                <a:solidFill>
                  <a:srgbClr val="FF0000"/>
                </a:solidFill>
                <a:effectLst/>
                <a:uLnTx/>
                <a:uFillTx/>
                <a:latin typeface="+mn-ea"/>
                <a:cs typeface="Courier New" pitchFamily="49" charset="0"/>
              </a:rPr>
              <a:t>Traceroute</a:t>
            </a:r>
            <a:r>
              <a:rPr kumimoji="0" lang="en-US" altLang="zh-CN" sz="2200" b="0" i="0" u="none" strike="noStrike" kern="0" cap="none" spc="0" normalizeH="0" baseline="0" noProof="0" dirty="0">
                <a:ln>
                  <a:noFill/>
                </a:ln>
                <a:solidFill>
                  <a:srgbClr val="FF0000"/>
                </a:solidFill>
                <a:effectLst/>
                <a:uLnTx/>
                <a:uFillTx/>
                <a:latin typeface="+mn-ea"/>
                <a:cs typeface="Courier New" pitchFamily="49" charset="0"/>
              </a:rPr>
              <a:t> </a:t>
            </a:r>
            <a:r>
              <a:rPr kumimoji="0" lang="zh-CN" altLang="en-US" sz="2200" b="0" i="0" u="none" strike="noStrike" kern="0" cap="none" spc="0" normalizeH="0" baseline="0" noProof="0" dirty="0">
                <a:ln>
                  <a:noFill/>
                </a:ln>
                <a:solidFill>
                  <a:schemeClr val="tx1"/>
                </a:solidFill>
                <a:effectLst/>
                <a:uLnTx/>
                <a:uFillTx/>
                <a:latin typeface="+mn-ea"/>
                <a:cs typeface="Courier New" pitchFamily="49" charset="0"/>
              </a:rPr>
              <a:t>程序</a:t>
            </a:r>
            <a:r>
              <a:rPr kumimoji="0" lang="en-US" altLang="zh-CN" sz="2200" b="0" i="0" u="none" strike="noStrike" kern="0" cap="none" spc="0" normalizeH="0" baseline="0" noProof="0" dirty="0">
                <a:ln>
                  <a:noFill/>
                </a:ln>
                <a:solidFill>
                  <a:schemeClr val="tx1"/>
                </a:solidFill>
                <a:effectLst/>
                <a:uLnTx/>
                <a:uFillTx/>
                <a:latin typeface="+mn-ea"/>
                <a:cs typeface="Courier New" pitchFamily="49" charset="0"/>
              </a:rPr>
              <a:t>: </a:t>
            </a:r>
            <a:r>
              <a:rPr kumimoji="0" lang="zh-CN" altLang="en-US" sz="2200" b="0" i="0" u="none" strike="noStrike" kern="0" cap="none" spc="0" normalizeH="0" baseline="0" noProof="0" dirty="0">
                <a:ln>
                  <a:noFill/>
                </a:ln>
                <a:solidFill>
                  <a:schemeClr val="tx1"/>
                </a:solidFill>
                <a:effectLst/>
                <a:uLnTx/>
                <a:uFillTx/>
                <a:latin typeface="+mn-ea"/>
                <a:cs typeface="Courier New" pitchFamily="49" charset="0"/>
              </a:rPr>
              <a:t>提供一条从发送源到目的地路径上距离所有路由器的往返时延测量结果。</a:t>
            </a:r>
            <a:endParaRPr kumimoji="0" lang="en-US" altLang="zh-CN" sz="2200" b="0" i="0" u="none" strike="noStrike" kern="0" cap="none" spc="0" normalizeH="0" baseline="0" noProof="0" dirty="0">
              <a:ln>
                <a:noFill/>
              </a:ln>
              <a:solidFill>
                <a:schemeClr val="tx1"/>
              </a:solidFill>
              <a:effectLst/>
              <a:uLnTx/>
              <a:uFillTx/>
              <a:latin typeface="+mn-ea"/>
              <a:cs typeface="Courier New" pitchFamily="49" charset="0"/>
            </a:endParaRPr>
          </a:p>
          <a:p>
            <a:pPr marL="287338" marR="0" lvl="0" indent="-287338" algn="l" defTabSz="914400" rtl="0" eaLnBrk="1" fontAlgn="base" latinLnBrk="0" hangingPunct="1">
              <a:lnSpc>
                <a:spcPct val="100000"/>
              </a:lnSpc>
              <a:spcBef>
                <a:spcPct val="20000"/>
              </a:spcBef>
              <a:spcAft>
                <a:spcPct val="0"/>
              </a:spcAft>
              <a:buClr>
                <a:schemeClr val="folHlink"/>
              </a:buClr>
              <a:buSzPct val="60000"/>
              <a:buFont typeface="Wingdings" pitchFamily="2" charset="2"/>
              <a:buChar char="n"/>
              <a:tabLst/>
              <a:defRPr/>
            </a:pPr>
            <a:r>
              <a:rPr kumimoji="0" lang="zh-CN" altLang="en-US" sz="2200" b="0" i="0" u="none" strike="noStrike" kern="0" cap="none" spc="0" normalizeH="0" baseline="0" noProof="0" dirty="0">
                <a:ln>
                  <a:noFill/>
                </a:ln>
                <a:solidFill>
                  <a:schemeClr val="tx1"/>
                </a:solidFill>
                <a:effectLst/>
                <a:uLnTx/>
                <a:uFillTx/>
                <a:latin typeface="+mn-ea"/>
                <a:cs typeface="Courier New" pitchFamily="49" charset="0"/>
              </a:rPr>
              <a:t>对第</a:t>
            </a:r>
            <a:r>
              <a:rPr kumimoji="0" lang="en-US" altLang="zh-CN" sz="2200" b="0" i="1" u="none" strike="noStrike" kern="0" cap="none" spc="0" normalizeH="0" baseline="0" noProof="0" dirty="0" err="1">
                <a:ln>
                  <a:noFill/>
                </a:ln>
                <a:solidFill>
                  <a:schemeClr val="tx1"/>
                </a:solidFill>
                <a:effectLst/>
                <a:uLnTx/>
                <a:uFillTx/>
                <a:latin typeface="+mn-ea"/>
                <a:cs typeface="+mn-cs"/>
              </a:rPr>
              <a:t>i</a:t>
            </a:r>
            <a:r>
              <a:rPr kumimoji="0" lang="zh-CN" altLang="en-US" sz="2200" b="0" u="none" strike="noStrike" kern="0" cap="none" spc="0" normalizeH="0" baseline="0" noProof="0" dirty="0">
                <a:ln>
                  <a:noFill/>
                </a:ln>
                <a:solidFill>
                  <a:schemeClr val="tx1"/>
                </a:solidFill>
                <a:effectLst/>
                <a:uLnTx/>
                <a:uFillTx/>
                <a:latin typeface="+mn-ea"/>
                <a:cs typeface="+mn-cs"/>
              </a:rPr>
              <a:t>跳路由器</a:t>
            </a:r>
            <a:r>
              <a:rPr kumimoji="0" lang="en-US" altLang="zh-CN" sz="2200" b="0" i="1" u="none" strike="noStrike" kern="0" cap="none" spc="0" normalizeH="0" baseline="0" noProof="0" dirty="0">
                <a:ln>
                  <a:noFill/>
                </a:ln>
                <a:solidFill>
                  <a:schemeClr val="tx1"/>
                </a:solidFill>
                <a:effectLst/>
                <a:uLnTx/>
                <a:uFillTx/>
                <a:latin typeface="+mn-ea"/>
                <a:cs typeface="+mn-cs"/>
              </a:rPr>
              <a:t>:</a:t>
            </a:r>
          </a:p>
          <a:p>
            <a:pPr marL="682625" marR="0" lvl="1" indent="-225425" algn="l" defTabSz="914400" rtl="0" eaLnBrk="1" fontAlgn="base" latinLnBrk="0" hangingPunct="1">
              <a:lnSpc>
                <a:spcPct val="100000"/>
              </a:lnSpc>
              <a:spcBef>
                <a:spcPct val="20000"/>
              </a:spcBef>
              <a:spcAft>
                <a:spcPct val="0"/>
              </a:spcAft>
              <a:buClr>
                <a:schemeClr val="hlink"/>
              </a:buClr>
              <a:buSzPct val="55000"/>
              <a:buFont typeface="Wingdings" pitchFamily="2" charset="2"/>
              <a:buChar char="n"/>
              <a:tabLst/>
              <a:defRPr/>
            </a:pPr>
            <a:r>
              <a:rPr kumimoji="0" lang="zh-CN" altLang="en-US" sz="2200" b="0" i="0" u="none" strike="noStrike" kern="0" cap="none" spc="0" normalizeH="0" baseline="0" noProof="0" dirty="0">
                <a:ln>
                  <a:noFill/>
                </a:ln>
                <a:solidFill>
                  <a:schemeClr val="tx1"/>
                </a:solidFill>
                <a:effectLst/>
                <a:uLnTx/>
                <a:uFillTx/>
                <a:latin typeface="+mn-ea"/>
              </a:rPr>
              <a:t>向目的地地址发送</a:t>
            </a:r>
            <a:r>
              <a:rPr kumimoji="0" lang="en-US" altLang="zh-CN" sz="2200" b="0" i="0" u="none" strike="noStrike" kern="0" cap="none" spc="0" normalizeH="0" baseline="0" noProof="0" dirty="0">
                <a:ln>
                  <a:noFill/>
                </a:ln>
                <a:solidFill>
                  <a:schemeClr val="tx1"/>
                </a:solidFill>
                <a:effectLst/>
                <a:uLnTx/>
                <a:uFillTx/>
                <a:latin typeface="+mn-ea"/>
              </a:rPr>
              <a:t>3</a:t>
            </a:r>
            <a:r>
              <a:rPr kumimoji="0" lang="zh-CN" altLang="en-US" sz="2200" b="0" i="0" u="none" strike="noStrike" kern="0" cap="none" spc="0" normalizeH="0" baseline="0" noProof="0" dirty="0">
                <a:ln>
                  <a:noFill/>
                </a:ln>
                <a:solidFill>
                  <a:schemeClr val="tx1"/>
                </a:solidFill>
                <a:effectLst/>
                <a:uLnTx/>
                <a:uFillTx/>
                <a:latin typeface="+mn-ea"/>
              </a:rPr>
              <a:t>个数据包，这些数据包经过第</a:t>
            </a:r>
            <a:r>
              <a:rPr kumimoji="0" lang="en-US" altLang="zh-CN" sz="2200" b="0" i="1" u="none" strike="noStrike" kern="0" cap="none" spc="0" normalizeH="0" baseline="0" noProof="0" dirty="0" err="1">
                <a:ln>
                  <a:noFill/>
                </a:ln>
                <a:solidFill>
                  <a:schemeClr val="tx1"/>
                </a:solidFill>
                <a:effectLst/>
                <a:uLnTx/>
                <a:uFillTx/>
                <a:latin typeface="+mn-ea"/>
              </a:rPr>
              <a:t>i</a:t>
            </a:r>
            <a:r>
              <a:rPr kumimoji="0" lang="zh-CN" altLang="en-US" sz="2200" b="0" i="0" u="none" strike="noStrike" kern="0" cap="none" spc="0" normalizeH="0" baseline="0" noProof="0" dirty="0">
                <a:ln>
                  <a:noFill/>
                </a:ln>
                <a:solidFill>
                  <a:schemeClr val="tx1"/>
                </a:solidFill>
                <a:effectLst/>
                <a:uLnTx/>
                <a:uFillTx/>
                <a:latin typeface="+mn-ea"/>
              </a:rPr>
              <a:t>跳路由器时</a:t>
            </a:r>
            <a:endParaRPr kumimoji="0" lang="en-US" altLang="zh-CN" sz="2200" b="0" i="0" u="none" strike="noStrike" kern="0" cap="none" spc="0" normalizeH="0" baseline="0" noProof="0" dirty="0">
              <a:ln>
                <a:noFill/>
              </a:ln>
              <a:solidFill>
                <a:schemeClr val="tx1"/>
              </a:solidFill>
              <a:effectLst/>
              <a:uLnTx/>
              <a:uFillTx/>
              <a:latin typeface="+mn-ea"/>
            </a:endParaRPr>
          </a:p>
          <a:p>
            <a:pPr marL="682625" lvl="1" indent="-225425" fontAlgn="base">
              <a:spcBef>
                <a:spcPct val="20000"/>
              </a:spcBef>
              <a:spcAft>
                <a:spcPct val="0"/>
              </a:spcAft>
              <a:buClr>
                <a:schemeClr val="hlink"/>
              </a:buClr>
              <a:buSzPct val="55000"/>
              <a:buFont typeface="Wingdings" pitchFamily="2" charset="2"/>
              <a:buChar char="n"/>
            </a:pPr>
            <a:r>
              <a:rPr kumimoji="0" lang="zh-CN" altLang="en-US" sz="2200" b="0" i="0" u="none" strike="noStrike" kern="0" cap="none" spc="0" normalizeH="0" baseline="0" noProof="0" dirty="0">
                <a:ln>
                  <a:noFill/>
                </a:ln>
                <a:solidFill>
                  <a:schemeClr val="tx1"/>
                </a:solidFill>
                <a:effectLst/>
                <a:uLnTx/>
                <a:uFillTx/>
                <a:latin typeface="+mn-ea"/>
              </a:rPr>
              <a:t>第</a:t>
            </a:r>
            <a:r>
              <a:rPr lang="en-US" altLang="zh-CN" sz="2200" i="1" kern="0" dirty="0" err="1">
                <a:latin typeface="+mn-ea"/>
              </a:rPr>
              <a:t>i</a:t>
            </a:r>
            <a:r>
              <a:rPr lang="zh-CN" altLang="en-US" sz="2200" kern="0" dirty="0">
                <a:latin typeface="+mn-ea"/>
              </a:rPr>
              <a:t>跳路由器向发送源返回三个包</a:t>
            </a:r>
            <a:endParaRPr kumimoji="0" lang="en-US" altLang="zh-CN" sz="2200" b="0" i="0" u="none" strike="noStrike" kern="0" cap="none" spc="0" normalizeH="0" baseline="0" noProof="0" dirty="0">
              <a:ln>
                <a:noFill/>
              </a:ln>
              <a:solidFill>
                <a:schemeClr val="tx1"/>
              </a:solidFill>
              <a:effectLst/>
              <a:uLnTx/>
              <a:uFillTx/>
              <a:latin typeface="+mn-ea"/>
            </a:endParaRPr>
          </a:p>
          <a:p>
            <a:pPr marL="682625" lvl="1" indent="-225425" fontAlgn="base">
              <a:spcBef>
                <a:spcPct val="20000"/>
              </a:spcBef>
              <a:spcAft>
                <a:spcPct val="0"/>
              </a:spcAft>
              <a:buClr>
                <a:schemeClr val="hlink"/>
              </a:buClr>
              <a:buSzPct val="55000"/>
              <a:buFont typeface="Wingdings" pitchFamily="2" charset="2"/>
              <a:buChar char="n"/>
            </a:pPr>
            <a:r>
              <a:rPr lang="zh-CN" altLang="en-US" sz="2200" kern="0" dirty="0">
                <a:latin typeface="+mn-ea"/>
              </a:rPr>
              <a:t>对每个包，发送源测量发出包到收到返回包的时间间隔</a:t>
            </a:r>
            <a:r>
              <a:rPr lang="en-US" altLang="zh-CN" sz="2200" kern="0" dirty="0">
                <a:latin typeface="+mn-ea"/>
              </a:rPr>
              <a:t>.</a:t>
            </a:r>
            <a:endParaRPr kumimoji="0" lang="en-US" altLang="zh-CN" sz="2200" b="0" i="0" u="none" strike="noStrike" kern="0" cap="none" spc="0" normalizeH="0" baseline="0" noProof="0" dirty="0">
              <a:ln>
                <a:noFill/>
              </a:ln>
              <a:solidFill>
                <a:schemeClr val="tx1"/>
              </a:solidFill>
              <a:effectLst/>
              <a:uLnTx/>
              <a:uFillTx/>
              <a:latin typeface="+mn-ea"/>
            </a:endParaRPr>
          </a:p>
        </p:txBody>
      </p:sp>
      <p:sp>
        <p:nvSpPr>
          <p:cNvPr id="6" name="Line 38"/>
          <p:cNvSpPr>
            <a:spLocks noChangeShapeType="1"/>
          </p:cNvSpPr>
          <p:nvPr/>
        </p:nvSpPr>
        <p:spPr bwMode="auto">
          <a:xfrm>
            <a:off x="1285875" y="5591200"/>
            <a:ext cx="288925" cy="265112"/>
          </a:xfrm>
          <a:prstGeom prst="line">
            <a:avLst/>
          </a:prstGeom>
          <a:noFill/>
          <a:ln w="12700">
            <a:solidFill>
              <a:schemeClr val="tx1"/>
            </a:solidFill>
            <a:round/>
            <a:headEnd/>
            <a:tailEnd/>
          </a:ln>
        </p:spPr>
        <p:txBody>
          <a:bodyPr wrap="none" anchor="ctr"/>
          <a:lstStyle/>
          <a:p>
            <a:endParaRPr lang="zh-CN" altLang="en-US"/>
          </a:p>
        </p:txBody>
      </p:sp>
      <p:sp>
        <p:nvSpPr>
          <p:cNvPr id="7" name="Line 105"/>
          <p:cNvSpPr>
            <a:spLocks noChangeShapeType="1"/>
          </p:cNvSpPr>
          <p:nvPr/>
        </p:nvSpPr>
        <p:spPr bwMode="auto">
          <a:xfrm flipV="1">
            <a:off x="2079625" y="5642000"/>
            <a:ext cx="458788" cy="207962"/>
          </a:xfrm>
          <a:prstGeom prst="line">
            <a:avLst/>
          </a:prstGeom>
          <a:noFill/>
          <a:ln w="12700">
            <a:solidFill>
              <a:schemeClr val="tx1"/>
            </a:solidFill>
            <a:round/>
            <a:headEnd/>
            <a:tailEnd/>
          </a:ln>
        </p:spPr>
        <p:txBody>
          <a:bodyPr wrap="none" anchor="ctr"/>
          <a:lstStyle/>
          <a:p>
            <a:endParaRPr lang="zh-CN" altLang="en-US"/>
          </a:p>
        </p:txBody>
      </p:sp>
      <p:sp>
        <p:nvSpPr>
          <p:cNvPr id="8" name="Line 106"/>
          <p:cNvSpPr>
            <a:spLocks noChangeShapeType="1"/>
          </p:cNvSpPr>
          <p:nvPr/>
        </p:nvSpPr>
        <p:spPr bwMode="auto">
          <a:xfrm>
            <a:off x="3014663" y="5626125"/>
            <a:ext cx="485775" cy="207962"/>
          </a:xfrm>
          <a:prstGeom prst="line">
            <a:avLst/>
          </a:prstGeom>
          <a:noFill/>
          <a:ln w="12700">
            <a:solidFill>
              <a:schemeClr val="tx1"/>
            </a:solidFill>
            <a:round/>
            <a:headEnd/>
            <a:tailEnd/>
          </a:ln>
        </p:spPr>
        <p:txBody>
          <a:bodyPr wrap="none" anchor="ctr"/>
          <a:lstStyle/>
          <a:p>
            <a:endParaRPr lang="zh-CN" altLang="en-US"/>
          </a:p>
        </p:txBody>
      </p:sp>
      <p:sp>
        <p:nvSpPr>
          <p:cNvPr id="9" name="Line 108"/>
          <p:cNvSpPr>
            <a:spLocks noChangeShapeType="1"/>
          </p:cNvSpPr>
          <p:nvPr/>
        </p:nvSpPr>
        <p:spPr bwMode="auto">
          <a:xfrm flipH="1">
            <a:off x="2776538" y="5357837"/>
            <a:ext cx="349250" cy="152400"/>
          </a:xfrm>
          <a:prstGeom prst="line">
            <a:avLst/>
          </a:prstGeom>
          <a:noFill/>
          <a:ln w="12700">
            <a:solidFill>
              <a:schemeClr val="tx1"/>
            </a:solidFill>
            <a:round/>
            <a:headEnd/>
            <a:tailEnd/>
          </a:ln>
        </p:spPr>
        <p:txBody>
          <a:bodyPr wrap="none" anchor="ctr"/>
          <a:lstStyle/>
          <a:p>
            <a:endParaRPr lang="zh-CN" altLang="en-US"/>
          </a:p>
        </p:txBody>
      </p:sp>
      <p:sp>
        <p:nvSpPr>
          <p:cNvPr id="10" name="Line 113"/>
          <p:cNvSpPr>
            <a:spLocks noChangeShapeType="1"/>
          </p:cNvSpPr>
          <p:nvPr/>
        </p:nvSpPr>
        <p:spPr bwMode="auto">
          <a:xfrm flipH="1">
            <a:off x="3990975" y="5686450"/>
            <a:ext cx="620713" cy="144462"/>
          </a:xfrm>
          <a:prstGeom prst="line">
            <a:avLst/>
          </a:prstGeom>
          <a:noFill/>
          <a:ln w="12700">
            <a:solidFill>
              <a:schemeClr val="tx1"/>
            </a:solidFill>
            <a:round/>
            <a:headEnd/>
            <a:tailEnd/>
          </a:ln>
        </p:spPr>
        <p:txBody>
          <a:bodyPr wrap="none" anchor="ctr"/>
          <a:lstStyle/>
          <a:p>
            <a:endParaRPr lang="zh-CN" altLang="en-US"/>
          </a:p>
        </p:txBody>
      </p:sp>
      <p:sp>
        <p:nvSpPr>
          <p:cNvPr id="11" name="Line 260"/>
          <p:cNvSpPr>
            <a:spLocks noChangeShapeType="1"/>
          </p:cNvSpPr>
          <p:nvPr/>
        </p:nvSpPr>
        <p:spPr bwMode="auto">
          <a:xfrm>
            <a:off x="5110163" y="5651525"/>
            <a:ext cx="485775" cy="207962"/>
          </a:xfrm>
          <a:prstGeom prst="line">
            <a:avLst/>
          </a:prstGeom>
          <a:noFill/>
          <a:ln w="12700">
            <a:solidFill>
              <a:schemeClr val="tx1"/>
            </a:solidFill>
            <a:round/>
            <a:headEnd/>
            <a:tailEnd/>
          </a:ln>
        </p:spPr>
        <p:txBody>
          <a:bodyPr wrap="none" anchor="ctr"/>
          <a:lstStyle/>
          <a:p>
            <a:endParaRPr lang="zh-CN" altLang="en-US"/>
          </a:p>
        </p:txBody>
      </p:sp>
      <p:sp>
        <p:nvSpPr>
          <p:cNvPr id="12" name="Line 261"/>
          <p:cNvSpPr>
            <a:spLocks noChangeShapeType="1"/>
          </p:cNvSpPr>
          <p:nvPr/>
        </p:nvSpPr>
        <p:spPr bwMode="auto">
          <a:xfrm flipH="1">
            <a:off x="6048375" y="5597550"/>
            <a:ext cx="557213" cy="277812"/>
          </a:xfrm>
          <a:prstGeom prst="line">
            <a:avLst/>
          </a:prstGeom>
          <a:noFill/>
          <a:ln w="12700">
            <a:solidFill>
              <a:schemeClr val="tx1"/>
            </a:solidFill>
            <a:round/>
            <a:headEnd/>
            <a:tailEnd/>
          </a:ln>
        </p:spPr>
        <p:txBody>
          <a:bodyPr wrap="none" anchor="ctr"/>
          <a:lstStyle/>
          <a:p>
            <a:endParaRPr lang="zh-CN" altLang="en-US"/>
          </a:p>
        </p:txBody>
      </p:sp>
      <p:sp>
        <p:nvSpPr>
          <p:cNvPr id="13" name="Line 291"/>
          <p:cNvSpPr>
            <a:spLocks noChangeShapeType="1"/>
          </p:cNvSpPr>
          <p:nvPr/>
        </p:nvSpPr>
        <p:spPr bwMode="auto">
          <a:xfrm>
            <a:off x="2744788" y="5757887"/>
            <a:ext cx="228600" cy="311150"/>
          </a:xfrm>
          <a:prstGeom prst="line">
            <a:avLst/>
          </a:prstGeom>
          <a:noFill/>
          <a:ln w="12700">
            <a:solidFill>
              <a:schemeClr val="tx1"/>
            </a:solidFill>
            <a:round/>
            <a:headEnd/>
            <a:tailEnd/>
          </a:ln>
        </p:spPr>
        <p:txBody>
          <a:bodyPr wrap="none" anchor="ctr"/>
          <a:lstStyle/>
          <a:p>
            <a:endParaRPr lang="zh-CN" altLang="en-US"/>
          </a:p>
        </p:txBody>
      </p:sp>
      <p:sp>
        <p:nvSpPr>
          <p:cNvPr id="14" name="Line 292"/>
          <p:cNvSpPr>
            <a:spLocks noChangeShapeType="1"/>
          </p:cNvSpPr>
          <p:nvPr/>
        </p:nvSpPr>
        <p:spPr bwMode="auto">
          <a:xfrm>
            <a:off x="4668838" y="5345137"/>
            <a:ext cx="228600" cy="311150"/>
          </a:xfrm>
          <a:prstGeom prst="line">
            <a:avLst/>
          </a:prstGeom>
          <a:noFill/>
          <a:ln w="12700">
            <a:solidFill>
              <a:schemeClr val="tx1"/>
            </a:solidFill>
            <a:round/>
            <a:headEnd/>
            <a:tailEnd/>
          </a:ln>
        </p:spPr>
        <p:txBody>
          <a:bodyPr wrap="none" anchor="ctr"/>
          <a:lstStyle/>
          <a:p>
            <a:endParaRPr lang="zh-CN" altLang="en-US"/>
          </a:p>
        </p:txBody>
      </p:sp>
      <p:sp>
        <p:nvSpPr>
          <p:cNvPr id="15" name="Line 294"/>
          <p:cNvSpPr>
            <a:spLocks noChangeShapeType="1"/>
          </p:cNvSpPr>
          <p:nvPr/>
        </p:nvSpPr>
        <p:spPr bwMode="auto">
          <a:xfrm flipH="1">
            <a:off x="3386138" y="5948387"/>
            <a:ext cx="349250" cy="152400"/>
          </a:xfrm>
          <a:prstGeom prst="line">
            <a:avLst/>
          </a:prstGeom>
          <a:noFill/>
          <a:ln w="12700">
            <a:solidFill>
              <a:schemeClr val="tx1"/>
            </a:solidFill>
            <a:round/>
            <a:headEnd/>
            <a:tailEnd/>
          </a:ln>
        </p:spPr>
        <p:txBody>
          <a:bodyPr wrap="none" anchor="ctr"/>
          <a:lstStyle/>
          <a:p>
            <a:endParaRPr lang="zh-CN" altLang="en-US"/>
          </a:p>
        </p:txBody>
      </p:sp>
      <p:sp>
        <p:nvSpPr>
          <p:cNvPr id="16" name="Line 295"/>
          <p:cNvSpPr>
            <a:spLocks noChangeShapeType="1"/>
          </p:cNvSpPr>
          <p:nvPr/>
        </p:nvSpPr>
        <p:spPr bwMode="auto">
          <a:xfrm>
            <a:off x="3741738" y="5453087"/>
            <a:ext cx="6350" cy="260350"/>
          </a:xfrm>
          <a:prstGeom prst="line">
            <a:avLst/>
          </a:prstGeom>
          <a:noFill/>
          <a:ln w="12700">
            <a:solidFill>
              <a:schemeClr val="tx1"/>
            </a:solidFill>
            <a:round/>
            <a:headEnd/>
            <a:tailEnd/>
          </a:ln>
        </p:spPr>
        <p:txBody>
          <a:bodyPr wrap="none" anchor="ctr"/>
          <a:lstStyle/>
          <a:p>
            <a:endParaRPr lang="zh-CN" altLang="en-US"/>
          </a:p>
        </p:txBody>
      </p:sp>
      <p:sp>
        <p:nvSpPr>
          <p:cNvPr id="17" name="Text Box 300"/>
          <p:cNvSpPr txBox="1">
            <a:spLocks noChangeArrowheads="1"/>
          </p:cNvSpPr>
          <p:nvPr/>
        </p:nvSpPr>
        <p:spPr bwMode="auto">
          <a:xfrm>
            <a:off x="1387475" y="5310212"/>
            <a:ext cx="1073150" cy="366713"/>
          </a:xfrm>
          <a:prstGeom prst="rect">
            <a:avLst/>
          </a:prstGeom>
          <a:noFill/>
          <a:ln w="9525">
            <a:noFill/>
            <a:miter lim="800000"/>
            <a:headEnd/>
            <a:tailEnd/>
          </a:ln>
        </p:spPr>
        <p:txBody>
          <a:bodyPr wrap="none">
            <a:spAutoFit/>
          </a:bodyPr>
          <a:lstStyle/>
          <a:p>
            <a:r>
              <a:rPr lang="en-US" altLang="zh-CN" sz="1800">
                <a:solidFill>
                  <a:srgbClr val="FF0000"/>
                </a:solidFill>
              </a:rPr>
              <a:t>3 probes</a:t>
            </a:r>
          </a:p>
        </p:txBody>
      </p:sp>
      <p:sp>
        <p:nvSpPr>
          <p:cNvPr id="18" name="Text Box 302"/>
          <p:cNvSpPr txBox="1">
            <a:spLocks noChangeArrowheads="1"/>
          </p:cNvSpPr>
          <p:nvPr/>
        </p:nvSpPr>
        <p:spPr bwMode="auto">
          <a:xfrm>
            <a:off x="2001838" y="5870600"/>
            <a:ext cx="1073150" cy="366712"/>
          </a:xfrm>
          <a:prstGeom prst="rect">
            <a:avLst/>
          </a:prstGeom>
          <a:noFill/>
          <a:ln w="9525">
            <a:noFill/>
            <a:miter lim="800000"/>
            <a:headEnd/>
            <a:tailEnd/>
          </a:ln>
        </p:spPr>
        <p:txBody>
          <a:bodyPr wrap="none">
            <a:spAutoFit/>
          </a:bodyPr>
          <a:lstStyle/>
          <a:p>
            <a:r>
              <a:rPr lang="en-US" altLang="zh-CN" sz="1800">
                <a:solidFill>
                  <a:srgbClr val="FF0000"/>
                </a:solidFill>
              </a:rPr>
              <a:t>3 probes</a:t>
            </a:r>
          </a:p>
        </p:txBody>
      </p:sp>
      <p:sp>
        <p:nvSpPr>
          <p:cNvPr id="19" name="Text Box 304"/>
          <p:cNvSpPr txBox="1">
            <a:spLocks noChangeArrowheads="1"/>
          </p:cNvSpPr>
          <p:nvPr/>
        </p:nvSpPr>
        <p:spPr bwMode="auto">
          <a:xfrm>
            <a:off x="3025775" y="5284812"/>
            <a:ext cx="1073150" cy="366713"/>
          </a:xfrm>
          <a:prstGeom prst="rect">
            <a:avLst/>
          </a:prstGeom>
          <a:noFill/>
          <a:ln w="9525">
            <a:noFill/>
            <a:miter lim="800000"/>
            <a:headEnd/>
            <a:tailEnd/>
          </a:ln>
        </p:spPr>
        <p:txBody>
          <a:bodyPr wrap="none">
            <a:spAutoFit/>
          </a:bodyPr>
          <a:lstStyle/>
          <a:p>
            <a:r>
              <a:rPr lang="en-US" altLang="zh-CN" sz="1800">
                <a:solidFill>
                  <a:srgbClr val="FF0000"/>
                </a:solidFill>
              </a:rPr>
              <a:t>3 probes</a:t>
            </a:r>
          </a:p>
        </p:txBody>
      </p:sp>
      <p:grpSp>
        <p:nvGrpSpPr>
          <p:cNvPr id="20" name="Group 100"/>
          <p:cNvGrpSpPr>
            <a:grpSpLocks/>
          </p:cNvGrpSpPr>
          <p:nvPr/>
        </p:nvGrpSpPr>
        <p:grpSpPr bwMode="auto">
          <a:xfrm>
            <a:off x="517525" y="5246712"/>
            <a:ext cx="820738" cy="688975"/>
            <a:chOff x="-44" y="1473"/>
            <a:chExt cx="981" cy="1105"/>
          </a:xfrm>
        </p:grpSpPr>
        <p:pic>
          <p:nvPicPr>
            <p:cNvPr id="21" name="Picture 101" descr="desktop_computer_stylized_medium"/>
            <p:cNvPicPr>
              <a:picLocks noChangeAspect="1" noChangeArrowheads="1"/>
            </p:cNvPicPr>
            <p:nvPr/>
          </p:nvPicPr>
          <p:blipFill>
            <a:blip r:embed="rId2" cstate="print"/>
            <a:srcRect/>
            <a:stretch>
              <a:fillRect/>
            </a:stretch>
          </p:blipFill>
          <p:spPr bwMode="auto">
            <a:xfrm flipH="1">
              <a:off x="-44" y="1473"/>
              <a:ext cx="981" cy="1105"/>
            </a:xfrm>
            <a:prstGeom prst="rect">
              <a:avLst/>
            </a:prstGeom>
            <a:noFill/>
            <a:ln w="9525">
              <a:noFill/>
              <a:miter lim="800000"/>
              <a:headEnd/>
              <a:tailEnd/>
            </a:ln>
          </p:spPr>
        </p:pic>
        <p:sp>
          <p:nvSpPr>
            <p:cNvPr id="22" name="Freeform 102"/>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cap="flat" cmpd="sng">
              <a:noFill/>
              <a:prstDash val="solid"/>
              <a:round/>
              <a:headEnd/>
              <a:tailEnd/>
            </a:ln>
          </p:spPr>
          <p:txBody>
            <a:bodyPr wrap="none"/>
            <a:lstStyle/>
            <a:p>
              <a:endParaRPr lang="zh-CN" altLang="en-US"/>
            </a:p>
          </p:txBody>
        </p:sp>
      </p:grpSp>
      <p:grpSp>
        <p:nvGrpSpPr>
          <p:cNvPr id="23" name="Group 103"/>
          <p:cNvGrpSpPr>
            <a:grpSpLocks/>
          </p:cNvGrpSpPr>
          <p:nvPr/>
        </p:nvGrpSpPr>
        <p:grpSpPr bwMode="auto">
          <a:xfrm flipH="1">
            <a:off x="6565900" y="5284812"/>
            <a:ext cx="754063" cy="669925"/>
            <a:chOff x="-44" y="1473"/>
            <a:chExt cx="981" cy="1105"/>
          </a:xfrm>
        </p:grpSpPr>
        <p:pic>
          <p:nvPicPr>
            <p:cNvPr id="24" name="Picture 104" descr="desktop_computer_stylized_medium"/>
            <p:cNvPicPr>
              <a:picLocks noChangeAspect="1" noChangeArrowheads="1"/>
            </p:cNvPicPr>
            <p:nvPr/>
          </p:nvPicPr>
          <p:blipFill>
            <a:blip r:embed="rId2" cstate="print"/>
            <a:srcRect/>
            <a:stretch>
              <a:fillRect/>
            </a:stretch>
          </p:blipFill>
          <p:spPr bwMode="auto">
            <a:xfrm flipH="1">
              <a:off x="-44" y="1473"/>
              <a:ext cx="981" cy="1105"/>
            </a:xfrm>
            <a:prstGeom prst="rect">
              <a:avLst/>
            </a:prstGeom>
            <a:noFill/>
            <a:ln w="9525">
              <a:noFill/>
              <a:miter lim="800000"/>
              <a:headEnd/>
              <a:tailEnd/>
            </a:ln>
          </p:spPr>
        </p:pic>
        <p:sp>
          <p:nvSpPr>
            <p:cNvPr id="25" name="Freeform 105"/>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cap="flat" cmpd="sng">
              <a:noFill/>
              <a:prstDash val="solid"/>
              <a:round/>
              <a:headEnd/>
              <a:tailEnd/>
            </a:ln>
          </p:spPr>
          <p:txBody>
            <a:bodyPr wrap="none"/>
            <a:lstStyle/>
            <a:p>
              <a:endParaRPr lang="zh-CN" altLang="en-US"/>
            </a:p>
          </p:txBody>
        </p:sp>
      </p:grpSp>
      <p:grpSp>
        <p:nvGrpSpPr>
          <p:cNvPr id="26" name="Group 124"/>
          <p:cNvGrpSpPr>
            <a:grpSpLocks/>
          </p:cNvGrpSpPr>
          <p:nvPr/>
        </p:nvGrpSpPr>
        <p:grpSpPr bwMode="auto">
          <a:xfrm>
            <a:off x="5513388" y="5784875"/>
            <a:ext cx="617537" cy="250825"/>
            <a:chOff x="2356" y="1300"/>
            <a:chExt cx="555" cy="194"/>
          </a:xfrm>
        </p:grpSpPr>
        <p:sp>
          <p:nvSpPr>
            <p:cNvPr id="27"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sp>
          <p:nvSpPr>
            <p:cNvPr id="28"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29"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grpSp>
          <p:nvGrpSpPr>
            <p:cNvPr id="30" name="Group 128"/>
            <p:cNvGrpSpPr>
              <a:grpSpLocks/>
            </p:cNvGrpSpPr>
            <p:nvPr/>
          </p:nvGrpSpPr>
          <p:grpSpPr bwMode="auto">
            <a:xfrm>
              <a:off x="2468" y="1332"/>
              <a:ext cx="310" cy="60"/>
              <a:chOff x="2468" y="1332"/>
              <a:chExt cx="310" cy="60"/>
            </a:xfrm>
          </p:grpSpPr>
          <p:sp>
            <p:nvSpPr>
              <p:cNvPr id="33" name="Freeform 12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p:spPr>
            <p:txBody>
              <a:bodyPr/>
              <a:lstStyle/>
              <a:p>
                <a:endParaRPr lang="zh-CN" altLang="en-US"/>
              </a:p>
            </p:txBody>
          </p:sp>
          <p:sp>
            <p:nvSpPr>
              <p:cNvPr id="34" name="Freeform 13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p:spPr>
            <p:txBody>
              <a:bodyPr/>
              <a:lstStyle/>
              <a:p>
                <a:endParaRPr lang="zh-CN" altLang="en-US"/>
              </a:p>
            </p:txBody>
          </p:sp>
        </p:grpSp>
        <p:sp>
          <p:nvSpPr>
            <p:cNvPr id="31" name="Line 131"/>
            <p:cNvSpPr>
              <a:spLocks noChangeShapeType="1"/>
            </p:cNvSpPr>
            <p:nvPr/>
          </p:nvSpPr>
          <p:spPr bwMode="auto">
            <a:xfrm>
              <a:off x="2357" y="1361"/>
              <a:ext cx="0" cy="81"/>
            </a:xfrm>
            <a:prstGeom prst="line">
              <a:avLst/>
            </a:prstGeom>
            <a:noFill/>
            <a:ln w="9525">
              <a:solidFill>
                <a:schemeClr val="tx1"/>
              </a:solidFill>
              <a:round/>
              <a:headEnd/>
              <a:tailEnd/>
            </a:ln>
          </p:spPr>
          <p:txBody>
            <a:bodyPr/>
            <a:lstStyle/>
            <a:p>
              <a:endParaRPr lang="zh-CN" altLang="en-US"/>
            </a:p>
          </p:txBody>
        </p:sp>
        <p:sp>
          <p:nvSpPr>
            <p:cNvPr id="32" name="Line 132"/>
            <p:cNvSpPr>
              <a:spLocks noChangeShapeType="1"/>
            </p:cNvSpPr>
            <p:nvPr/>
          </p:nvSpPr>
          <p:spPr bwMode="auto">
            <a:xfrm>
              <a:off x="2907" y="1363"/>
              <a:ext cx="0" cy="86"/>
            </a:xfrm>
            <a:prstGeom prst="line">
              <a:avLst/>
            </a:prstGeom>
            <a:noFill/>
            <a:ln w="9525">
              <a:solidFill>
                <a:schemeClr val="tx1"/>
              </a:solidFill>
              <a:round/>
              <a:headEnd/>
              <a:tailEnd/>
            </a:ln>
          </p:spPr>
          <p:txBody>
            <a:bodyPr/>
            <a:lstStyle/>
            <a:p>
              <a:endParaRPr lang="zh-CN" altLang="en-US"/>
            </a:p>
          </p:txBody>
        </p:sp>
      </p:grpSp>
      <p:grpSp>
        <p:nvGrpSpPr>
          <p:cNvPr id="35" name="Group 133"/>
          <p:cNvGrpSpPr>
            <a:grpSpLocks/>
          </p:cNvGrpSpPr>
          <p:nvPr/>
        </p:nvGrpSpPr>
        <p:grpSpPr bwMode="auto">
          <a:xfrm>
            <a:off x="4545013" y="5513412"/>
            <a:ext cx="617537" cy="250825"/>
            <a:chOff x="2356" y="1300"/>
            <a:chExt cx="555" cy="194"/>
          </a:xfrm>
        </p:grpSpPr>
        <p:sp>
          <p:nvSpPr>
            <p:cNvPr id="36"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sp>
          <p:nvSpPr>
            <p:cNvPr id="37"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38"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grpSp>
          <p:nvGrpSpPr>
            <p:cNvPr id="39" name="Group 137"/>
            <p:cNvGrpSpPr>
              <a:grpSpLocks/>
            </p:cNvGrpSpPr>
            <p:nvPr/>
          </p:nvGrpSpPr>
          <p:grpSpPr bwMode="auto">
            <a:xfrm>
              <a:off x="2468" y="1332"/>
              <a:ext cx="310" cy="60"/>
              <a:chOff x="2468" y="1332"/>
              <a:chExt cx="310" cy="60"/>
            </a:xfrm>
          </p:grpSpPr>
          <p:sp>
            <p:nvSpPr>
              <p:cNvPr id="42"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p:spPr>
            <p:txBody>
              <a:bodyPr/>
              <a:lstStyle/>
              <a:p>
                <a:endParaRPr lang="zh-CN" altLang="en-US"/>
              </a:p>
            </p:txBody>
          </p:sp>
          <p:sp>
            <p:nvSpPr>
              <p:cNvPr id="43"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p:spPr>
            <p:txBody>
              <a:bodyPr/>
              <a:lstStyle/>
              <a:p>
                <a:endParaRPr lang="zh-CN" altLang="en-US"/>
              </a:p>
            </p:txBody>
          </p:sp>
        </p:grpSp>
        <p:sp>
          <p:nvSpPr>
            <p:cNvPr id="40" name="Line 140"/>
            <p:cNvSpPr>
              <a:spLocks noChangeShapeType="1"/>
            </p:cNvSpPr>
            <p:nvPr/>
          </p:nvSpPr>
          <p:spPr bwMode="auto">
            <a:xfrm>
              <a:off x="2357" y="1361"/>
              <a:ext cx="0" cy="81"/>
            </a:xfrm>
            <a:prstGeom prst="line">
              <a:avLst/>
            </a:prstGeom>
            <a:noFill/>
            <a:ln w="9525">
              <a:solidFill>
                <a:schemeClr val="tx1"/>
              </a:solidFill>
              <a:round/>
              <a:headEnd/>
              <a:tailEnd/>
            </a:ln>
          </p:spPr>
          <p:txBody>
            <a:bodyPr/>
            <a:lstStyle/>
            <a:p>
              <a:endParaRPr lang="zh-CN" altLang="en-US"/>
            </a:p>
          </p:txBody>
        </p:sp>
        <p:sp>
          <p:nvSpPr>
            <p:cNvPr id="41" name="Line 141"/>
            <p:cNvSpPr>
              <a:spLocks noChangeShapeType="1"/>
            </p:cNvSpPr>
            <p:nvPr/>
          </p:nvSpPr>
          <p:spPr bwMode="auto">
            <a:xfrm>
              <a:off x="2907" y="1363"/>
              <a:ext cx="0" cy="86"/>
            </a:xfrm>
            <a:prstGeom prst="line">
              <a:avLst/>
            </a:prstGeom>
            <a:noFill/>
            <a:ln w="9525">
              <a:solidFill>
                <a:schemeClr val="tx1"/>
              </a:solidFill>
              <a:round/>
              <a:headEnd/>
              <a:tailEnd/>
            </a:ln>
          </p:spPr>
          <p:txBody>
            <a:bodyPr/>
            <a:lstStyle/>
            <a:p>
              <a:endParaRPr lang="zh-CN" altLang="en-US"/>
            </a:p>
          </p:txBody>
        </p:sp>
      </p:grpSp>
      <p:grpSp>
        <p:nvGrpSpPr>
          <p:cNvPr id="44" name="Group 142"/>
          <p:cNvGrpSpPr>
            <a:grpSpLocks/>
          </p:cNvGrpSpPr>
          <p:nvPr/>
        </p:nvGrpSpPr>
        <p:grpSpPr bwMode="auto">
          <a:xfrm>
            <a:off x="3394075" y="5722962"/>
            <a:ext cx="617538" cy="250825"/>
            <a:chOff x="2356" y="1300"/>
            <a:chExt cx="555" cy="194"/>
          </a:xfrm>
        </p:grpSpPr>
        <p:sp>
          <p:nvSpPr>
            <p:cNvPr id="45"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sp>
          <p:nvSpPr>
            <p:cNvPr id="46"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47"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grpSp>
          <p:nvGrpSpPr>
            <p:cNvPr id="48" name="Group 146"/>
            <p:cNvGrpSpPr>
              <a:grpSpLocks/>
            </p:cNvGrpSpPr>
            <p:nvPr/>
          </p:nvGrpSpPr>
          <p:grpSpPr bwMode="auto">
            <a:xfrm>
              <a:off x="2468" y="1332"/>
              <a:ext cx="310" cy="60"/>
              <a:chOff x="2468" y="1332"/>
              <a:chExt cx="310" cy="60"/>
            </a:xfrm>
          </p:grpSpPr>
          <p:sp>
            <p:nvSpPr>
              <p:cNvPr id="51" name="Freeform 147"/>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p:spPr>
            <p:txBody>
              <a:bodyPr/>
              <a:lstStyle/>
              <a:p>
                <a:endParaRPr lang="zh-CN" altLang="en-US"/>
              </a:p>
            </p:txBody>
          </p:sp>
          <p:sp>
            <p:nvSpPr>
              <p:cNvPr id="52" name="Freeform 148"/>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p:spPr>
            <p:txBody>
              <a:bodyPr/>
              <a:lstStyle/>
              <a:p>
                <a:endParaRPr lang="zh-CN" altLang="en-US"/>
              </a:p>
            </p:txBody>
          </p:sp>
        </p:grpSp>
        <p:sp>
          <p:nvSpPr>
            <p:cNvPr id="49" name="Line 149"/>
            <p:cNvSpPr>
              <a:spLocks noChangeShapeType="1"/>
            </p:cNvSpPr>
            <p:nvPr/>
          </p:nvSpPr>
          <p:spPr bwMode="auto">
            <a:xfrm>
              <a:off x="2357" y="1361"/>
              <a:ext cx="0" cy="81"/>
            </a:xfrm>
            <a:prstGeom prst="line">
              <a:avLst/>
            </a:prstGeom>
            <a:noFill/>
            <a:ln w="9525">
              <a:solidFill>
                <a:schemeClr val="tx1"/>
              </a:solidFill>
              <a:round/>
              <a:headEnd/>
              <a:tailEnd/>
            </a:ln>
          </p:spPr>
          <p:txBody>
            <a:bodyPr/>
            <a:lstStyle/>
            <a:p>
              <a:endParaRPr lang="zh-CN" altLang="en-US"/>
            </a:p>
          </p:txBody>
        </p:sp>
        <p:sp>
          <p:nvSpPr>
            <p:cNvPr id="50" name="Line 150"/>
            <p:cNvSpPr>
              <a:spLocks noChangeShapeType="1"/>
            </p:cNvSpPr>
            <p:nvPr/>
          </p:nvSpPr>
          <p:spPr bwMode="auto">
            <a:xfrm>
              <a:off x="2907" y="1363"/>
              <a:ext cx="0" cy="86"/>
            </a:xfrm>
            <a:prstGeom prst="line">
              <a:avLst/>
            </a:prstGeom>
            <a:noFill/>
            <a:ln w="9525">
              <a:solidFill>
                <a:schemeClr val="tx1"/>
              </a:solidFill>
              <a:round/>
              <a:headEnd/>
              <a:tailEnd/>
            </a:ln>
          </p:spPr>
          <p:txBody>
            <a:bodyPr/>
            <a:lstStyle/>
            <a:p>
              <a:endParaRPr lang="zh-CN" altLang="en-US"/>
            </a:p>
          </p:txBody>
        </p:sp>
      </p:grpSp>
      <p:grpSp>
        <p:nvGrpSpPr>
          <p:cNvPr id="53" name="Group 151"/>
          <p:cNvGrpSpPr>
            <a:grpSpLocks/>
          </p:cNvGrpSpPr>
          <p:nvPr/>
        </p:nvGrpSpPr>
        <p:grpSpPr bwMode="auto">
          <a:xfrm>
            <a:off x="2392363" y="5476900"/>
            <a:ext cx="617537" cy="250825"/>
            <a:chOff x="2356" y="1300"/>
            <a:chExt cx="555" cy="194"/>
          </a:xfrm>
        </p:grpSpPr>
        <p:sp>
          <p:nvSpPr>
            <p:cNvPr id="54"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sp>
          <p:nvSpPr>
            <p:cNvPr id="55"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56"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grpSp>
          <p:nvGrpSpPr>
            <p:cNvPr id="57" name="Group 155"/>
            <p:cNvGrpSpPr>
              <a:grpSpLocks/>
            </p:cNvGrpSpPr>
            <p:nvPr/>
          </p:nvGrpSpPr>
          <p:grpSpPr bwMode="auto">
            <a:xfrm>
              <a:off x="2468" y="1332"/>
              <a:ext cx="310" cy="60"/>
              <a:chOff x="2468" y="1332"/>
              <a:chExt cx="310" cy="60"/>
            </a:xfrm>
          </p:grpSpPr>
          <p:sp>
            <p:nvSpPr>
              <p:cNvPr id="60" name="Freeform 15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p:spPr>
            <p:txBody>
              <a:bodyPr/>
              <a:lstStyle/>
              <a:p>
                <a:endParaRPr lang="zh-CN" altLang="en-US"/>
              </a:p>
            </p:txBody>
          </p:sp>
          <p:sp>
            <p:nvSpPr>
              <p:cNvPr id="61" name="Freeform 15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p:spPr>
            <p:txBody>
              <a:bodyPr/>
              <a:lstStyle/>
              <a:p>
                <a:endParaRPr lang="zh-CN" altLang="en-US"/>
              </a:p>
            </p:txBody>
          </p:sp>
        </p:grpSp>
        <p:sp>
          <p:nvSpPr>
            <p:cNvPr id="58" name="Line 158"/>
            <p:cNvSpPr>
              <a:spLocks noChangeShapeType="1"/>
            </p:cNvSpPr>
            <p:nvPr/>
          </p:nvSpPr>
          <p:spPr bwMode="auto">
            <a:xfrm>
              <a:off x="2357" y="1361"/>
              <a:ext cx="0" cy="81"/>
            </a:xfrm>
            <a:prstGeom prst="line">
              <a:avLst/>
            </a:prstGeom>
            <a:noFill/>
            <a:ln w="9525">
              <a:solidFill>
                <a:schemeClr val="tx1"/>
              </a:solidFill>
              <a:round/>
              <a:headEnd/>
              <a:tailEnd/>
            </a:ln>
          </p:spPr>
          <p:txBody>
            <a:bodyPr/>
            <a:lstStyle/>
            <a:p>
              <a:endParaRPr lang="zh-CN" altLang="en-US"/>
            </a:p>
          </p:txBody>
        </p:sp>
        <p:sp>
          <p:nvSpPr>
            <p:cNvPr id="59" name="Line 159"/>
            <p:cNvSpPr>
              <a:spLocks noChangeShapeType="1"/>
            </p:cNvSpPr>
            <p:nvPr/>
          </p:nvSpPr>
          <p:spPr bwMode="auto">
            <a:xfrm>
              <a:off x="2907" y="1363"/>
              <a:ext cx="0" cy="86"/>
            </a:xfrm>
            <a:prstGeom prst="line">
              <a:avLst/>
            </a:prstGeom>
            <a:noFill/>
            <a:ln w="9525">
              <a:solidFill>
                <a:schemeClr val="tx1"/>
              </a:solidFill>
              <a:round/>
              <a:headEnd/>
              <a:tailEnd/>
            </a:ln>
          </p:spPr>
          <p:txBody>
            <a:bodyPr/>
            <a:lstStyle/>
            <a:p>
              <a:endParaRPr lang="zh-CN" altLang="en-US"/>
            </a:p>
          </p:txBody>
        </p:sp>
      </p:grpSp>
      <p:grpSp>
        <p:nvGrpSpPr>
          <p:cNvPr id="62" name="Group 160"/>
          <p:cNvGrpSpPr>
            <a:grpSpLocks/>
          </p:cNvGrpSpPr>
          <p:nvPr/>
        </p:nvGrpSpPr>
        <p:grpSpPr bwMode="auto">
          <a:xfrm>
            <a:off x="1517650" y="5743600"/>
            <a:ext cx="617538" cy="250825"/>
            <a:chOff x="2356" y="1300"/>
            <a:chExt cx="555" cy="194"/>
          </a:xfrm>
        </p:grpSpPr>
        <p:sp>
          <p:nvSpPr>
            <p:cNvPr id="63"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sp>
          <p:nvSpPr>
            <p:cNvPr id="64"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65"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grpSp>
          <p:nvGrpSpPr>
            <p:cNvPr id="66" name="Group 164"/>
            <p:cNvGrpSpPr>
              <a:grpSpLocks/>
            </p:cNvGrpSpPr>
            <p:nvPr/>
          </p:nvGrpSpPr>
          <p:grpSpPr bwMode="auto">
            <a:xfrm>
              <a:off x="2468" y="1332"/>
              <a:ext cx="310" cy="60"/>
              <a:chOff x="2468" y="1332"/>
              <a:chExt cx="310" cy="60"/>
            </a:xfrm>
          </p:grpSpPr>
          <p:sp>
            <p:nvSpPr>
              <p:cNvPr id="69" name="Freeform 165"/>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p:spPr>
            <p:txBody>
              <a:bodyPr/>
              <a:lstStyle/>
              <a:p>
                <a:endParaRPr lang="zh-CN" altLang="en-US"/>
              </a:p>
            </p:txBody>
          </p:sp>
          <p:sp>
            <p:nvSpPr>
              <p:cNvPr id="70" name="Freeform 166"/>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p:spPr>
            <p:txBody>
              <a:bodyPr/>
              <a:lstStyle/>
              <a:p>
                <a:endParaRPr lang="zh-CN" altLang="en-US"/>
              </a:p>
            </p:txBody>
          </p:sp>
        </p:grpSp>
        <p:sp>
          <p:nvSpPr>
            <p:cNvPr id="67" name="Line 167"/>
            <p:cNvSpPr>
              <a:spLocks noChangeShapeType="1"/>
            </p:cNvSpPr>
            <p:nvPr/>
          </p:nvSpPr>
          <p:spPr bwMode="auto">
            <a:xfrm>
              <a:off x="2357" y="1361"/>
              <a:ext cx="0" cy="81"/>
            </a:xfrm>
            <a:prstGeom prst="line">
              <a:avLst/>
            </a:prstGeom>
            <a:noFill/>
            <a:ln w="9525">
              <a:solidFill>
                <a:schemeClr val="tx1"/>
              </a:solidFill>
              <a:round/>
              <a:headEnd/>
              <a:tailEnd/>
            </a:ln>
          </p:spPr>
          <p:txBody>
            <a:bodyPr/>
            <a:lstStyle/>
            <a:p>
              <a:endParaRPr lang="zh-CN" altLang="en-US"/>
            </a:p>
          </p:txBody>
        </p:sp>
        <p:sp>
          <p:nvSpPr>
            <p:cNvPr id="68" name="Line 168"/>
            <p:cNvSpPr>
              <a:spLocks noChangeShapeType="1"/>
            </p:cNvSpPr>
            <p:nvPr/>
          </p:nvSpPr>
          <p:spPr bwMode="auto">
            <a:xfrm>
              <a:off x="2907" y="1363"/>
              <a:ext cx="0" cy="86"/>
            </a:xfrm>
            <a:prstGeom prst="line">
              <a:avLst/>
            </a:prstGeom>
            <a:noFill/>
            <a:ln w="9525">
              <a:solidFill>
                <a:schemeClr val="tx1"/>
              </a:solidFill>
              <a:round/>
              <a:headEnd/>
              <a:tailEnd/>
            </a:ln>
          </p:spPr>
          <p:txBody>
            <a:bodyPr/>
            <a:lstStyle/>
            <a:p>
              <a:endParaRPr lang="zh-CN" altLang="en-US"/>
            </a:p>
          </p:txBody>
        </p:sp>
      </p:grpSp>
      <p:grpSp>
        <p:nvGrpSpPr>
          <p:cNvPr id="71" name="Group 347"/>
          <p:cNvGrpSpPr>
            <a:grpSpLocks/>
          </p:cNvGrpSpPr>
          <p:nvPr/>
        </p:nvGrpSpPr>
        <p:grpSpPr bwMode="auto">
          <a:xfrm>
            <a:off x="1504950" y="5726137"/>
            <a:ext cx="649288" cy="303213"/>
            <a:chOff x="1871277" y="1576300"/>
            <a:chExt cx="1128371" cy="437861"/>
          </a:xfrm>
        </p:grpSpPr>
        <p:sp>
          <p:nvSpPr>
            <p:cNvPr id="72" name="Oval 75"/>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73" name="Rectangle 76"/>
            <p:cNvSpPr/>
            <p:nvPr/>
          </p:nvSpPr>
          <p:spPr bwMode="auto">
            <a:xfrm>
              <a:off x="1871277" y="1739066"/>
              <a:ext cx="1128371" cy="116915"/>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74" name="Oval 77"/>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75" name="Freeform 78"/>
            <p:cNvSpPr/>
            <p:nvPr/>
          </p:nvSpPr>
          <p:spPr bwMode="auto">
            <a:xfrm>
              <a:off x="2160957" y="1672583"/>
              <a:ext cx="546253" cy="16276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76" name="Freeform 79"/>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77" name="Freeform 80"/>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78" name="Freeform 81"/>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79" name="Straight Connector 82"/>
            <p:cNvCxnSpPr>
              <a:cxnSpLocks noChangeShapeType="1"/>
              <a:endCxn id="74"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80" name="Straight Connector 83"/>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81" name="Group 347"/>
          <p:cNvGrpSpPr>
            <a:grpSpLocks/>
          </p:cNvGrpSpPr>
          <p:nvPr/>
        </p:nvGrpSpPr>
        <p:grpSpPr bwMode="auto">
          <a:xfrm>
            <a:off x="2382838" y="5461025"/>
            <a:ext cx="649287" cy="301625"/>
            <a:chOff x="1871277" y="1576300"/>
            <a:chExt cx="1128371" cy="437861"/>
          </a:xfrm>
        </p:grpSpPr>
        <p:sp>
          <p:nvSpPr>
            <p:cNvPr id="82" name="Oval 85"/>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83" name="Rectangle 86"/>
            <p:cNvSpPr/>
            <p:nvPr/>
          </p:nvSpPr>
          <p:spPr bwMode="auto">
            <a:xfrm>
              <a:off x="1871277" y="1739921"/>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84" name="Oval 87"/>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85" name="Freeform 88"/>
            <p:cNvSpPr/>
            <p:nvPr/>
          </p:nvSpPr>
          <p:spPr bwMode="auto">
            <a:xfrm>
              <a:off x="2160956" y="1673090"/>
              <a:ext cx="546253" cy="161317"/>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86" name="Freeform 89"/>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87" name="Freeform 90"/>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88" name="Freeform 91"/>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89" name="Straight Connector 92"/>
            <p:cNvCxnSpPr>
              <a:cxnSpLocks noChangeShapeType="1"/>
              <a:endCxn id="84"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90" name="Straight Connector 93"/>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91" name="Group 347"/>
          <p:cNvGrpSpPr>
            <a:grpSpLocks/>
          </p:cNvGrpSpPr>
          <p:nvPr/>
        </p:nvGrpSpPr>
        <p:grpSpPr bwMode="auto">
          <a:xfrm>
            <a:off x="3371850" y="5710262"/>
            <a:ext cx="650875" cy="303213"/>
            <a:chOff x="1871277" y="1576300"/>
            <a:chExt cx="1128371" cy="437861"/>
          </a:xfrm>
        </p:grpSpPr>
        <p:sp>
          <p:nvSpPr>
            <p:cNvPr id="92" name="Oval 95"/>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93" name="Rectangle 96"/>
            <p:cNvSpPr/>
            <p:nvPr/>
          </p:nvSpPr>
          <p:spPr bwMode="auto">
            <a:xfrm>
              <a:off x="1871277" y="1739066"/>
              <a:ext cx="1128371" cy="116915"/>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94" name="Oval 97"/>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95" name="Freeform 98"/>
            <p:cNvSpPr/>
            <p:nvPr/>
          </p:nvSpPr>
          <p:spPr bwMode="auto">
            <a:xfrm>
              <a:off x="2160251" y="1672583"/>
              <a:ext cx="547672" cy="16276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96" name="Freeform 99"/>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97" name="Freeform 100"/>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98" name="Freeform 101"/>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99" name="Straight Connector 102"/>
            <p:cNvCxnSpPr>
              <a:cxnSpLocks noChangeShapeType="1"/>
              <a:endCxn id="94"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100" name="Straight Connector 103"/>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101" name="Group 347"/>
          <p:cNvGrpSpPr>
            <a:grpSpLocks/>
          </p:cNvGrpSpPr>
          <p:nvPr/>
        </p:nvGrpSpPr>
        <p:grpSpPr bwMode="auto">
          <a:xfrm>
            <a:off x="4529138" y="5486425"/>
            <a:ext cx="650875" cy="301625"/>
            <a:chOff x="1871277" y="1576300"/>
            <a:chExt cx="1128371" cy="437861"/>
          </a:xfrm>
        </p:grpSpPr>
        <p:sp>
          <p:nvSpPr>
            <p:cNvPr id="102" name="Oval 105"/>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03" name="Rectangle 106"/>
            <p:cNvSpPr/>
            <p:nvPr/>
          </p:nvSpPr>
          <p:spPr bwMode="auto">
            <a:xfrm>
              <a:off x="1871277" y="1739921"/>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104" name="Oval 107"/>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05" name="Freeform 108"/>
            <p:cNvSpPr/>
            <p:nvPr/>
          </p:nvSpPr>
          <p:spPr bwMode="auto">
            <a:xfrm>
              <a:off x="2160249" y="1673090"/>
              <a:ext cx="547674" cy="161317"/>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06" name="Freeform 109"/>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107" name="Freeform 110"/>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108" name="Freeform 111"/>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109" name="Straight Connector 112"/>
            <p:cNvCxnSpPr>
              <a:cxnSpLocks noChangeShapeType="1"/>
              <a:endCxn id="104"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110" name="Straight Connector 113"/>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111" name="Group 347"/>
          <p:cNvGrpSpPr>
            <a:grpSpLocks/>
          </p:cNvGrpSpPr>
          <p:nvPr/>
        </p:nvGrpSpPr>
        <p:grpSpPr bwMode="auto">
          <a:xfrm>
            <a:off x="5497513" y="5757887"/>
            <a:ext cx="649287" cy="303213"/>
            <a:chOff x="1871277" y="1576300"/>
            <a:chExt cx="1128371" cy="437861"/>
          </a:xfrm>
        </p:grpSpPr>
        <p:sp>
          <p:nvSpPr>
            <p:cNvPr id="112" name="Oval 115"/>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13" name="Rectangle 116"/>
            <p:cNvSpPr/>
            <p:nvPr/>
          </p:nvSpPr>
          <p:spPr bwMode="auto">
            <a:xfrm>
              <a:off x="1871277" y="1739066"/>
              <a:ext cx="1128371" cy="116915"/>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114" name="Oval 117"/>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15" name="Freeform 118"/>
            <p:cNvSpPr/>
            <p:nvPr/>
          </p:nvSpPr>
          <p:spPr bwMode="auto">
            <a:xfrm>
              <a:off x="2160956" y="1672583"/>
              <a:ext cx="546253" cy="16276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16" name="Freeform 119"/>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117" name="Freeform 120"/>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118" name="Freeform 121"/>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119" name="Straight Connector 122"/>
            <p:cNvCxnSpPr>
              <a:cxnSpLocks noChangeShapeType="1"/>
              <a:endCxn id="114"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120" name="Straight Connector 123"/>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sp>
        <p:nvSpPr>
          <p:cNvPr id="121" name="Freeform 303"/>
          <p:cNvSpPr>
            <a:spLocks/>
          </p:cNvSpPr>
          <p:nvPr/>
        </p:nvSpPr>
        <p:spPr bwMode="auto">
          <a:xfrm>
            <a:off x="1257300" y="5530875"/>
            <a:ext cx="2247900" cy="403225"/>
          </a:xfrm>
          <a:custGeom>
            <a:avLst/>
            <a:gdLst>
              <a:gd name="T0" fmla="*/ 2147483647 w 1416"/>
              <a:gd name="T1" fmla="*/ 2147483647 h 254"/>
              <a:gd name="T2" fmla="*/ 2147483647 w 1416"/>
              <a:gd name="T3" fmla="*/ 2147483647 h 254"/>
              <a:gd name="T4" fmla="*/ 2147483647 w 1416"/>
              <a:gd name="T5" fmla="*/ 2147483647 h 254"/>
              <a:gd name="T6" fmla="*/ 2147483647 w 1416"/>
              <a:gd name="T7" fmla="*/ 2147483647 h 254"/>
              <a:gd name="T8" fmla="*/ 2147483647 w 1416"/>
              <a:gd name="T9" fmla="*/ 2147483647 h 254"/>
              <a:gd name="T10" fmla="*/ 2147483647 w 1416"/>
              <a:gd name="T11" fmla="*/ 2147483647 h 254"/>
              <a:gd name="T12" fmla="*/ 0 w 1416"/>
              <a:gd name="T13" fmla="*/ 2147483647 h 254"/>
              <a:gd name="T14" fmla="*/ 0 60000 65536"/>
              <a:gd name="T15" fmla="*/ 0 60000 65536"/>
              <a:gd name="T16" fmla="*/ 0 60000 65536"/>
              <a:gd name="T17" fmla="*/ 0 60000 65536"/>
              <a:gd name="T18" fmla="*/ 0 60000 65536"/>
              <a:gd name="T19" fmla="*/ 0 60000 65536"/>
              <a:gd name="T20" fmla="*/ 0 60000 65536"/>
              <a:gd name="T21" fmla="*/ 0 w 1416"/>
              <a:gd name="T22" fmla="*/ 0 h 254"/>
              <a:gd name="T23" fmla="*/ 1416 w 1416"/>
              <a:gd name="T24" fmla="*/ 254 h 25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16" h="254">
                <a:moveTo>
                  <a:pt x="76" y="30"/>
                </a:moveTo>
                <a:cubicBezTo>
                  <a:pt x="137" y="11"/>
                  <a:pt x="200" y="170"/>
                  <a:pt x="324" y="170"/>
                </a:cubicBezTo>
                <a:cubicBezTo>
                  <a:pt x="461" y="165"/>
                  <a:pt x="717" y="0"/>
                  <a:pt x="896" y="2"/>
                </a:cubicBezTo>
                <a:cubicBezTo>
                  <a:pt x="1075" y="4"/>
                  <a:pt x="1416" y="122"/>
                  <a:pt x="1400" y="182"/>
                </a:cubicBezTo>
                <a:cubicBezTo>
                  <a:pt x="1384" y="242"/>
                  <a:pt x="1073" y="63"/>
                  <a:pt x="896" y="74"/>
                </a:cubicBezTo>
                <a:cubicBezTo>
                  <a:pt x="719" y="85"/>
                  <a:pt x="489" y="254"/>
                  <a:pt x="340" y="250"/>
                </a:cubicBezTo>
                <a:cubicBezTo>
                  <a:pt x="191" y="246"/>
                  <a:pt x="62" y="32"/>
                  <a:pt x="0" y="50"/>
                </a:cubicBezTo>
              </a:path>
            </a:pathLst>
          </a:custGeom>
          <a:noFill/>
          <a:ln w="28575">
            <a:solidFill>
              <a:srgbClr val="FF0000"/>
            </a:solidFill>
            <a:round/>
            <a:headEnd/>
            <a:tailEnd type="triangle" w="med" len="med"/>
          </a:ln>
        </p:spPr>
        <p:txBody>
          <a:bodyPr/>
          <a:lstStyle/>
          <a:p>
            <a:endParaRPr lang="zh-CN" altLang="en-US"/>
          </a:p>
        </p:txBody>
      </p:sp>
      <p:sp>
        <p:nvSpPr>
          <p:cNvPr id="122" name="Freeform 299"/>
          <p:cNvSpPr>
            <a:spLocks/>
          </p:cNvSpPr>
          <p:nvPr/>
        </p:nvSpPr>
        <p:spPr bwMode="auto">
          <a:xfrm>
            <a:off x="1289050" y="5567387"/>
            <a:ext cx="419100" cy="419100"/>
          </a:xfrm>
          <a:custGeom>
            <a:avLst/>
            <a:gdLst>
              <a:gd name="T0" fmla="*/ 2147483647 w 264"/>
              <a:gd name="T1" fmla="*/ 0 h 264"/>
              <a:gd name="T2" fmla="*/ 2147483647 w 264"/>
              <a:gd name="T3" fmla="*/ 2147483647 h 264"/>
              <a:gd name="T4" fmla="*/ 0 w 264"/>
              <a:gd name="T5" fmla="*/ 2147483647 h 264"/>
              <a:gd name="T6" fmla="*/ 0 60000 65536"/>
              <a:gd name="T7" fmla="*/ 0 60000 65536"/>
              <a:gd name="T8" fmla="*/ 0 60000 65536"/>
              <a:gd name="T9" fmla="*/ 0 w 264"/>
              <a:gd name="T10" fmla="*/ 0 h 264"/>
              <a:gd name="T11" fmla="*/ 264 w 264"/>
              <a:gd name="T12" fmla="*/ 264 h 264"/>
            </a:gdLst>
            <a:ahLst/>
            <a:cxnLst>
              <a:cxn ang="T6">
                <a:pos x="T0" y="T1"/>
              </a:cxn>
              <a:cxn ang="T7">
                <a:pos x="T2" y="T3"/>
              </a:cxn>
              <a:cxn ang="T8">
                <a:pos x="T4" y="T5"/>
              </a:cxn>
            </a:cxnLst>
            <a:rect l="T9" t="T10" r="T11" b="T12"/>
            <a:pathLst>
              <a:path w="264" h="264">
                <a:moveTo>
                  <a:pt x="60" y="0"/>
                </a:moveTo>
                <a:cubicBezTo>
                  <a:pt x="86" y="31"/>
                  <a:pt x="264" y="176"/>
                  <a:pt x="228" y="220"/>
                </a:cubicBezTo>
                <a:cubicBezTo>
                  <a:pt x="192" y="264"/>
                  <a:pt x="60" y="109"/>
                  <a:pt x="0" y="88"/>
                </a:cubicBezTo>
              </a:path>
            </a:pathLst>
          </a:custGeom>
          <a:noFill/>
          <a:ln w="28575">
            <a:solidFill>
              <a:srgbClr val="FF0000"/>
            </a:solidFill>
            <a:round/>
            <a:headEnd/>
            <a:tailEnd type="triangle" w="med" len="med"/>
          </a:ln>
        </p:spPr>
        <p:txBody>
          <a:bodyPr/>
          <a:lstStyle/>
          <a:p>
            <a:endParaRPr lang="zh-CN" altLang="en-US"/>
          </a:p>
        </p:txBody>
      </p:sp>
      <p:sp>
        <p:nvSpPr>
          <p:cNvPr id="123" name="Freeform 301"/>
          <p:cNvSpPr>
            <a:spLocks/>
          </p:cNvSpPr>
          <p:nvPr/>
        </p:nvSpPr>
        <p:spPr bwMode="auto">
          <a:xfrm>
            <a:off x="1282700" y="5481662"/>
            <a:ext cx="1346200" cy="474663"/>
          </a:xfrm>
          <a:custGeom>
            <a:avLst/>
            <a:gdLst>
              <a:gd name="T0" fmla="*/ 2147483647 w 848"/>
              <a:gd name="T1" fmla="*/ 2147483647 h 299"/>
              <a:gd name="T2" fmla="*/ 2147483647 w 848"/>
              <a:gd name="T3" fmla="*/ 2147483647 h 299"/>
              <a:gd name="T4" fmla="*/ 2147483647 w 848"/>
              <a:gd name="T5" fmla="*/ 2147483647 h 299"/>
              <a:gd name="T6" fmla="*/ 2147483647 w 848"/>
              <a:gd name="T7" fmla="*/ 2147483647 h 299"/>
              <a:gd name="T8" fmla="*/ 0 w 848"/>
              <a:gd name="T9" fmla="*/ 2147483647 h 299"/>
              <a:gd name="T10" fmla="*/ 0 60000 65536"/>
              <a:gd name="T11" fmla="*/ 0 60000 65536"/>
              <a:gd name="T12" fmla="*/ 0 60000 65536"/>
              <a:gd name="T13" fmla="*/ 0 60000 65536"/>
              <a:gd name="T14" fmla="*/ 0 60000 65536"/>
              <a:gd name="T15" fmla="*/ 0 w 848"/>
              <a:gd name="T16" fmla="*/ 0 h 299"/>
              <a:gd name="T17" fmla="*/ 848 w 848"/>
              <a:gd name="T18" fmla="*/ 299 h 299"/>
            </a:gdLst>
            <a:ahLst/>
            <a:cxnLst>
              <a:cxn ang="T10">
                <a:pos x="T0" y="T1"/>
              </a:cxn>
              <a:cxn ang="T11">
                <a:pos x="T2" y="T3"/>
              </a:cxn>
              <a:cxn ang="T12">
                <a:pos x="T4" y="T5"/>
              </a:cxn>
              <a:cxn ang="T13">
                <a:pos x="T6" y="T7"/>
              </a:cxn>
              <a:cxn ang="T14">
                <a:pos x="T8" y="T9"/>
              </a:cxn>
            </a:cxnLst>
            <a:rect l="T15" t="T16" r="T17" b="T18"/>
            <a:pathLst>
              <a:path w="848" h="299">
                <a:moveTo>
                  <a:pt x="76" y="76"/>
                </a:moveTo>
                <a:cubicBezTo>
                  <a:pt x="137" y="57"/>
                  <a:pt x="200" y="216"/>
                  <a:pt x="324" y="216"/>
                </a:cubicBezTo>
                <a:cubicBezTo>
                  <a:pt x="448" y="216"/>
                  <a:pt x="792" y="0"/>
                  <a:pt x="820" y="76"/>
                </a:cubicBezTo>
                <a:cubicBezTo>
                  <a:pt x="848" y="152"/>
                  <a:pt x="469" y="245"/>
                  <a:pt x="340" y="296"/>
                </a:cubicBezTo>
                <a:cubicBezTo>
                  <a:pt x="203" y="299"/>
                  <a:pt x="62" y="78"/>
                  <a:pt x="0" y="96"/>
                </a:cubicBezTo>
              </a:path>
            </a:pathLst>
          </a:custGeom>
          <a:noFill/>
          <a:ln w="28575">
            <a:solidFill>
              <a:srgbClr val="FF0000"/>
            </a:solidFill>
            <a:round/>
            <a:headEnd/>
            <a:tailEnd type="triangle" w="med" len="med"/>
          </a:ln>
        </p:spPr>
        <p:txBody>
          <a:bodyPr/>
          <a:lstStyle/>
          <a:p>
            <a:endParaRPr lang="zh-CN" altLang="en-US"/>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2"/>
                                        </p:tgtEl>
                                        <p:attrNameLst>
                                          <p:attrName>style.visibility</p:attrName>
                                        </p:attrNameLst>
                                      </p:cBhvr>
                                      <p:to>
                                        <p:strVal val="visible"/>
                                      </p:to>
                                    </p:set>
                                  </p:childTnLst>
                                  <p:subTnLst>
                                    <p:set>
                                      <p:cBhvr override="childStyle">
                                        <p:cTn dur="1" fill="hold" display="0" masterRel="nextClick" afterEffect="1"/>
                                        <p:tgtEl>
                                          <p:spTgt spid="122"/>
                                        </p:tgtEl>
                                        <p:attrNameLst>
                                          <p:attrName>style.visibility</p:attrName>
                                        </p:attrNameLst>
                                      </p:cBhvr>
                                      <p:to>
                                        <p:strVal val="hidden"/>
                                      </p:to>
                                    </p:set>
                                  </p:sub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subTnLst>
                                    <p:set>
                                      <p:cBhvr override="childStyle">
                                        <p:cTn dur="1" fill="hold" display="0" masterRel="nextClick" afterEffect="1"/>
                                        <p:tgtEl>
                                          <p:spTgt spid="17"/>
                                        </p:tgtEl>
                                        <p:attrNameLst>
                                          <p:attrName>style.visibility</p:attrName>
                                        </p:attrNameLst>
                                      </p:cBhvr>
                                      <p:to>
                                        <p:strVal val="hidden"/>
                                      </p:to>
                                    </p:set>
                                  </p:sub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3"/>
                                        </p:tgtEl>
                                        <p:attrNameLst>
                                          <p:attrName>style.visibility</p:attrName>
                                        </p:attrNameLst>
                                      </p:cBhvr>
                                      <p:to>
                                        <p:strVal val="visible"/>
                                      </p:to>
                                    </p:set>
                                  </p:childTnLst>
                                  <p:subTnLst>
                                    <p:set>
                                      <p:cBhvr override="childStyle">
                                        <p:cTn dur="1" fill="hold" display="0" masterRel="nextClick" afterEffect="1"/>
                                        <p:tgtEl>
                                          <p:spTgt spid="123"/>
                                        </p:tgtEl>
                                        <p:attrNameLst>
                                          <p:attrName>style.visibility</p:attrName>
                                        </p:attrNameLst>
                                      </p:cBhvr>
                                      <p:to>
                                        <p:strVal val="hidden"/>
                                      </p:to>
                                    </p:set>
                                  </p:sub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subTnLst>
                                    <p:set>
                                      <p:cBhvr override="childStyle">
                                        <p:cTn dur="1" fill="hold" display="0" masterRel="nextClick" afterEffect="1"/>
                                        <p:tgtEl>
                                          <p:spTgt spid="18"/>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9" grpId="0"/>
      <p:bldP spid="121" grpId="0" animBg="1"/>
      <p:bldP spid="122" grpId="0" animBg="1"/>
      <p:bldP spid="123"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真实的因特网时延和路由</a:t>
            </a:r>
          </a:p>
        </p:txBody>
      </p:sp>
      <p:sp>
        <p:nvSpPr>
          <p:cNvPr id="4" name="灯片编号占位符 3"/>
          <p:cNvSpPr>
            <a:spLocks noGrp="1"/>
          </p:cNvSpPr>
          <p:nvPr>
            <p:ph type="sldNum" sz="quarter" idx="12"/>
          </p:nvPr>
        </p:nvSpPr>
        <p:spPr/>
        <p:txBody>
          <a:bodyPr/>
          <a:lstStyle/>
          <a:p>
            <a:fld id="{E3FA5FAF-8A25-4B6E-94B7-5CA30A873E9A}" type="slidenum">
              <a:rPr lang="zh-CN" altLang="en-US" smtClean="0"/>
              <a:pPr/>
              <a:t>55</a:t>
            </a:fld>
            <a:endParaRPr lang="zh-CN" altLang="en-US"/>
          </a:p>
        </p:txBody>
      </p:sp>
      <p:sp>
        <p:nvSpPr>
          <p:cNvPr id="5" name="Text Box 4"/>
          <p:cNvSpPr txBox="1">
            <a:spLocks noChangeArrowheads="1"/>
          </p:cNvSpPr>
          <p:nvPr/>
        </p:nvSpPr>
        <p:spPr bwMode="auto">
          <a:xfrm>
            <a:off x="704850" y="2732113"/>
            <a:ext cx="8229600" cy="3944937"/>
          </a:xfrm>
          <a:prstGeom prst="rect">
            <a:avLst/>
          </a:prstGeom>
          <a:noFill/>
          <a:ln w="9525">
            <a:noFill/>
            <a:miter lim="800000"/>
            <a:headEnd/>
            <a:tailEnd/>
          </a:ln>
        </p:spPr>
        <p:txBody>
          <a:bodyPr>
            <a:spAutoFit/>
          </a:bodyPr>
          <a:lstStyle/>
          <a:p>
            <a:pPr marL="457200" indent="-457200">
              <a:lnSpc>
                <a:spcPct val="80000"/>
              </a:lnSpc>
            </a:pPr>
            <a:r>
              <a:rPr lang="en-US" altLang="zh-CN" sz="1600" dirty="0"/>
              <a:t>1  </a:t>
            </a:r>
            <a:r>
              <a:rPr lang="en-US" altLang="zh-CN" sz="1600" dirty="0" err="1"/>
              <a:t>cs-gw</a:t>
            </a:r>
            <a:r>
              <a:rPr lang="en-US" altLang="zh-CN" sz="1600" dirty="0"/>
              <a:t> (128.119.240.254)  1 ms  1 ms  2 ms</a:t>
            </a:r>
          </a:p>
          <a:p>
            <a:pPr marL="457200" indent="-457200">
              <a:lnSpc>
                <a:spcPct val="80000"/>
              </a:lnSpc>
            </a:pPr>
            <a:r>
              <a:rPr lang="en-US" altLang="zh-CN" sz="1600" dirty="0"/>
              <a:t>2  border1-rt-fa5-1-0.gw.umass.edu (128.119.3.145)  1 ms  1 ms  2 ms</a:t>
            </a:r>
          </a:p>
          <a:p>
            <a:pPr marL="457200" indent="-457200">
              <a:lnSpc>
                <a:spcPct val="80000"/>
              </a:lnSpc>
            </a:pPr>
            <a:r>
              <a:rPr lang="en-US" altLang="zh-CN" sz="1600" dirty="0"/>
              <a:t>3  </a:t>
            </a:r>
            <a:r>
              <a:rPr lang="en-US" altLang="zh-CN" sz="1600" dirty="0" err="1"/>
              <a:t>cht-vbns.gw.umass.edu</a:t>
            </a:r>
            <a:r>
              <a:rPr lang="en-US" altLang="zh-CN" sz="1600" dirty="0"/>
              <a:t> (128.119.3.130)  6 ms 5 ms 5 ms</a:t>
            </a:r>
          </a:p>
          <a:p>
            <a:pPr marL="457200" indent="-457200">
              <a:lnSpc>
                <a:spcPct val="80000"/>
              </a:lnSpc>
            </a:pPr>
            <a:r>
              <a:rPr lang="en-US" altLang="zh-CN" sz="1600" dirty="0"/>
              <a:t>4  jn1-at1-0-0-19.wor.vbns.net (204.147.132.129)  16 ms 11 ms 13 ms </a:t>
            </a:r>
          </a:p>
          <a:p>
            <a:pPr marL="457200" indent="-457200">
              <a:lnSpc>
                <a:spcPct val="80000"/>
              </a:lnSpc>
            </a:pPr>
            <a:r>
              <a:rPr lang="en-US" altLang="zh-CN" sz="1600" dirty="0"/>
              <a:t>5  jn1-so7-0-0-0.wae.vbns.net (204.147.136.136)  21 ms 18 ms 18 ms </a:t>
            </a:r>
          </a:p>
          <a:p>
            <a:pPr marL="457200" indent="-457200">
              <a:lnSpc>
                <a:spcPct val="80000"/>
              </a:lnSpc>
            </a:pPr>
            <a:r>
              <a:rPr lang="en-US" altLang="zh-CN" sz="1600" dirty="0"/>
              <a:t>6  </a:t>
            </a:r>
            <a:r>
              <a:rPr lang="en-US" altLang="zh-CN" sz="1600" dirty="0" err="1"/>
              <a:t>abilene-vbns.abilene.ucaid.edu</a:t>
            </a:r>
            <a:r>
              <a:rPr lang="en-US" altLang="zh-CN" sz="1600" dirty="0"/>
              <a:t> (198.32.11.9)  22 ms  18 ms  22 ms</a:t>
            </a:r>
          </a:p>
          <a:p>
            <a:pPr marL="457200" indent="-457200">
              <a:lnSpc>
                <a:spcPct val="80000"/>
              </a:lnSpc>
            </a:pPr>
            <a:r>
              <a:rPr lang="en-US" altLang="zh-CN" sz="1600" dirty="0"/>
              <a:t>7  </a:t>
            </a:r>
            <a:r>
              <a:rPr lang="en-US" altLang="zh-CN" sz="1600" dirty="0" err="1"/>
              <a:t>nycm-wash.abilene.ucaid.edu</a:t>
            </a:r>
            <a:r>
              <a:rPr lang="en-US" altLang="zh-CN" sz="1600" dirty="0"/>
              <a:t> (198.32.8.46)  22 ms  22 ms  22 ms</a:t>
            </a:r>
          </a:p>
          <a:p>
            <a:pPr marL="457200" indent="-457200">
              <a:lnSpc>
                <a:spcPct val="80000"/>
              </a:lnSpc>
            </a:pPr>
            <a:r>
              <a:rPr lang="en-US" altLang="zh-CN" sz="1600" dirty="0"/>
              <a:t>8  62.40.103.253 (62.40.103.253)  104 ms 109 ms 106 ms</a:t>
            </a:r>
          </a:p>
          <a:p>
            <a:pPr marL="457200" indent="-457200">
              <a:lnSpc>
                <a:spcPct val="80000"/>
              </a:lnSpc>
            </a:pPr>
            <a:r>
              <a:rPr lang="en-US" altLang="zh-CN" sz="1600" dirty="0"/>
              <a:t>9  de2-1.de1.de.geant.net (62.40.96.129)  109 ms 102 ms 104 ms</a:t>
            </a:r>
          </a:p>
          <a:p>
            <a:pPr marL="457200" indent="-457200">
              <a:lnSpc>
                <a:spcPct val="80000"/>
              </a:lnSpc>
            </a:pPr>
            <a:r>
              <a:rPr lang="en-US" altLang="zh-CN" sz="1600" dirty="0"/>
              <a:t>10  de.fr1.fr.geant.net (62.40.96.50)  113 ms 121 ms 114 ms</a:t>
            </a:r>
          </a:p>
          <a:p>
            <a:pPr marL="457200" indent="-457200">
              <a:lnSpc>
                <a:spcPct val="80000"/>
              </a:lnSpc>
            </a:pPr>
            <a:r>
              <a:rPr lang="en-US" altLang="zh-CN" sz="1600" dirty="0"/>
              <a:t>11  renater-gw.fr1.fr.geant.net (62.40.103.54)  112 ms  114 ms  112 ms</a:t>
            </a:r>
          </a:p>
          <a:p>
            <a:pPr marL="457200" indent="-457200">
              <a:lnSpc>
                <a:spcPct val="80000"/>
              </a:lnSpc>
            </a:pPr>
            <a:r>
              <a:rPr lang="en-US" altLang="zh-CN" sz="1600" dirty="0"/>
              <a:t>12  nio-n2.cssi.renater.fr (193.51.206.13)  111 ms  114 ms  116 ms</a:t>
            </a:r>
          </a:p>
          <a:p>
            <a:pPr marL="457200" indent="-457200">
              <a:lnSpc>
                <a:spcPct val="80000"/>
              </a:lnSpc>
            </a:pPr>
            <a:r>
              <a:rPr lang="en-US" altLang="zh-CN" sz="1600" dirty="0"/>
              <a:t>13  </a:t>
            </a:r>
            <a:r>
              <a:rPr lang="en-US" altLang="zh-CN" sz="1600" dirty="0" err="1"/>
              <a:t>nice.cssi.renater.fr</a:t>
            </a:r>
            <a:r>
              <a:rPr lang="en-US" altLang="zh-CN" sz="1600" dirty="0"/>
              <a:t> (195.220.98.102)  123 ms  125 ms  124 ms</a:t>
            </a:r>
          </a:p>
          <a:p>
            <a:pPr marL="457200" indent="-457200">
              <a:lnSpc>
                <a:spcPct val="80000"/>
              </a:lnSpc>
            </a:pPr>
            <a:r>
              <a:rPr lang="en-US" altLang="zh-CN" sz="1600" dirty="0"/>
              <a:t>14  r3t2-nice.cssi.renater.fr (195.220.98.110)  126 ms  126 ms  124 ms</a:t>
            </a:r>
          </a:p>
          <a:p>
            <a:pPr marL="457200" indent="-457200">
              <a:lnSpc>
                <a:spcPct val="80000"/>
              </a:lnSpc>
            </a:pPr>
            <a:r>
              <a:rPr lang="en-US" altLang="zh-CN" sz="1600" dirty="0"/>
              <a:t>15  eurecom-valbonne.r3t2.ft.net (193.48.50.54)  135 ms  128 ms  133 ms</a:t>
            </a:r>
          </a:p>
          <a:p>
            <a:pPr marL="457200" indent="-457200">
              <a:lnSpc>
                <a:spcPct val="80000"/>
              </a:lnSpc>
            </a:pPr>
            <a:r>
              <a:rPr lang="en-US" altLang="zh-CN" sz="1600" dirty="0"/>
              <a:t>16  194.214.211.25 (194.214.211.25)  126 ms  128 ms  126 ms</a:t>
            </a:r>
          </a:p>
          <a:p>
            <a:pPr marL="457200" indent="-457200">
              <a:lnSpc>
                <a:spcPct val="80000"/>
              </a:lnSpc>
            </a:pPr>
            <a:r>
              <a:rPr lang="en-US" altLang="zh-CN" sz="1600" dirty="0"/>
              <a:t>17  * * *</a:t>
            </a:r>
          </a:p>
          <a:p>
            <a:pPr marL="457200" indent="-457200">
              <a:lnSpc>
                <a:spcPct val="80000"/>
              </a:lnSpc>
            </a:pPr>
            <a:r>
              <a:rPr lang="en-US" altLang="zh-CN" sz="1600" dirty="0"/>
              <a:t>18  * * *</a:t>
            </a:r>
          </a:p>
          <a:p>
            <a:pPr marL="457200" indent="-457200">
              <a:lnSpc>
                <a:spcPct val="80000"/>
              </a:lnSpc>
            </a:pPr>
            <a:r>
              <a:rPr lang="en-US" altLang="zh-CN" sz="1600" dirty="0"/>
              <a:t>19  </a:t>
            </a:r>
            <a:r>
              <a:rPr lang="en-US" altLang="zh-CN" sz="1600" dirty="0" err="1"/>
              <a:t>fantasia.eurecom.fr</a:t>
            </a:r>
            <a:r>
              <a:rPr lang="en-US" altLang="zh-CN" sz="1600" dirty="0"/>
              <a:t> (193.55.113.142)  132 ms  128 ms  136</a:t>
            </a:r>
            <a:r>
              <a:rPr lang="en-US" altLang="zh-CN" dirty="0">
                <a:latin typeface="Times New Roman" pitchFamily="18" charset="0"/>
              </a:rPr>
              <a:t> </a:t>
            </a:r>
            <a:r>
              <a:rPr lang="en-US" altLang="zh-CN" sz="1600" dirty="0">
                <a:latin typeface="Times New Roman" pitchFamily="18" charset="0"/>
              </a:rPr>
              <a:t>ms</a:t>
            </a:r>
          </a:p>
        </p:txBody>
      </p:sp>
      <p:sp>
        <p:nvSpPr>
          <p:cNvPr id="6" name="Text Box 5"/>
          <p:cNvSpPr txBox="1">
            <a:spLocks noChangeArrowheads="1"/>
          </p:cNvSpPr>
          <p:nvPr/>
        </p:nvSpPr>
        <p:spPr bwMode="auto">
          <a:xfrm>
            <a:off x="725488" y="1628800"/>
            <a:ext cx="8193087" cy="369332"/>
          </a:xfrm>
          <a:prstGeom prst="rect">
            <a:avLst/>
          </a:prstGeom>
          <a:noFill/>
          <a:ln w="9525">
            <a:noFill/>
            <a:miter lim="800000"/>
            <a:headEnd/>
            <a:tailEnd/>
          </a:ln>
        </p:spPr>
        <p:txBody>
          <a:bodyPr>
            <a:spAutoFit/>
          </a:bodyPr>
          <a:lstStyle/>
          <a:p>
            <a:r>
              <a:rPr lang="en-US" altLang="zh-CN" dirty="0" err="1">
                <a:solidFill>
                  <a:srgbClr val="CC0000"/>
                </a:solidFill>
              </a:rPr>
              <a:t>traceroute</a:t>
            </a:r>
            <a:r>
              <a:rPr lang="en-US" altLang="zh-CN" dirty="0">
                <a:solidFill>
                  <a:srgbClr val="CC0000"/>
                </a:solidFill>
              </a:rPr>
              <a:t>:</a:t>
            </a:r>
            <a:r>
              <a:rPr lang="en-US" altLang="zh-CN" dirty="0"/>
              <a:t> </a:t>
            </a:r>
            <a:r>
              <a:rPr lang="zh-CN" altLang="en-US" dirty="0"/>
              <a:t>从</a:t>
            </a:r>
            <a:r>
              <a:rPr lang="en-US" altLang="zh-CN" dirty="0" err="1"/>
              <a:t>gaia.cs.umass.edu</a:t>
            </a:r>
            <a:r>
              <a:rPr lang="en-US" altLang="zh-CN" dirty="0"/>
              <a:t> </a:t>
            </a:r>
            <a:r>
              <a:rPr lang="zh-CN" altLang="en-US" dirty="0"/>
              <a:t>到</a:t>
            </a:r>
            <a:r>
              <a:rPr lang="en-US" altLang="zh-CN" dirty="0"/>
              <a:t> </a:t>
            </a:r>
            <a:r>
              <a:rPr lang="en-US" altLang="zh-CN" dirty="0" err="1"/>
              <a:t>www.eurecom.fr</a:t>
            </a:r>
            <a:endParaRPr lang="en-US" altLang="zh-CN" dirty="0"/>
          </a:p>
        </p:txBody>
      </p:sp>
      <p:sp>
        <p:nvSpPr>
          <p:cNvPr id="7" name="Line 6"/>
          <p:cNvSpPr>
            <a:spLocks noChangeShapeType="1"/>
          </p:cNvSpPr>
          <p:nvPr/>
        </p:nvSpPr>
        <p:spPr bwMode="auto">
          <a:xfrm>
            <a:off x="1611313" y="6027763"/>
            <a:ext cx="968375" cy="26987"/>
          </a:xfrm>
          <a:prstGeom prst="line">
            <a:avLst/>
          </a:prstGeom>
          <a:noFill/>
          <a:ln w="19050">
            <a:solidFill>
              <a:srgbClr val="CC0000"/>
            </a:solidFill>
            <a:round/>
            <a:headEnd type="triangle" w="med" len="med"/>
            <a:tailEnd/>
          </a:ln>
        </p:spPr>
        <p:txBody>
          <a:bodyPr/>
          <a:lstStyle/>
          <a:p>
            <a:endParaRPr lang="zh-CN" altLang="en-US"/>
          </a:p>
        </p:txBody>
      </p:sp>
      <p:sp>
        <p:nvSpPr>
          <p:cNvPr id="8" name="Text Box 7"/>
          <p:cNvSpPr txBox="1">
            <a:spLocks noChangeArrowheads="1"/>
          </p:cNvSpPr>
          <p:nvPr/>
        </p:nvSpPr>
        <p:spPr bwMode="auto">
          <a:xfrm>
            <a:off x="4578350" y="2132038"/>
            <a:ext cx="4565650" cy="641350"/>
          </a:xfrm>
          <a:prstGeom prst="rect">
            <a:avLst/>
          </a:prstGeom>
          <a:noFill/>
          <a:ln w="9525">
            <a:noFill/>
            <a:miter lim="800000"/>
            <a:headEnd/>
            <a:tailEnd/>
          </a:ln>
        </p:spPr>
        <p:txBody>
          <a:bodyPr>
            <a:spAutoFit/>
          </a:bodyPr>
          <a:lstStyle/>
          <a:p>
            <a:r>
              <a:rPr lang="en-US" altLang="zh-CN" sz="1800" dirty="0">
                <a:solidFill>
                  <a:srgbClr val="CC0000"/>
                </a:solidFill>
              </a:rPr>
              <a:t>3 </a:t>
            </a:r>
            <a:r>
              <a:rPr lang="zh-CN" altLang="en-US" sz="1800" dirty="0">
                <a:solidFill>
                  <a:srgbClr val="CC0000"/>
                </a:solidFill>
              </a:rPr>
              <a:t>三个从</a:t>
            </a:r>
            <a:r>
              <a:rPr lang="en-US" altLang="zh-CN" sz="1800" dirty="0" err="1">
                <a:solidFill>
                  <a:srgbClr val="CC0000"/>
                </a:solidFill>
              </a:rPr>
              <a:t>gaia.cs.umass.edu</a:t>
            </a:r>
            <a:r>
              <a:rPr lang="en-US" altLang="zh-CN" sz="1800" dirty="0">
                <a:solidFill>
                  <a:srgbClr val="CC0000"/>
                </a:solidFill>
              </a:rPr>
              <a:t> </a:t>
            </a:r>
            <a:r>
              <a:rPr lang="zh-CN" altLang="en-US" sz="1800" dirty="0">
                <a:solidFill>
                  <a:srgbClr val="CC0000"/>
                </a:solidFill>
              </a:rPr>
              <a:t>到</a:t>
            </a:r>
            <a:br>
              <a:rPr lang="en-US" altLang="zh-CN" sz="1800" dirty="0">
                <a:solidFill>
                  <a:srgbClr val="CC0000"/>
                </a:solidFill>
              </a:rPr>
            </a:br>
            <a:r>
              <a:rPr lang="en-US" altLang="zh-CN" sz="1800" dirty="0" err="1">
                <a:solidFill>
                  <a:srgbClr val="CC0000"/>
                </a:solidFill>
              </a:rPr>
              <a:t>cs-gw.cs.umass.edu</a:t>
            </a:r>
            <a:r>
              <a:rPr lang="en-US" altLang="zh-CN" sz="1800" dirty="0">
                <a:solidFill>
                  <a:srgbClr val="CC0000"/>
                </a:solidFill>
              </a:rPr>
              <a:t> </a:t>
            </a:r>
            <a:r>
              <a:rPr lang="zh-CN" altLang="en-US" sz="1800" dirty="0">
                <a:solidFill>
                  <a:srgbClr val="CC0000"/>
                </a:solidFill>
              </a:rPr>
              <a:t>的测量结果</a:t>
            </a:r>
            <a:endParaRPr lang="en-US" altLang="zh-CN" sz="1800" dirty="0">
              <a:solidFill>
                <a:srgbClr val="CC0000"/>
              </a:solidFill>
            </a:endParaRPr>
          </a:p>
        </p:txBody>
      </p:sp>
      <p:sp>
        <p:nvSpPr>
          <p:cNvPr id="9" name="Line 8"/>
          <p:cNvSpPr>
            <a:spLocks noChangeShapeType="1"/>
          </p:cNvSpPr>
          <p:nvPr/>
        </p:nvSpPr>
        <p:spPr bwMode="auto">
          <a:xfrm flipV="1">
            <a:off x="3471863" y="2359050"/>
            <a:ext cx="671512" cy="412750"/>
          </a:xfrm>
          <a:prstGeom prst="line">
            <a:avLst/>
          </a:prstGeom>
          <a:noFill/>
          <a:ln w="19050">
            <a:solidFill>
              <a:srgbClr val="CC0000"/>
            </a:solidFill>
            <a:round/>
            <a:headEnd type="triangle" w="med" len="med"/>
            <a:tailEnd/>
          </a:ln>
        </p:spPr>
        <p:txBody>
          <a:bodyPr/>
          <a:lstStyle/>
          <a:p>
            <a:endParaRPr lang="zh-CN" altLang="en-US"/>
          </a:p>
        </p:txBody>
      </p:sp>
      <p:sp>
        <p:nvSpPr>
          <p:cNvPr id="10" name="Line 9"/>
          <p:cNvSpPr>
            <a:spLocks noChangeShapeType="1"/>
          </p:cNvSpPr>
          <p:nvPr/>
        </p:nvSpPr>
        <p:spPr bwMode="auto">
          <a:xfrm flipV="1">
            <a:off x="4011613" y="2347938"/>
            <a:ext cx="139700" cy="404812"/>
          </a:xfrm>
          <a:prstGeom prst="line">
            <a:avLst/>
          </a:prstGeom>
          <a:noFill/>
          <a:ln w="19050">
            <a:solidFill>
              <a:srgbClr val="CC0000"/>
            </a:solidFill>
            <a:round/>
            <a:headEnd type="triangle" w="med" len="med"/>
            <a:tailEnd/>
          </a:ln>
        </p:spPr>
        <p:txBody>
          <a:bodyPr/>
          <a:lstStyle/>
          <a:p>
            <a:endParaRPr lang="zh-CN" altLang="en-US"/>
          </a:p>
        </p:txBody>
      </p:sp>
      <p:sp>
        <p:nvSpPr>
          <p:cNvPr id="11" name="Line 10"/>
          <p:cNvSpPr>
            <a:spLocks noChangeShapeType="1"/>
          </p:cNvSpPr>
          <p:nvPr/>
        </p:nvSpPr>
        <p:spPr bwMode="auto">
          <a:xfrm flipH="1" flipV="1">
            <a:off x="4146550" y="2357463"/>
            <a:ext cx="366713" cy="390525"/>
          </a:xfrm>
          <a:prstGeom prst="line">
            <a:avLst/>
          </a:prstGeom>
          <a:noFill/>
          <a:ln w="19050">
            <a:solidFill>
              <a:srgbClr val="CC0000"/>
            </a:solidFill>
            <a:round/>
            <a:headEnd type="triangle" w="med" len="med"/>
            <a:tailEnd/>
          </a:ln>
        </p:spPr>
        <p:txBody>
          <a:bodyPr/>
          <a:lstStyle/>
          <a:p>
            <a:endParaRPr lang="zh-CN" altLang="en-US"/>
          </a:p>
        </p:txBody>
      </p:sp>
      <p:sp>
        <p:nvSpPr>
          <p:cNvPr id="12" name="Line 11"/>
          <p:cNvSpPr>
            <a:spLocks noChangeShapeType="1"/>
          </p:cNvSpPr>
          <p:nvPr/>
        </p:nvSpPr>
        <p:spPr bwMode="auto">
          <a:xfrm flipV="1">
            <a:off x="4138613" y="2363813"/>
            <a:ext cx="377825" cy="3175"/>
          </a:xfrm>
          <a:prstGeom prst="line">
            <a:avLst/>
          </a:prstGeom>
          <a:noFill/>
          <a:ln w="19050">
            <a:solidFill>
              <a:srgbClr val="CC0000"/>
            </a:solidFill>
            <a:round/>
            <a:headEnd/>
            <a:tailEnd/>
          </a:ln>
        </p:spPr>
        <p:txBody>
          <a:bodyPr/>
          <a:lstStyle/>
          <a:p>
            <a:endParaRPr lang="zh-CN" altLang="en-US"/>
          </a:p>
        </p:txBody>
      </p:sp>
      <p:sp>
        <p:nvSpPr>
          <p:cNvPr id="13" name="Text Box 12"/>
          <p:cNvSpPr txBox="1">
            <a:spLocks noChangeArrowheads="1"/>
          </p:cNvSpPr>
          <p:nvPr/>
        </p:nvSpPr>
        <p:spPr bwMode="auto">
          <a:xfrm>
            <a:off x="2571750" y="5957913"/>
            <a:ext cx="6286500" cy="366712"/>
          </a:xfrm>
          <a:prstGeom prst="rect">
            <a:avLst/>
          </a:prstGeom>
          <a:noFill/>
          <a:ln w="9525">
            <a:noFill/>
            <a:miter lim="800000"/>
            <a:headEnd/>
            <a:tailEnd/>
          </a:ln>
        </p:spPr>
        <p:txBody>
          <a:bodyPr>
            <a:spAutoFit/>
          </a:bodyPr>
          <a:lstStyle/>
          <a:p>
            <a:r>
              <a:rPr lang="en-US" altLang="zh-CN" sz="1800" dirty="0">
                <a:solidFill>
                  <a:srgbClr val="CC0000"/>
                </a:solidFill>
              </a:rPr>
              <a:t>* </a:t>
            </a:r>
            <a:r>
              <a:rPr lang="zh-CN" altLang="en-US" sz="1800" dirty="0">
                <a:solidFill>
                  <a:srgbClr val="CC0000"/>
                </a:solidFill>
              </a:rPr>
              <a:t>表示路由器没有返回包</a:t>
            </a:r>
            <a:r>
              <a:rPr lang="en-US" altLang="zh-CN" sz="1800" dirty="0">
                <a:solidFill>
                  <a:srgbClr val="CC0000"/>
                </a:solidFill>
              </a:rPr>
              <a:t>(</a:t>
            </a:r>
            <a:r>
              <a:rPr lang="zh-CN" altLang="en-US" sz="1800" dirty="0">
                <a:solidFill>
                  <a:srgbClr val="CC0000"/>
                </a:solidFill>
              </a:rPr>
              <a:t>发出去的包丢失，或路由器不支持</a:t>
            </a:r>
            <a:r>
              <a:rPr lang="en-US" altLang="zh-CN" sz="1800" dirty="0">
                <a:solidFill>
                  <a:srgbClr val="CC0000"/>
                </a:solidFill>
              </a:rPr>
              <a:t>)</a:t>
            </a:r>
          </a:p>
        </p:txBody>
      </p:sp>
      <p:sp>
        <p:nvSpPr>
          <p:cNvPr id="14" name="Freeform 14"/>
          <p:cNvSpPr>
            <a:spLocks/>
          </p:cNvSpPr>
          <p:nvPr/>
        </p:nvSpPr>
        <p:spPr bwMode="auto">
          <a:xfrm>
            <a:off x="6092825" y="4044975"/>
            <a:ext cx="1012825" cy="246063"/>
          </a:xfrm>
          <a:custGeom>
            <a:avLst/>
            <a:gdLst>
              <a:gd name="T0" fmla="*/ 2147483647 w 638"/>
              <a:gd name="T1" fmla="*/ 0 h 155"/>
              <a:gd name="T2" fmla="*/ 2147483647 w 638"/>
              <a:gd name="T3" fmla="*/ 2147483647 h 155"/>
              <a:gd name="T4" fmla="*/ 2147483647 w 638"/>
              <a:gd name="T5" fmla="*/ 2147483647 h 155"/>
              <a:gd name="T6" fmla="*/ 2147483647 w 638"/>
              <a:gd name="T7" fmla="*/ 2147483647 h 155"/>
              <a:gd name="T8" fmla="*/ 0 w 638"/>
              <a:gd name="T9" fmla="*/ 2147483647 h 155"/>
              <a:gd name="T10" fmla="*/ 0 60000 65536"/>
              <a:gd name="T11" fmla="*/ 0 60000 65536"/>
              <a:gd name="T12" fmla="*/ 0 60000 65536"/>
              <a:gd name="T13" fmla="*/ 0 60000 65536"/>
              <a:gd name="T14" fmla="*/ 0 60000 65536"/>
              <a:gd name="T15" fmla="*/ 0 w 638"/>
              <a:gd name="T16" fmla="*/ 0 h 155"/>
              <a:gd name="T17" fmla="*/ 638 w 638"/>
              <a:gd name="T18" fmla="*/ 155 h 155"/>
            </a:gdLst>
            <a:ahLst/>
            <a:cxnLst>
              <a:cxn ang="T10">
                <a:pos x="T0" y="T1"/>
              </a:cxn>
              <a:cxn ang="T11">
                <a:pos x="T2" y="T3"/>
              </a:cxn>
              <a:cxn ang="T12">
                <a:pos x="T4" y="T5"/>
              </a:cxn>
              <a:cxn ang="T13">
                <a:pos x="T6" y="T7"/>
              </a:cxn>
              <a:cxn ang="T14">
                <a:pos x="T8" y="T9"/>
              </a:cxn>
            </a:cxnLst>
            <a:rect l="T15" t="T16" r="T17" b="T18"/>
            <a:pathLst>
              <a:path w="638" h="155">
                <a:moveTo>
                  <a:pt x="593" y="0"/>
                </a:moveTo>
                <a:cubicBezTo>
                  <a:pt x="607" y="9"/>
                  <a:pt x="621" y="18"/>
                  <a:pt x="623" y="38"/>
                </a:cubicBezTo>
                <a:cubicBezTo>
                  <a:pt x="625" y="58"/>
                  <a:pt x="638" y="104"/>
                  <a:pt x="608" y="123"/>
                </a:cubicBezTo>
                <a:cubicBezTo>
                  <a:pt x="578" y="142"/>
                  <a:pt x="547" y="153"/>
                  <a:pt x="446" y="154"/>
                </a:cubicBezTo>
                <a:cubicBezTo>
                  <a:pt x="345" y="155"/>
                  <a:pt x="72" y="133"/>
                  <a:pt x="0" y="130"/>
                </a:cubicBezTo>
              </a:path>
            </a:pathLst>
          </a:custGeom>
          <a:noFill/>
          <a:ln w="19050">
            <a:solidFill>
              <a:srgbClr val="CC0000"/>
            </a:solidFill>
            <a:round/>
            <a:headEnd/>
            <a:tailEnd type="triangle" w="med" len="med"/>
          </a:ln>
        </p:spPr>
        <p:txBody>
          <a:bodyPr wrap="none" anchor="ctr"/>
          <a:lstStyle/>
          <a:p>
            <a:endParaRPr lang="zh-CN" altLang="en-US"/>
          </a:p>
        </p:txBody>
      </p:sp>
      <p:sp>
        <p:nvSpPr>
          <p:cNvPr id="15" name="Text Box 15"/>
          <p:cNvSpPr txBox="1">
            <a:spLocks noChangeArrowheads="1"/>
          </p:cNvSpPr>
          <p:nvPr/>
        </p:nvSpPr>
        <p:spPr bwMode="auto">
          <a:xfrm>
            <a:off x="7137400" y="3830663"/>
            <a:ext cx="1723549" cy="707886"/>
          </a:xfrm>
          <a:prstGeom prst="rect">
            <a:avLst/>
          </a:prstGeom>
          <a:noFill/>
          <a:ln w="9525">
            <a:noFill/>
            <a:miter lim="800000"/>
            <a:headEnd/>
            <a:tailEnd/>
          </a:ln>
        </p:spPr>
        <p:txBody>
          <a:bodyPr wrap="none">
            <a:spAutoFit/>
          </a:bodyPr>
          <a:lstStyle/>
          <a:p>
            <a:r>
              <a:rPr lang="zh-CN" altLang="en-US" sz="2000" dirty="0">
                <a:solidFill>
                  <a:srgbClr val="CC0000"/>
                </a:solidFill>
              </a:rPr>
              <a:t>跨大西洋海底</a:t>
            </a:r>
            <a:br>
              <a:rPr lang="en-US" altLang="zh-CN" sz="2000" dirty="0">
                <a:solidFill>
                  <a:srgbClr val="CC0000"/>
                </a:solidFill>
              </a:rPr>
            </a:br>
            <a:r>
              <a:rPr lang="zh-CN" altLang="en-US" sz="2000" dirty="0">
                <a:solidFill>
                  <a:srgbClr val="CC0000"/>
                </a:solidFill>
              </a:rPr>
              <a:t>线缆链路</a:t>
            </a:r>
            <a:endParaRPr lang="en-US" altLang="zh-CN" sz="2000" dirty="0">
              <a:solidFill>
                <a:srgbClr val="CC0000"/>
              </a:solidFill>
            </a:endParaRPr>
          </a:p>
        </p:txBody>
      </p:sp>
    </p:spTree>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丢包</a:t>
            </a:r>
          </a:p>
        </p:txBody>
      </p:sp>
      <p:sp>
        <p:nvSpPr>
          <p:cNvPr id="4" name="灯片编号占位符 3"/>
          <p:cNvSpPr>
            <a:spLocks noGrp="1"/>
          </p:cNvSpPr>
          <p:nvPr>
            <p:ph type="sldNum" sz="quarter" idx="12"/>
          </p:nvPr>
        </p:nvSpPr>
        <p:spPr/>
        <p:txBody>
          <a:bodyPr/>
          <a:lstStyle/>
          <a:p>
            <a:fld id="{E3FA5FAF-8A25-4B6E-94B7-5CA30A873E9A}" type="slidenum">
              <a:rPr lang="zh-CN" altLang="en-US" smtClean="0"/>
              <a:pPr/>
              <a:t>56</a:t>
            </a:fld>
            <a:endParaRPr lang="zh-CN" altLang="en-US"/>
          </a:p>
        </p:txBody>
      </p:sp>
      <p:sp>
        <p:nvSpPr>
          <p:cNvPr id="6" name="Rectangle 3"/>
          <p:cNvSpPr txBox="1">
            <a:spLocks noChangeArrowheads="1"/>
          </p:cNvSpPr>
          <p:nvPr/>
        </p:nvSpPr>
        <p:spPr bwMode="auto">
          <a:xfrm>
            <a:off x="209748" y="1733128"/>
            <a:ext cx="8394700" cy="176788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287338" lvl="0" indent="-287338" fontAlgn="base">
              <a:spcBef>
                <a:spcPct val="20000"/>
              </a:spcBef>
              <a:spcAft>
                <a:spcPct val="0"/>
              </a:spcAft>
              <a:buClr>
                <a:schemeClr val="folHlink"/>
              </a:buClr>
              <a:buSzPct val="60000"/>
              <a:buFont typeface="Wingdings" pitchFamily="2" charset="2"/>
              <a:buChar char="n"/>
            </a:pPr>
            <a:r>
              <a:rPr lang="zh-CN" altLang="en-US" sz="2400" kern="0" dirty="0">
                <a:latin typeface="+mn-ea"/>
              </a:rPr>
              <a:t>出口链路的队列（或缓存）空间有限</a:t>
            </a:r>
            <a:endParaRPr kumimoji="0" lang="en-US" altLang="zh-CN" sz="2400" b="0" i="0" u="none" strike="noStrike" kern="0" cap="none" spc="0" normalizeH="0" baseline="0" noProof="0" dirty="0">
              <a:ln>
                <a:noFill/>
              </a:ln>
              <a:solidFill>
                <a:schemeClr val="tx1"/>
              </a:solidFill>
              <a:effectLst/>
              <a:uLnTx/>
              <a:uFillTx/>
              <a:latin typeface="+mn-ea"/>
              <a:cs typeface="+mn-cs"/>
            </a:endParaRPr>
          </a:p>
          <a:p>
            <a:pPr marL="287338" marR="0" lvl="0" indent="-287338" algn="l" defTabSz="914400" rtl="0" eaLnBrk="1" fontAlgn="base" latinLnBrk="0" hangingPunct="1">
              <a:lnSpc>
                <a:spcPct val="100000"/>
              </a:lnSpc>
              <a:spcBef>
                <a:spcPct val="20000"/>
              </a:spcBef>
              <a:spcAft>
                <a:spcPct val="0"/>
              </a:spcAft>
              <a:buClr>
                <a:schemeClr val="folHlink"/>
              </a:buClr>
              <a:buSzPct val="60000"/>
              <a:buFont typeface="Wingdings" pitchFamily="2" charset="2"/>
              <a:buChar char="n"/>
              <a:tabLst/>
              <a:defRPr/>
            </a:pPr>
            <a:r>
              <a:rPr kumimoji="0" lang="zh-CN" altLang="en-US" sz="2400" b="0" i="0" u="none" strike="noStrike" kern="0" cap="none" spc="0" normalizeH="0" baseline="0" noProof="0" dirty="0">
                <a:ln>
                  <a:noFill/>
                </a:ln>
                <a:solidFill>
                  <a:schemeClr val="tx1"/>
                </a:solidFill>
                <a:effectLst/>
                <a:uLnTx/>
                <a:uFillTx/>
                <a:latin typeface="+mn-ea"/>
                <a:cs typeface="+mn-cs"/>
              </a:rPr>
              <a:t>数据包到达时发现队列已满，路由器丢弃数据包</a:t>
            </a:r>
            <a:endParaRPr kumimoji="0" lang="en-US" altLang="zh-CN" sz="2400" b="0" i="0" u="none" strike="noStrike" kern="0" cap="none" spc="0" normalizeH="0" baseline="0" noProof="0" dirty="0">
              <a:ln>
                <a:noFill/>
              </a:ln>
              <a:solidFill>
                <a:schemeClr val="tx1"/>
              </a:solidFill>
              <a:effectLst/>
              <a:uLnTx/>
              <a:uFillTx/>
              <a:latin typeface="+mn-ea"/>
              <a:cs typeface="+mn-cs"/>
            </a:endParaRPr>
          </a:p>
          <a:p>
            <a:pPr marL="287338" marR="0" lvl="0" indent="-287338" algn="l" defTabSz="914400" rtl="0" eaLnBrk="1" fontAlgn="base" latinLnBrk="0" hangingPunct="1">
              <a:lnSpc>
                <a:spcPct val="100000"/>
              </a:lnSpc>
              <a:spcBef>
                <a:spcPct val="20000"/>
              </a:spcBef>
              <a:spcAft>
                <a:spcPct val="0"/>
              </a:spcAft>
              <a:buClr>
                <a:schemeClr val="folHlink"/>
              </a:buClr>
              <a:buSzPct val="60000"/>
              <a:buFont typeface="Wingdings" pitchFamily="2" charset="2"/>
              <a:buChar char="n"/>
              <a:tabLst/>
              <a:defRPr/>
            </a:pPr>
            <a:r>
              <a:rPr kumimoji="0" lang="zh-CN" altLang="en-US" sz="2400" b="0" i="0" u="none" strike="noStrike" kern="0" cap="none" spc="0" normalizeH="0" baseline="0" noProof="0" dirty="0">
                <a:ln>
                  <a:noFill/>
                </a:ln>
                <a:solidFill>
                  <a:schemeClr val="tx1"/>
                </a:solidFill>
                <a:effectLst/>
                <a:uLnTx/>
                <a:uFillTx/>
                <a:latin typeface="+mn-ea"/>
                <a:cs typeface="+mn-cs"/>
              </a:rPr>
              <a:t>被丢弃的数据包可能会被上一跳路由器重传，或被发送端重传，或根本不被重传</a:t>
            </a:r>
            <a:endParaRPr kumimoji="0" lang="en-US" altLang="zh-CN" sz="2400" b="0" i="0" u="none" strike="noStrike" kern="0" cap="none" spc="0" normalizeH="0" baseline="0" noProof="0" dirty="0">
              <a:ln>
                <a:noFill/>
              </a:ln>
              <a:solidFill>
                <a:schemeClr val="tx1"/>
              </a:solidFill>
              <a:effectLst/>
              <a:uLnTx/>
              <a:uFillTx/>
              <a:latin typeface="+mn-ea"/>
              <a:cs typeface="+mn-cs"/>
            </a:endParaRPr>
          </a:p>
        </p:txBody>
      </p:sp>
      <p:grpSp>
        <p:nvGrpSpPr>
          <p:cNvPr id="7" name="Group 347"/>
          <p:cNvGrpSpPr>
            <a:grpSpLocks/>
          </p:cNvGrpSpPr>
          <p:nvPr/>
        </p:nvGrpSpPr>
        <p:grpSpPr bwMode="auto">
          <a:xfrm>
            <a:off x="3027363" y="4803775"/>
            <a:ext cx="1284287" cy="715963"/>
            <a:chOff x="1871277" y="1576300"/>
            <a:chExt cx="1128371" cy="437861"/>
          </a:xfrm>
        </p:grpSpPr>
        <p:sp>
          <p:nvSpPr>
            <p:cNvPr id="8" name="Oval 48"/>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9" name="Rectangle 49"/>
            <p:cNvSpPr/>
            <p:nvPr/>
          </p:nvSpPr>
          <p:spPr bwMode="auto">
            <a:xfrm>
              <a:off x="1871277" y="1739406"/>
              <a:ext cx="1128371" cy="11650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10" name="Oval 50"/>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1" name="Freeform 51"/>
            <p:cNvSpPr/>
            <p:nvPr/>
          </p:nvSpPr>
          <p:spPr bwMode="auto">
            <a:xfrm>
              <a:off x="2159995" y="1673387"/>
              <a:ext cx="548146" cy="16116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2" name="Freeform 52"/>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13" name="Freeform 53"/>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14" name="Freeform 54"/>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15" name="Straight Connector 55"/>
            <p:cNvCxnSpPr>
              <a:cxnSpLocks noChangeShapeType="1"/>
              <a:endCxn id="10"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16" name="Straight Connector 56"/>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sp>
        <p:nvSpPr>
          <p:cNvPr id="17" name="Rectangle 7"/>
          <p:cNvSpPr>
            <a:spLocks noChangeArrowheads="1"/>
          </p:cNvSpPr>
          <p:nvPr/>
        </p:nvSpPr>
        <p:spPr bwMode="auto">
          <a:xfrm>
            <a:off x="3092450" y="4999038"/>
            <a:ext cx="1198563" cy="263525"/>
          </a:xfrm>
          <a:prstGeom prst="rect">
            <a:avLst/>
          </a:prstGeom>
          <a:solidFill>
            <a:schemeClr val="hlink"/>
          </a:solidFill>
          <a:ln w="12700">
            <a:noFill/>
            <a:miter lim="800000"/>
            <a:headEnd/>
            <a:tailEnd/>
          </a:ln>
        </p:spPr>
        <p:txBody>
          <a:bodyPr wrap="none" anchor="ctr"/>
          <a:lstStyle/>
          <a:p>
            <a:pPr algn="ctr"/>
            <a:endParaRPr lang="zh-CN" altLang="zh-CN">
              <a:solidFill>
                <a:srgbClr val="CC0000"/>
              </a:solidFill>
            </a:endParaRPr>
          </a:p>
        </p:txBody>
      </p:sp>
      <p:sp>
        <p:nvSpPr>
          <p:cNvPr id="18" name="Line 23"/>
          <p:cNvSpPr>
            <a:spLocks noChangeShapeType="1"/>
          </p:cNvSpPr>
          <p:nvPr/>
        </p:nvSpPr>
        <p:spPr bwMode="auto">
          <a:xfrm>
            <a:off x="2400300" y="4765675"/>
            <a:ext cx="698500" cy="333375"/>
          </a:xfrm>
          <a:prstGeom prst="line">
            <a:avLst/>
          </a:prstGeom>
          <a:noFill/>
          <a:ln w="19050">
            <a:solidFill>
              <a:schemeClr val="tx1"/>
            </a:solidFill>
            <a:round/>
            <a:headEnd/>
            <a:tailEnd/>
          </a:ln>
        </p:spPr>
        <p:txBody>
          <a:bodyPr wrap="none" anchor="ctr"/>
          <a:lstStyle/>
          <a:p>
            <a:endParaRPr lang="zh-CN" altLang="en-US"/>
          </a:p>
        </p:txBody>
      </p:sp>
      <p:sp>
        <p:nvSpPr>
          <p:cNvPr id="19" name="Line 24"/>
          <p:cNvSpPr>
            <a:spLocks noChangeShapeType="1"/>
          </p:cNvSpPr>
          <p:nvPr/>
        </p:nvSpPr>
        <p:spPr bwMode="auto">
          <a:xfrm flipV="1">
            <a:off x="2689225" y="5159375"/>
            <a:ext cx="411163" cy="525463"/>
          </a:xfrm>
          <a:prstGeom prst="line">
            <a:avLst/>
          </a:prstGeom>
          <a:noFill/>
          <a:ln w="19050">
            <a:solidFill>
              <a:schemeClr val="tx1"/>
            </a:solidFill>
            <a:round/>
            <a:headEnd/>
            <a:tailEnd/>
          </a:ln>
        </p:spPr>
        <p:txBody>
          <a:bodyPr wrap="none" anchor="ctr"/>
          <a:lstStyle/>
          <a:p>
            <a:endParaRPr lang="zh-CN" altLang="en-US"/>
          </a:p>
        </p:txBody>
      </p:sp>
      <p:sp>
        <p:nvSpPr>
          <p:cNvPr id="20" name="Line 25"/>
          <p:cNvSpPr>
            <a:spLocks noChangeShapeType="1"/>
          </p:cNvSpPr>
          <p:nvPr/>
        </p:nvSpPr>
        <p:spPr bwMode="auto">
          <a:xfrm>
            <a:off x="4286250" y="5162550"/>
            <a:ext cx="1933575" cy="9525"/>
          </a:xfrm>
          <a:prstGeom prst="line">
            <a:avLst/>
          </a:prstGeom>
          <a:noFill/>
          <a:ln w="19050">
            <a:solidFill>
              <a:schemeClr val="tx1"/>
            </a:solidFill>
            <a:round/>
            <a:headEnd/>
            <a:tailEnd type="triangle" w="med" len="med"/>
          </a:ln>
        </p:spPr>
        <p:txBody>
          <a:bodyPr wrap="none" anchor="ctr"/>
          <a:lstStyle/>
          <a:p>
            <a:endParaRPr lang="zh-CN" altLang="en-US"/>
          </a:p>
        </p:txBody>
      </p:sp>
      <p:sp>
        <p:nvSpPr>
          <p:cNvPr id="21" name="Rectangle 28"/>
          <p:cNvSpPr>
            <a:spLocks noChangeArrowheads="1"/>
          </p:cNvSpPr>
          <p:nvPr/>
        </p:nvSpPr>
        <p:spPr bwMode="auto">
          <a:xfrm>
            <a:off x="5205413" y="4962525"/>
            <a:ext cx="147637" cy="200025"/>
          </a:xfrm>
          <a:prstGeom prst="rect">
            <a:avLst/>
          </a:prstGeom>
          <a:solidFill>
            <a:schemeClr val="accent1"/>
          </a:solidFill>
          <a:ln w="9525">
            <a:solidFill>
              <a:schemeClr val="tx1"/>
            </a:solidFill>
            <a:miter lim="800000"/>
            <a:headEnd/>
            <a:tailEnd/>
          </a:ln>
        </p:spPr>
        <p:txBody>
          <a:bodyPr wrap="none" anchor="ctr"/>
          <a:lstStyle/>
          <a:p>
            <a:endParaRPr lang="zh-CN" altLang="zh-CN">
              <a:solidFill>
                <a:srgbClr val="CC0000"/>
              </a:solidFill>
            </a:endParaRPr>
          </a:p>
        </p:txBody>
      </p:sp>
      <p:sp>
        <p:nvSpPr>
          <p:cNvPr id="22" name="Rectangle 29"/>
          <p:cNvSpPr>
            <a:spLocks noChangeArrowheads="1"/>
          </p:cNvSpPr>
          <p:nvPr/>
        </p:nvSpPr>
        <p:spPr bwMode="auto">
          <a:xfrm>
            <a:off x="3952875" y="5033963"/>
            <a:ext cx="147638" cy="200025"/>
          </a:xfrm>
          <a:prstGeom prst="rect">
            <a:avLst/>
          </a:prstGeom>
          <a:solidFill>
            <a:schemeClr val="accent1"/>
          </a:solidFill>
          <a:ln w="9525">
            <a:solidFill>
              <a:schemeClr val="tx1"/>
            </a:solidFill>
            <a:miter lim="800000"/>
            <a:headEnd/>
            <a:tailEnd/>
          </a:ln>
        </p:spPr>
        <p:txBody>
          <a:bodyPr wrap="none" anchor="ctr"/>
          <a:lstStyle/>
          <a:p>
            <a:endParaRPr lang="zh-CN" altLang="zh-CN">
              <a:solidFill>
                <a:srgbClr val="CC0000"/>
              </a:solidFill>
            </a:endParaRPr>
          </a:p>
        </p:txBody>
      </p:sp>
      <p:sp>
        <p:nvSpPr>
          <p:cNvPr id="23" name="Rectangle 30"/>
          <p:cNvSpPr>
            <a:spLocks noChangeArrowheads="1"/>
          </p:cNvSpPr>
          <p:nvPr/>
        </p:nvSpPr>
        <p:spPr bwMode="auto">
          <a:xfrm>
            <a:off x="4114800" y="5033963"/>
            <a:ext cx="147638" cy="200025"/>
          </a:xfrm>
          <a:prstGeom prst="rect">
            <a:avLst/>
          </a:prstGeom>
          <a:solidFill>
            <a:schemeClr val="accent2"/>
          </a:solidFill>
          <a:ln w="9525">
            <a:solidFill>
              <a:schemeClr val="tx1"/>
            </a:solidFill>
            <a:miter lim="800000"/>
            <a:headEnd/>
            <a:tailEnd/>
          </a:ln>
        </p:spPr>
        <p:txBody>
          <a:bodyPr wrap="none" anchor="ctr"/>
          <a:lstStyle/>
          <a:p>
            <a:endParaRPr lang="zh-CN" altLang="zh-CN">
              <a:solidFill>
                <a:srgbClr val="CC0000"/>
              </a:solidFill>
            </a:endParaRPr>
          </a:p>
        </p:txBody>
      </p:sp>
      <p:sp>
        <p:nvSpPr>
          <p:cNvPr id="24" name="Rectangle 31"/>
          <p:cNvSpPr>
            <a:spLocks noChangeArrowheads="1"/>
          </p:cNvSpPr>
          <p:nvPr/>
        </p:nvSpPr>
        <p:spPr bwMode="auto">
          <a:xfrm>
            <a:off x="2865438" y="5381625"/>
            <a:ext cx="147637" cy="200025"/>
          </a:xfrm>
          <a:prstGeom prst="rect">
            <a:avLst/>
          </a:prstGeom>
          <a:solidFill>
            <a:schemeClr val="accent2"/>
          </a:solidFill>
          <a:ln w="9525">
            <a:solidFill>
              <a:schemeClr val="tx1"/>
            </a:solidFill>
            <a:miter lim="800000"/>
            <a:headEnd/>
            <a:tailEnd/>
          </a:ln>
        </p:spPr>
        <p:txBody>
          <a:bodyPr wrap="none" anchor="ctr"/>
          <a:lstStyle/>
          <a:p>
            <a:endParaRPr lang="zh-CN" altLang="zh-CN">
              <a:solidFill>
                <a:srgbClr val="CC0000"/>
              </a:solidFill>
            </a:endParaRPr>
          </a:p>
        </p:txBody>
      </p:sp>
      <p:sp>
        <p:nvSpPr>
          <p:cNvPr id="25" name="Line 33"/>
          <p:cNvSpPr>
            <a:spLocks noChangeShapeType="1"/>
          </p:cNvSpPr>
          <p:nvPr/>
        </p:nvSpPr>
        <p:spPr bwMode="auto">
          <a:xfrm flipV="1">
            <a:off x="2835275" y="5227638"/>
            <a:ext cx="106363" cy="146050"/>
          </a:xfrm>
          <a:prstGeom prst="line">
            <a:avLst/>
          </a:prstGeom>
          <a:noFill/>
          <a:ln w="9525">
            <a:solidFill>
              <a:schemeClr val="tx1"/>
            </a:solidFill>
            <a:round/>
            <a:headEnd/>
            <a:tailEnd type="triangle" w="med" len="med"/>
          </a:ln>
        </p:spPr>
        <p:txBody>
          <a:bodyPr wrap="none" anchor="ctr"/>
          <a:lstStyle/>
          <a:p>
            <a:endParaRPr lang="zh-CN" altLang="en-US"/>
          </a:p>
        </p:txBody>
      </p:sp>
      <p:sp>
        <p:nvSpPr>
          <p:cNvPr id="26" name="Text Box 35"/>
          <p:cNvSpPr txBox="1">
            <a:spLocks noChangeArrowheads="1"/>
          </p:cNvSpPr>
          <p:nvPr/>
        </p:nvSpPr>
        <p:spPr bwMode="auto">
          <a:xfrm>
            <a:off x="1417638" y="4294188"/>
            <a:ext cx="387350" cy="457200"/>
          </a:xfrm>
          <a:prstGeom prst="rect">
            <a:avLst/>
          </a:prstGeom>
          <a:noFill/>
          <a:ln w="9525">
            <a:noFill/>
            <a:miter lim="800000"/>
            <a:headEnd/>
            <a:tailEnd/>
          </a:ln>
        </p:spPr>
        <p:txBody>
          <a:bodyPr wrap="none">
            <a:spAutoFit/>
          </a:bodyPr>
          <a:lstStyle/>
          <a:p>
            <a:r>
              <a:rPr lang="en-US" altLang="zh-CN">
                <a:solidFill>
                  <a:srgbClr val="006600"/>
                </a:solidFill>
              </a:rPr>
              <a:t>A</a:t>
            </a:r>
          </a:p>
        </p:txBody>
      </p:sp>
      <p:sp>
        <p:nvSpPr>
          <p:cNvPr id="27" name="Text Box 36"/>
          <p:cNvSpPr txBox="1">
            <a:spLocks noChangeArrowheads="1"/>
          </p:cNvSpPr>
          <p:nvPr/>
        </p:nvSpPr>
        <p:spPr bwMode="auto">
          <a:xfrm>
            <a:off x="1738313" y="5280025"/>
            <a:ext cx="387350" cy="457200"/>
          </a:xfrm>
          <a:prstGeom prst="rect">
            <a:avLst/>
          </a:prstGeom>
          <a:noFill/>
          <a:ln w="9525">
            <a:noFill/>
            <a:miter lim="800000"/>
            <a:headEnd/>
            <a:tailEnd/>
          </a:ln>
        </p:spPr>
        <p:txBody>
          <a:bodyPr wrap="none">
            <a:spAutoFit/>
          </a:bodyPr>
          <a:lstStyle/>
          <a:p>
            <a:r>
              <a:rPr lang="en-US" altLang="zh-CN">
                <a:solidFill>
                  <a:srgbClr val="000099"/>
                </a:solidFill>
              </a:rPr>
              <a:t>B</a:t>
            </a:r>
          </a:p>
        </p:txBody>
      </p:sp>
      <p:sp>
        <p:nvSpPr>
          <p:cNvPr id="28" name="Text Box 40"/>
          <p:cNvSpPr txBox="1">
            <a:spLocks noChangeArrowheads="1"/>
          </p:cNvSpPr>
          <p:nvPr/>
        </p:nvSpPr>
        <p:spPr bwMode="auto">
          <a:xfrm>
            <a:off x="4765675" y="4203700"/>
            <a:ext cx="3647152" cy="369332"/>
          </a:xfrm>
          <a:prstGeom prst="rect">
            <a:avLst/>
          </a:prstGeom>
          <a:noFill/>
          <a:ln w="9525">
            <a:noFill/>
            <a:miter lim="800000"/>
            <a:headEnd/>
            <a:tailEnd/>
          </a:ln>
        </p:spPr>
        <p:txBody>
          <a:bodyPr wrap="none">
            <a:spAutoFit/>
          </a:bodyPr>
          <a:lstStyle/>
          <a:p>
            <a:r>
              <a:rPr lang="zh-CN" altLang="en-US" sz="1800" dirty="0">
                <a:solidFill>
                  <a:srgbClr val="CC0000"/>
                </a:solidFill>
              </a:rPr>
              <a:t>当前正在被传输到链路上的数据包</a:t>
            </a:r>
            <a:endParaRPr lang="en-US" altLang="zh-CN" sz="1800" dirty="0">
              <a:solidFill>
                <a:srgbClr val="CC0000"/>
              </a:solidFill>
            </a:endParaRPr>
          </a:p>
        </p:txBody>
      </p:sp>
      <p:sp>
        <p:nvSpPr>
          <p:cNvPr id="29" name="Line 41"/>
          <p:cNvSpPr>
            <a:spLocks noChangeShapeType="1"/>
          </p:cNvSpPr>
          <p:nvPr/>
        </p:nvSpPr>
        <p:spPr bwMode="auto">
          <a:xfrm rot="10800000" flipV="1">
            <a:off x="4329113" y="4495800"/>
            <a:ext cx="681037" cy="565150"/>
          </a:xfrm>
          <a:prstGeom prst="line">
            <a:avLst/>
          </a:prstGeom>
          <a:noFill/>
          <a:ln w="9525">
            <a:solidFill>
              <a:srgbClr val="CC0000"/>
            </a:solidFill>
            <a:round/>
            <a:headEnd/>
            <a:tailEnd/>
          </a:ln>
        </p:spPr>
        <p:txBody>
          <a:bodyPr wrap="none" anchor="ctr"/>
          <a:lstStyle/>
          <a:p>
            <a:endParaRPr lang="zh-CN" altLang="en-US"/>
          </a:p>
        </p:txBody>
      </p:sp>
      <p:sp>
        <p:nvSpPr>
          <p:cNvPr id="30" name="Rectangle 56"/>
          <p:cNvSpPr>
            <a:spLocks noChangeArrowheads="1"/>
          </p:cNvSpPr>
          <p:nvPr/>
        </p:nvSpPr>
        <p:spPr bwMode="auto">
          <a:xfrm>
            <a:off x="3789363" y="5032375"/>
            <a:ext cx="147637" cy="200025"/>
          </a:xfrm>
          <a:prstGeom prst="rect">
            <a:avLst/>
          </a:prstGeom>
          <a:solidFill>
            <a:schemeClr val="accent2"/>
          </a:solidFill>
          <a:ln w="9525">
            <a:solidFill>
              <a:schemeClr val="tx1"/>
            </a:solidFill>
            <a:miter lim="800000"/>
            <a:headEnd/>
            <a:tailEnd/>
          </a:ln>
        </p:spPr>
        <p:txBody>
          <a:bodyPr wrap="none" anchor="ctr"/>
          <a:lstStyle/>
          <a:p>
            <a:endParaRPr lang="zh-CN" altLang="zh-CN">
              <a:solidFill>
                <a:srgbClr val="CC0000"/>
              </a:solidFill>
            </a:endParaRPr>
          </a:p>
        </p:txBody>
      </p:sp>
      <p:sp>
        <p:nvSpPr>
          <p:cNvPr id="31" name="Rectangle 57"/>
          <p:cNvSpPr>
            <a:spLocks noChangeArrowheads="1"/>
          </p:cNvSpPr>
          <p:nvPr/>
        </p:nvSpPr>
        <p:spPr bwMode="auto">
          <a:xfrm>
            <a:off x="3627438" y="5035550"/>
            <a:ext cx="147637" cy="200025"/>
          </a:xfrm>
          <a:prstGeom prst="rect">
            <a:avLst/>
          </a:prstGeom>
          <a:solidFill>
            <a:schemeClr val="accent1"/>
          </a:solidFill>
          <a:ln w="9525">
            <a:solidFill>
              <a:schemeClr val="tx1"/>
            </a:solidFill>
            <a:miter lim="800000"/>
            <a:headEnd/>
            <a:tailEnd/>
          </a:ln>
        </p:spPr>
        <p:txBody>
          <a:bodyPr wrap="none" anchor="ctr"/>
          <a:lstStyle/>
          <a:p>
            <a:endParaRPr lang="zh-CN" altLang="zh-CN">
              <a:solidFill>
                <a:srgbClr val="CC0000"/>
              </a:solidFill>
            </a:endParaRPr>
          </a:p>
        </p:txBody>
      </p:sp>
      <p:sp>
        <p:nvSpPr>
          <p:cNvPr id="32" name="Rectangle 58"/>
          <p:cNvSpPr>
            <a:spLocks noChangeArrowheads="1"/>
          </p:cNvSpPr>
          <p:nvPr/>
        </p:nvSpPr>
        <p:spPr bwMode="auto">
          <a:xfrm>
            <a:off x="3462338" y="5032375"/>
            <a:ext cx="147637" cy="200025"/>
          </a:xfrm>
          <a:prstGeom prst="rect">
            <a:avLst/>
          </a:prstGeom>
          <a:solidFill>
            <a:schemeClr val="accent1"/>
          </a:solidFill>
          <a:ln w="9525">
            <a:solidFill>
              <a:schemeClr val="tx1"/>
            </a:solidFill>
            <a:miter lim="800000"/>
            <a:headEnd/>
            <a:tailEnd/>
          </a:ln>
        </p:spPr>
        <p:txBody>
          <a:bodyPr wrap="none" anchor="ctr"/>
          <a:lstStyle/>
          <a:p>
            <a:endParaRPr lang="zh-CN" altLang="zh-CN">
              <a:solidFill>
                <a:srgbClr val="CC0000"/>
              </a:solidFill>
            </a:endParaRPr>
          </a:p>
        </p:txBody>
      </p:sp>
      <p:sp>
        <p:nvSpPr>
          <p:cNvPr id="33" name="Rectangle 59"/>
          <p:cNvSpPr>
            <a:spLocks noChangeArrowheads="1"/>
          </p:cNvSpPr>
          <p:nvPr/>
        </p:nvSpPr>
        <p:spPr bwMode="auto">
          <a:xfrm>
            <a:off x="3298825" y="5032375"/>
            <a:ext cx="147638" cy="200025"/>
          </a:xfrm>
          <a:prstGeom prst="rect">
            <a:avLst/>
          </a:prstGeom>
          <a:solidFill>
            <a:schemeClr val="accent2"/>
          </a:solidFill>
          <a:ln w="9525">
            <a:solidFill>
              <a:schemeClr val="tx1"/>
            </a:solidFill>
            <a:miter lim="800000"/>
            <a:headEnd/>
            <a:tailEnd/>
          </a:ln>
        </p:spPr>
        <p:txBody>
          <a:bodyPr wrap="none" anchor="ctr"/>
          <a:lstStyle/>
          <a:p>
            <a:endParaRPr lang="zh-CN" altLang="zh-CN">
              <a:solidFill>
                <a:srgbClr val="CC0000"/>
              </a:solidFill>
            </a:endParaRPr>
          </a:p>
        </p:txBody>
      </p:sp>
      <p:sp>
        <p:nvSpPr>
          <p:cNvPr id="34" name="Rectangle 61"/>
          <p:cNvSpPr>
            <a:spLocks noChangeArrowheads="1"/>
          </p:cNvSpPr>
          <p:nvPr/>
        </p:nvSpPr>
        <p:spPr bwMode="auto">
          <a:xfrm>
            <a:off x="3133725" y="5033963"/>
            <a:ext cx="147638" cy="200025"/>
          </a:xfrm>
          <a:prstGeom prst="rect">
            <a:avLst/>
          </a:prstGeom>
          <a:solidFill>
            <a:schemeClr val="accent1"/>
          </a:solidFill>
          <a:ln w="9525">
            <a:solidFill>
              <a:schemeClr val="tx1"/>
            </a:solidFill>
            <a:miter lim="800000"/>
            <a:headEnd/>
            <a:tailEnd/>
          </a:ln>
        </p:spPr>
        <p:txBody>
          <a:bodyPr wrap="none" anchor="ctr"/>
          <a:lstStyle/>
          <a:p>
            <a:endParaRPr lang="zh-CN" altLang="zh-CN">
              <a:solidFill>
                <a:srgbClr val="CC0000"/>
              </a:solidFill>
            </a:endParaRPr>
          </a:p>
        </p:txBody>
      </p:sp>
      <p:sp>
        <p:nvSpPr>
          <p:cNvPr id="35" name="Rectangle 62"/>
          <p:cNvSpPr>
            <a:spLocks noChangeArrowheads="1"/>
          </p:cNvSpPr>
          <p:nvPr/>
        </p:nvSpPr>
        <p:spPr bwMode="auto">
          <a:xfrm>
            <a:off x="3105150" y="5010150"/>
            <a:ext cx="1171575" cy="242888"/>
          </a:xfrm>
          <a:prstGeom prst="rect">
            <a:avLst/>
          </a:prstGeom>
          <a:noFill/>
          <a:ln w="9525">
            <a:solidFill>
              <a:schemeClr val="tx1"/>
            </a:solidFill>
            <a:miter lim="800000"/>
            <a:headEnd/>
            <a:tailEnd/>
          </a:ln>
        </p:spPr>
        <p:txBody>
          <a:bodyPr wrap="none" anchor="ctr"/>
          <a:lstStyle/>
          <a:p>
            <a:endParaRPr lang="zh-CN" altLang="zh-CN">
              <a:solidFill>
                <a:srgbClr val="CC0000"/>
              </a:solidFill>
            </a:endParaRPr>
          </a:p>
        </p:txBody>
      </p:sp>
      <p:sp>
        <p:nvSpPr>
          <p:cNvPr id="36" name="Line 63"/>
          <p:cNvSpPr>
            <a:spLocks noChangeShapeType="1"/>
          </p:cNvSpPr>
          <p:nvPr/>
        </p:nvSpPr>
        <p:spPr bwMode="auto">
          <a:xfrm rot="10800000">
            <a:off x="3092450" y="5502275"/>
            <a:ext cx="687388" cy="331788"/>
          </a:xfrm>
          <a:prstGeom prst="line">
            <a:avLst/>
          </a:prstGeom>
          <a:noFill/>
          <a:ln w="9525">
            <a:solidFill>
              <a:srgbClr val="CC0000"/>
            </a:solidFill>
            <a:round/>
            <a:headEnd/>
            <a:tailEnd/>
          </a:ln>
        </p:spPr>
        <p:txBody>
          <a:bodyPr wrap="none" anchor="ctr"/>
          <a:lstStyle/>
          <a:p>
            <a:endParaRPr lang="zh-CN" altLang="en-US"/>
          </a:p>
        </p:txBody>
      </p:sp>
      <p:sp>
        <p:nvSpPr>
          <p:cNvPr id="37" name="Text Box 65"/>
          <p:cNvSpPr txBox="1">
            <a:spLocks noChangeArrowheads="1"/>
          </p:cNvSpPr>
          <p:nvPr/>
        </p:nvSpPr>
        <p:spPr bwMode="auto">
          <a:xfrm>
            <a:off x="2980721" y="4022725"/>
            <a:ext cx="1569661" cy="646331"/>
          </a:xfrm>
          <a:prstGeom prst="rect">
            <a:avLst/>
          </a:prstGeom>
          <a:noFill/>
          <a:ln w="9525">
            <a:noFill/>
            <a:miter lim="800000"/>
            <a:headEnd/>
            <a:tailEnd/>
          </a:ln>
        </p:spPr>
        <p:txBody>
          <a:bodyPr wrap="none">
            <a:spAutoFit/>
          </a:bodyPr>
          <a:lstStyle/>
          <a:p>
            <a:pPr algn="ctr"/>
            <a:r>
              <a:rPr lang="zh-CN" altLang="en-US" sz="1800" dirty="0">
                <a:solidFill>
                  <a:srgbClr val="CC0000"/>
                </a:solidFill>
              </a:rPr>
              <a:t>队列缓存</a:t>
            </a:r>
            <a:br>
              <a:rPr lang="en-US" altLang="zh-CN" sz="1800" dirty="0">
                <a:solidFill>
                  <a:srgbClr val="CC0000"/>
                </a:solidFill>
              </a:rPr>
            </a:br>
            <a:r>
              <a:rPr lang="zh-CN" altLang="en-US" sz="1800" dirty="0">
                <a:solidFill>
                  <a:srgbClr val="CC0000"/>
                </a:solidFill>
              </a:rPr>
              <a:t>（等待区域）</a:t>
            </a:r>
            <a:endParaRPr lang="en-US" altLang="zh-CN" sz="1800" dirty="0">
              <a:solidFill>
                <a:srgbClr val="CC0000"/>
              </a:solidFill>
            </a:endParaRPr>
          </a:p>
        </p:txBody>
      </p:sp>
      <p:sp>
        <p:nvSpPr>
          <p:cNvPr id="38" name="Line 66"/>
          <p:cNvSpPr>
            <a:spLocks noChangeShapeType="1"/>
          </p:cNvSpPr>
          <p:nvPr/>
        </p:nvSpPr>
        <p:spPr bwMode="auto">
          <a:xfrm>
            <a:off x="3238500" y="4630738"/>
            <a:ext cx="0" cy="333375"/>
          </a:xfrm>
          <a:prstGeom prst="line">
            <a:avLst/>
          </a:prstGeom>
          <a:noFill/>
          <a:ln w="9525">
            <a:solidFill>
              <a:srgbClr val="CC0000"/>
            </a:solidFill>
            <a:round/>
            <a:headEnd/>
            <a:tailEnd/>
          </a:ln>
        </p:spPr>
        <p:txBody>
          <a:bodyPr/>
          <a:lstStyle/>
          <a:p>
            <a:endParaRPr lang="zh-CN" altLang="en-US"/>
          </a:p>
        </p:txBody>
      </p:sp>
      <p:grpSp>
        <p:nvGrpSpPr>
          <p:cNvPr id="39" name="Group 48"/>
          <p:cNvGrpSpPr>
            <a:grpSpLocks/>
          </p:cNvGrpSpPr>
          <p:nvPr/>
        </p:nvGrpSpPr>
        <p:grpSpPr bwMode="auto">
          <a:xfrm>
            <a:off x="1593850" y="4314825"/>
            <a:ext cx="820738" cy="688975"/>
            <a:chOff x="-44" y="1473"/>
            <a:chExt cx="981" cy="1105"/>
          </a:xfrm>
        </p:grpSpPr>
        <p:pic>
          <p:nvPicPr>
            <p:cNvPr id="40" name="Picture 49" descr="desktop_computer_stylized_medium"/>
            <p:cNvPicPr>
              <a:picLocks noChangeAspect="1" noChangeArrowheads="1"/>
            </p:cNvPicPr>
            <p:nvPr/>
          </p:nvPicPr>
          <p:blipFill>
            <a:blip r:embed="rId2" cstate="print"/>
            <a:srcRect/>
            <a:stretch>
              <a:fillRect/>
            </a:stretch>
          </p:blipFill>
          <p:spPr bwMode="auto">
            <a:xfrm flipH="1">
              <a:off x="-44" y="1473"/>
              <a:ext cx="981" cy="1105"/>
            </a:xfrm>
            <a:prstGeom prst="rect">
              <a:avLst/>
            </a:prstGeom>
            <a:noFill/>
            <a:ln w="9525">
              <a:noFill/>
              <a:miter lim="800000"/>
              <a:headEnd/>
              <a:tailEnd/>
            </a:ln>
          </p:spPr>
        </p:pic>
        <p:sp>
          <p:nvSpPr>
            <p:cNvPr id="41" name="Freeform 50"/>
            <p:cNvSpPr>
              <a:spLocks/>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cap="flat" cmpd="sng">
              <a:noFill/>
              <a:prstDash val="solid"/>
              <a:round/>
              <a:headEnd/>
              <a:tailEnd/>
            </a:ln>
          </p:spPr>
          <p:txBody>
            <a:bodyPr wrap="none"/>
            <a:lstStyle/>
            <a:p>
              <a:endParaRPr lang="zh-CN" altLang="en-US"/>
            </a:p>
          </p:txBody>
        </p:sp>
      </p:grpSp>
      <p:grpSp>
        <p:nvGrpSpPr>
          <p:cNvPr id="42" name="Group 51"/>
          <p:cNvGrpSpPr>
            <a:grpSpLocks/>
          </p:cNvGrpSpPr>
          <p:nvPr/>
        </p:nvGrpSpPr>
        <p:grpSpPr bwMode="auto">
          <a:xfrm>
            <a:off x="1922463" y="5305425"/>
            <a:ext cx="820737" cy="688975"/>
            <a:chOff x="-44" y="1473"/>
            <a:chExt cx="981" cy="1105"/>
          </a:xfrm>
        </p:grpSpPr>
        <p:pic>
          <p:nvPicPr>
            <p:cNvPr id="43" name="Picture 52" descr="desktop_computer_stylized_medium"/>
            <p:cNvPicPr>
              <a:picLocks noChangeAspect="1" noChangeArrowheads="1"/>
            </p:cNvPicPr>
            <p:nvPr/>
          </p:nvPicPr>
          <p:blipFill>
            <a:blip r:embed="rId2" cstate="print"/>
            <a:srcRect/>
            <a:stretch>
              <a:fillRect/>
            </a:stretch>
          </p:blipFill>
          <p:spPr bwMode="auto">
            <a:xfrm flipH="1">
              <a:off x="-44" y="1473"/>
              <a:ext cx="981" cy="1105"/>
            </a:xfrm>
            <a:prstGeom prst="rect">
              <a:avLst/>
            </a:prstGeom>
            <a:noFill/>
            <a:ln w="9525">
              <a:noFill/>
              <a:miter lim="800000"/>
              <a:headEnd/>
              <a:tailEnd/>
            </a:ln>
          </p:spPr>
        </p:pic>
        <p:sp>
          <p:nvSpPr>
            <p:cNvPr id="44" name="Freeform 53"/>
            <p:cNvSpPr>
              <a:spLocks/>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cap="flat" cmpd="sng">
              <a:noFill/>
              <a:prstDash val="solid"/>
              <a:round/>
              <a:headEnd/>
              <a:tailEnd/>
            </a:ln>
          </p:spPr>
          <p:txBody>
            <a:bodyPr wrap="none"/>
            <a:lstStyle/>
            <a:p>
              <a:endParaRPr lang="zh-CN" altLang="en-US"/>
            </a:p>
          </p:txBody>
        </p:sp>
      </p:grpSp>
      <p:sp>
        <p:nvSpPr>
          <p:cNvPr id="45" name="Text Box 64"/>
          <p:cNvSpPr txBox="1">
            <a:spLocks noChangeArrowheads="1"/>
          </p:cNvSpPr>
          <p:nvPr/>
        </p:nvSpPr>
        <p:spPr bwMode="auto">
          <a:xfrm>
            <a:off x="3708400" y="5661025"/>
            <a:ext cx="2723823" cy="369332"/>
          </a:xfrm>
          <a:prstGeom prst="rect">
            <a:avLst/>
          </a:prstGeom>
          <a:noFill/>
          <a:ln w="9525">
            <a:noFill/>
            <a:miter lim="800000"/>
            <a:headEnd/>
            <a:tailEnd/>
          </a:ln>
        </p:spPr>
        <p:txBody>
          <a:bodyPr wrap="none">
            <a:spAutoFit/>
          </a:bodyPr>
          <a:lstStyle/>
          <a:p>
            <a:r>
              <a:rPr lang="zh-CN" altLang="en-US" sz="1800" dirty="0">
                <a:solidFill>
                  <a:srgbClr val="CC0000"/>
                </a:solidFill>
              </a:rPr>
              <a:t>此时到达的数据包被丢弃</a:t>
            </a:r>
            <a:endParaRPr lang="en-US" altLang="zh-CN" sz="1800" dirty="0">
              <a:solidFill>
                <a:srgbClr val="CC0000"/>
              </a:solidFill>
            </a:endParaRPr>
          </a:p>
        </p:txBody>
      </p:sp>
    </p:spTree>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吞吐率</a:t>
            </a:r>
          </a:p>
        </p:txBody>
      </p:sp>
      <p:sp>
        <p:nvSpPr>
          <p:cNvPr id="4" name="灯片编号占位符 3"/>
          <p:cNvSpPr>
            <a:spLocks noGrp="1"/>
          </p:cNvSpPr>
          <p:nvPr>
            <p:ph type="sldNum" sz="quarter" idx="12"/>
          </p:nvPr>
        </p:nvSpPr>
        <p:spPr/>
        <p:txBody>
          <a:bodyPr/>
          <a:lstStyle/>
          <a:p>
            <a:fld id="{E3FA5FAF-8A25-4B6E-94B7-5CA30A873E9A}" type="slidenum">
              <a:rPr lang="zh-CN" altLang="en-US" smtClean="0"/>
              <a:pPr/>
              <a:t>57</a:t>
            </a:fld>
            <a:endParaRPr lang="zh-CN" altLang="en-US"/>
          </a:p>
        </p:txBody>
      </p:sp>
      <p:sp>
        <p:nvSpPr>
          <p:cNvPr id="6" name="AutoShape 327"/>
          <p:cNvSpPr>
            <a:spLocks noChangeArrowheads="1"/>
          </p:cNvSpPr>
          <p:nvPr/>
        </p:nvSpPr>
        <p:spPr bwMode="auto">
          <a:xfrm>
            <a:off x="401638" y="3671888"/>
            <a:ext cx="500062" cy="581025"/>
          </a:xfrm>
          <a:prstGeom prst="can">
            <a:avLst>
              <a:gd name="adj" fmla="val 23491"/>
            </a:avLst>
          </a:prstGeom>
          <a:gradFill rotWithShape="1">
            <a:gsLst>
              <a:gs pos="0">
                <a:srgbClr val="000099"/>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grpSp>
        <p:nvGrpSpPr>
          <p:cNvPr id="7" name="Group 64"/>
          <p:cNvGrpSpPr>
            <a:grpSpLocks/>
          </p:cNvGrpSpPr>
          <p:nvPr/>
        </p:nvGrpSpPr>
        <p:grpSpPr bwMode="auto">
          <a:xfrm>
            <a:off x="974725" y="4071938"/>
            <a:ext cx="352425" cy="876300"/>
            <a:chOff x="4140" y="429"/>
            <a:chExt cx="1425" cy="2396"/>
          </a:xfrm>
        </p:grpSpPr>
        <p:sp>
          <p:nvSpPr>
            <p:cNvPr id="8" name="Freeform 65"/>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w="9525">
              <a:noFill/>
              <a:round/>
              <a:headEnd/>
              <a:tailEnd/>
            </a:ln>
          </p:spPr>
          <p:txBody>
            <a:bodyPr/>
            <a:lstStyle/>
            <a:p>
              <a:endParaRPr lang="zh-CN" altLang="en-US"/>
            </a:p>
          </p:txBody>
        </p:sp>
        <p:sp>
          <p:nvSpPr>
            <p:cNvPr id="9" name="Rectangle 66"/>
            <p:cNvSpPr>
              <a:spLocks noChangeArrowheads="1"/>
            </p:cNvSpPr>
            <p:nvPr/>
          </p:nvSpPr>
          <p:spPr bwMode="auto">
            <a:xfrm>
              <a:off x="4204" y="429"/>
              <a:ext cx="1046" cy="2283"/>
            </a:xfrm>
            <a:prstGeom prst="rect">
              <a:avLst/>
            </a:prstGeom>
            <a:gradFill rotWithShape="1">
              <a:gsLst>
                <a:gs pos="0">
                  <a:srgbClr val="292929"/>
                </a:gs>
                <a:gs pos="100000">
                  <a:srgbClr val="808080"/>
                </a:gs>
              </a:gsLst>
              <a:lin ang="0" scaled="1"/>
            </a:gradFill>
            <a:ln w="9525">
              <a:noFill/>
              <a:miter lim="800000"/>
              <a:headEnd/>
              <a:tailEnd/>
            </a:ln>
          </p:spPr>
          <p:txBody>
            <a:bodyPr wrap="none" anchor="ctr"/>
            <a:lstStyle/>
            <a:p>
              <a:endParaRPr lang="zh-CN" altLang="zh-CN"/>
            </a:p>
          </p:txBody>
        </p:sp>
        <p:sp>
          <p:nvSpPr>
            <p:cNvPr id="10" name="Freeform 67"/>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w="9525">
              <a:noFill/>
              <a:round/>
              <a:headEnd/>
              <a:tailEnd/>
            </a:ln>
          </p:spPr>
          <p:txBody>
            <a:bodyPr/>
            <a:lstStyle/>
            <a:p>
              <a:endParaRPr lang="zh-CN" altLang="en-US"/>
            </a:p>
          </p:txBody>
        </p:sp>
        <p:sp>
          <p:nvSpPr>
            <p:cNvPr id="11" name="Freeform 68"/>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w="9525">
              <a:noFill/>
              <a:round/>
              <a:headEnd/>
              <a:tailEnd/>
            </a:ln>
          </p:spPr>
          <p:txBody>
            <a:bodyPr/>
            <a:lstStyle/>
            <a:p>
              <a:endParaRPr lang="zh-CN" altLang="en-US"/>
            </a:p>
          </p:txBody>
        </p:sp>
        <p:sp>
          <p:nvSpPr>
            <p:cNvPr id="12" name="Rectangle 69"/>
            <p:cNvSpPr>
              <a:spLocks noChangeArrowheads="1"/>
            </p:cNvSpPr>
            <p:nvPr/>
          </p:nvSpPr>
          <p:spPr bwMode="auto">
            <a:xfrm>
              <a:off x="4211" y="694"/>
              <a:ext cx="597" cy="48"/>
            </a:xfrm>
            <a:prstGeom prst="rect">
              <a:avLst/>
            </a:prstGeom>
            <a:solidFill>
              <a:schemeClr val="tx1"/>
            </a:solidFill>
            <a:ln w="9525">
              <a:solidFill>
                <a:schemeClr val="tx1"/>
              </a:solidFill>
              <a:miter lim="800000"/>
              <a:headEnd/>
              <a:tailEnd/>
            </a:ln>
          </p:spPr>
          <p:txBody>
            <a:bodyPr wrap="none" anchor="ctr"/>
            <a:lstStyle/>
            <a:p>
              <a:endParaRPr lang="zh-CN" altLang="zh-CN"/>
            </a:p>
          </p:txBody>
        </p:sp>
        <p:grpSp>
          <p:nvGrpSpPr>
            <p:cNvPr id="13" name="Group 70"/>
            <p:cNvGrpSpPr>
              <a:grpSpLocks/>
            </p:cNvGrpSpPr>
            <p:nvPr/>
          </p:nvGrpSpPr>
          <p:grpSpPr bwMode="auto">
            <a:xfrm>
              <a:off x="4749" y="668"/>
              <a:ext cx="581" cy="145"/>
              <a:chOff x="614" y="2568"/>
              <a:chExt cx="725" cy="139"/>
            </a:xfrm>
          </p:grpSpPr>
          <p:sp>
            <p:nvSpPr>
              <p:cNvPr id="38" name="AutoShape 71"/>
              <p:cNvSpPr>
                <a:spLocks noChangeArrowheads="1"/>
              </p:cNvSpPr>
              <p:nvPr/>
            </p:nvSpPr>
            <p:spPr bwMode="auto">
              <a:xfrm>
                <a:off x="615" y="2568"/>
                <a:ext cx="721" cy="137"/>
              </a:xfrm>
              <a:prstGeom prst="roundRect">
                <a:avLst>
                  <a:gd name="adj" fmla="val 50000"/>
                </a:avLst>
              </a:prstGeom>
              <a:solidFill>
                <a:schemeClr val="tx1"/>
              </a:solidFill>
              <a:ln w="9525">
                <a:noFill/>
                <a:round/>
                <a:headEnd/>
                <a:tailEnd/>
              </a:ln>
            </p:spPr>
            <p:txBody>
              <a:bodyPr wrap="none" anchor="ctr"/>
              <a:lstStyle/>
              <a:p>
                <a:endParaRPr lang="zh-CN" altLang="zh-CN"/>
              </a:p>
            </p:txBody>
          </p:sp>
          <p:sp>
            <p:nvSpPr>
              <p:cNvPr id="39" name="AutoShape 72"/>
              <p:cNvSpPr>
                <a:spLocks noChangeArrowheads="1"/>
              </p:cNvSpPr>
              <p:nvPr/>
            </p:nvSpPr>
            <p:spPr bwMode="auto">
              <a:xfrm>
                <a:off x="631" y="2584"/>
                <a:ext cx="689" cy="100"/>
              </a:xfrm>
              <a:prstGeom prst="roundRect">
                <a:avLst>
                  <a:gd name="adj" fmla="val 50000"/>
                </a:avLst>
              </a:prstGeom>
              <a:gradFill rotWithShape="1">
                <a:gsLst>
                  <a:gs pos="0">
                    <a:srgbClr val="0000FF"/>
                  </a:gs>
                  <a:gs pos="50000">
                    <a:srgbClr val="99CCFF"/>
                  </a:gs>
                  <a:gs pos="100000">
                    <a:srgbClr val="0000FF"/>
                  </a:gs>
                </a:gsLst>
                <a:lin ang="0" scaled="1"/>
              </a:gradFill>
              <a:ln w="9525">
                <a:noFill/>
                <a:round/>
                <a:headEnd/>
                <a:tailEnd/>
              </a:ln>
            </p:spPr>
            <p:txBody>
              <a:bodyPr wrap="none" anchor="ctr"/>
              <a:lstStyle/>
              <a:p>
                <a:endParaRPr lang="zh-CN" altLang="zh-CN"/>
              </a:p>
            </p:txBody>
          </p:sp>
        </p:grpSp>
        <p:sp>
          <p:nvSpPr>
            <p:cNvPr id="14" name="Rectangle 73"/>
            <p:cNvSpPr>
              <a:spLocks noChangeArrowheads="1"/>
            </p:cNvSpPr>
            <p:nvPr/>
          </p:nvSpPr>
          <p:spPr bwMode="auto">
            <a:xfrm>
              <a:off x="4223" y="1019"/>
              <a:ext cx="597" cy="48"/>
            </a:xfrm>
            <a:prstGeom prst="rect">
              <a:avLst/>
            </a:prstGeom>
            <a:solidFill>
              <a:schemeClr val="tx1"/>
            </a:solidFill>
            <a:ln w="9525">
              <a:solidFill>
                <a:schemeClr val="tx1"/>
              </a:solidFill>
              <a:miter lim="800000"/>
              <a:headEnd/>
              <a:tailEnd/>
            </a:ln>
          </p:spPr>
          <p:txBody>
            <a:bodyPr wrap="none" anchor="ctr"/>
            <a:lstStyle/>
            <a:p>
              <a:endParaRPr lang="zh-CN" altLang="zh-CN"/>
            </a:p>
          </p:txBody>
        </p:sp>
        <p:grpSp>
          <p:nvGrpSpPr>
            <p:cNvPr id="15" name="Group 74"/>
            <p:cNvGrpSpPr>
              <a:grpSpLocks/>
            </p:cNvGrpSpPr>
            <p:nvPr/>
          </p:nvGrpSpPr>
          <p:grpSpPr bwMode="auto">
            <a:xfrm>
              <a:off x="4747" y="994"/>
              <a:ext cx="581" cy="134"/>
              <a:chOff x="614" y="2568"/>
              <a:chExt cx="725" cy="139"/>
            </a:xfrm>
          </p:grpSpPr>
          <p:sp>
            <p:nvSpPr>
              <p:cNvPr id="36" name="AutoShape 75"/>
              <p:cNvSpPr>
                <a:spLocks noChangeArrowheads="1"/>
              </p:cNvSpPr>
              <p:nvPr/>
            </p:nvSpPr>
            <p:spPr bwMode="auto">
              <a:xfrm>
                <a:off x="617" y="2567"/>
                <a:ext cx="721" cy="140"/>
              </a:xfrm>
              <a:prstGeom prst="roundRect">
                <a:avLst>
                  <a:gd name="adj" fmla="val 50000"/>
                </a:avLst>
              </a:prstGeom>
              <a:solidFill>
                <a:schemeClr val="tx1"/>
              </a:solidFill>
              <a:ln w="9525">
                <a:noFill/>
                <a:round/>
                <a:headEnd/>
                <a:tailEnd/>
              </a:ln>
            </p:spPr>
            <p:txBody>
              <a:bodyPr wrap="none" anchor="ctr"/>
              <a:lstStyle/>
              <a:p>
                <a:endParaRPr lang="zh-CN" altLang="zh-CN"/>
              </a:p>
            </p:txBody>
          </p:sp>
          <p:sp>
            <p:nvSpPr>
              <p:cNvPr id="37" name="AutoShape 76"/>
              <p:cNvSpPr>
                <a:spLocks noChangeArrowheads="1"/>
              </p:cNvSpPr>
              <p:nvPr/>
            </p:nvSpPr>
            <p:spPr bwMode="auto">
              <a:xfrm>
                <a:off x="634" y="2585"/>
                <a:ext cx="689" cy="104"/>
              </a:xfrm>
              <a:prstGeom prst="roundRect">
                <a:avLst>
                  <a:gd name="adj" fmla="val 50000"/>
                </a:avLst>
              </a:prstGeom>
              <a:gradFill rotWithShape="1">
                <a:gsLst>
                  <a:gs pos="0">
                    <a:srgbClr val="0000FF"/>
                  </a:gs>
                  <a:gs pos="50000">
                    <a:srgbClr val="99CCFF"/>
                  </a:gs>
                  <a:gs pos="100000">
                    <a:srgbClr val="0000FF"/>
                  </a:gs>
                </a:gsLst>
                <a:lin ang="0" scaled="1"/>
              </a:gradFill>
              <a:ln w="9525">
                <a:noFill/>
                <a:round/>
                <a:headEnd/>
                <a:tailEnd/>
              </a:ln>
            </p:spPr>
            <p:txBody>
              <a:bodyPr wrap="none" anchor="ctr"/>
              <a:lstStyle/>
              <a:p>
                <a:endParaRPr lang="zh-CN" altLang="zh-CN"/>
              </a:p>
            </p:txBody>
          </p:sp>
        </p:grpSp>
        <p:sp>
          <p:nvSpPr>
            <p:cNvPr id="16" name="Rectangle 77"/>
            <p:cNvSpPr>
              <a:spLocks noChangeArrowheads="1"/>
            </p:cNvSpPr>
            <p:nvPr/>
          </p:nvSpPr>
          <p:spPr bwMode="auto">
            <a:xfrm>
              <a:off x="4217" y="1358"/>
              <a:ext cx="597" cy="48"/>
            </a:xfrm>
            <a:prstGeom prst="rect">
              <a:avLst/>
            </a:prstGeom>
            <a:solidFill>
              <a:schemeClr val="tx1"/>
            </a:solidFill>
            <a:ln w="9525">
              <a:solidFill>
                <a:schemeClr val="tx1"/>
              </a:solidFill>
              <a:miter lim="800000"/>
              <a:headEnd/>
              <a:tailEnd/>
            </a:ln>
          </p:spPr>
          <p:txBody>
            <a:bodyPr wrap="none" anchor="ctr"/>
            <a:lstStyle/>
            <a:p>
              <a:endParaRPr lang="zh-CN" altLang="zh-CN"/>
            </a:p>
          </p:txBody>
        </p:sp>
        <p:sp>
          <p:nvSpPr>
            <p:cNvPr id="17" name="Rectangle 78"/>
            <p:cNvSpPr>
              <a:spLocks noChangeArrowheads="1"/>
            </p:cNvSpPr>
            <p:nvPr/>
          </p:nvSpPr>
          <p:spPr bwMode="auto">
            <a:xfrm>
              <a:off x="4230" y="1653"/>
              <a:ext cx="597" cy="48"/>
            </a:xfrm>
            <a:prstGeom prst="rect">
              <a:avLst/>
            </a:prstGeom>
            <a:solidFill>
              <a:schemeClr val="tx1"/>
            </a:solidFill>
            <a:ln w="9525">
              <a:solidFill>
                <a:schemeClr val="tx1"/>
              </a:solidFill>
              <a:miter lim="800000"/>
              <a:headEnd/>
              <a:tailEnd/>
            </a:ln>
          </p:spPr>
          <p:txBody>
            <a:bodyPr wrap="none" anchor="ctr"/>
            <a:lstStyle/>
            <a:p>
              <a:endParaRPr lang="zh-CN" altLang="zh-CN"/>
            </a:p>
          </p:txBody>
        </p:sp>
        <p:grpSp>
          <p:nvGrpSpPr>
            <p:cNvPr id="18" name="Group 79"/>
            <p:cNvGrpSpPr>
              <a:grpSpLocks/>
            </p:cNvGrpSpPr>
            <p:nvPr/>
          </p:nvGrpSpPr>
          <p:grpSpPr bwMode="auto">
            <a:xfrm>
              <a:off x="4735" y="1627"/>
              <a:ext cx="582" cy="151"/>
              <a:chOff x="614" y="2568"/>
              <a:chExt cx="725" cy="139"/>
            </a:xfrm>
          </p:grpSpPr>
          <p:sp>
            <p:nvSpPr>
              <p:cNvPr id="34" name="AutoShape 80"/>
              <p:cNvSpPr>
                <a:spLocks noChangeArrowheads="1"/>
              </p:cNvSpPr>
              <p:nvPr/>
            </p:nvSpPr>
            <p:spPr bwMode="auto">
              <a:xfrm>
                <a:off x="616" y="2568"/>
                <a:ext cx="720" cy="140"/>
              </a:xfrm>
              <a:prstGeom prst="roundRect">
                <a:avLst>
                  <a:gd name="adj" fmla="val 50000"/>
                </a:avLst>
              </a:prstGeom>
              <a:solidFill>
                <a:schemeClr val="tx1"/>
              </a:solidFill>
              <a:ln w="9525">
                <a:noFill/>
                <a:round/>
                <a:headEnd/>
                <a:tailEnd/>
              </a:ln>
            </p:spPr>
            <p:txBody>
              <a:bodyPr wrap="none" anchor="ctr"/>
              <a:lstStyle/>
              <a:p>
                <a:endParaRPr lang="zh-CN" altLang="zh-CN"/>
              </a:p>
            </p:txBody>
          </p:sp>
          <p:sp>
            <p:nvSpPr>
              <p:cNvPr id="35" name="AutoShape 81"/>
              <p:cNvSpPr>
                <a:spLocks noChangeArrowheads="1"/>
              </p:cNvSpPr>
              <p:nvPr/>
            </p:nvSpPr>
            <p:spPr bwMode="auto">
              <a:xfrm>
                <a:off x="632" y="2584"/>
                <a:ext cx="688" cy="108"/>
              </a:xfrm>
              <a:prstGeom prst="roundRect">
                <a:avLst>
                  <a:gd name="adj" fmla="val 50000"/>
                </a:avLst>
              </a:prstGeom>
              <a:gradFill rotWithShape="1">
                <a:gsLst>
                  <a:gs pos="0">
                    <a:srgbClr val="0000FF"/>
                  </a:gs>
                  <a:gs pos="50000">
                    <a:srgbClr val="99CCFF"/>
                  </a:gs>
                  <a:gs pos="100000">
                    <a:srgbClr val="0000FF"/>
                  </a:gs>
                </a:gsLst>
                <a:lin ang="0" scaled="1"/>
              </a:gradFill>
              <a:ln w="9525">
                <a:noFill/>
                <a:round/>
                <a:headEnd/>
                <a:tailEnd/>
              </a:ln>
            </p:spPr>
            <p:txBody>
              <a:bodyPr wrap="none" anchor="ctr"/>
              <a:lstStyle/>
              <a:p>
                <a:endParaRPr lang="zh-CN" altLang="zh-CN"/>
              </a:p>
            </p:txBody>
          </p:sp>
        </p:grpSp>
        <p:sp>
          <p:nvSpPr>
            <p:cNvPr id="19" name="Freeform 82"/>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w="9525">
              <a:noFill/>
              <a:round/>
              <a:headEnd/>
              <a:tailEnd/>
            </a:ln>
          </p:spPr>
          <p:txBody>
            <a:bodyPr/>
            <a:lstStyle/>
            <a:p>
              <a:endParaRPr lang="zh-CN" altLang="en-US"/>
            </a:p>
          </p:txBody>
        </p:sp>
        <p:grpSp>
          <p:nvGrpSpPr>
            <p:cNvPr id="20" name="Group 83"/>
            <p:cNvGrpSpPr>
              <a:grpSpLocks/>
            </p:cNvGrpSpPr>
            <p:nvPr/>
          </p:nvGrpSpPr>
          <p:grpSpPr bwMode="auto">
            <a:xfrm>
              <a:off x="4739" y="1327"/>
              <a:ext cx="582" cy="139"/>
              <a:chOff x="614" y="2568"/>
              <a:chExt cx="725" cy="139"/>
            </a:xfrm>
          </p:grpSpPr>
          <p:sp>
            <p:nvSpPr>
              <p:cNvPr id="32" name="AutoShape 84"/>
              <p:cNvSpPr>
                <a:spLocks noChangeArrowheads="1"/>
              </p:cNvSpPr>
              <p:nvPr/>
            </p:nvSpPr>
            <p:spPr bwMode="auto">
              <a:xfrm>
                <a:off x="611" y="2568"/>
                <a:ext cx="728" cy="139"/>
              </a:xfrm>
              <a:prstGeom prst="roundRect">
                <a:avLst>
                  <a:gd name="adj" fmla="val 50000"/>
                </a:avLst>
              </a:prstGeom>
              <a:solidFill>
                <a:schemeClr val="tx1"/>
              </a:solidFill>
              <a:ln w="9525">
                <a:noFill/>
                <a:round/>
                <a:headEnd/>
                <a:tailEnd/>
              </a:ln>
            </p:spPr>
            <p:txBody>
              <a:bodyPr wrap="none" anchor="ctr"/>
              <a:lstStyle/>
              <a:p>
                <a:endParaRPr lang="zh-CN" altLang="zh-CN"/>
              </a:p>
            </p:txBody>
          </p:sp>
          <p:sp>
            <p:nvSpPr>
              <p:cNvPr id="33" name="AutoShape 85"/>
              <p:cNvSpPr>
                <a:spLocks noChangeArrowheads="1"/>
              </p:cNvSpPr>
              <p:nvPr/>
            </p:nvSpPr>
            <p:spPr bwMode="auto">
              <a:xfrm>
                <a:off x="627" y="2586"/>
                <a:ext cx="696" cy="104"/>
              </a:xfrm>
              <a:prstGeom prst="roundRect">
                <a:avLst>
                  <a:gd name="adj" fmla="val 50000"/>
                </a:avLst>
              </a:prstGeom>
              <a:gradFill rotWithShape="1">
                <a:gsLst>
                  <a:gs pos="0">
                    <a:srgbClr val="0000FF"/>
                  </a:gs>
                  <a:gs pos="50000">
                    <a:srgbClr val="99CCFF"/>
                  </a:gs>
                  <a:gs pos="100000">
                    <a:srgbClr val="0000FF"/>
                  </a:gs>
                </a:gsLst>
                <a:lin ang="0" scaled="1"/>
              </a:gradFill>
              <a:ln w="9525">
                <a:noFill/>
                <a:round/>
                <a:headEnd/>
                <a:tailEnd/>
              </a:ln>
            </p:spPr>
            <p:txBody>
              <a:bodyPr wrap="none" anchor="ctr"/>
              <a:lstStyle/>
              <a:p>
                <a:endParaRPr lang="zh-CN" altLang="zh-CN"/>
              </a:p>
            </p:txBody>
          </p:sp>
        </p:grpSp>
        <p:sp>
          <p:nvSpPr>
            <p:cNvPr id="21" name="Rectangle 86"/>
            <p:cNvSpPr>
              <a:spLocks noChangeArrowheads="1"/>
            </p:cNvSpPr>
            <p:nvPr/>
          </p:nvSpPr>
          <p:spPr bwMode="auto">
            <a:xfrm>
              <a:off x="5250" y="429"/>
              <a:ext cx="71" cy="2287"/>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p>
              <a:endParaRPr lang="zh-CN" altLang="zh-CN"/>
            </a:p>
          </p:txBody>
        </p:sp>
        <p:sp>
          <p:nvSpPr>
            <p:cNvPr id="22" name="Freeform 87"/>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w="9525">
              <a:noFill/>
              <a:round/>
              <a:headEnd/>
              <a:tailEnd/>
            </a:ln>
          </p:spPr>
          <p:txBody>
            <a:bodyPr/>
            <a:lstStyle/>
            <a:p>
              <a:endParaRPr lang="zh-CN" altLang="en-US"/>
            </a:p>
          </p:txBody>
        </p:sp>
        <p:sp>
          <p:nvSpPr>
            <p:cNvPr id="23" name="Freeform 88"/>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w="9525">
              <a:noFill/>
              <a:round/>
              <a:headEnd/>
              <a:tailEnd/>
            </a:ln>
          </p:spPr>
          <p:txBody>
            <a:bodyPr/>
            <a:lstStyle/>
            <a:p>
              <a:endParaRPr lang="zh-CN" altLang="en-US"/>
            </a:p>
          </p:txBody>
        </p:sp>
        <p:sp>
          <p:nvSpPr>
            <p:cNvPr id="24" name="Oval 89"/>
            <p:cNvSpPr>
              <a:spLocks noChangeArrowheads="1"/>
            </p:cNvSpPr>
            <p:nvPr/>
          </p:nvSpPr>
          <p:spPr bwMode="auto">
            <a:xfrm>
              <a:off x="5520" y="2612"/>
              <a:ext cx="45" cy="95"/>
            </a:xfrm>
            <a:prstGeom prst="ellipse">
              <a:avLst/>
            </a:prstGeom>
            <a:solidFill>
              <a:srgbClr val="333333"/>
            </a:solidFill>
            <a:ln w="9525">
              <a:noFill/>
              <a:round/>
              <a:headEnd/>
              <a:tailEnd/>
            </a:ln>
          </p:spPr>
          <p:txBody>
            <a:bodyPr wrap="none" anchor="ctr"/>
            <a:lstStyle/>
            <a:p>
              <a:endParaRPr lang="zh-CN" altLang="zh-CN"/>
            </a:p>
          </p:txBody>
        </p:sp>
        <p:sp>
          <p:nvSpPr>
            <p:cNvPr id="25" name="Freeform 90"/>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w="9525">
              <a:noFill/>
              <a:round/>
              <a:headEnd/>
              <a:tailEnd/>
            </a:ln>
          </p:spPr>
          <p:txBody>
            <a:bodyPr/>
            <a:lstStyle/>
            <a:p>
              <a:endParaRPr lang="zh-CN" altLang="en-US"/>
            </a:p>
          </p:txBody>
        </p:sp>
        <p:sp>
          <p:nvSpPr>
            <p:cNvPr id="26" name="AutoShape 91"/>
            <p:cNvSpPr>
              <a:spLocks noChangeArrowheads="1"/>
            </p:cNvSpPr>
            <p:nvPr/>
          </p:nvSpPr>
          <p:spPr bwMode="auto">
            <a:xfrm>
              <a:off x="4140" y="2677"/>
              <a:ext cx="1200" cy="148"/>
            </a:xfrm>
            <a:prstGeom prst="roundRect">
              <a:avLst>
                <a:gd name="adj" fmla="val 50000"/>
              </a:avLst>
            </a:prstGeom>
            <a:solidFill>
              <a:srgbClr val="DDDDDD"/>
            </a:solidFill>
            <a:ln w="9525">
              <a:solidFill>
                <a:schemeClr val="tx1"/>
              </a:solidFill>
              <a:round/>
              <a:headEnd/>
              <a:tailEnd/>
            </a:ln>
          </p:spPr>
          <p:txBody>
            <a:bodyPr wrap="none" anchor="ctr"/>
            <a:lstStyle/>
            <a:p>
              <a:endParaRPr lang="zh-CN" altLang="zh-CN"/>
            </a:p>
          </p:txBody>
        </p:sp>
        <p:sp>
          <p:nvSpPr>
            <p:cNvPr id="27" name="AutoShape 92"/>
            <p:cNvSpPr>
              <a:spLocks noChangeArrowheads="1"/>
            </p:cNvSpPr>
            <p:nvPr/>
          </p:nvSpPr>
          <p:spPr bwMode="auto">
            <a:xfrm>
              <a:off x="4204" y="2712"/>
              <a:ext cx="1072" cy="82"/>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p>
              <a:endParaRPr lang="zh-CN" altLang="zh-CN"/>
            </a:p>
          </p:txBody>
        </p:sp>
        <p:sp>
          <p:nvSpPr>
            <p:cNvPr id="28" name="Oval 93"/>
            <p:cNvSpPr>
              <a:spLocks noChangeArrowheads="1"/>
            </p:cNvSpPr>
            <p:nvPr/>
          </p:nvSpPr>
          <p:spPr bwMode="auto">
            <a:xfrm>
              <a:off x="4307" y="2382"/>
              <a:ext cx="160" cy="143"/>
            </a:xfrm>
            <a:prstGeom prst="ellipse">
              <a:avLst/>
            </a:prstGeom>
            <a:solidFill>
              <a:srgbClr val="33CC33"/>
            </a:solidFill>
            <a:ln w="9525">
              <a:noFill/>
              <a:round/>
              <a:headEnd/>
              <a:tailEnd/>
            </a:ln>
          </p:spPr>
          <p:txBody>
            <a:bodyPr wrap="none" anchor="ctr"/>
            <a:lstStyle/>
            <a:p>
              <a:endParaRPr lang="zh-CN" altLang="zh-CN"/>
            </a:p>
          </p:txBody>
        </p:sp>
        <p:sp>
          <p:nvSpPr>
            <p:cNvPr id="29" name="Oval 94"/>
            <p:cNvSpPr>
              <a:spLocks noChangeArrowheads="1"/>
            </p:cNvSpPr>
            <p:nvPr/>
          </p:nvSpPr>
          <p:spPr bwMode="auto">
            <a:xfrm>
              <a:off x="4487" y="2382"/>
              <a:ext cx="160" cy="143"/>
            </a:xfrm>
            <a:prstGeom prst="ellipse">
              <a:avLst/>
            </a:prstGeom>
            <a:solidFill>
              <a:srgbClr val="FF0000"/>
            </a:solidFill>
            <a:ln w="9525">
              <a:noFill/>
              <a:round/>
              <a:headEnd/>
              <a:tailEnd/>
            </a:ln>
          </p:spPr>
          <p:txBody>
            <a:bodyPr wrap="none" anchor="ctr"/>
            <a:lstStyle/>
            <a:p>
              <a:pPr algn="ctr" eaLnBrk="1" hangingPunct="1"/>
              <a:endParaRPr lang="zh-CN" altLang="zh-CN" sz="1800">
                <a:solidFill>
                  <a:srgbClr val="FF0000"/>
                </a:solidFill>
              </a:endParaRPr>
            </a:p>
          </p:txBody>
        </p:sp>
        <p:sp>
          <p:nvSpPr>
            <p:cNvPr id="30" name="Oval 95"/>
            <p:cNvSpPr>
              <a:spLocks noChangeArrowheads="1"/>
            </p:cNvSpPr>
            <p:nvPr/>
          </p:nvSpPr>
          <p:spPr bwMode="auto">
            <a:xfrm>
              <a:off x="4660" y="2382"/>
              <a:ext cx="160" cy="139"/>
            </a:xfrm>
            <a:prstGeom prst="ellipse">
              <a:avLst/>
            </a:prstGeom>
            <a:solidFill>
              <a:srgbClr val="33CC33"/>
            </a:solidFill>
            <a:ln w="9525">
              <a:noFill/>
              <a:round/>
              <a:headEnd/>
              <a:tailEnd/>
            </a:ln>
          </p:spPr>
          <p:txBody>
            <a:bodyPr wrap="none" anchor="ctr"/>
            <a:lstStyle/>
            <a:p>
              <a:endParaRPr lang="zh-CN" altLang="zh-CN"/>
            </a:p>
          </p:txBody>
        </p:sp>
        <p:sp>
          <p:nvSpPr>
            <p:cNvPr id="31" name="Rectangle 96"/>
            <p:cNvSpPr>
              <a:spLocks noChangeArrowheads="1"/>
            </p:cNvSpPr>
            <p:nvPr/>
          </p:nvSpPr>
          <p:spPr bwMode="auto">
            <a:xfrm>
              <a:off x="5064" y="1835"/>
              <a:ext cx="83" cy="760"/>
            </a:xfrm>
            <a:prstGeom prst="rect">
              <a:avLst/>
            </a:prstGeom>
            <a:solidFill>
              <a:srgbClr val="292929"/>
            </a:solidFill>
            <a:ln w="9525">
              <a:solidFill>
                <a:schemeClr val="tx1"/>
              </a:solidFill>
              <a:miter lim="800000"/>
              <a:headEnd/>
              <a:tailEnd/>
            </a:ln>
          </p:spPr>
          <p:txBody>
            <a:bodyPr wrap="none" anchor="ctr"/>
            <a:lstStyle/>
            <a:p>
              <a:endParaRPr lang="zh-CN" altLang="zh-CN"/>
            </a:p>
          </p:txBody>
        </p:sp>
      </p:grpSp>
      <p:grpSp>
        <p:nvGrpSpPr>
          <p:cNvPr id="40" name="Group 61"/>
          <p:cNvGrpSpPr>
            <a:grpSpLocks/>
          </p:cNvGrpSpPr>
          <p:nvPr/>
        </p:nvGrpSpPr>
        <p:grpSpPr bwMode="auto">
          <a:xfrm flipH="1">
            <a:off x="7948613" y="4133850"/>
            <a:ext cx="1192212" cy="1171575"/>
            <a:chOff x="-44" y="1473"/>
            <a:chExt cx="981" cy="1105"/>
          </a:xfrm>
        </p:grpSpPr>
        <p:pic>
          <p:nvPicPr>
            <p:cNvPr id="41" name="Picture 62" descr="desktop_computer_stylized_medium"/>
            <p:cNvPicPr>
              <a:picLocks noChangeAspect="1" noChangeArrowheads="1"/>
            </p:cNvPicPr>
            <p:nvPr/>
          </p:nvPicPr>
          <p:blipFill>
            <a:blip r:embed="rId2" cstate="print"/>
            <a:srcRect/>
            <a:stretch>
              <a:fillRect/>
            </a:stretch>
          </p:blipFill>
          <p:spPr bwMode="auto">
            <a:xfrm flipH="1">
              <a:off x="-44" y="1473"/>
              <a:ext cx="981" cy="1105"/>
            </a:xfrm>
            <a:prstGeom prst="rect">
              <a:avLst/>
            </a:prstGeom>
            <a:noFill/>
            <a:ln w="9525">
              <a:noFill/>
              <a:miter lim="800000"/>
              <a:headEnd/>
              <a:tailEnd/>
            </a:ln>
          </p:spPr>
        </p:pic>
        <p:sp>
          <p:nvSpPr>
            <p:cNvPr id="42" name="Freeform 63"/>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cap="flat" cmpd="sng">
              <a:noFill/>
              <a:prstDash val="solid"/>
              <a:round/>
              <a:headEnd/>
              <a:tailEnd/>
            </a:ln>
          </p:spPr>
          <p:txBody>
            <a:bodyPr wrap="none"/>
            <a:lstStyle/>
            <a:p>
              <a:endParaRPr lang="zh-CN" altLang="en-US"/>
            </a:p>
          </p:txBody>
        </p:sp>
      </p:grpSp>
      <p:sp>
        <p:nvSpPr>
          <p:cNvPr id="43" name="Rectangle 3"/>
          <p:cNvSpPr txBox="1">
            <a:spLocks noChangeArrowheads="1"/>
          </p:cNvSpPr>
          <p:nvPr/>
        </p:nvSpPr>
        <p:spPr bwMode="auto">
          <a:xfrm>
            <a:off x="519113" y="1649412"/>
            <a:ext cx="7772400" cy="177958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287338" marR="0" lvl="0" indent="-287338" algn="l" defTabSz="914400" rtl="0" eaLnBrk="1" fontAlgn="base" latinLnBrk="0" hangingPunct="1">
              <a:lnSpc>
                <a:spcPct val="100000"/>
              </a:lnSpc>
              <a:spcBef>
                <a:spcPct val="20000"/>
              </a:spcBef>
              <a:spcAft>
                <a:spcPct val="0"/>
              </a:spcAft>
              <a:buClr>
                <a:schemeClr val="folHlink"/>
              </a:buClr>
              <a:buSzPct val="60000"/>
              <a:buFont typeface="Wingdings" pitchFamily="2" charset="2"/>
              <a:buChar char="n"/>
              <a:tabLst/>
              <a:defRPr/>
            </a:pPr>
            <a:r>
              <a:rPr kumimoji="0" lang="zh-CN" altLang="en-US" sz="2800" b="0" u="none" strike="noStrike" kern="0" cap="none" spc="0" normalizeH="0" baseline="0" noProof="0" dirty="0">
                <a:ln>
                  <a:noFill/>
                </a:ln>
                <a:solidFill>
                  <a:srgbClr val="CC0000"/>
                </a:solidFill>
                <a:effectLst/>
                <a:uLnTx/>
                <a:uFillTx/>
                <a:latin typeface="+mn-ea"/>
                <a:cs typeface="+mn-cs"/>
              </a:rPr>
              <a:t>吞吐率</a:t>
            </a:r>
            <a:r>
              <a:rPr kumimoji="0" lang="en-US" altLang="zh-CN" sz="2800" b="0" u="none" strike="noStrike" kern="0" cap="none" spc="0" normalizeH="0" baseline="0" noProof="0" dirty="0">
                <a:ln>
                  <a:noFill/>
                </a:ln>
                <a:solidFill>
                  <a:srgbClr val="CC0000"/>
                </a:solidFill>
                <a:effectLst/>
                <a:uLnTx/>
                <a:uFillTx/>
                <a:latin typeface="+mn-ea"/>
                <a:cs typeface="+mn-cs"/>
              </a:rPr>
              <a:t>:</a:t>
            </a:r>
            <a:r>
              <a:rPr kumimoji="0" lang="en-US" altLang="zh-CN" sz="2800" b="0" u="none" strike="noStrike" kern="0" cap="none" spc="0" normalizeH="0" baseline="0" noProof="0" dirty="0">
                <a:ln>
                  <a:noFill/>
                </a:ln>
                <a:solidFill>
                  <a:schemeClr val="tx1"/>
                </a:solidFill>
                <a:effectLst/>
                <a:uLnTx/>
                <a:uFillTx/>
                <a:latin typeface="+mn-ea"/>
                <a:cs typeface="+mn-cs"/>
              </a:rPr>
              <a:t> </a:t>
            </a:r>
            <a:r>
              <a:rPr kumimoji="0" lang="zh-CN" altLang="en-US" sz="2800" b="0" u="none" strike="noStrike" kern="0" cap="none" spc="0" normalizeH="0" baseline="0" noProof="0" dirty="0">
                <a:ln>
                  <a:noFill/>
                </a:ln>
                <a:solidFill>
                  <a:schemeClr val="tx1"/>
                </a:solidFill>
                <a:effectLst/>
                <a:uLnTx/>
                <a:uFillTx/>
                <a:latin typeface="+mn-ea"/>
                <a:cs typeface="+mn-cs"/>
              </a:rPr>
              <a:t>发送端到接收端的比特传输速率（比特</a:t>
            </a:r>
            <a:r>
              <a:rPr kumimoji="0" lang="en-US" altLang="zh-CN" sz="2800" b="0" u="none" strike="noStrike" kern="0" cap="none" spc="0" normalizeH="0" baseline="0" noProof="0" dirty="0">
                <a:ln>
                  <a:noFill/>
                </a:ln>
                <a:solidFill>
                  <a:schemeClr val="tx1"/>
                </a:solidFill>
                <a:effectLst/>
                <a:uLnTx/>
                <a:uFillTx/>
                <a:latin typeface="+mn-ea"/>
                <a:cs typeface="+mn-cs"/>
              </a:rPr>
              <a:t>/</a:t>
            </a:r>
            <a:r>
              <a:rPr lang="zh-CN" altLang="en-US" sz="2800" kern="0" dirty="0">
                <a:latin typeface="+mn-ea"/>
              </a:rPr>
              <a:t>单位时间</a:t>
            </a:r>
            <a:r>
              <a:rPr kumimoji="0" lang="zh-CN" altLang="en-US" sz="2800" b="0" u="none" strike="noStrike" kern="0" cap="none" spc="0" normalizeH="0" baseline="0" noProof="0" dirty="0">
                <a:ln>
                  <a:noFill/>
                </a:ln>
                <a:solidFill>
                  <a:schemeClr val="tx1"/>
                </a:solidFill>
                <a:effectLst/>
                <a:uLnTx/>
                <a:uFillTx/>
                <a:latin typeface="+mn-ea"/>
                <a:cs typeface="+mn-cs"/>
              </a:rPr>
              <a:t>，例如，</a:t>
            </a:r>
            <a:r>
              <a:rPr kumimoji="0" lang="en-US" altLang="zh-CN" sz="2800" b="0" u="none" strike="noStrike" kern="0" cap="none" spc="0" normalizeH="0" baseline="0" noProof="0" dirty="0">
                <a:ln>
                  <a:noFill/>
                </a:ln>
                <a:solidFill>
                  <a:schemeClr val="tx1"/>
                </a:solidFill>
                <a:effectLst/>
                <a:uLnTx/>
                <a:uFillTx/>
                <a:latin typeface="+mn-ea"/>
                <a:cs typeface="+mn-cs"/>
              </a:rPr>
              <a:t>bps</a:t>
            </a:r>
            <a:r>
              <a:rPr kumimoji="0" lang="zh-CN" altLang="en-US" sz="2800" b="0" u="none" strike="noStrike" kern="0" cap="none" spc="0" normalizeH="0" baseline="0" noProof="0" dirty="0">
                <a:ln>
                  <a:noFill/>
                </a:ln>
                <a:solidFill>
                  <a:schemeClr val="tx1"/>
                </a:solidFill>
                <a:effectLst/>
                <a:uLnTx/>
                <a:uFillTx/>
                <a:latin typeface="+mn-ea"/>
                <a:cs typeface="+mn-cs"/>
              </a:rPr>
              <a:t>）</a:t>
            </a:r>
            <a:endParaRPr kumimoji="0" lang="en-US" altLang="zh-CN" sz="2800" b="0" u="none" strike="noStrike" kern="0" cap="none" spc="0" normalizeH="0" baseline="0" noProof="0" dirty="0">
              <a:ln>
                <a:noFill/>
              </a:ln>
              <a:solidFill>
                <a:schemeClr val="tx1"/>
              </a:solidFill>
              <a:effectLst/>
              <a:uLnTx/>
              <a:uFillTx/>
              <a:latin typeface="+mn-ea"/>
              <a:cs typeface="+mn-cs"/>
            </a:endParaRPr>
          </a:p>
          <a:p>
            <a:pPr marL="682625" marR="0" lvl="1" indent="-225425" algn="l" defTabSz="914400" rtl="0" eaLnBrk="1" fontAlgn="base" latinLnBrk="0" hangingPunct="1">
              <a:lnSpc>
                <a:spcPct val="100000"/>
              </a:lnSpc>
              <a:spcBef>
                <a:spcPct val="20000"/>
              </a:spcBef>
              <a:spcAft>
                <a:spcPct val="0"/>
              </a:spcAft>
              <a:buClr>
                <a:schemeClr val="hlink"/>
              </a:buClr>
              <a:buSzPct val="55000"/>
              <a:buFont typeface="Wingdings" pitchFamily="2" charset="2"/>
              <a:buChar char="n"/>
              <a:tabLst/>
              <a:defRPr/>
            </a:pPr>
            <a:r>
              <a:rPr kumimoji="0" lang="zh-CN" altLang="en-US" sz="2400" b="0" u="none" strike="noStrike" kern="0" cap="none" spc="0" normalizeH="0" baseline="0" noProof="0" dirty="0">
                <a:ln>
                  <a:noFill/>
                </a:ln>
                <a:solidFill>
                  <a:srgbClr val="CC0000"/>
                </a:solidFill>
                <a:effectLst/>
                <a:uLnTx/>
                <a:uFillTx/>
                <a:latin typeface="+mn-ea"/>
              </a:rPr>
              <a:t>瞬时</a:t>
            </a:r>
            <a:r>
              <a:rPr kumimoji="0" lang="en-US" altLang="zh-CN" sz="2400" b="0" u="none" strike="noStrike" kern="0" cap="none" spc="0" normalizeH="0" baseline="0" noProof="0" dirty="0">
                <a:ln>
                  <a:noFill/>
                </a:ln>
                <a:solidFill>
                  <a:srgbClr val="CC0000"/>
                </a:solidFill>
                <a:effectLst/>
                <a:uLnTx/>
                <a:uFillTx/>
                <a:latin typeface="+mn-ea"/>
              </a:rPr>
              <a:t>:</a:t>
            </a:r>
            <a:r>
              <a:rPr kumimoji="0" lang="en-US" altLang="zh-CN" sz="2400" b="0" u="none" strike="noStrike" kern="0" cap="none" spc="0" normalizeH="0" baseline="0" noProof="0" dirty="0">
                <a:ln>
                  <a:noFill/>
                </a:ln>
                <a:solidFill>
                  <a:schemeClr val="tx1"/>
                </a:solidFill>
                <a:effectLst/>
                <a:uLnTx/>
                <a:uFillTx/>
                <a:latin typeface="+mn-ea"/>
              </a:rPr>
              <a:t> </a:t>
            </a:r>
            <a:r>
              <a:rPr kumimoji="0" lang="zh-CN" altLang="en-US" sz="2400" b="0" u="none" strike="noStrike" kern="0" cap="none" spc="0" normalizeH="0" baseline="0" noProof="0" dirty="0">
                <a:ln>
                  <a:noFill/>
                </a:ln>
                <a:solidFill>
                  <a:schemeClr val="tx1"/>
                </a:solidFill>
                <a:effectLst/>
                <a:uLnTx/>
                <a:uFillTx/>
                <a:latin typeface="+mn-ea"/>
              </a:rPr>
              <a:t>特定时间点的速率</a:t>
            </a:r>
            <a:endParaRPr kumimoji="0" lang="en-US" altLang="zh-CN" sz="2400" b="0" u="none" strike="noStrike" kern="0" cap="none" spc="0" normalizeH="0" baseline="0" noProof="0" dirty="0">
              <a:ln>
                <a:noFill/>
              </a:ln>
              <a:solidFill>
                <a:schemeClr val="tx1"/>
              </a:solidFill>
              <a:effectLst/>
              <a:uLnTx/>
              <a:uFillTx/>
              <a:latin typeface="+mn-ea"/>
            </a:endParaRPr>
          </a:p>
          <a:p>
            <a:pPr marL="682625" marR="0" lvl="1" indent="-225425" algn="l" defTabSz="914400" rtl="0" eaLnBrk="1" fontAlgn="base" latinLnBrk="0" hangingPunct="1">
              <a:lnSpc>
                <a:spcPct val="100000"/>
              </a:lnSpc>
              <a:spcBef>
                <a:spcPct val="20000"/>
              </a:spcBef>
              <a:spcAft>
                <a:spcPct val="0"/>
              </a:spcAft>
              <a:buClr>
                <a:schemeClr val="hlink"/>
              </a:buClr>
              <a:buSzPct val="55000"/>
              <a:buFont typeface="Wingdings" pitchFamily="2" charset="2"/>
              <a:buChar char="n"/>
              <a:tabLst/>
              <a:defRPr/>
            </a:pPr>
            <a:r>
              <a:rPr lang="zh-CN" altLang="en-US" sz="2400" kern="0" dirty="0">
                <a:solidFill>
                  <a:srgbClr val="CC0000"/>
                </a:solidFill>
                <a:latin typeface="+mn-ea"/>
              </a:rPr>
              <a:t>平均</a:t>
            </a:r>
            <a:r>
              <a:rPr kumimoji="0" lang="en-US" altLang="zh-CN" sz="2400" b="0" u="none" strike="noStrike" kern="0" cap="none" spc="0" normalizeH="0" baseline="0" noProof="0" dirty="0">
                <a:ln>
                  <a:noFill/>
                </a:ln>
                <a:solidFill>
                  <a:srgbClr val="CC0000"/>
                </a:solidFill>
                <a:effectLst/>
                <a:uLnTx/>
                <a:uFillTx/>
                <a:latin typeface="+mn-ea"/>
              </a:rPr>
              <a:t>:</a:t>
            </a:r>
            <a:r>
              <a:rPr kumimoji="0" lang="en-US" altLang="zh-CN" sz="2400" b="0" u="none" strike="noStrike" kern="0" cap="none" spc="0" normalizeH="0" baseline="0" noProof="0" dirty="0">
                <a:ln>
                  <a:noFill/>
                </a:ln>
                <a:solidFill>
                  <a:schemeClr val="tx1"/>
                </a:solidFill>
                <a:effectLst/>
                <a:uLnTx/>
                <a:uFillTx/>
                <a:latin typeface="+mn-ea"/>
              </a:rPr>
              <a:t> </a:t>
            </a:r>
            <a:r>
              <a:rPr kumimoji="0" lang="zh-CN" altLang="en-US" sz="2400" b="0" u="none" strike="noStrike" kern="0" cap="none" spc="0" normalizeH="0" baseline="0" noProof="0" dirty="0">
                <a:ln>
                  <a:noFill/>
                </a:ln>
                <a:solidFill>
                  <a:schemeClr val="tx1"/>
                </a:solidFill>
                <a:effectLst/>
                <a:uLnTx/>
                <a:uFillTx/>
                <a:latin typeface="+mn-ea"/>
              </a:rPr>
              <a:t>一段时间内的平均速率</a:t>
            </a:r>
            <a:endParaRPr kumimoji="0" lang="en-US" altLang="zh-CN" sz="2400" b="0" u="none" strike="noStrike" kern="0" cap="none" spc="0" normalizeH="0" baseline="0" noProof="0" dirty="0">
              <a:ln>
                <a:noFill/>
              </a:ln>
              <a:solidFill>
                <a:schemeClr val="tx1"/>
              </a:solidFill>
              <a:effectLst/>
              <a:uLnTx/>
              <a:uFillTx/>
              <a:latin typeface="+mn-ea"/>
            </a:endParaRPr>
          </a:p>
        </p:txBody>
      </p:sp>
      <p:sp>
        <p:nvSpPr>
          <p:cNvPr id="44" name="Text Box 325"/>
          <p:cNvSpPr txBox="1">
            <a:spLocks noChangeArrowheads="1"/>
          </p:cNvSpPr>
          <p:nvPr/>
        </p:nvSpPr>
        <p:spPr bwMode="auto">
          <a:xfrm>
            <a:off x="249187" y="5043488"/>
            <a:ext cx="2113078" cy="615553"/>
          </a:xfrm>
          <a:prstGeom prst="rect">
            <a:avLst/>
          </a:prstGeom>
          <a:noFill/>
          <a:ln w="9525">
            <a:noFill/>
            <a:miter lim="800000"/>
            <a:headEnd/>
            <a:tailEnd/>
          </a:ln>
        </p:spPr>
        <p:txBody>
          <a:bodyPr wrap="none">
            <a:spAutoFit/>
          </a:bodyPr>
          <a:lstStyle/>
          <a:p>
            <a:pPr algn="ctr">
              <a:lnSpc>
                <a:spcPct val="85000"/>
              </a:lnSpc>
            </a:pPr>
            <a:r>
              <a:rPr lang="zh-CN" altLang="en-US" sz="2000" dirty="0">
                <a:latin typeface="Gill Sans MT" pitchFamily="34" charset="0"/>
              </a:rPr>
              <a:t>服务器，有</a:t>
            </a:r>
            <a:r>
              <a:rPr lang="en-US" altLang="zh-CN" sz="2000" dirty="0">
                <a:latin typeface="Gill Sans MT" pitchFamily="34" charset="0"/>
              </a:rPr>
              <a:t>F</a:t>
            </a:r>
            <a:r>
              <a:rPr lang="zh-CN" altLang="en-US" sz="2000" dirty="0">
                <a:latin typeface="Gill Sans MT" pitchFamily="34" charset="0"/>
              </a:rPr>
              <a:t>个</a:t>
            </a:r>
            <a:r>
              <a:rPr lang="en-US" altLang="zh-CN" sz="2000" dirty="0">
                <a:latin typeface="Gill Sans MT" pitchFamily="34" charset="0"/>
              </a:rPr>
              <a:t>bit</a:t>
            </a:r>
            <a:br>
              <a:rPr lang="en-US" altLang="zh-CN" sz="2000" dirty="0">
                <a:latin typeface="Gill Sans MT" pitchFamily="34" charset="0"/>
              </a:rPr>
            </a:br>
            <a:r>
              <a:rPr lang="zh-CN" altLang="en-US" sz="2000" dirty="0">
                <a:latin typeface="Gill Sans MT" pitchFamily="34" charset="0"/>
              </a:rPr>
              <a:t>需要送到客户端</a:t>
            </a:r>
            <a:endParaRPr lang="en-US" altLang="zh-CN" sz="2000" dirty="0">
              <a:latin typeface="Gill Sans MT" pitchFamily="34" charset="0"/>
            </a:endParaRPr>
          </a:p>
        </p:txBody>
      </p:sp>
      <p:sp>
        <p:nvSpPr>
          <p:cNvPr id="45" name="Text Box 328"/>
          <p:cNvSpPr txBox="1">
            <a:spLocks noChangeArrowheads="1"/>
          </p:cNvSpPr>
          <p:nvPr/>
        </p:nvSpPr>
        <p:spPr bwMode="auto">
          <a:xfrm>
            <a:off x="2836643" y="5040313"/>
            <a:ext cx="1326004" cy="615553"/>
          </a:xfrm>
          <a:prstGeom prst="rect">
            <a:avLst/>
          </a:prstGeom>
          <a:noFill/>
          <a:ln w="9525">
            <a:noFill/>
            <a:miter lim="800000"/>
            <a:headEnd/>
            <a:tailEnd/>
          </a:ln>
        </p:spPr>
        <p:txBody>
          <a:bodyPr wrap="none">
            <a:spAutoFit/>
          </a:bodyPr>
          <a:lstStyle/>
          <a:p>
            <a:pPr algn="ctr">
              <a:lnSpc>
                <a:spcPct val="85000"/>
              </a:lnSpc>
            </a:pPr>
            <a:r>
              <a:rPr lang="zh-CN" altLang="en-US" sz="2000" dirty="0">
                <a:latin typeface="Gill Sans MT" pitchFamily="34" charset="0"/>
              </a:rPr>
              <a:t>链路带宽</a:t>
            </a:r>
            <a:br>
              <a:rPr lang="en-US" altLang="zh-CN" sz="2000" dirty="0">
                <a:latin typeface="Gill Sans MT" pitchFamily="34" charset="0"/>
              </a:rPr>
            </a:br>
            <a:r>
              <a:rPr lang="en-US" altLang="zh-CN" sz="2000" dirty="0">
                <a:latin typeface="Gill Sans MT" pitchFamily="34" charset="0"/>
              </a:rPr>
              <a:t> R</a:t>
            </a:r>
            <a:r>
              <a:rPr lang="en-US" altLang="zh-CN" sz="2800" baseline="-25000" dirty="0">
                <a:latin typeface="Gill Sans MT" pitchFamily="34" charset="0"/>
              </a:rPr>
              <a:t>s</a:t>
            </a:r>
            <a:r>
              <a:rPr lang="en-US" altLang="zh-CN" sz="2000" baseline="-25000" dirty="0">
                <a:latin typeface="Gill Sans MT" pitchFamily="34" charset="0"/>
              </a:rPr>
              <a:t> </a:t>
            </a:r>
            <a:r>
              <a:rPr lang="en-US" altLang="zh-CN" sz="2000" dirty="0">
                <a:latin typeface="Gill Sans MT" pitchFamily="34" charset="0"/>
              </a:rPr>
              <a:t>bits/sec</a:t>
            </a:r>
          </a:p>
        </p:txBody>
      </p:sp>
      <p:sp>
        <p:nvSpPr>
          <p:cNvPr id="46" name="Text Box 329"/>
          <p:cNvSpPr txBox="1">
            <a:spLocks noChangeArrowheads="1"/>
          </p:cNvSpPr>
          <p:nvPr/>
        </p:nvSpPr>
        <p:spPr bwMode="auto">
          <a:xfrm>
            <a:off x="5698843" y="5048250"/>
            <a:ext cx="1338828" cy="615553"/>
          </a:xfrm>
          <a:prstGeom prst="rect">
            <a:avLst/>
          </a:prstGeom>
          <a:noFill/>
          <a:ln w="9525">
            <a:noFill/>
            <a:miter lim="800000"/>
            <a:headEnd/>
            <a:tailEnd/>
          </a:ln>
        </p:spPr>
        <p:txBody>
          <a:bodyPr wrap="none">
            <a:spAutoFit/>
          </a:bodyPr>
          <a:lstStyle/>
          <a:p>
            <a:pPr algn="ctr">
              <a:lnSpc>
                <a:spcPct val="85000"/>
              </a:lnSpc>
            </a:pPr>
            <a:r>
              <a:rPr lang="zh-CN" altLang="en-US" sz="2000" dirty="0">
                <a:latin typeface="Gill Sans MT" pitchFamily="34" charset="0"/>
              </a:rPr>
              <a:t>链路带宽</a:t>
            </a:r>
            <a:br>
              <a:rPr lang="en-US" altLang="zh-CN" sz="2000" dirty="0">
                <a:latin typeface="Gill Sans MT" pitchFamily="34" charset="0"/>
              </a:rPr>
            </a:br>
            <a:r>
              <a:rPr lang="en-US" altLang="zh-CN" sz="2000" dirty="0">
                <a:latin typeface="Gill Sans MT" pitchFamily="34" charset="0"/>
              </a:rPr>
              <a:t> </a:t>
            </a:r>
            <a:r>
              <a:rPr lang="en-US" altLang="zh-CN" sz="2000" dirty="0" err="1">
                <a:latin typeface="Gill Sans MT" pitchFamily="34" charset="0"/>
              </a:rPr>
              <a:t>R</a:t>
            </a:r>
            <a:r>
              <a:rPr lang="en-US" altLang="zh-CN" sz="2800" baseline="-25000" dirty="0" err="1">
                <a:latin typeface="Gill Sans MT" pitchFamily="34" charset="0"/>
              </a:rPr>
              <a:t>c</a:t>
            </a:r>
            <a:r>
              <a:rPr lang="en-US" altLang="zh-CN" sz="2000" baseline="-25000" dirty="0">
                <a:latin typeface="Gill Sans MT" pitchFamily="34" charset="0"/>
              </a:rPr>
              <a:t> </a:t>
            </a:r>
            <a:r>
              <a:rPr lang="en-US" altLang="zh-CN" sz="2000" dirty="0">
                <a:latin typeface="Gill Sans MT" pitchFamily="34" charset="0"/>
              </a:rPr>
              <a:t>bits/sec</a:t>
            </a:r>
          </a:p>
        </p:txBody>
      </p:sp>
      <p:sp>
        <p:nvSpPr>
          <p:cNvPr id="47" name="Line 337"/>
          <p:cNvSpPr>
            <a:spLocks noChangeShapeType="1"/>
          </p:cNvSpPr>
          <p:nvPr/>
        </p:nvSpPr>
        <p:spPr bwMode="auto">
          <a:xfrm flipH="1" flipV="1">
            <a:off x="2997200" y="4806950"/>
            <a:ext cx="282575" cy="303213"/>
          </a:xfrm>
          <a:prstGeom prst="line">
            <a:avLst/>
          </a:prstGeom>
          <a:noFill/>
          <a:ln w="9525">
            <a:solidFill>
              <a:srgbClr val="CC0000"/>
            </a:solidFill>
            <a:round/>
            <a:headEnd/>
            <a:tailEnd/>
          </a:ln>
        </p:spPr>
        <p:txBody>
          <a:bodyPr/>
          <a:lstStyle/>
          <a:p>
            <a:endParaRPr lang="zh-CN" altLang="en-US"/>
          </a:p>
        </p:txBody>
      </p:sp>
      <p:sp>
        <p:nvSpPr>
          <p:cNvPr id="48" name="Line 347"/>
          <p:cNvSpPr>
            <a:spLocks noChangeShapeType="1"/>
          </p:cNvSpPr>
          <p:nvPr/>
        </p:nvSpPr>
        <p:spPr bwMode="auto">
          <a:xfrm flipH="1" flipV="1">
            <a:off x="6119813" y="4876800"/>
            <a:ext cx="193675" cy="203200"/>
          </a:xfrm>
          <a:prstGeom prst="line">
            <a:avLst/>
          </a:prstGeom>
          <a:noFill/>
          <a:ln w="9525">
            <a:solidFill>
              <a:srgbClr val="CC0000"/>
            </a:solidFill>
            <a:round/>
            <a:headEnd/>
            <a:tailEnd/>
          </a:ln>
        </p:spPr>
        <p:txBody>
          <a:bodyPr/>
          <a:lstStyle/>
          <a:p>
            <a:endParaRPr lang="zh-CN" altLang="en-US"/>
          </a:p>
        </p:txBody>
      </p:sp>
      <p:sp>
        <p:nvSpPr>
          <p:cNvPr id="49" name="Line 352"/>
          <p:cNvSpPr>
            <a:spLocks noChangeShapeType="1"/>
          </p:cNvSpPr>
          <p:nvPr/>
        </p:nvSpPr>
        <p:spPr bwMode="auto">
          <a:xfrm flipH="1">
            <a:off x="801688" y="4716463"/>
            <a:ext cx="11112" cy="411162"/>
          </a:xfrm>
          <a:prstGeom prst="line">
            <a:avLst/>
          </a:prstGeom>
          <a:noFill/>
          <a:ln w="9525">
            <a:solidFill>
              <a:srgbClr val="CC0000"/>
            </a:solidFill>
            <a:round/>
            <a:headEnd/>
            <a:tailEnd/>
          </a:ln>
        </p:spPr>
        <p:txBody>
          <a:bodyPr/>
          <a:lstStyle/>
          <a:p>
            <a:endParaRPr lang="zh-CN" altLang="en-US"/>
          </a:p>
        </p:txBody>
      </p:sp>
      <p:sp>
        <p:nvSpPr>
          <p:cNvPr id="50" name="Line 321"/>
          <p:cNvSpPr>
            <a:spLocks noChangeShapeType="1"/>
          </p:cNvSpPr>
          <p:nvPr/>
        </p:nvSpPr>
        <p:spPr bwMode="auto">
          <a:xfrm>
            <a:off x="1441450" y="4530725"/>
            <a:ext cx="6316663" cy="0"/>
          </a:xfrm>
          <a:prstGeom prst="line">
            <a:avLst/>
          </a:prstGeom>
          <a:noFill/>
          <a:ln w="9525">
            <a:solidFill>
              <a:schemeClr val="tx1"/>
            </a:solidFill>
            <a:round/>
            <a:headEnd/>
            <a:tailEnd/>
          </a:ln>
        </p:spPr>
        <p:txBody>
          <a:bodyPr/>
          <a:lstStyle/>
          <a:p>
            <a:endParaRPr lang="zh-CN" altLang="en-US"/>
          </a:p>
        </p:txBody>
      </p:sp>
      <p:grpSp>
        <p:nvGrpSpPr>
          <p:cNvPr id="51" name="Group 246"/>
          <p:cNvGrpSpPr>
            <a:grpSpLocks/>
          </p:cNvGrpSpPr>
          <p:nvPr/>
        </p:nvGrpSpPr>
        <p:grpSpPr bwMode="auto">
          <a:xfrm>
            <a:off x="3806825" y="4394200"/>
            <a:ext cx="1055688" cy="360363"/>
            <a:chOff x="3600" y="219"/>
            <a:chExt cx="360" cy="175"/>
          </a:xfrm>
        </p:grpSpPr>
        <p:sp>
          <p:nvSpPr>
            <p:cNvPr id="52" name="Oval 247"/>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p>
              <a:endParaRPr lang="zh-CN" altLang="zh-CN">
                <a:latin typeface="Times New Roman" pitchFamily="18" charset="0"/>
              </a:endParaRPr>
            </a:p>
          </p:txBody>
        </p:sp>
        <p:sp>
          <p:nvSpPr>
            <p:cNvPr id="53" name="Line 248"/>
            <p:cNvSpPr>
              <a:spLocks noChangeShapeType="1"/>
            </p:cNvSpPr>
            <p:nvPr/>
          </p:nvSpPr>
          <p:spPr bwMode="auto">
            <a:xfrm>
              <a:off x="3603" y="289"/>
              <a:ext cx="0" cy="60"/>
            </a:xfrm>
            <a:prstGeom prst="line">
              <a:avLst/>
            </a:prstGeom>
            <a:noFill/>
            <a:ln w="12700">
              <a:solidFill>
                <a:schemeClr val="tx1"/>
              </a:solidFill>
              <a:round/>
              <a:headEnd/>
              <a:tailEnd/>
            </a:ln>
          </p:spPr>
          <p:txBody>
            <a:bodyPr wrap="none" anchor="ctr"/>
            <a:lstStyle/>
            <a:p>
              <a:endParaRPr lang="zh-CN" altLang="en-US"/>
            </a:p>
          </p:txBody>
        </p:sp>
        <p:sp>
          <p:nvSpPr>
            <p:cNvPr id="54" name="Line 249"/>
            <p:cNvSpPr>
              <a:spLocks noChangeShapeType="1"/>
            </p:cNvSpPr>
            <p:nvPr/>
          </p:nvSpPr>
          <p:spPr bwMode="auto">
            <a:xfrm>
              <a:off x="3960" y="289"/>
              <a:ext cx="0" cy="60"/>
            </a:xfrm>
            <a:prstGeom prst="line">
              <a:avLst/>
            </a:prstGeom>
            <a:noFill/>
            <a:ln w="12700">
              <a:solidFill>
                <a:schemeClr val="tx1"/>
              </a:solidFill>
              <a:round/>
              <a:headEnd/>
              <a:tailEnd/>
            </a:ln>
          </p:spPr>
          <p:txBody>
            <a:bodyPr wrap="none" anchor="ctr"/>
            <a:lstStyle/>
            <a:p>
              <a:endParaRPr lang="zh-CN" altLang="en-US"/>
            </a:p>
          </p:txBody>
        </p:sp>
        <p:sp>
          <p:nvSpPr>
            <p:cNvPr id="55" name="Rectangle 250"/>
            <p:cNvSpPr>
              <a:spLocks noChangeArrowheads="1"/>
            </p:cNvSpPr>
            <p:nvPr/>
          </p:nvSpPr>
          <p:spPr bwMode="auto">
            <a:xfrm>
              <a:off x="3603" y="289"/>
              <a:ext cx="354" cy="59"/>
            </a:xfrm>
            <a:prstGeom prst="rect">
              <a:avLst/>
            </a:prstGeom>
            <a:solidFill>
              <a:schemeClr val="hlink"/>
            </a:solidFill>
            <a:ln w="12700">
              <a:noFill/>
              <a:miter lim="800000"/>
              <a:headEnd/>
              <a:tailEnd/>
            </a:ln>
          </p:spPr>
          <p:txBody>
            <a:bodyPr wrap="none" anchor="ctr"/>
            <a:lstStyle/>
            <a:p>
              <a:pPr algn="ctr"/>
              <a:endParaRPr lang="zh-CN" altLang="zh-CN">
                <a:latin typeface="Times New Roman" pitchFamily="18" charset="0"/>
              </a:endParaRPr>
            </a:p>
          </p:txBody>
        </p:sp>
        <p:sp>
          <p:nvSpPr>
            <p:cNvPr id="56" name="Oval 251"/>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p>
              <a:endParaRPr lang="zh-CN" altLang="zh-CN">
                <a:latin typeface="Times New Roman" pitchFamily="18" charset="0"/>
              </a:endParaRPr>
            </a:p>
          </p:txBody>
        </p:sp>
        <p:grpSp>
          <p:nvGrpSpPr>
            <p:cNvPr id="57" name="Group 252"/>
            <p:cNvGrpSpPr>
              <a:grpSpLocks/>
            </p:cNvGrpSpPr>
            <p:nvPr/>
          </p:nvGrpSpPr>
          <p:grpSpPr bwMode="auto">
            <a:xfrm>
              <a:off x="3686" y="244"/>
              <a:ext cx="177" cy="66"/>
              <a:chOff x="2848" y="848"/>
              <a:chExt cx="140" cy="98"/>
            </a:xfrm>
          </p:grpSpPr>
          <p:sp>
            <p:nvSpPr>
              <p:cNvPr id="62" name="Line 253"/>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63" name="Line 254"/>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64" name="Line 255"/>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p>
            </p:txBody>
          </p:sp>
        </p:grpSp>
        <p:grpSp>
          <p:nvGrpSpPr>
            <p:cNvPr id="58" name="Group 256"/>
            <p:cNvGrpSpPr>
              <a:grpSpLocks/>
            </p:cNvGrpSpPr>
            <p:nvPr/>
          </p:nvGrpSpPr>
          <p:grpSpPr bwMode="auto">
            <a:xfrm flipV="1">
              <a:off x="3686" y="243"/>
              <a:ext cx="177" cy="66"/>
              <a:chOff x="2848" y="848"/>
              <a:chExt cx="140" cy="98"/>
            </a:xfrm>
          </p:grpSpPr>
          <p:sp>
            <p:nvSpPr>
              <p:cNvPr id="59" name="Line 257"/>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60" name="Line 258"/>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61" name="Line 259"/>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p>
            </p:txBody>
          </p:sp>
        </p:grpSp>
      </p:grpSp>
      <p:sp>
        <p:nvSpPr>
          <p:cNvPr id="65" name="AutoShape 350"/>
          <p:cNvSpPr>
            <a:spLocks noChangeArrowheads="1"/>
          </p:cNvSpPr>
          <p:nvPr/>
        </p:nvSpPr>
        <p:spPr bwMode="auto">
          <a:xfrm>
            <a:off x="7286625" y="4325938"/>
            <a:ext cx="889000" cy="485775"/>
          </a:xfrm>
          <a:prstGeom prst="rightArrow">
            <a:avLst>
              <a:gd name="adj1" fmla="val 50000"/>
              <a:gd name="adj2" fmla="val 45752"/>
            </a:avLst>
          </a:prstGeom>
          <a:gradFill rotWithShape="1">
            <a:gsLst>
              <a:gs pos="0">
                <a:srgbClr val="FFFFFF"/>
              </a:gs>
              <a:gs pos="100000">
                <a:srgbClr val="CC0000"/>
              </a:gs>
            </a:gsLst>
            <a:lin ang="0" scaled="1"/>
          </a:gradFill>
          <a:ln w="9525">
            <a:solidFill>
              <a:srgbClr val="CC0000"/>
            </a:solidFill>
            <a:miter lim="800000"/>
            <a:headEnd/>
            <a:tailEnd/>
          </a:ln>
        </p:spPr>
        <p:txBody>
          <a:bodyPr wrap="none" anchor="ctr"/>
          <a:lstStyle/>
          <a:p>
            <a:endParaRPr lang="zh-CN" altLang="zh-CN">
              <a:latin typeface="Times New Roman" pitchFamily="18" charset="0"/>
            </a:endParaRPr>
          </a:p>
        </p:txBody>
      </p:sp>
      <p:grpSp>
        <p:nvGrpSpPr>
          <p:cNvPr id="66" name="Group 335"/>
          <p:cNvGrpSpPr>
            <a:grpSpLocks/>
          </p:cNvGrpSpPr>
          <p:nvPr/>
        </p:nvGrpSpPr>
        <p:grpSpPr bwMode="auto">
          <a:xfrm>
            <a:off x="1404938" y="4360863"/>
            <a:ext cx="2322512" cy="392112"/>
            <a:chOff x="2249" y="3430"/>
            <a:chExt cx="1389" cy="256"/>
          </a:xfrm>
        </p:grpSpPr>
        <p:sp>
          <p:nvSpPr>
            <p:cNvPr id="67" name="Oval 333"/>
            <p:cNvSpPr>
              <a:spLocks noChangeArrowheads="1"/>
            </p:cNvSpPr>
            <p:nvPr/>
          </p:nvSpPr>
          <p:spPr bwMode="auto">
            <a:xfrm>
              <a:off x="3569" y="3433"/>
              <a:ext cx="69" cy="253"/>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headEnd/>
              <a:tailEnd/>
            </a:ln>
            <a:effectLst/>
          </p:spPr>
          <p:txBody>
            <a:bodyPr wrap="none" anchor="ctr"/>
            <a:lstStyle/>
            <a:p>
              <a:endParaRPr lang="zh-CN" altLang="zh-CN">
                <a:latin typeface="Times New Roman" pitchFamily="18" charset="0"/>
              </a:endParaRPr>
            </a:p>
          </p:txBody>
        </p:sp>
        <p:sp>
          <p:nvSpPr>
            <p:cNvPr id="68" name="Rectangle 332"/>
            <p:cNvSpPr>
              <a:spLocks noChangeArrowheads="1"/>
            </p:cNvSpPr>
            <p:nvPr/>
          </p:nvSpPr>
          <p:spPr bwMode="auto">
            <a:xfrm>
              <a:off x="2275" y="3433"/>
              <a:ext cx="1326" cy="253"/>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headEnd/>
              <a:tailEnd/>
            </a:ln>
            <a:effectLst/>
          </p:spPr>
          <p:txBody>
            <a:bodyPr wrap="none" anchor="ctr"/>
            <a:lstStyle/>
            <a:p>
              <a:endParaRPr lang="zh-CN" altLang="zh-CN">
                <a:latin typeface="Times New Roman" pitchFamily="18" charset="0"/>
              </a:endParaRPr>
            </a:p>
          </p:txBody>
        </p:sp>
        <p:sp>
          <p:nvSpPr>
            <p:cNvPr id="69" name="Oval 331"/>
            <p:cNvSpPr>
              <a:spLocks noChangeArrowheads="1"/>
            </p:cNvSpPr>
            <p:nvPr/>
          </p:nvSpPr>
          <p:spPr bwMode="auto">
            <a:xfrm>
              <a:off x="2249" y="3430"/>
              <a:ext cx="69" cy="253"/>
            </a:xfrm>
            <a:prstGeom prst="ellipse">
              <a:avLst/>
            </a:prstGeom>
            <a:solidFill>
              <a:srgbClr val="DDDDDD"/>
            </a:solidFill>
            <a:ln w="9525">
              <a:solidFill>
                <a:schemeClr val="tx1"/>
              </a:solidFill>
              <a:round/>
              <a:headEnd/>
              <a:tailEnd/>
            </a:ln>
          </p:spPr>
          <p:txBody>
            <a:bodyPr wrap="none" anchor="ctr"/>
            <a:lstStyle/>
            <a:p>
              <a:endParaRPr lang="zh-CN" altLang="zh-CN">
                <a:latin typeface="Times New Roman" pitchFamily="18" charset="0"/>
              </a:endParaRPr>
            </a:p>
          </p:txBody>
        </p:sp>
        <p:sp>
          <p:nvSpPr>
            <p:cNvPr id="70" name="Rectangle 334"/>
            <p:cNvSpPr>
              <a:spLocks noChangeArrowheads="1"/>
            </p:cNvSpPr>
            <p:nvPr/>
          </p:nvSpPr>
          <p:spPr bwMode="auto">
            <a:xfrm>
              <a:off x="3562" y="3438"/>
              <a:ext cx="44" cy="246"/>
            </a:xfrm>
            <a:prstGeom prst="rect">
              <a:avLst/>
            </a:prstGeom>
            <a:gradFill rotWithShape="1">
              <a:gsLst>
                <a:gs pos="0">
                  <a:schemeClr val="bg1"/>
                </a:gs>
                <a:gs pos="50000">
                  <a:schemeClr val="folHlink"/>
                </a:gs>
                <a:gs pos="100000">
                  <a:schemeClr val="bg1"/>
                </a:gs>
              </a:gsLst>
              <a:lin ang="5400000" scaled="1"/>
            </a:gradFill>
            <a:ln w="9525">
              <a:noFill/>
              <a:miter lim="800000"/>
              <a:headEnd/>
              <a:tailEnd/>
            </a:ln>
            <a:effectLst/>
          </p:spPr>
          <p:txBody>
            <a:bodyPr wrap="none" anchor="ctr"/>
            <a:lstStyle/>
            <a:p>
              <a:endParaRPr lang="zh-CN" altLang="zh-CN">
                <a:latin typeface="Times New Roman" pitchFamily="18" charset="0"/>
              </a:endParaRPr>
            </a:p>
          </p:txBody>
        </p:sp>
      </p:grpSp>
      <p:grpSp>
        <p:nvGrpSpPr>
          <p:cNvPr id="71" name="Group 341"/>
          <p:cNvGrpSpPr>
            <a:grpSpLocks/>
          </p:cNvGrpSpPr>
          <p:nvPr/>
        </p:nvGrpSpPr>
        <p:grpSpPr bwMode="auto">
          <a:xfrm>
            <a:off x="4910138" y="4248150"/>
            <a:ext cx="2801937" cy="581025"/>
            <a:chOff x="2249" y="3430"/>
            <a:chExt cx="1389" cy="256"/>
          </a:xfrm>
        </p:grpSpPr>
        <p:sp>
          <p:nvSpPr>
            <p:cNvPr id="72" name="Oval 342"/>
            <p:cNvSpPr>
              <a:spLocks noChangeArrowheads="1"/>
            </p:cNvSpPr>
            <p:nvPr/>
          </p:nvSpPr>
          <p:spPr bwMode="auto">
            <a:xfrm>
              <a:off x="3569" y="3433"/>
              <a:ext cx="69" cy="253"/>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headEnd/>
              <a:tailEnd/>
            </a:ln>
            <a:effectLst/>
          </p:spPr>
          <p:txBody>
            <a:bodyPr wrap="none" anchor="ctr"/>
            <a:lstStyle/>
            <a:p>
              <a:endParaRPr lang="zh-CN" altLang="zh-CN">
                <a:latin typeface="Times New Roman" pitchFamily="18" charset="0"/>
              </a:endParaRPr>
            </a:p>
          </p:txBody>
        </p:sp>
        <p:sp>
          <p:nvSpPr>
            <p:cNvPr id="73" name="Rectangle 343"/>
            <p:cNvSpPr>
              <a:spLocks noChangeArrowheads="1"/>
            </p:cNvSpPr>
            <p:nvPr/>
          </p:nvSpPr>
          <p:spPr bwMode="auto">
            <a:xfrm>
              <a:off x="2275" y="3433"/>
              <a:ext cx="1326" cy="253"/>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headEnd/>
              <a:tailEnd/>
            </a:ln>
            <a:effectLst/>
          </p:spPr>
          <p:txBody>
            <a:bodyPr wrap="none" anchor="ctr"/>
            <a:lstStyle/>
            <a:p>
              <a:endParaRPr lang="zh-CN" altLang="zh-CN">
                <a:latin typeface="Times New Roman" pitchFamily="18" charset="0"/>
              </a:endParaRPr>
            </a:p>
          </p:txBody>
        </p:sp>
        <p:sp>
          <p:nvSpPr>
            <p:cNvPr id="74" name="Oval 344"/>
            <p:cNvSpPr>
              <a:spLocks noChangeArrowheads="1"/>
            </p:cNvSpPr>
            <p:nvPr/>
          </p:nvSpPr>
          <p:spPr bwMode="auto">
            <a:xfrm>
              <a:off x="2249" y="3430"/>
              <a:ext cx="69" cy="253"/>
            </a:xfrm>
            <a:prstGeom prst="ellipse">
              <a:avLst/>
            </a:prstGeom>
            <a:solidFill>
              <a:srgbClr val="DDDDDD"/>
            </a:solidFill>
            <a:ln w="9525">
              <a:solidFill>
                <a:schemeClr val="tx1"/>
              </a:solidFill>
              <a:round/>
              <a:headEnd/>
              <a:tailEnd/>
            </a:ln>
          </p:spPr>
          <p:txBody>
            <a:bodyPr wrap="none" anchor="ctr"/>
            <a:lstStyle/>
            <a:p>
              <a:endParaRPr lang="zh-CN" altLang="zh-CN">
                <a:latin typeface="Times New Roman" pitchFamily="18" charset="0"/>
              </a:endParaRPr>
            </a:p>
          </p:txBody>
        </p:sp>
        <p:sp>
          <p:nvSpPr>
            <p:cNvPr id="75" name="Rectangle 345"/>
            <p:cNvSpPr>
              <a:spLocks noChangeArrowheads="1"/>
            </p:cNvSpPr>
            <p:nvPr/>
          </p:nvSpPr>
          <p:spPr bwMode="auto">
            <a:xfrm>
              <a:off x="3562" y="3438"/>
              <a:ext cx="44" cy="246"/>
            </a:xfrm>
            <a:prstGeom prst="rect">
              <a:avLst/>
            </a:prstGeom>
            <a:gradFill rotWithShape="1">
              <a:gsLst>
                <a:gs pos="0">
                  <a:schemeClr val="bg1"/>
                </a:gs>
                <a:gs pos="50000">
                  <a:schemeClr val="folHlink"/>
                </a:gs>
                <a:gs pos="100000">
                  <a:schemeClr val="bg1"/>
                </a:gs>
              </a:gsLst>
              <a:lin ang="5400000" scaled="1"/>
            </a:gradFill>
            <a:ln w="9525">
              <a:noFill/>
              <a:miter lim="800000"/>
              <a:headEnd/>
              <a:tailEnd/>
            </a:ln>
            <a:effectLst/>
          </p:spPr>
          <p:txBody>
            <a:bodyPr wrap="none" anchor="ctr"/>
            <a:lstStyle/>
            <a:p>
              <a:endParaRPr lang="zh-CN" altLang="zh-CN">
                <a:latin typeface="Times New Roman" pitchFamily="18" charset="0"/>
              </a:endParaRPr>
            </a:p>
          </p:txBody>
        </p:sp>
      </p:grpSp>
      <p:grpSp>
        <p:nvGrpSpPr>
          <p:cNvPr id="76" name="Group 99"/>
          <p:cNvGrpSpPr>
            <a:grpSpLocks/>
          </p:cNvGrpSpPr>
          <p:nvPr/>
        </p:nvGrpSpPr>
        <p:grpSpPr bwMode="auto">
          <a:xfrm>
            <a:off x="161925" y="5040316"/>
            <a:ext cx="8147051" cy="877888"/>
            <a:chOff x="-49" y="3758"/>
            <a:chExt cx="5132" cy="553"/>
          </a:xfrm>
        </p:grpSpPr>
        <p:sp>
          <p:nvSpPr>
            <p:cNvPr id="77" name="Text Box 353"/>
            <p:cNvSpPr txBox="1">
              <a:spLocks noChangeArrowheads="1"/>
            </p:cNvSpPr>
            <p:nvPr/>
          </p:nvSpPr>
          <p:spPr bwMode="auto">
            <a:xfrm>
              <a:off x="-49" y="3758"/>
              <a:ext cx="1461" cy="553"/>
            </a:xfrm>
            <a:prstGeom prst="rect">
              <a:avLst/>
            </a:prstGeom>
            <a:solidFill>
              <a:schemeClr val="bg1"/>
            </a:solidFill>
            <a:ln w="9525">
              <a:noFill/>
              <a:miter lim="800000"/>
              <a:headEnd/>
              <a:tailEnd/>
            </a:ln>
          </p:spPr>
          <p:txBody>
            <a:bodyPr>
              <a:spAutoFit/>
            </a:bodyPr>
            <a:lstStyle/>
            <a:p>
              <a:pPr algn="ctr">
                <a:lnSpc>
                  <a:spcPct val="85000"/>
                </a:lnSpc>
              </a:pPr>
              <a:r>
                <a:rPr lang="zh-CN" altLang="en-US" sz="2000" dirty="0">
                  <a:latin typeface="Gill Sans MT" pitchFamily="34" charset="0"/>
                </a:rPr>
                <a:t>服务器将比特流送入链路（管道）</a:t>
              </a:r>
              <a:endParaRPr lang="en-US" altLang="zh-CN" sz="2000" dirty="0">
                <a:latin typeface="Gill Sans MT" pitchFamily="34" charset="0"/>
              </a:endParaRPr>
            </a:p>
            <a:p>
              <a:pPr algn="ctr">
                <a:lnSpc>
                  <a:spcPct val="85000"/>
                </a:lnSpc>
              </a:pPr>
              <a:endParaRPr lang="en-US" altLang="zh-CN" sz="2000" dirty="0">
                <a:latin typeface="Gill Sans MT" pitchFamily="34" charset="0"/>
              </a:endParaRPr>
            </a:p>
          </p:txBody>
        </p:sp>
        <p:sp>
          <p:nvSpPr>
            <p:cNvPr id="78" name="Text Box 336"/>
            <p:cNvSpPr txBox="1">
              <a:spLocks noChangeArrowheads="1"/>
            </p:cNvSpPr>
            <p:nvPr/>
          </p:nvSpPr>
          <p:spPr bwMode="auto">
            <a:xfrm>
              <a:off x="1432" y="3761"/>
              <a:ext cx="1769" cy="388"/>
            </a:xfrm>
            <a:prstGeom prst="rect">
              <a:avLst/>
            </a:prstGeom>
            <a:solidFill>
              <a:schemeClr val="bg1"/>
            </a:solidFill>
            <a:ln w="9525">
              <a:noFill/>
              <a:miter lim="800000"/>
              <a:headEnd/>
              <a:tailEnd/>
            </a:ln>
          </p:spPr>
          <p:txBody>
            <a:bodyPr>
              <a:spAutoFit/>
            </a:bodyPr>
            <a:lstStyle/>
            <a:p>
              <a:pPr algn="ctr">
                <a:lnSpc>
                  <a:spcPct val="85000"/>
                </a:lnSpc>
              </a:pPr>
              <a:r>
                <a:rPr lang="en-US" altLang="zh-CN" sz="2000" dirty="0">
                  <a:latin typeface="Gill Sans MT" pitchFamily="34" charset="0"/>
                </a:rPr>
                <a:t> </a:t>
              </a:r>
              <a:r>
                <a:rPr lang="zh-CN" altLang="en-US" sz="2000" dirty="0">
                  <a:latin typeface="Gill Sans MT" pitchFamily="34" charset="0"/>
                </a:rPr>
                <a:t>管道最大速率</a:t>
              </a:r>
              <a:r>
                <a:rPr lang="en-US" altLang="zh-CN" sz="2000" dirty="0">
                  <a:latin typeface="Gill Sans MT" pitchFamily="34" charset="0"/>
                </a:rPr>
                <a:t> </a:t>
              </a:r>
              <a:br>
                <a:rPr lang="en-US" altLang="zh-CN" sz="2000" dirty="0">
                  <a:latin typeface="Gill Sans MT" pitchFamily="34" charset="0"/>
                </a:rPr>
              </a:br>
              <a:r>
                <a:rPr lang="en-US" altLang="zh-CN" sz="2000" i="1" dirty="0" err="1">
                  <a:latin typeface="Gill Sans MT" pitchFamily="34" charset="0"/>
                </a:rPr>
                <a:t>R</a:t>
              </a:r>
              <a:r>
                <a:rPr lang="en-US" altLang="zh-CN" sz="2800" i="1" baseline="-25000" dirty="0" err="1">
                  <a:latin typeface="Gill Sans MT" pitchFamily="34" charset="0"/>
                </a:rPr>
                <a:t>s</a:t>
              </a:r>
              <a:r>
                <a:rPr lang="en-US" altLang="zh-CN" sz="2000" i="1" baseline="-25000" dirty="0">
                  <a:latin typeface="Gill Sans MT" pitchFamily="34" charset="0"/>
                </a:rPr>
                <a:t> </a:t>
              </a:r>
              <a:r>
                <a:rPr lang="en-US" altLang="zh-CN" sz="2000" dirty="0">
                  <a:latin typeface="Gill Sans MT" pitchFamily="34" charset="0"/>
                </a:rPr>
                <a:t>bits/sec</a:t>
              </a:r>
            </a:p>
          </p:txBody>
        </p:sp>
        <p:sp>
          <p:nvSpPr>
            <p:cNvPr id="79" name="Text Box 346"/>
            <p:cNvSpPr txBox="1">
              <a:spLocks noChangeArrowheads="1"/>
            </p:cNvSpPr>
            <p:nvPr/>
          </p:nvSpPr>
          <p:spPr bwMode="auto">
            <a:xfrm>
              <a:off x="3223" y="3788"/>
              <a:ext cx="1860" cy="388"/>
            </a:xfrm>
            <a:prstGeom prst="rect">
              <a:avLst/>
            </a:prstGeom>
            <a:solidFill>
              <a:schemeClr val="bg1"/>
            </a:solidFill>
            <a:ln w="9525">
              <a:noFill/>
              <a:miter lim="800000"/>
              <a:headEnd/>
              <a:tailEnd/>
            </a:ln>
          </p:spPr>
          <p:txBody>
            <a:bodyPr>
              <a:spAutoFit/>
            </a:bodyPr>
            <a:lstStyle/>
            <a:p>
              <a:pPr algn="ctr">
                <a:lnSpc>
                  <a:spcPct val="85000"/>
                </a:lnSpc>
              </a:pPr>
              <a:r>
                <a:rPr lang="zh-CN" altLang="en-US" sz="2000" dirty="0">
                  <a:latin typeface="Gill Sans MT" pitchFamily="34" charset="0"/>
                </a:rPr>
                <a:t>管道最大速率</a:t>
              </a:r>
              <a:br>
                <a:rPr lang="en-US" altLang="zh-CN" sz="2000" dirty="0">
                  <a:latin typeface="Gill Sans MT" pitchFamily="34" charset="0"/>
                </a:rPr>
              </a:br>
              <a:r>
                <a:rPr lang="en-US" altLang="zh-CN" sz="2000" i="1" dirty="0">
                  <a:latin typeface="Gill Sans MT" pitchFamily="34" charset="0"/>
                </a:rPr>
                <a:t> </a:t>
              </a:r>
              <a:r>
                <a:rPr lang="en-US" altLang="zh-CN" sz="2000" i="1" dirty="0" err="1">
                  <a:latin typeface="Gill Sans MT" pitchFamily="34" charset="0"/>
                </a:rPr>
                <a:t>R</a:t>
              </a:r>
              <a:r>
                <a:rPr lang="en-US" altLang="zh-CN" sz="2800" i="1" baseline="-25000" dirty="0" err="1">
                  <a:latin typeface="Gill Sans MT" pitchFamily="34" charset="0"/>
                </a:rPr>
                <a:t>c</a:t>
              </a:r>
              <a:r>
                <a:rPr lang="en-US" altLang="zh-CN" sz="2000" i="1" baseline="-25000" dirty="0">
                  <a:latin typeface="Gill Sans MT" pitchFamily="34" charset="0"/>
                </a:rPr>
                <a:t> </a:t>
              </a:r>
              <a:r>
                <a:rPr lang="en-US" altLang="zh-CN" sz="2000" dirty="0">
                  <a:latin typeface="Gill Sans MT" pitchFamily="34" charset="0"/>
                </a:rPr>
                <a:t>bits/sec</a:t>
              </a:r>
            </a:p>
          </p:txBody>
        </p:sp>
      </p:grpSp>
      <p:sp>
        <p:nvSpPr>
          <p:cNvPr id="80" name="AutoShape 351"/>
          <p:cNvSpPr>
            <a:spLocks noChangeArrowheads="1"/>
          </p:cNvSpPr>
          <p:nvPr/>
        </p:nvSpPr>
        <p:spPr bwMode="auto">
          <a:xfrm>
            <a:off x="3732213" y="4308475"/>
            <a:ext cx="1279525" cy="485775"/>
          </a:xfrm>
          <a:prstGeom prst="rightArrow">
            <a:avLst>
              <a:gd name="adj1" fmla="val 50000"/>
              <a:gd name="adj2" fmla="val 65850"/>
            </a:avLst>
          </a:prstGeom>
          <a:gradFill rotWithShape="1">
            <a:gsLst>
              <a:gs pos="0">
                <a:srgbClr val="FFFFFF"/>
              </a:gs>
              <a:gs pos="100000">
                <a:srgbClr val="CC0000"/>
              </a:gs>
            </a:gsLst>
            <a:lin ang="0" scaled="1"/>
          </a:gradFill>
          <a:ln w="9525">
            <a:solidFill>
              <a:srgbClr val="CC0000"/>
            </a:solidFill>
            <a:miter lim="800000"/>
            <a:headEnd/>
            <a:tailEnd/>
          </a:ln>
        </p:spPr>
        <p:txBody>
          <a:bodyPr wrap="none" anchor="ctr"/>
          <a:lstStyle/>
          <a:p>
            <a:endParaRPr lang="zh-CN" altLang="zh-CN">
              <a:latin typeface="Times New Roman" pitchFamily="18" charset="0"/>
            </a:endParaRPr>
          </a:p>
        </p:txBody>
      </p:sp>
      <p:sp>
        <p:nvSpPr>
          <p:cNvPr id="81" name="AutoShape 349"/>
          <p:cNvSpPr>
            <a:spLocks noChangeArrowheads="1"/>
          </p:cNvSpPr>
          <p:nvPr/>
        </p:nvSpPr>
        <p:spPr bwMode="auto">
          <a:xfrm flipV="1">
            <a:off x="508000" y="4064000"/>
            <a:ext cx="974725" cy="720725"/>
          </a:xfrm>
          <a:custGeom>
            <a:avLst/>
            <a:gdLst>
              <a:gd name="T0" fmla="*/ 2147483647 w 21600"/>
              <a:gd name="T1" fmla="*/ 0 h 21600"/>
              <a:gd name="T2" fmla="*/ 2147483647 w 21600"/>
              <a:gd name="T3" fmla="*/ 2147483647 h 21600"/>
              <a:gd name="T4" fmla="*/ 2147483647 w 21600"/>
              <a:gd name="T5" fmla="*/ 2147483647 h 21600"/>
              <a:gd name="T6" fmla="*/ 2147483647 w 21600"/>
              <a:gd name="T7" fmla="*/ 2147483647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gradFill rotWithShape="1">
            <a:gsLst>
              <a:gs pos="0">
                <a:srgbClr val="FFFFFF"/>
              </a:gs>
              <a:gs pos="100000">
                <a:srgbClr val="CC0000"/>
              </a:gs>
            </a:gsLst>
            <a:lin ang="0" scaled="1"/>
          </a:gradFill>
          <a:ln w="9525">
            <a:solidFill>
              <a:srgbClr val="CC0000"/>
            </a:solidFill>
            <a:miter lim="800000"/>
            <a:headEnd/>
            <a:tailEnd/>
          </a:ln>
        </p:spPr>
        <p:txBody>
          <a:bodyPr rot="10800000" wrap="none" anchor="ctr"/>
          <a:lstStyle/>
          <a:p>
            <a:endParaRPr lang="zh-CN" altLang="en-US"/>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6"/>
                                        </p:tgtEl>
                                        <p:attrNameLst>
                                          <p:attrName>style.visibility</p:attrName>
                                        </p:attrNameLst>
                                      </p:cBhvr>
                                      <p:to>
                                        <p:strVal val="visible"/>
                                      </p:to>
                                    </p:set>
                                    <p:animEffect transition="in" filter="dissolve">
                                      <p:cBhvr>
                                        <p:cTn id="7" dur="500"/>
                                        <p:tgtEl>
                                          <p:spTgt spid="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吞吐率</a:t>
            </a:r>
          </a:p>
        </p:txBody>
      </p:sp>
      <p:sp>
        <p:nvSpPr>
          <p:cNvPr id="4" name="灯片编号占位符 3"/>
          <p:cNvSpPr>
            <a:spLocks noGrp="1"/>
          </p:cNvSpPr>
          <p:nvPr>
            <p:ph type="sldNum" sz="quarter" idx="12"/>
          </p:nvPr>
        </p:nvSpPr>
        <p:spPr/>
        <p:txBody>
          <a:bodyPr/>
          <a:lstStyle/>
          <a:p>
            <a:fld id="{E3FA5FAF-8A25-4B6E-94B7-5CA30A873E9A}" type="slidenum">
              <a:rPr lang="zh-CN" altLang="en-US" smtClean="0"/>
              <a:pPr/>
              <a:t>58</a:t>
            </a:fld>
            <a:endParaRPr lang="zh-CN" altLang="en-US"/>
          </a:p>
        </p:txBody>
      </p:sp>
      <p:grpSp>
        <p:nvGrpSpPr>
          <p:cNvPr id="148" name="Group 347"/>
          <p:cNvGrpSpPr>
            <a:grpSpLocks/>
          </p:cNvGrpSpPr>
          <p:nvPr/>
        </p:nvGrpSpPr>
        <p:grpSpPr bwMode="auto">
          <a:xfrm>
            <a:off x="4305300" y="4740548"/>
            <a:ext cx="912813" cy="415925"/>
            <a:chOff x="1871277" y="1576300"/>
            <a:chExt cx="1128371" cy="437861"/>
          </a:xfrm>
        </p:grpSpPr>
        <p:sp>
          <p:nvSpPr>
            <p:cNvPr id="149" name="Oval 157"/>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50" name="Rectangle 158"/>
            <p:cNvSpPr/>
            <p:nvPr/>
          </p:nvSpPr>
          <p:spPr bwMode="auto">
            <a:xfrm>
              <a:off x="1871277" y="1740080"/>
              <a:ext cx="1128371" cy="11531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151" name="Oval 15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52" name="Freeform 160"/>
            <p:cNvSpPr/>
            <p:nvPr/>
          </p:nvSpPr>
          <p:spPr bwMode="auto">
            <a:xfrm>
              <a:off x="2159748" y="1673231"/>
              <a:ext cx="547504" cy="16043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53" name="Freeform 16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154" name="Freeform 16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155" name="Freeform 16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156" name="Straight Connector 164"/>
            <p:cNvCxnSpPr>
              <a:cxnSpLocks noChangeShapeType="1"/>
              <a:endCxn id="151"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157" name="Straight Connector 16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158" name="Group 347"/>
          <p:cNvGrpSpPr>
            <a:grpSpLocks/>
          </p:cNvGrpSpPr>
          <p:nvPr/>
        </p:nvGrpSpPr>
        <p:grpSpPr bwMode="auto">
          <a:xfrm>
            <a:off x="4259263" y="2872060"/>
            <a:ext cx="911225" cy="415925"/>
            <a:chOff x="1871277" y="1576300"/>
            <a:chExt cx="1128371" cy="437861"/>
          </a:xfrm>
        </p:grpSpPr>
        <p:sp>
          <p:nvSpPr>
            <p:cNvPr id="159" name="Oval 147"/>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60" name="Rectangle 148"/>
            <p:cNvSpPr/>
            <p:nvPr/>
          </p:nvSpPr>
          <p:spPr bwMode="auto">
            <a:xfrm>
              <a:off x="1871277" y="1740080"/>
              <a:ext cx="1128371" cy="115315"/>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161" name="Oval 14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62" name="Freeform 150"/>
            <p:cNvSpPr/>
            <p:nvPr/>
          </p:nvSpPr>
          <p:spPr bwMode="auto">
            <a:xfrm>
              <a:off x="2160249" y="1673231"/>
              <a:ext cx="548460" cy="16043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63" name="Freeform 15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164" name="Freeform 15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165" name="Freeform 15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166" name="Straight Connector 154"/>
            <p:cNvCxnSpPr>
              <a:cxnSpLocks noChangeShapeType="1"/>
              <a:endCxn id="161"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167" name="Straight Connector 15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168" name="Group 140"/>
          <p:cNvGrpSpPr>
            <a:grpSpLocks/>
          </p:cNvGrpSpPr>
          <p:nvPr/>
        </p:nvGrpSpPr>
        <p:grpSpPr bwMode="auto">
          <a:xfrm>
            <a:off x="1614488" y="2545035"/>
            <a:ext cx="352425" cy="876300"/>
            <a:chOff x="4140" y="429"/>
            <a:chExt cx="1425" cy="2396"/>
          </a:xfrm>
        </p:grpSpPr>
        <p:sp>
          <p:nvSpPr>
            <p:cNvPr id="169" name="Freeform 141"/>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w="9525">
              <a:noFill/>
              <a:round/>
              <a:headEnd/>
              <a:tailEnd/>
            </a:ln>
          </p:spPr>
          <p:txBody>
            <a:bodyPr/>
            <a:lstStyle/>
            <a:p>
              <a:endParaRPr lang="zh-CN" altLang="en-US"/>
            </a:p>
          </p:txBody>
        </p:sp>
        <p:sp>
          <p:nvSpPr>
            <p:cNvPr id="170" name="Rectangle 142"/>
            <p:cNvSpPr>
              <a:spLocks noChangeArrowheads="1"/>
            </p:cNvSpPr>
            <p:nvPr/>
          </p:nvSpPr>
          <p:spPr bwMode="auto">
            <a:xfrm>
              <a:off x="4204" y="429"/>
              <a:ext cx="1046" cy="2283"/>
            </a:xfrm>
            <a:prstGeom prst="rect">
              <a:avLst/>
            </a:prstGeom>
            <a:gradFill rotWithShape="1">
              <a:gsLst>
                <a:gs pos="0">
                  <a:srgbClr val="292929"/>
                </a:gs>
                <a:gs pos="100000">
                  <a:srgbClr val="808080"/>
                </a:gs>
              </a:gsLst>
              <a:lin ang="0" scaled="1"/>
            </a:gradFill>
            <a:ln w="9525">
              <a:noFill/>
              <a:miter lim="800000"/>
              <a:headEnd/>
              <a:tailEnd/>
            </a:ln>
          </p:spPr>
          <p:txBody>
            <a:bodyPr wrap="none" anchor="ctr"/>
            <a:lstStyle/>
            <a:p>
              <a:endParaRPr lang="zh-CN" altLang="zh-CN"/>
            </a:p>
          </p:txBody>
        </p:sp>
        <p:sp>
          <p:nvSpPr>
            <p:cNvPr id="171" name="Freeform 143"/>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w="9525">
              <a:noFill/>
              <a:round/>
              <a:headEnd/>
              <a:tailEnd/>
            </a:ln>
          </p:spPr>
          <p:txBody>
            <a:bodyPr/>
            <a:lstStyle/>
            <a:p>
              <a:endParaRPr lang="zh-CN" altLang="en-US"/>
            </a:p>
          </p:txBody>
        </p:sp>
        <p:sp>
          <p:nvSpPr>
            <p:cNvPr id="172" name="Freeform 144"/>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w="9525">
              <a:noFill/>
              <a:round/>
              <a:headEnd/>
              <a:tailEnd/>
            </a:ln>
          </p:spPr>
          <p:txBody>
            <a:bodyPr/>
            <a:lstStyle/>
            <a:p>
              <a:endParaRPr lang="zh-CN" altLang="en-US"/>
            </a:p>
          </p:txBody>
        </p:sp>
        <p:sp>
          <p:nvSpPr>
            <p:cNvPr id="173" name="Rectangle 145"/>
            <p:cNvSpPr>
              <a:spLocks noChangeArrowheads="1"/>
            </p:cNvSpPr>
            <p:nvPr/>
          </p:nvSpPr>
          <p:spPr bwMode="auto">
            <a:xfrm>
              <a:off x="4211" y="694"/>
              <a:ext cx="597" cy="48"/>
            </a:xfrm>
            <a:prstGeom prst="rect">
              <a:avLst/>
            </a:prstGeom>
            <a:solidFill>
              <a:schemeClr val="tx1"/>
            </a:solidFill>
            <a:ln w="9525">
              <a:solidFill>
                <a:schemeClr val="tx1"/>
              </a:solidFill>
              <a:miter lim="800000"/>
              <a:headEnd/>
              <a:tailEnd/>
            </a:ln>
          </p:spPr>
          <p:txBody>
            <a:bodyPr wrap="none" anchor="ctr"/>
            <a:lstStyle/>
            <a:p>
              <a:endParaRPr lang="zh-CN" altLang="zh-CN"/>
            </a:p>
          </p:txBody>
        </p:sp>
        <p:grpSp>
          <p:nvGrpSpPr>
            <p:cNvPr id="174" name="Group 146"/>
            <p:cNvGrpSpPr>
              <a:grpSpLocks/>
            </p:cNvGrpSpPr>
            <p:nvPr/>
          </p:nvGrpSpPr>
          <p:grpSpPr bwMode="auto">
            <a:xfrm>
              <a:off x="4749" y="668"/>
              <a:ext cx="581" cy="145"/>
              <a:chOff x="614" y="2568"/>
              <a:chExt cx="725" cy="139"/>
            </a:xfrm>
          </p:grpSpPr>
          <p:sp>
            <p:nvSpPr>
              <p:cNvPr id="199" name="AutoShape 147"/>
              <p:cNvSpPr>
                <a:spLocks noChangeArrowheads="1"/>
              </p:cNvSpPr>
              <p:nvPr/>
            </p:nvSpPr>
            <p:spPr bwMode="auto">
              <a:xfrm>
                <a:off x="615" y="2568"/>
                <a:ext cx="721" cy="137"/>
              </a:xfrm>
              <a:prstGeom prst="roundRect">
                <a:avLst>
                  <a:gd name="adj" fmla="val 50000"/>
                </a:avLst>
              </a:prstGeom>
              <a:solidFill>
                <a:schemeClr val="tx1"/>
              </a:solidFill>
              <a:ln w="9525">
                <a:noFill/>
                <a:round/>
                <a:headEnd/>
                <a:tailEnd/>
              </a:ln>
            </p:spPr>
            <p:txBody>
              <a:bodyPr wrap="none" anchor="ctr"/>
              <a:lstStyle/>
              <a:p>
                <a:endParaRPr lang="zh-CN" altLang="zh-CN"/>
              </a:p>
            </p:txBody>
          </p:sp>
          <p:sp>
            <p:nvSpPr>
              <p:cNvPr id="200" name="AutoShape 148"/>
              <p:cNvSpPr>
                <a:spLocks noChangeArrowheads="1"/>
              </p:cNvSpPr>
              <p:nvPr/>
            </p:nvSpPr>
            <p:spPr bwMode="auto">
              <a:xfrm>
                <a:off x="631" y="2584"/>
                <a:ext cx="689" cy="100"/>
              </a:xfrm>
              <a:prstGeom prst="roundRect">
                <a:avLst>
                  <a:gd name="adj" fmla="val 50000"/>
                </a:avLst>
              </a:prstGeom>
              <a:gradFill rotWithShape="1">
                <a:gsLst>
                  <a:gs pos="0">
                    <a:srgbClr val="0000FF"/>
                  </a:gs>
                  <a:gs pos="50000">
                    <a:srgbClr val="99CCFF"/>
                  </a:gs>
                  <a:gs pos="100000">
                    <a:srgbClr val="0000FF"/>
                  </a:gs>
                </a:gsLst>
                <a:lin ang="0" scaled="1"/>
              </a:gradFill>
              <a:ln w="9525">
                <a:noFill/>
                <a:round/>
                <a:headEnd/>
                <a:tailEnd/>
              </a:ln>
            </p:spPr>
            <p:txBody>
              <a:bodyPr wrap="none" anchor="ctr"/>
              <a:lstStyle/>
              <a:p>
                <a:endParaRPr lang="zh-CN" altLang="zh-CN"/>
              </a:p>
            </p:txBody>
          </p:sp>
        </p:grpSp>
        <p:sp>
          <p:nvSpPr>
            <p:cNvPr id="175" name="Rectangle 149"/>
            <p:cNvSpPr>
              <a:spLocks noChangeArrowheads="1"/>
            </p:cNvSpPr>
            <p:nvPr/>
          </p:nvSpPr>
          <p:spPr bwMode="auto">
            <a:xfrm>
              <a:off x="4223" y="1019"/>
              <a:ext cx="597" cy="48"/>
            </a:xfrm>
            <a:prstGeom prst="rect">
              <a:avLst/>
            </a:prstGeom>
            <a:solidFill>
              <a:schemeClr val="tx1"/>
            </a:solidFill>
            <a:ln w="9525">
              <a:solidFill>
                <a:schemeClr val="tx1"/>
              </a:solidFill>
              <a:miter lim="800000"/>
              <a:headEnd/>
              <a:tailEnd/>
            </a:ln>
          </p:spPr>
          <p:txBody>
            <a:bodyPr wrap="none" anchor="ctr"/>
            <a:lstStyle/>
            <a:p>
              <a:endParaRPr lang="zh-CN" altLang="zh-CN"/>
            </a:p>
          </p:txBody>
        </p:sp>
        <p:grpSp>
          <p:nvGrpSpPr>
            <p:cNvPr id="176" name="Group 150"/>
            <p:cNvGrpSpPr>
              <a:grpSpLocks/>
            </p:cNvGrpSpPr>
            <p:nvPr/>
          </p:nvGrpSpPr>
          <p:grpSpPr bwMode="auto">
            <a:xfrm>
              <a:off x="4747" y="994"/>
              <a:ext cx="581" cy="134"/>
              <a:chOff x="614" y="2568"/>
              <a:chExt cx="725" cy="139"/>
            </a:xfrm>
          </p:grpSpPr>
          <p:sp>
            <p:nvSpPr>
              <p:cNvPr id="197" name="AutoShape 151"/>
              <p:cNvSpPr>
                <a:spLocks noChangeArrowheads="1"/>
              </p:cNvSpPr>
              <p:nvPr/>
            </p:nvSpPr>
            <p:spPr bwMode="auto">
              <a:xfrm>
                <a:off x="617" y="2567"/>
                <a:ext cx="721" cy="140"/>
              </a:xfrm>
              <a:prstGeom prst="roundRect">
                <a:avLst>
                  <a:gd name="adj" fmla="val 50000"/>
                </a:avLst>
              </a:prstGeom>
              <a:solidFill>
                <a:schemeClr val="tx1"/>
              </a:solidFill>
              <a:ln w="9525">
                <a:noFill/>
                <a:round/>
                <a:headEnd/>
                <a:tailEnd/>
              </a:ln>
            </p:spPr>
            <p:txBody>
              <a:bodyPr wrap="none" anchor="ctr"/>
              <a:lstStyle/>
              <a:p>
                <a:endParaRPr lang="zh-CN" altLang="zh-CN"/>
              </a:p>
            </p:txBody>
          </p:sp>
          <p:sp>
            <p:nvSpPr>
              <p:cNvPr id="198" name="AutoShape 152"/>
              <p:cNvSpPr>
                <a:spLocks noChangeArrowheads="1"/>
              </p:cNvSpPr>
              <p:nvPr/>
            </p:nvSpPr>
            <p:spPr bwMode="auto">
              <a:xfrm>
                <a:off x="634" y="2585"/>
                <a:ext cx="689" cy="104"/>
              </a:xfrm>
              <a:prstGeom prst="roundRect">
                <a:avLst>
                  <a:gd name="adj" fmla="val 50000"/>
                </a:avLst>
              </a:prstGeom>
              <a:gradFill rotWithShape="1">
                <a:gsLst>
                  <a:gs pos="0">
                    <a:srgbClr val="0000FF"/>
                  </a:gs>
                  <a:gs pos="50000">
                    <a:srgbClr val="99CCFF"/>
                  </a:gs>
                  <a:gs pos="100000">
                    <a:srgbClr val="0000FF"/>
                  </a:gs>
                </a:gsLst>
                <a:lin ang="0" scaled="1"/>
              </a:gradFill>
              <a:ln w="9525">
                <a:noFill/>
                <a:round/>
                <a:headEnd/>
                <a:tailEnd/>
              </a:ln>
            </p:spPr>
            <p:txBody>
              <a:bodyPr wrap="none" anchor="ctr"/>
              <a:lstStyle/>
              <a:p>
                <a:endParaRPr lang="zh-CN" altLang="zh-CN"/>
              </a:p>
            </p:txBody>
          </p:sp>
        </p:grpSp>
        <p:sp>
          <p:nvSpPr>
            <p:cNvPr id="177" name="Rectangle 153"/>
            <p:cNvSpPr>
              <a:spLocks noChangeArrowheads="1"/>
            </p:cNvSpPr>
            <p:nvPr/>
          </p:nvSpPr>
          <p:spPr bwMode="auto">
            <a:xfrm>
              <a:off x="4217" y="1358"/>
              <a:ext cx="597" cy="48"/>
            </a:xfrm>
            <a:prstGeom prst="rect">
              <a:avLst/>
            </a:prstGeom>
            <a:solidFill>
              <a:schemeClr val="tx1"/>
            </a:solidFill>
            <a:ln w="9525">
              <a:solidFill>
                <a:schemeClr val="tx1"/>
              </a:solidFill>
              <a:miter lim="800000"/>
              <a:headEnd/>
              <a:tailEnd/>
            </a:ln>
          </p:spPr>
          <p:txBody>
            <a:bodyPr wrap="none" anchor="ctr"/>
            <a:lstStyle/>
            <a:p>
              <a:endParaRPr lang="zh-CN" altLang="zh-CN"/>
            </a:p>
          </p:txBody>
        </p:sp>
        <p:sp>
          <p:nvSpPr>
            <p:cNvPr id="178" name="Rectangle 154"/>
            <p:cNvSpPr>
              <a:spLocks noChangeArrowheads="1"/>
            </p:cNvSpPr>
            <p:nvPr/>
          </p:nvSpPr>
          <p:spPr bwMode="auto">
            <a:xfrm>
              <a:off x="4230" y="1653"/>
              <a:ext cx="597" cy="48"/>
            </a:xfrm>
            <a:prstGeom prst="rect">
              <a:avLst/>
            </a:prstGeom>
            <a:solidFill>
              <a:schemeClr val="tx1"/>
            </a:solidFill>
            <a:ln w="9525">
              <a:solidFill>
                <a:schemeClr val="tx1"/>
              </a:solidFill>
              <a:miter lim="800000"/>
              <a:headEnd/>
              <a:tailEnd/>
            </a:ln>
          </p:spPr>
          <p:txBody>
            <a:bodyPr wrap="none" anchor="ctr"/>
            <a:lstStyle/>
            <a:p>
              <a:endParaRPr lang="zh-CN" altLang="zh-CN"/>
            </a:p>
          </p:txBody>
        </p:sp>
        <p:grpSp>
          <p:nvGrpSpPr>
            <p:cNvPr id="179" name="Group 155"/>
            <p:cNvGrpSpPr>
              <a:grpSpLocks/>
            </p:cNvGrpSpPr>
            <p:nvPr/>
          </p:nvGrpSpPr>
          <p:grpSpPr bwMode="auto">
            <a:xfrm>
              <a:off x="4735" y="1627"/>
              <a:ext cx="582" cy="151"/>
              <a:chOff x="614" y="2568"/>
              <a:chExt cx="725" cy="139"/>
            </a:xfrm>
          </p:grpSpPr>
          <p:sp>
            <p:nvSpPr>
              <p:cNvPr id="195" name="AutoShape 156"/>
              <p:cNvSpPr>
                <a:spLocks noChangeArrowheads="1"/>
              </p:cNvSpPr>
              <p:nvPr/>
            </p:nvSpPr>
            <p:spPr bwMode="auto">
              <a:xfrm>
                <a:off x="616" y="2568"/>
                <a:ext cx="720" cy="140"/>
              </a:xfrm>
              <a:prstGeom prst="roundRect">
                <a:avLst>
                  <a:gd name="adj" fmla="val 50000"/>
                </a:avLst>
              </a:prstGeom>
              <a:solidFill>
                <a:schemeClr val="tx1"/>
              </a:solidFill>
              <a:ln w="9525">
                <a:noFill/>
                <a:round/>
                <a:headEnd/>
                <a:tailEnd/>
              </a:ln>
            </p:spPr>
            <p:txBody>
              <a:bodyPr wrap="none" anchor="ctr"/>
              <a:lstStyle/>
              <a:p>
                <a:endParaRPr lang="zh-CN" altLang="zh-CN"/>
              </a:p>
            </p:txBody>
          </p:sp>
          <p:sp>
            <p:nvSpPr>
              <p:cNvPr id="196" name="AutoShape 157"/>
              <p:cNvSpPr>
                <a:spLocks noChangeArrowheads="1"/>
              </p:cNvSpPr>
              <p:nvPr/>
            </p:nvSpPr>
            <p:spPr bwMode="auto">
              <a:xfrm>
                <a:off x="632" y="2584"/>
                <a:ext cx="688" cy="108"/>
              </a:xfrm>
              <a:prstGeom prst="roundRect">
                <a:avLst>
                  <a:gd name="adj" fmla="val 50000"/>
                </a:avLst>
              </a:prstGeom>
              <a:gradFill rotWithShape="1">
                <a:gsLst>
                  <a:gs pos="0">
                    <a:srgbClr val="0000FF"/>
                  </a:gs>
                  <a:gs pos="50000">
                    <a:srgbClr val="99CCFF"/>
                  </a:gs>
                  <a:gs pos="100000">
                    <a:srgbClr val="0000FF"/>
                  </a:gs>
                </a:gsLst>
                <a:lin ang="0" scaled="1"/>
              </a:gradFill>
              <a:ln w="9525">
                <a:noFill/>
                <a:round/>
                <a:headEnd/>
                <a:tailEnd/>
              </a:ln>
            </p:spPr>
            <p:txBody>
              <a:bodyPr wrap="none" anchor="ctr"/>
              <a:lstStyle/>
              <a:p>
                <a:endParaRPr lang="zh-CN" altLang="zh-CN"/>
              </a:p>
            </p:txBody>
          </p:sp>
        </p:grpSp>
        <p:sp>
          <p:nvSpPr>
            <p:cNvPr id="180" name="Freeform 158"/>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w="9525">
              <a:noFill/>
              <a:round/>
              <a:headEnd/>
              <a:tailEnd/>
            </a:ln>
          </p:spPr>
          <p:txBody>
            <a:bodyPr/>
            <a:lstStyle/>
            <a:p>
              <a:endParaRPr lang="zh-CN" altLang="en-US"/>
            </a:p>
          </p:txBody>
        </p:sp>
        <p:grpSp>
          <p:nvGrpSpPr>
            <p:cNvPr id="181" name="Group 159"/>
            <p:cNvGrpSpPr>
              <a:grpSpLocks/>
            </p:cNvGrpSpPr>
            <p:nvPr/>
          </p:nvGrpSpPr>
          <p:grpSpPr bwMode="auto">
            <a:xfrm>
              <a:off x="4739" y="1327"/>
              <a:ext cx="582" cy="139"/>
              <a:chOff x="614" y="2568"/>
              <a:chExt cx="725" cy="139"/>
            </a:xfrm>
          </p:grpSpPr>
          <p:sp>
            <p:nvSpPr>
              <p:cNvPr id="193" name="AutoShape 160"/>
              <p:cNvSpPr>
                <a:spLocks noChangeArrowheads="1"/>
              </p:cNvSpPr>
              <p:nvPr/>
            </p:nvSpPr>
            <p:spPr bwMode="auto">
              <a:xfrm>
                <a:off x="611" y="2569"/>
                <a:ext cx="728" cy="139"/>
              </a:xfrm>
              <a:prstGeom prst="roundRect">
                <a:avLst>
                  <a:gd name="adj" fmla="val 50000"/>
                </a:avLst>
              </a:prstGeom>
              <a:solidFill>
                <a:schemeClr val="tx1"/>
              </a:solidFill>
              <a:ln w="9525">
                <a:noFill/>
                <a:round/>
                <a:headEnd/>
                <a:tailEnd/>
              </a:ln>
            </p:spPr>
            <p:txBody>
              <a:bodyPr wrap="none" anchor="ctr"/>
              <a:lstStyle/>
              <a:p>
                <a:endParaRPr lang="zh-CN" altLang="zh-CN"/>
              </a:p>
            </p:txBody>
          </p:sp>
          <p:sp>
            <p:nvSpPr>
              <p:cNvPr id="194" name="AutoShape 161"/>
              <p:cNvSpPr>
                <a:spLocks noChangeArrowheads="1"/>
              </p:cNvSpPr>
              <p:nvPr/>
            </p:nvSpPr>
            <p:spPr bwMode="auto">
              <a:xfrm>
                <a:off x="627" y="2586"/>
                <a:ext cx="696" cy="104"/>
              </a:xfrm>
              <a:prstGeom prst="roundRect">
                <a:avLst>
                  <a:gd name="adj" fmla="val 50000"/>
                </a:avLst>
              </a:prstGeom>
              <a:gradFill rotWithShape="1">
                <a:gsLst>
                  <a:gs pos="0">
                    <a:srgbClr val="0000FF"/>
                  </a:gs>
                  <a:gs pos="50000">
                    <a:srgbClr val="99CCFF"/>
                  </a:gs>
                  <a:gs pos="100000">
                    <a:srgbClr val="0000FF"/>
                  </a:gs>
                </a:gsLst>
                <a:lin ang="0" scaled="1"/>
              </a:gradFill>
              <a:ln w="9525">
                <a:noFill/>
                <a:round/>
                <a:headEnd/>
                <a:tailEnd/>
              </a:ln>
            </p:spPr>
            <p:txBody>
              <a:bodyPr wrap="none" anchor="ctr"/>
              <a:lstStyle/>
              <a:p>
                <a:endParaRPr lang="zh-CN" altLang="zh-CN"/>
              </a:p>
            </p:txBody>
          </p:sp>
        </p:grpSp>
        <p:sp>
          <p:nvSpPr>
            <p:cNvPr id="182" name="Rectangle 162"/>
            <p:cNvSpPr>
              <a:spLocks noChangeArrowheads="1"/>
            </p:cNvSpPr>
            <p:nvPr/>
          </p:nvSpPr>
          <p:spPr bwMode="auto">
            <a:xfrm>
              <a:off x="5250" y="429"/>
              <a:ext cx="71" cy="2287"/>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p>
              <a:endParaRPr lang="zh-CN" altLang="zh-CN"/>
            </a:p>
          </p:txBody>
        </p:sp>
        <p:sp>
          <p:nvSpPr>
            <p:cNvPr id="183" name="Freeform 163"/>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w="9525">
              <a:noFill/>
              <a:round/>
              <a:headEnd/>
              <a:tailEnd/>
            </a:ln>
          </p:spPr>
          <p:txBody>
            <a:bodyPr/>
            <a:lstStyle/>
            <a:p>
              <a:endParaRPr lang="zh-CN" altLang="en-US"/>
            </a:p>
          </p:txBody>
        </p:sp>
        <p:sp>
          <p:nvSpPr>
            <p:cNvPr id="184" name="Freeform 164"/>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w="9525">
              <a:noFill/>
              <a:round/>
              <a:headEnd/>
              <a:tailEnd/>
            </a:ln>
          </p:spPr>
          <p:txBody>
            <a:bodyPr/>
            <a:lstStyle/>
            <a:p>
              <a:endParaRPr lang="zh-CN" altLang="en-US"/>
            </a:p>
          </p:txBody>
        </p:sp>
        <p:sp>
          <p:nvSpPr>
            <p:cNvPr id="185" name="Oval 165"/>
            <p:cNvSpPr>
              <a:spLocks noChangeArrowheads="1"/>
            </p:cNvSpPr>
            <p:nvPr/>
          </p:nvSpPr>
          <p:spPr bwMode="auto">
            <a:xfrm>
              <a:off x="5520" y="2612"/>
              <a:ext cx="45" cy="95"/>
            </a:xfrm>
            <a:prstGeom prst="ellipse">
              <a:avLst/>
            </a:prstGeom>
            <a:solidFill>
              <a:srgbClr val="333333"/>
            </a:solidFill>
            <a:ln w="9525">
              <a:noFill/>
              <a:round/>
              <a:headEnd/>
              <a:tailEnd/>
            </a:ln>
          </p:spPr>
          <p:txBody>
            <a:bodyPr wrap="none" anchor="ctr"/>
            <a:lstStyle/>
            <a:p>
              <a:endParaRPr lang="zh-CN" altLang="zh-CN"/>
            </a:p>
          </p:txBody>
        </p:sp>
        <p:sp>
          <p:nvSpPr>
            <p:cNvPr id="186" name="Freeform 166"/>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w="9525">
              <a:noFill/>
              <a:round/>
              <a:headEnd/>
              <a:tailEnd/>
            </a:ln>
          </p:spPr>
          <p:txBody>
            <a:bodyPr/>
            <a:lstStyle/>
            <a:p>
              <a:endParaRPr lang="zh-CN" altLang="en-US"/>
            </a:p>
          </p:txBody>
        </p:sp>
        <p:sp>
          <p:nvSpPr>
            <p:cNvPr id="187" name="AutoShape 167"/>
            <p:cNvSpPr>
              <a:spLocks noChangeArrowheads="1"/>
            </p:cNvSpPr>
            <p:nvPr/>
          </p:nvSpPr>
          <p:spPr bwMode="auto">
            <a:xfrm>
              <a:off x="4140" y="2677"/>
              <a:ext cx="1200" cy="148"/>
            </a:xfrm>
            <a:prstGeom prst="roundRect">
              <a:avLst>
                <a:gd name="adj" fmla="val 50000"/>
              </a:avLst>
            </a:prstGeom>
            <a:solidFill>
              <a:srgbClr val="DDDDDD"/>
            </a:solidFill>
            <a:ln w="9525">
              <a:solidFill>
                <a:schemeClr val="tx1"/>
              </a:solidFill>
              <a:round/>
              <a:headEnd/>
              <a:tailEnd/>
            </a:ln>
          </p:spPr>
          <p:txBody>
            <a:bodyPr wrap="none" anchor="ctr"/>
            <a:lstStyle/>
            <a:p>
              <a:endParaRPr lang="zh-CN" altLang="zh-CN"/>
            </a:p>
          </p:txBody>
        </p:sp>
        <p:sp>
          <p:nvSpPr>
            <p:cNvPr id="188" name="AutoShape 168"/>
            <p:cNvSpPr>
              <a:spLocks noChangeArrowheads="1"/>
            </p:cNvSpPr>
            <p:nvPr/>
          </p:nvSpPr>
          <p:spPr bwMode="auto">
            <a:xfrm>
              <a:off x="4204" y="2712"/>
              <a:ext cx="1072" cy="82"/>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p>
              <a:endParaRPr lang="zh-CN" altLang="zh-CN"/>
            </a:p>
          </p:txBody>
        </p:sp>
        <p:sp>
          <p:nvSpPr>
            <p:cNvPr id="189" name="Oval 169"/>
            <p:cNvSpPr>
              <a:spLocks noChangeArrowheads="1"/>
            </p:cNvSpPr>
            <p:nvPr/>
          </p:nvSpPr>
          <p:spPr bwMode="auto">
            <a:xfrm>
              <a:off x="4307" y="2382"/>
              <a:ext cx="160" cy="143"/>
            </a:xfrm>
            <a:prstGeom prst="ellipse">
              <a:avLst/>
            </a:prstGeom>
            <a:solidFill>
              <a:srgbClr val="33CC33"/>
            </a:solidFill>
            <a:ln w="9525">
              <a:noFill/>
              <a:round/>
              <a:headEnd/>
              <a:tailEnd/>
            </a:ln>
          </p:spPr>
          <p:txBody>
            <a:bodyPr wrap="none" anchor="ctr"/>
            <a:lstStyle/>
            <a:p>
              <a:endParaRPr lang="zh-CN" altLang="zh-CN"/>
            </a:p>
          </p:txBody>
        </p:sp>
        <p:sp>
          <p:nvSpPr>
            <p:cNvPr id="190" name="Oval 170"/>
            <p:cNvSpPr>
              <a:spLocks noChangeArrowheads="1"/>
            </p:cNvSpPr>
            <p:nvPr/>
          </p:nvSpPr>
          <p:spPr bwMode="auto">
            <a:xfrm>
              <a:off x="4487" y="2382"/>
              <a:ext cx="160" cy="143"/>
            </a:xfrm>
            <a:prstGeom prst="ellipse">
              <a:avLst/>
            </a:prstGeom>
            <a:solidFill>
              <a:srgbClr val="FF0000"/>
            </a:solidFill>
            <a:ln w="9525">
              <a:noFill/>
              <a:round/>
              <a:headEnd/>
              <a:tailEnd/>
            </a:ln>
          </p:spPr>
          <p:txBody>
            <a:bodyPr wrap="none" anchor="ctr"/>
            <a:lstStyle/>
            <a:p>
              <a:pPr algn="ctr" eaLnBrk="1" hangingPunct="1"/>
              <a:endParaRPr lang="zh-CN" altLang="zh-CN" sz="1800">
                <a:solidFill>
                  <a:srgbClr val="FF0000"/>
                </a:solidFill>
              </a:endParaRPr>
            </a:p>
          </p:txBody>
        </p:sp>
        <p:sp>
          <p:nvSpPr>
            <p:cNvPr id="191" name="Oval 171"/>
            <p:cNvSpPr>
              <a:spLocks noChangeArrowheads="1"/>
            </p:cNvSpPr>
            <p:nvPr/>
          </p:nvSpPr>
          <p:spPr bwMode="auto">
            <a:xfrm>
              <a:off x="4660" y="2382"/>
              <a:ext cx="160" cy="139"/>
            </a:xfrm>
            <a:prstGeom prst="ellipse">
              <a:avLst/>
            </a:prstGeom>
            <a:solidFill>
              <a:srgbClr val="33CC33"/>
            </a:solidFill>
            <a:ln w="9525">
              <a:noFill/>
              <a:round/>
              <a:headEnd/>
              <a:tailEnd/>
            </a:ln>
          </p:spPr>
          <p:txBody>
            <a:bodyPr wrap="none" anchor="ctr"/>
            <a:lstStyle/>
            <a:p>
              <a:endParaRPr lang="zh-CN" altLang="zh-CN"/>
            </a:p>
          </p:txBody>
        </p:sp>
        <p:sp>
          <p:nvSpPr>
            <p:cNvPr id="192" name="Rectangle 172"/>
            <p:cNvSpPr>
              <a:spLocks noChangeArrowheads="1"/>
            </p:cNvSpPr>
            <p:nvPr/>
          </p:nvSpPr>
          <p:spPr bwMode="auto">
            <a:xfrm>
              <a:off x="5064" y="1835"/>
              <a:ext cx="83" cy="760"/>
            </a:xfrm>
            <a:prstGeom prst="rect">
              <a:avLst/>
            </a:prstGeom>
            <a:solidFill>
              <a:srgbClr val="292929"/>
            </a:solidFill>
            <a:ln w="9525">
              <a:solidFill>
                <a:schemeClr val="tx1"/>
              </a:solidFill>
              <a:miter lim="800000"/>
              <a:headEnd/>
              <a:tailEnd/>
            </a:ln>
          </p:spPr>
          <p:txBody>
            <a:bodyPr wrap="none" anchor="ctr"/>
            <a:lstStyle/>
            <a:p>
              <a:endParaRPr lang="zh-CN" altLang="zh-CN"/>
            </a:p>
          </p:txBody>
        </p:sp>
      </p:grpSp>
      <p:sp>
        <p:nvSpPr>
          <p:cNvPr id="201" name="Rectangle 4"/>
          <p:cNvSpPr txBox="1">
            <a:spLocks noChangeArrowheads="1"/>
          </p:cNvSpPr>
          <p:nvPr/>
        </p:nvSpPr>
        <p:spPr bwMode="auto">
          <a:xfrm>
            <a:off x="519113" y="1738585"/>
            <a:ext cx="8150225" cy="55403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1" fontAlgn="base" latinLnBrk="0" hangingPunct="1">
              <a:lnSpc>
                <a:spcPct val="100000"/>
              </a:lnSpc>
              <a:spcBef>
                <a:spcPct val="20000"/>
              </a:spcBef>
              <a:spcAft>
                <a:spcPct val="0"/>
              </a:spcAft>
              <a:buClr>
                <a:schemeClr val="folHlink"/>
              </a:buClr>
              <a:buSzPct val="60000"/>
              <a:buFont typeface="Wingdings" pitchFamily="2" charset="2"/>
              <a:buChar char="n"/>
              <a:tabLst/>
              <a:defRPr/>
            </a:pPr>
            <a:r>
              <a:rPr kumimoji="0" lang="zh-CN" altLang="en-US" sz="2800" b="0" u="none" strike="noStrike" kern="0" cap="none" spc="0" normalizeH="0" baseline="0" noProof="0" dirty="0">
                <a:ln>
                  <a:noFill/>
                </a:ln>
                <a:effectLst/>
                <a:uLnTx/>
                <a:uFillTx/>
                <a:latin typeface="+mn-ea"/>
                <a:cs typeface="+mn-cs"/>
              </a:rPr>
              <a:t>当</a:t>
            </a:r>
            <a:r>
              <a:rPr kumimoji="0" lang="en-US" altLang="zh-CN" sz="2800" b="0" i="1" u="none" strike="noStrike" kern="0" cap="none" spc="0" normalizeH="0" baseline="0" noProof="0" dirty="0" err="1">
                <a:ln>
                  <a:noFill/>
                </a:ln>
                <a:solidFill>
                  <a:srgbClr val="CC0000"/>
                </a:solidFill>
                <a:effectLst/>
                <a:uLnTx/>
                <a:uFillTx/>
                <a:latin typeface="+mn-ea"/>
                <a:cs typeface="+mn-cs"/>
              </a:rPr>
              <a:t>R</a:t>
            </a:r>
            <a:r>
              <a:rPr kumimoji="0" lang="en-US" altLang="zh-CN" sz="2800" b="0" i="1" u="none" strike="noStrike" kern="0" cap="none" spc="0" normalizeH="0" baseline="-25000" noProof="0" dirty="0" err="1">
                <a:ln>
                  <a:noFill/>
                </a:ln>
                <a:solidFill>
                  <a:srgbClr val="CC0000"/>
                </a:solidFill>
                <a:effectLst/>
                <a:uLnTx/>
                <a:uFillTx/>
                <a:latin typeface="+mn-ea"/>
                <a:cs typeface="+mn-cs"/>
              </a:rPr>
              <a:t>s</a:t>
            </a:r>
            <a:r>
              <a:rPr kumimoji="0" lang="en-US" altLang="zh-CN" sz="2800" b="0" i="1" u="none" strike="noStrike" kern="0" cap="none" spc="0" normalizeH="0" baseline="0" noProof="0" dirty="0">
                <a:ln>
                  <a:noFill/>
                </a:ln>
                <a:solidFill>
                  <a:srgbClr val="CC0000"/>
                </a:solidFill>
                <a:effectLst/>
                <a:uLnTx/>
                <a:uFillTx/>
                <a:latin typeface="+mn-ea"/>
                <a:cs typeface="+mn-cs"/>
              </a:rPr>
              <a:t> &lt; </a:t>
            </a:r>
            <a:r>
              <a:rPr kumimoji="0" lang="en-US" altLang="zh-CN" sz="2800" b="0" i="1" u="none" strike="noStrike" kern="0" cap="none" spc="0" normalizeH="0" baseline="0" noProof="0" dirty="0" err="1">
                <a:ln>
                  <a:noFill/>
                </a:ln>
                <a:solidFill>
                  <a:srgbClr val="CC0000"/>
                </a:solidFill>
                <a:effectLst/>
                <a:uLnTx/>
                <a:uFillTx/>
                <a:latin typeface="+mn-ea"/>
                <a:cs typeface="+mn-cs"/>
              </a:rPr>
              <a:t>R</a:t>
            </a:r>
            <a:r>
              <a:rPr kumimoji="0" lang="en-US" altLang="zh-CN" sz="2800" b="0" i="1" u="none" strike="noStrike" kern="0" cap="none" spc="0" normalizeH="0" baseline="-25000" noProof="0" dirty="0" err="1">
                <a:ln>
                  <a:noFill/>
                </a:ln>
                <a:solidFill>
                  <a:srgbClr val="CC0000"/>
                </a:solidFill>
                <a:effectLst/>
                <a:uLnTx/>
                <a:uFillTx/>
                <a:latin typeface="+mn-ea"/>
                <a:cs typeface="+mn-cs"/>
              </a:rPr>
              <a:t>c</a:t>
            </a:r>
            <a:r>
              <a:rPr kumimoji="0" lang="en-US" altLang="zh-CN" sz="2800" b="0" i="1" u="none" strike="noStrike" kern="0" cap="none" spc="0" normalizeH="0" baseline="0" noProof="0" dirty="0">
                <a:ln>
                  <a:noFill/>
                </a:ln>
                <a:solidFill>
                  <a:srgbClr val="FF3300"/>
                </a:solidFill>
                <a:effectLst/>
                <a:uLnTx/>
                <a:uFillTx/>
                <a:latin typeface="+mn-ea"/>
                <a:cs typeface="+mn-cs"/>
              </a:rPr>
              <a:t>  </a:t>
            </a:r>
            <a:r>
              <a:rPr kumimoji="0" lang="zh-CN" altLang="en-US" sz="2800" b="0" u="none" strike="noStrike" kern="0" cap="none" spc="0" normalizeH="0" baseline="0" noProof="0" dirty="0">
                <a:ln>
                  <a:noFill/>
                </a:ln>
                <a:effectLst/>
                <a:uLnTx/>
                <a:uFillTx/>
                <a:latin typeface="+mn-ea"/>
                <a:cs typeface="+mn-cs"/>
              </a:rPr>
              <a:t>端到端吞吐率是多少？</a:t>
            </a:r>
            <a:endParaRPr kumimoji="0" lang="en-US" altLang="zh-CN" sz="2800" b="0" u="none" strike="noStrike" kern="0" cap="none" spc="0" normalizeH="0" baseline="0" noProof="0" dirty="0">
              <a:ln>
                <a:noFill/>
              </a:ln>
              <a:effectLst/>
              <a:uLnTx/>
              <a:uFillTx/>
              <a:latin typeface="+mn-ea"/>
              <a:cs typeface="+mn-cs"/>
            </a:endParaRPr>
          </a:p>
        </p:txBody>
      </p:sp>
      <p:grpSp>
        <p:nvGrpSpPr>
          <p:cNvPr id="202" name="Group 34"/>
          <p:cNvGrpSpPr>
            <a:grpSpLocks/>
          </p:cNvGrpSpPr>
          <p:nvPr/>
        </p:nvGrpSpPr>
        <p:grpSpPr bwMode="auto">
          <a:xfrm>
            <a:off x="2066925" y="2897460"/>
            <a:ext cx="2136775" cy="307975"/>
            <a:chOff x="2249" y="3430"/>
            <a:chExt cx="1389" cy="256"/>
          </a:xfrm>
        </p:grpSpPr>
        <p:sp>
          <p:nvSpPr>
            <p:cNvPr id="203" name="Oval 35"/>
            <p:cNvSpPr>
              <a:spLocks noChangeArrowheads="1"/>
            </p:cNvSpPr>
            <p:nvPr/>
          </p:nvSpPr>
          <p:spPr bwMode="auto">
            <a:xfrm>
              <a:off x="3569" y="3433"/>
              <a:ext cx="69" cy="253"/>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headEnd/>
              <a:tailEnd/>
            </a:ln>
            <a:effectLst/>
          </p:spPr>
          <p:txBody>
            <a:bodyPr wrap="none" anchor="ctr"/>
            <a:lstStyle/>
            <a:p>
              <a:endParaRPr lang="zh-CN" altLang="zh-CN"/>
            </a:p>
          </p:txBody>
        </p:sp>
        <p:sp>
          <p:nvSpPr>
            <p:cNvPr id="204" name="Rectangle 36"/>
            <p:cNvSpPr>
              <a:spLocks noChangeArrowheads="1"/>
            </p:cNvSpPr>
            <p:nvPr/>
          </p:nvSpPr>
          <p:spPr bwMode="auto">
            <a:xfrm>
              <a:off x="2275" y="3433"/>
              <a:ext cx="1326" cy="253"/>
            </a:xfrm>
            <a:prstGeom prst="rect">
              <a:avLst/>
            </a:prstGeom>
            <a:solidFill>
              <a:schemeClr val="bg1"/>
            </a:solidFill>
            <a:ln w="9525">
              <a:solidFill>
                <a:schemeClr val="tx1"/>
              </a:solidFill>
              <a:miter lim="800000"/>
              <a:headEnd/>
              <a:tailEnd/>
            </a:ln>
            <a:effectLst/>
          </p:spPr>
          <p:txBody>
            <a:bodyPr wrap="none" anchor="ctr"/>
            <a:lstStyle/>
            <a:p>
              <a:endParaRPr lang="zh-CN" altLang="zh-CN"/>
            </a:p>
          </p:txBody>
        </p:sp>
        <p:sp>
          <p:nvSpPr>
            <p:cNvPr id="205" name="Oval 37"/>
            <p:cNvSpPr>
              <a:spLocks noChangeArrowheads="1"/>
            </p:cNvSpPr>
            <p:nvPr/>
          </p:nvSpPr>
          <p:spPr bwMode="auto">
            <a:xfrm>
              <a:off x="2249" y="3430"/>
              <a:ext cx="69" cy="253"/>
            </a:xfrm>
            <a:prstGeom prst="ellipse">
              <a:avLst/>
            </a:prstGeom>
            <a:solidFill>
              <a:srgbClr val="DDDDDD"/>
            </a:solidFill>
            <a:ln w="9525">
              <a:solidFill>
                <a:schemeClr val="tx1"/>
              </a:solidFill>
              <a:round/>
              <a:headEnd/>
              <a:tailEnd/>
            </a:ln>
          </p:spPr>
          <p:txBody>
            <a:bodyPr wrap="none" anchor="ctr"/>
            <a:lstStyle/>
            <a:p>
              <a:endParaRPr lang="zh-CN" altLang="zh-CN"/>
            </a:p>
          </p:txBody>
        </p:sp>
        <p:sp>
          <p:nvSpPr>
            <p:cNvPr id="206" name="Rectangle 38"/>
            <p:cNvSpPr>
              <a:spLocks noChangeArrowheads="1"/>
            </p:cNvSpPr>
            <p:nvPr/>
          </p:nvSpPr>
          <p:spPr bwMode="auto">
            <a:xfrm>
              <a:off x="3562" y="3438"/>
              <a:ext cx="44" cy="245"/>
            </a:xfrm>
            <a:prstGeom prst="rect">
              <a:avLst/>
            </a:prstGeom>
            <a:gradFill rotWithShape="1">
              <a:gsLst>
                <a:gs pos="0">
                  <a:schemeClr val="bg1"/>
                </a:gs>
                <a:gs pos="50000">
                  <a:schemeClr val="folHlink"/>
                </a:gs>
                <a:gs pos="100000">
                  <a:schemeClr val="bg1"/>
                </a:gs>
              </a:gsLst>
              <a:lin ang="5400000" scaled="1"/>
            </a:gradFill>
            <a:ln w="9525">
              <a:noFill/>
              <a:miter lim="800000"/>
              <a:headEnd/>
              <a:tailEnd/>
            </a:ln>
            <a:effectLst/>
          </p:spPr>
          <p:txBody>
            <a:bodyPr wrap="none" anchor="ctr"/>
            <a:lstStyle/>
            <a:p>
              <a:endParaRPr lang="zh-CN" altLang="zh-CN"/>
            </a:p>
          </p:txBody>
        </p:sp>
      </p:grpSp>
      <p:sp>
        <p:nvSpPr>
          <p:cNvPr id="207" name="Text Box 39"/>
          <p:cNvSpPr txBox="1">
            <a:spLocks noChangeArrowheads="1"/>
          </p:cNvSpPr>
          <p:nvPr/>
        </p:nvSpPr>
        <p:spPr bwMode="auto">
          <a:xfrm>
            <a:off x="1855788" y="2853010"/>
            <a:ext cx="2586037" cy="396875"/>
          </a:xfrm>
          <a:prstGeom prst="rect">
            <a:avLst/>
          </a:prstGeom>
          <a:noFill/>
          <a:ln w="9525">
            <a:noFill/>
            <a:miter lim="800000"/>
            <a:headEnd/>
            <a:tailEnd/>
          </a:ln>
        </p:spPr>
        <p:txBody>
          <a:bodyPr>
            <a:spAutoFit/>
          </a:bodyPr>
          <a:lstStyle/>
          <a:p>
            <a:pPr algn="ctr"/>
            <a:r>
              <a:rPr lang="en-US" altLang="zh-CN" sz="2000" dirty="0"/>
              <a:t>  </a:t>
            </a:r>
            <a:r>
              <a:rPr lang="en-US" altLang="zh-CN" sz="2000" dirty="0" err="1"/>
              <a:t>R</a:t>
            </a:r>
            <a:r>
              <a:rPr lang="en-US" altLang="zh-CN" sz="2800" baseline="-25000" dirty="0" err="1"/>
              <a:t>s</a:t>
            </a:r>
            <a:r>
              <a:rPr lang="en-US" altLang="zh-CN" sz="2000" baseline="-25000" dirty="0"/>
              <a:t> </a:t>
            </a:r>
            <a:r>
              <a:rPr lang="en-US" altLang="zh-CN" sz="2000" dirty="0"/>
              <a:t>bits/sec</a:t>
            </a:r>
          </a:p>
        </p:txBody>
      </p:sp>
      <p:sp>
        <p:nvSpPr>
          <p:cNvPr id="208" name="AutoShape 42"/>
          <p:cNvSpPr>
            <a:spLocks noChangeArrowheads="1"/>
          </p:cNvSpPr>
          <p:nvPr/>
        </p:nvSpPr>
        <p:spPr bwMode="auto">
          <a:xfrm flipV="1">
            <a:off x="1255713" y="2665685"/>
            <a:ext cx="895350" cy="565150"/>
          </a:xfrm>
          <a:custGeom>
            <a:avLst/>
            <a:gdLst>
              <a:gd name="T0" fmla="*/ 2147483647 w 21600"/>
              <a:gd name="T1" fmla="*/ 0 h 21600"/>
              <a:gd name="T2" fmla="*/ 2147483647 w 21600"/>
              <a:gd name="T3" fmla="*/ 2147483647 h 21600"/>
              <a:gd name="T4" fmla="*/ 2147483647 w 21600"/>
              <a:gd name="T5" fmla="*/ 2147483647 h 21600"/>
              <a:gd name="T6" fmla="*/ 2147483647 w 21600"/>
              <a:gd name="T7" fmla="*/ 2147483647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gradFill rotWithShape="1">
            <a:gsLst>
              <a:gs pos="0">
                <a:srgbClr val="FFFFFF"/>
              </a:gs>
              <a:gs pos="100000">
                <a:srgbClr val="CC0000"/>
              </a:gs>
            </a:gsLst>
            <a:lin ang="0" scaled="1"/>
          </a:gradFill>
          <a:ln w="9525">
            <a:solidFill>
              <a:srgbClr val="CC0000"/>
            </a:solidFill>
            <a:miter lim="800000"/>
            <a:headEnd/>
            <a:tailEnd/>
          </a:ln>
        </p:spPr>
        <p:txBody>
          <a:bodyPr rot="10800000" wrap="none" anchor="ctr"/>
          <a:lstStyle/>
          <a:p>
            <a:endParaRPr lang="zh-CN" altLang="en-US"/>
          </a:p>
        </p:txBody>
      </p:sp>
      <p:sp>
        <p:nvSpPr>
          <p:cNvPr id="209" name="AutoShape 43"/>
          <p:cNvSpPr>
            <a:spLocks noChangeArrowheads="1"/>
          </p:cNvSpPr>
          <p:nvPr/>
        </p:nvSpPr>
        <p:spPr bwMode="auto">
          <a:xfrm>
            <a:off x="7489825" y="2872060"/>
            <a:ext cx="817563" cy="379413"/>
          </a:xfrm>
          <a:prstGeom prst="rightArrow">
            <a:avLst>
              <a:gd name="adj1" fmla="val 50000"/>
              <a:gd name="adj2" fmla="val 53870"/>
            </a:avLst>
          </a:prstGeom>
          <a:gradFill rotWithShape="1">
            <a:gsLst>
              <a:gs pos="0">
                <a:srgbClr val="FFFFFF"/>
              </a:gs>
              <a:gs pos="100000">
                <a:srgbClr val="CC0000"/>
              </a:gs>
            </a:gsLst>
            <a:lin ang="0" scaled="1"/>
          </a:gradFill>
          <a:ln w="9525">
            <a:solidFill>
              <a:srgbClr val="CC0000"/>
            </a:solidFill>
            <a:miter lim="800000"/>
            <a:headEnd/>
            <a:tailEnd/>
          </a:ln>
        </p:spPr>
        <p:txBody>
          <a:bodyPr wrap="none" anchor="ctr"/>
          <a:lstStyle/>
          <a:p>
            <a:endParaRPr lang="zh-CN" altLang="zh-CN"/>
          </a:p>
        </p:txBody>
      </p:sp>
      <p:grpSp>
        <p:nvGrpSpPr>
          <p:cNvPr id="210" name="Group 54"/>
          <p:cNvGrpSpPr>
            <a:grpSpLocks/>
          </p:cNvGrpSpPr>
          <p:nvPr/>
        </p:nvGrpSpPr>
        <p:grpSpPr bwMode="auto">
          <a:xfrm>
            <a:off x="5440363" y="2764110"/>
            <a:ext cx="2790825" cy="569913"/>
            <a:chOff x="3130" y="3069"/>
            <a:chExt cx="1911" cy="366"/>
          </a:xfrm>
        </p:grpSpPr>
        <p:grpSp>
          <p:nvGrpSpPr>
            <p:cNvPr id="211" name="Group 45"/>
            <p:cNvGrpSpPr>
              <a:grpSpLocks/>
            </p:cNvGrpSpPr>
            <p:nvPr/>
          </p:nvGrpSpPr>
          <p:grpSpPr bwMode="auto">
            <a:xfrm>
              <a:off x="3130" y="3069"/>
              <a:ext cx="1765" cy="366"/>
              <a:chOff x="2249" y="3430"/>
              <a:chExt cx="1389" cy="256"/>
            </a:xfrm>
          </p:grpSpPr>
          <p:sp>
            <p:nvSpPr>
              <p:cNvPr id="213" name="Oval 46"/>
              <p:cNvSpPr>
                <a:spLocks noChangeArrowheads="1"/>
              </p:cNvSpPr>
              <p:nvPr/>
            </p:nvSpPr>
            <p:spPr bwMode="auto">
              <a:xfrm>
                <a:off x="3569" y="3433"/>
                <a:ext cx="69" cy="253"/>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headEnd/>
                <a:tailEnd/>
              </a:ln>
              <a:effectLst/>
            </p:spPr>
            <p:txBody>
              <a:bodyPr wrap="none" anchor="ctr"/>
              <a:lstStyle/>
              <a:p>
                <a:endParaRPr lang="zh-CN" altLang="zh-CN"/>
              </a:p>
            </p:txBody>
          </p:sp>
          <p:sp>
            <p:nvSpPr>
              <p:cNvPr id="214" name="Rectangle 47"/>
              <p:cNvSpPr>
                <a:spLocks noChangeArrowheads="1"/>
              </p:cNvSpPr>
              <p:nvPr/>
            </p:nvSpPr>
            <p:spPr bwMode="auto">
              <a:xfrm>
                <a:off x="2275" y="3433"/>
                <a:ext cx="1329" cy="253"/>
              </a:xfrm>
              <a:prstGeom prst="rect">
                <a:avLst/>
              </a:prstGeom>
              <a:solidFill>
                <a:schemeClr val="bg1"/>
              </a:solidFill>
              <a:ln w="9525">
                <a:solidFill>
                  <a:schemeClr val="tx1"/>
                </a:solidFill>
                <a:miter lim="800000"/>
                <a:headEnd/>
                <a:tailEnd/>
              </a:ln>
              <a:effectLst/>
            </p:spPr>
            <p:txBody>
              <a:bodyPr wrap="none" anchor="ctr"/>
              <a:lstStyle/>
              <a:p>
                <a:endParaRPr lang="zh-CN" altLang="zh-CN"/>
              </a:p>
            </p:txBody>
          </p:sp>
          <p:sp>
            <p:nvSpPr>
              <p:cNvPr id="215" name="Oval 48"/>
              <p:cNvSpPr>
                <a:spLocks noChangeArrowheads="1"/>
              </p:cNvSpPr>
              <p:nvPr/>
            </p:nvSpPr>
            <p:spPr bwMode="auto">
              <a:xfrm>
                <a:off x="2249" y="3430"/>
                <a:ext cx="69" cy="253"/>
              </a:xfrm>
              <a:prstGeom prst="ellipse">
                <a:avLst/>
              </a:prstGeom>
              <a:solidFill>
                <a:srgbClr val="DDDDDD"/>
              </a:solidFill>
              <a:ln w="9525">
                <a:solidFill>
                  <a:schemeClr val="tx1"/>
                </a:solidFill>
                <a:round/>
                <a:headEnd/>
                <a:tailEnd/>
              </a:ln>
            </p:spPr>
            <p:txBody>
              <a:bodyPr wrap="none" anchor="ctr"/>
              <a:lstStyle/>
              <a:p>
                <a:endParaRPr lang="zh-CN" altLang="zh-CN"/>
              </a:p>
            </p:txBody>
          </p:sp>
          <p:sp>
            <p:nvSpPr>
              <p:cNvPr id="216" name="Rectangle 49"/>
              <p:cNvSpPr>
                <a:spLocks noChangeArrowheads="1"/>
              </p:cNvSpPr>
              <p:nvPr/>
            </p:nvSpPr>
            <p:spPr bwMode="auto">
              <a:xfrm>
                <a:off x="3562" y="3438"/>
                <a:ext cx="44" cy="246"/>
              </a:xfrm>
              <a:prstGeom prst="rect">
                <a:avLst/>
              </a:prstGeom>
              <a:gradFill rotWithShape="1">
                <a:gsLst>
                  <a:gs pos="0">
                    <a:schemeClr val="bg1"/>
                  </a:gs>
                  <a:gs pos="50000">
                    <a:schemeClr val="folHlink"/>
                  </a:gs>
                  <a:gs pos="100000">
                    <a:schemeClr val="bg1"/>
                  </a:gs>
                </a:gsLst>
                <a:lin ang="5400000" scaled="1"/>
              </a:gradFill>
              <a:ln w="9525">
                <a:noFill/>
                <a:miter lim="800000"/>
                <a:headEnd/>
                <a:tailEnd/>
              </a:ln>
              <a:effectLst/>
            </p:spPr>
            <p:txBody>
              <a:bodyPr wrap="none" anchor="ctr"/>
              <a:lstStyle/>
              <a:p>
                <a:endParaRPr lang="zh-CN" altLang="zh-CN"/>
              </a:p>
            </p:txBody>
          </p:sp>
        </p:grpSp>
        <p:sp>
          <p:nvSpPr>
            <p:cNvPr id="212" name="Text Box 50"/>
            <p:cNvSpPr txBox="1">
              <a:spLocks noChangeArrowheads="1"/>
            </p:cNvSpPr>
            <p:nvPr/>
          </p:nvSpPr>
          <p:spPr bwMode="auto">
            <a:xfrm>
              <a:off x="3181" y="3135"/>
              <a:ext cx="1860" cy="255"/>
            </a:xfrm>
            <a:prstGeom prst="rect">
              <a:avLst/>
            </a:prstGeom>
            <a:noFill/>
            <a:ln w="9525">
              <a:noFill/>
              <a:miter lim="800000"/>
              <a:headEnd/>
              <a:tailEnd/>
            </a:ln>
          </p:spPr>
          <p:txBody>
            <a:bodyPr>
              <a:spAutoFit/>
            </a:bodyPr>
            <a:lstStyle/>
            <a:p>
              <a:pPr algn="ctr"/>
              <a:r>
                <a:rPr lang="en-US" altLang="zh-CN" sz="2000"/>
                <a:t>R</a:t>
              </a:r>
              <a:r>
                <a:rPr lang="en-US" altLang="zh-CN" sz="2800" baseline="-25000"/>
                <a:t>c</a:t>
              </a:r>
              <a:r>
                <a:rPr lang="en-US" altLang="zh-CN" sz="2000" baseline="-25000"/>
                <a:t> </a:t>
              </a:r>
              <a:r>
                <a:rPr lang="en-US" altLang="zh-CN" sz="2000"/>
                <a:t>bits/sec</a:t>
              </a:r>
            </a:p>
          </p:txBody>
        </p:sp>
      </p:grpSp>
      <p:sp>
        <p:nvSpPr>
          <p:cNvPr id="217" name="Rectangle 56"/>
          <p:cNvSpPr>
            <a:spLocks noChangeArrowheads="1"/>
          </p:cNvSpPr>
          <p:nvPr/>
        </p:nvSpPr>
        <p:spPr bwMode="auto">
          <a:xfrm>
            <a:off x="555625" y="3621360"/>
            <a:ext cx="8062913" cy="554038"/>
          </a:xfrm>
          <a:prstGeom prst="rect">
            <a:avLst/>
          </a:prstGeom>
          <a:noFill/>
          <a:ln w="9525">
            <a:noFill/>
            <a:miter lim="800000"/>
            <a:headEnd/>
            <a:tailEnd/>
          </a:ln>
        </p:spPr>
        <p:txBody>
          <a:bodyPr/>
          <a:lstStyle/>
          <a:p>
            <a:pPr marL="341313" lvl="0" indent="-341313">
              <a:spcBef>
                <a:spcPct val="20000"/>
              </a:spcBef>
              <a:buClr>
                <a:srgbClr val="000099"/>
              </a:buClr>
              <a:buSzPct val="100000"/>
              <a:buFont typeface="Wingdings" pitchFamily="2" charset="2"/>
              <a:buChar char="§"/>
            </a:pPr>
            <a:r>
              <a:rPr lang="en-US" altLang="zh-CN" sz="2800" i="1" dirty="0" err="1">
                <a:solidFill>
                  <a:srgbClr val="CC0000"/>
                </a:solidFill>
                <a:latin typeface="+mn-ea"/>
              </a:rPr>
              <a:t>R</a:t>
            </a:r>
            <a:r>
              <a:rPr lang="en-US" altLang="zh-CN" sz="2800" i="1" baseline="-25000" dirty="0" err="1">
                <a:solidFill>
                  <a:srgbClr val="CC0000"/>
                </a:solidFill>
                <a:latin typeface="+mn-ea"/>
              </a:rPr>
              <a:t>s</a:t>
            </a:r>
            <a:r>
              <a:rPr lang="en-US" altLang="zh-CN" sz="2800" i="1" dirty="0">
                <a:solidFill>
                  <a:srgbClr val="CC0000"/>
                </a:solidFill>
                <a:latin typeface="+mn-ea"/>
              </a:rPr>
              <a:t> &gt; </a:t>
            </a:r>
            <a:r>
              <a:rPr lang="en-US" altLang="zh-CN" sz="2800" i="1" dirty="0" err="1">
                <a:solidFill>
                  <a:srgbClr val="CC0000"/>
                </a:solidFill>
                <a:latin typeface="+mn-ea"/>
              </a:rPr>
              <a:t>R</a:t>
            </a:r>
            <a:r>
              <a:rPr lang="en-US" altLang="zh-CN" sz="2800" i="1" baseline="-25000" dirty="0" err="1">
                <a:solidFill>
                  <a:srgbClr val="CC0000"/>
                </a:solidFill>
                <a:latin typeface="+mn-ea"/>
              </a:rPr>
              <a:t>c</a:t>
            </a:r>
            <a:r>
              <a:rPr lang="zh-CN" altLang="en-US" sz="2800" kern="0" dirty="0">
                <a:latin typeface="+mn-ea"/>
              </a:rPr>
              <a:t>  端到端吞吐率是多少？</a:t>
            </a:r>
            <a:endParaRPr lang="en-US" altLang="zh-CN" sz="2800" kern="0" dirty="0">
              <a:latin typeface="+mn-ea"/>
            </a:endParaRPr>
          </a:p>
        </p:txBody>
      </p:sp>
      <p:grpSp>
        <p:nvGrpSpPr>
          <p:cNvPr id="218" name="Group 209"/>
          <p:cNvGrpSpPr>
            <a:grpSpLocks/>
          </p:cNvGrpSpPr>
          <p:nvPr/>
        </p:nvGrpSpPr>
        <p:grpSpPr bwMode="auto">
          <a:xfrm>
            <a:off x="799331" y="5301208"/>
            <a:ext cx="7949133" cy="1080120"/>
            <a:chOff x="186" y="3255"/>
            <a:chExt cx="5403" cy="763"/>
          </a:xfrm>
        </p:grpSpPr>
        <p:sp>
          <p:nvSpPr>
            <p:cNvPr id="219" name="Rectangle 102"/>
            <p:cNvSpPr>
              <a:spLocks noChangeArrowheads="1"/>
            </p:cNvSpPr>
            <p:nvPr/>
          </p:nvSpPr>
          <p:spPr bwMode="auto">
            <a:xfrm>
              <a:off x="186" y="3378"/>
              <a:ext cx="5403" cy="640"/>
            </a:xfrm>
            <a:prstGeom prst="rect">
              <a:avLst/>
            </a:prstGeom>
            <a:solidFill>
              <a:schemeClr val="bg1"/>
            </a:solidFill>
            <a:ln w="28575">
              <a:solidFill>
                <a:srgbClr val="CC0000"/>
              </a:solidFill>
              <a:miter lim="800000"/>
              <a:headEnd/>
              <a:tailEnd/>
            </a:ln>
          </p:spPr>
          <p:txBody>
            <a:bodyPr wrap="none" anchor="ctr"/>
            <a:lstStyle/>
            <a:p>
              <a:endParaRPr lang="zh-CN" altLang="zh-CN" sz="1600">
                <a:latin typeface="+mn-ea"/>
              </a:endParaRPr>
            </a:p>
          </p:txBody>
        </p:sp>
        <p:sp>
          <p:nvSpPr>
            <p:cNvPr id="220" name="Text Box 101"/>
            <p:cNvSpPr txBox="1">
              <a:spLocks noChangeArrowheads="1"/>
            </p:cNvSpPr>
            <p:nvPr/>
          </p:nvSpPr>
          <p:spPr bwMode="auto">
            <a:xfrm>
              <a:off x="231" y="3549"/>
              <a:ext cx="5342" cy="326"/>
            </a:xfrm>
            <a:prstGeom prst="rect">
              <a:avLst/>
            </a:prstGeom>
            <a:noFill/>
            <a:ln w="9525">
              <a:noFill/>
              <a:miter lim="800000"/>
              <a:headEnd/>
              <a:tailEnd/>
            </a:ln>
          </p:spPr>
          <p:txBody>
            <a:bodyPr>
              <a:spAutoFit/>
            </a:bodyPr>
            <a:lstStyle/>
            <a:p>
              <a:r>
                <a:rPr lang="zh-CN" altLang="en-US" sz="2400" dirty="0">
                  <a:latin typeface="+mn-ea"/>
                </a:rPr>
                <a:t>端到端路径上最小速率的链路，限制端到端吞吐率</a:t>
              </a:r>
              <a:endParaRPr lang="en-US" altLang="zh-CN" sz="2400" dirty="0">
                <a:latin typeface="+mn-ea"/>
              </a:endParaRPr>
            </a:p>
          </p:txBody>
        </p:sp>
        <p:sp>
          <p:nvSpPr>
            <p:cNvPr id="221" name="Text Box 104"/>
            <p:cNvSpPr txBox="1">
              <a:spLocks noChangeArrowheads="1"/>
            </p:cNvSpPr>
            <p:nvPr/>
          </p:nvSpPr>
          <p:spPr bwMode="auto">
            <a:xfrm>
              <a:off x="466" y="3255"/>
              <a:ext cx="1403" cy="326"/>
            </a:xfrm>
            <a:prstGeom prst="rect">
              <a:avLst/>
            </a:prstGeom>
            <a:solidFill>
              <a:schemeClr val="bg1"/>
            </a:solidFill>
            <a:ln w="9525">
              <a:noFill/>
              <a:miter lim="800000"/>
              <a:headEnd/>
              <a:tailEnd/>
            </a:ln>
          </p:spPr>
          <p:txBody>
            <a:bodyPr>
              <a:spAutoFit/>
            </a:bodyPr>
            <a:lstStyle/>
            <a:p>
              <a:pPr algn="ctr"/>
              <a:r>
                <a:rPr lang="zh-CN" altLang="en-US" sz="2400" dirty="0">
                  <a:solidFill>
                    <a:srgbClr val="CC0000"/>
                  </a:solidFill>
                  <a:latin typeface="+mn-ea"/>
                </a:rPr>
                <a:t>瓶颈链路</a:t>
              </a:r>
              <a:endParaRPr lang="en-US" altLang="zh-CN" sz="2400" dirty="0">
                <a:solidFill>
                  <a:srgbClr val="CC0000"/>
                </a:solidFill>
                <a:latin typeface="+mn-ea"/>
              </a:endParaRPr>
            </a:p>
          </p:txBody>
        </p:sp>
      </p:grpSp>
      <p:sp>
        <p:nvSpPr>
          <p:cNvPr id="222" name="AutoShape 51"/>
          <p:cNvSpPr>
            <a:spLocks noChangeArrowheads="1"/>
          </p:cNvSpPr>
          <p:nvPr/>
        </p:nvSpPr>
        <p:spPr bwMode="auto">
          <a:xfrm>
            <a:off x="4205288" y="2865710"/>
            <a:ext cx="1365250" cy="381000"/>
          </a:xfrm>
          <a:prstGeom prst="rightArrow">
            <a:avLst>
              <a:gd name="adj1" fmla="val 50000"/>
              <a:gd name="adj2" fmla="val 89583"/>
            </a:avLst>
          </a:prstGeom>
          <a:gradFill rotWithShape="1">
            <a:gsLst>
              <a:gs pos="0">
                <a:srgbClr val="FFFFFF"/>
              </a:gs>
              <a:gs pos="100000">
                <a:srgbClr val="CC0000"/>
              </a:gs>
            </a:gsLst>
            <a:lin ang="0" scaled="1"/>
          </a:gradFill>
          <a:ln w="9525">
            <a:solidFill>
              <a:srgbClr val="CC0000"/>
            </a:solidFill>
            <a:miter lim="800000"/>
            <a:headEnd/>
            <a:tailEnd/>
          </a:ln>
        </p:spPr>
        <p:txBody>
          <a:bodyPr wrap="none" anchor="ctr"/>
          <a:lstStyle/>
          <a:p>
            <a:endParaRPr lang="zh-CN" altLang="zh-CN"/>
          </a:p>
        </p:txBody>
      </p:sp>
      <p:grpSp>
        <p:nvGrpSpPr>
          <p:cNvPr id="223" name="Group 132"/>
          <p:cNvGrpSpPr>
            <a:grpSpLocks/>
          </p:cNvGrpSpPr>
          <p:nvPr/>
        </p:nvGrpSpPr>
        <p:grpSpPr bwMode="auto">
          <a:xfrm flipH="1">
            <a:off x="8232775" y="2711723"/>
            <a:ext cx="871538" cy="885825"/>
            <a:chOff x="-44" y="1473"/>
            <a:chExt cx="981" cy="1105"/>
          </a:xfrm>
        </p:grpSpPr>
        <p:pic>
          <p:nvPicPr>
            <p:cNvPr id="224" name="Picture 133" descr="desktop_computer_stylized_medium"/>
            <p:cNvPicPr>
              <a:picLocks noChangeAspect="1" noChangeArrowheads="1"/>
            </p:cNvPicPr>
            <p:nvPr/>
          </p:nvPicPr>
          <p:blipFill>
            <a:blip r:embed="rId2" cstate="print"/>
            <a:srcRect/>
            <a:stretch>
              <a:fillRect/>
            </a:stretch>
          </p:blipFill>
          <p:spPr bwMode="auto">
            <a:xfrm flipH="1">
              <a:off x="-44" y="1473"/>
              <a:ext cx="981" cy="1105"/>
            </a:xfrm>
            <a:prstGeom prst="rect">
              <a:avLst/>
            </a:prstGeom>
            <a:noFill/>
            <a:ln w="9525">
              <a:noFill/>
              <a:miter lim="800000"/>
              <a:headEnd/>
              <a:tailEnd/>
            </a:ln>
          </p:spPr>
        </p:pic>
        <p:sp>
          <p:nvSpPr>
            <p:cNvPr id="225" name="Freeform 134"/>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cap="flat" cmpd="sng">
              <a:noFill/>
              <a:prstDash val="solid"/>
              <a:round/>
              <a:headEnd/>
              <a:tailEnd/>
            </a:ln>
          </p:spPr>
          <p:txBody>
            <a:bodyPr wrap="none"/>
            <a:lstStyle/>
            <a:p>
              <a:endParaRPr lang="zh-CN" altLang="en-US"/>
            </a:p>
          </p:txBody>
        </p:sp>
      </p:grpSp>
      <p:sp>
        <p:nvSpPr>
          <p:cNvPr id="226" name="AutoShape 327"/>
          <p:cNvSpPr>
            <a:spLocks noChangeArrowheads="1"/>
          </p:cNvSpPr>
          <p:nvPr/>
        </p:nvSpPr>
        <p:spPr bwMode="auto">
          <a:xfrm>
            <a:off x="1168400" y="2408510"/>
            <a:ext cx="407988" cy="431800"/>
          </a:xfrm>
          <a:prstGeom prst="can">
            <a:avLst>
              <a:gd name="adj" fmla="val 21398"/>
            </a:avLst>
          </a:prstGeom>
          <a:gradFill rotWithShape="1">
            <a:gsLst>
              <a:gs pos="0">
                <a:srgbClr val="000099"/>
              </a:gs>
              <a:gs pos="100000">
                <a:srgbClr val="FFFFFF"/>
              </a:gs>
            </a:gsLst>
            <a:lin ang="0" scaled="1"/>
          </a:gradFill>
          <a:ln w="9525">
            <a:solidFill>
              <a:schemeClr val="tx1"/>
            </a:solidFill>
            <a:round/>
            <a:headEnd/>
            <a:tailEnd/>
          </a:ln>
        </p:spPr>
        <p:txBody>
          <a:bodyPr wrap="none" anchor="ctr"/>
          <a:lstStyle/>
          <a:p>
            <a:endParaRPr lang="zh-CN" altLang="zh-CN"/>
          </a:p>
        </p:txBody>
      </p:sp>
      <p:grpSp>
        <p:nvGrpSpPr>
          <p:cNvPr id="227" name="Group 206"/>
          <p:cNvGrpSpPr>
            <a:grpSpLocks/>
          </p:cNvGrpSpPr>
          <p:nvPr/>
        </p:nvGrpSpPr>
        <p:grpSpPr bwMode="auto">
          <a:xfrm>
            <a:off x="1230313" y="4218260"/>
            <a:ext cx="7935912" cy="1166813"/>
            <a:chOff x="775" y="2474"/>
            <a:chExt cx="4999" cy="735"/>
          </a:xfrm>
        </p:grpSpPr>
        <p:grpSp>
          <p:nvGrpSpPr>
            <p:cNvPr id="228" name="Group 173"/>
            <p:cNvGrpSpPr>
              <a:grpSpLocks/>
            </p:cNvGrpSpPr>
            <p:nvPr/>
          </p:nvGrpSpPr>
          <p:grpSpPr bwMode="auto">
            <a:xfrm>
              <a:off x="1056" y="2589"/>
              <a:ext cx="222" cy="552"/>
              <a:chOff x="4140" y="429"/>
              <a:chExt cx="1425" cy="2396"/>
            </a:xfrm>
          </p:grpSpPr>
          <p:sp>
            <p:nvSpPr>
              <p:cNvPr id="259" name="Freeform 174"/>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w="9525">
                <a:noFill/>
                <a:round/>
                <a:headEnd/>
                <a:tailEnd/>
              </a:ln>
            </p:spPr>
            <p:txBody>
              <a:bodyPr/>
              <a:lstStyle/>
              <a:p>
                <a:endParaRPr lang="zh-CN" altLang="en-US"/>
              </a:p>
            </p:txBody>
          </p:sp>
          <p:sp>
            <p:nvSpPr>
              <p:cNvPr id="260" name="Rectangle 175"/>
              <p:cNvSpPr>
                <a:spLocks noChangeArrowheads="1"/>
              </p:cNvSpPr>
              <p:nvPr/>
            </p:nvSpPr>
            <p:spPr bwMode="auto">
              <a:xfrm>
                <a:off x="4204" y="429"/>
                <a:ext cx="1046" cy="2283"/>
              </a:xfrm>
              <a:prstGeom prst="rect">
                <a:avLst/>
              </a:prstGeom>
              <a:gradFill rotWithShape="1">
                <a:gsLst>
                  <a:gs pos="0">
                    <a:srgbClr val="292929"/>
                  </a:gs>
                  <a:gs pos="100000">
                    <a:srgbClr val="808080"/>
                  </a:gs>
                </a:gsLst>
                <a:lin ang="0" scaled="1"/>
              </a:gradFill>
              <a:ln w="9525">
                <a:noFill/>
                <a:miter lim="800000"/>
                <a:headEnd/>
                <a:tailEnd/>
              </a:ln>
            </p:spPr>
            <p:txBody>
              <a:bodyPr wrap="none" anchor="ctr"/>
              <a:lstStyle/>
              <a:p>
                <a:endParaRPr lang="zh-CN" altLang="zh-CN"/>
              </a:p>
            </p:txBody>
          </p:sp>
          <p:sp>
            <p:nvSpPr>
              <p:cNvPr id="261" name="Freeform 176"/>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w="9525">
                <a:noFill/>
                <a:round/>
                <a:headEnd/>
                <a:tailEnd/>
              </a:ln>
            </p:spPr>
            <p:txBody>
              <a:bodyPr/>
              <a:lstStyle/>
              <a:p>
                <a:endParaRPr lang="zh-CN" altLang="en-US"/>
              </a:p>
            </p:txBody>
          </p:sp>
          <p:sp>
            <p:nvSpPr>
              <p:cNvPr id="262" name="Freeform 177"/>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w="9525">
                <a:noFill/>
                <a:round/>
                <a:headEnd/>
                <a:tailEnd/>
              </a:ln>
            </p:spPr>
            <p:txBody>
              <a:bodyPr/>
              <a:lstStyle/>
              <a:p>
                <a:endParaRPr lang="zh-CN" altLang="en-US"/>
              </a:p>
            </p:txBody>
          </p:sp>
          <p:sp>
            <p:nvSpPr>
              <p:cNvPr id="263" name="Rectangle 178"/>
              <p:cNvSpPr>
                <a:spLocks noChangeArrowheads="1"/>
              </p:cNvSpPr>
              <p:nvPr/>
            </p:nvSpPr>
            <p:spPr bwMode="auto">
              <a:xfrm>
                <a:off x="4211" y="694"/>
                <a:ext cx="597" cy="48"/>
              </a:xfrm>
              <a:prstGeom prst="rect">
                <a:avLst/>
              </a:prstGeom>
              <a:solidFill>
                <a:schemeClr val="tx1"/>
              </a:solidFill>
              <a:ln w="9525">
                <a:solidFill>
                  <a:schemeClr val="tx1"/>
                </a:solidFill>
                <a:miter lim="800000"/>
                <a:headEnd/>
                <a:tailEnd/>
              </a:ln>
            </p:spPr>
            <p:txBody>
              <a:bodyPr wrap="none" anchor="ctr"/>
              <a:lstStyle/>
              <a:p>
                <a:endParaRPr lang="zh-CN" altLang="zh-CN"/>
              </a:p>
            </p:txBody>
          </p:sp>
          <p:grpSp>
            <p:nvGrpSpPr>
              <p:cNvPr id="264" name="Group 179"/>
              <p:cNvGrpSpPr>
                <a:grpSpLocks/>
              </p:cNvGrpSpPr>
              <p:nvPr/>
            </p:nvGrpSpPr>
            <p:grpSpPr bwMode="auto">
              <a:xfrm>
                <a:off x="4749" y="668"/>
                <a:ext cx="581" cy="145"/>
                <a:chOff x="614" y="2568"/>
                <a:chExt cx="725" cy="139"/>
              </a:xfrm>
            </p:grpSpPr>
            <p:sp>
              <p:nvSpPr>
                <p:cNvPr id="289" name="AutoShape 180"/>
                <p:cNvSpPr>
                  <a:spLocks noChangeArrowheads="1"/>
                </p:cNvSpPr>
                <p:nvPr/>
              </p:nvSpPr>
              <p:spPr bwMode="auto">
                <a:xfrm>
                  <a:off x="615" y="2568"/>
                  <a:ext cx="721" cy="137"/>
                </a:xfrm>
                <a:prstGeom prst="roundRect">
                  <a:avLst>
                    <a:gd name="adj" fmla="val 50000"/>
                  </a:avLst>
                </a:prstGeom>
                <a:solidFill>
                  <a:schemeClr val="tx1"/>
                </a:solidFill>
                <a:ln w="9525">
                  <a:noFill/>
                  <a:round/>
                  <a:headEnd/>
                  <a:tailEnd/>
                </a:ln>
              </p:spPr>
              <p:txBody>
                <a:bodyPr wrap="none" anchor="ctr"/>
                <a:lstStyle/>
                <a:p>
                  <a:endParaRPr lang="zh-CN" altLang="zh-CN"/>
                </a:p>
              </p:txBody>
            </p:sp>
            <p:sp>
              <p:nvSpPr>
                <p:cNvPr id="290" name="AutoShape 181"/>
                <p:cNvSpPr>
                  <a:spLocks noChangeArrowheads="1"/>
                </p:cNvSpPr>
                <p:nvPr/>
              </p:nvSpPr>
              <p:spPr bwMode="auto">
                <a:xfrm>
                  <a:off x="631" y="2584"/>
                  <a:ext cx="689" cy="100"/>
                </a:xfrm>
                <a:prstGeom prst="roundRect">
                  <a:avLst>
                    <a:gd name="adj" fmla="val 50000"/>
                  </a:avLst>
                </a:prstGeom>
                <a:gradFill rotWithShape="1">
                  <a:gsLst>
                    <a:gs pos="0">
                      <a:srgbClr val="0000FF"/>
                    </a:gs>
                    <a:gs pos="50000">
                      <a:srgbClr val="99CCFF"/>
                    </a:gs>
                    <a:gs pos="100000">
                      <a:srgbClr val="0000FF"/>
                    </a:gs>
                  </a:gsLst>
                  <a:lin ang="0" scaled="1"/>
                </a:gradFill>
                <a:ln w="9525">
                  <a:noFill/>
                  <a:round/>
                  <a:headEnd/>
                  <a:tailEnd/>
                </a:ln>
              </p:spPr>
              <p:txBody>
                <a:bodyPr wrap="none" anchor="ctr"/>
                <a:lstStyle/>
                <a:p>
                  <a:endParaRPr lang="zh-CN" altLang="zh-CN"/>
                </a:p>
              </p:txBody>
            </p:sp>
          </p:grpSp>
          <p:sp>
            <p:nvSpPr>
              <p:cNvPr id="265" name="Rectangle 182"/>
              <p:cNvSpPr>
                <a:spLocks noChangeArrowheads="1"/>
              </p:cNvSpPr>
              <p:nvPr/>
            </p:nvSpPr>
            <p:spPr bwMode="auto">
              <a:xfrm>
                <a:off x="4223" y="1019"/>
                <a:ext cx="597" cy="48"/>
              </a:xfrm>
              <a:prstGeom prst="rect">
                <a:avLst/>
              </a:prstGeom>
              <a:solidFill>
                <a:schemeClr val="tx1"/>
              </a:solidFill>
              <a:ln w="9525">
                <a:solidFill>
                  <a:schemeClr val="tx1"/>
                </a:solidFill>
                <a:miter lim="800000"/>
                <a:headEnd/>
                <a:tailEnd/>
              </a:ln>
            </p:spPr>
            <p:txBody>
              <a:bodyPr wrap="none" anchor="ctr"/>
              <a:lstStyle/>
              <a:p>
                <a:endParaRPr lang="zh-CN" altLang="zh-CN"/>
              </a:p>
            </p:txBody>
          </p:sp>
          <p:grpSp>
            <p:nvGrpSpPr>
              <p:cNvPr id="266" name="Group 183"/>
              <p:cNvGrpSpPr>
                <a:grpSpLocks/>
              </p:cNvGrpSpPr>
              <p:nvPr/>
            </p:nvGrpSpPr>
            <p:grpSpPr bwMode="auto">
              <a:xfrm>
                <a:off x="4747" y="994"/>
                <a:ext cx="581" cy="134"/>
                <a:chOff x="614" y="2568"/>
                <a:chExt cx="725" cy="139"/>
              </a:xfrm>
            </p:grpSpPr>
            <p:sp>
              <p:nvSpPr>
                <p:cNvPr id="287" name="AutoShape 184"/>
                <p:cNvSpPr>
                  <a:spLocks noChangeArrowheads="1"/>
                </p:cNvSpPr>
                <p:nvPr/>
              </p:nvSpPr>
              <p:spPr bwMode="auto">
                <a:xfrm>
                  <a:off x="617" y="2567"/>
                  <a:ext cx="721" cy="140"/>
                </a:xfrm>
                <a:prstGeom prst="roundRect">
                  <a:avLst>
                    <a:gd name="adj" fmla="val 50000"/>
                  </a:avLst>
                </a:prstGeom>
                <a:solidFill>
                  <a:schemeClr val="tx1"/>
                </a:solidFill>
                <a:ln w="9525">
                  <a:noFill/>
                  <a:round/>
                  <a:headEnd/>
                  <a:tailEnd/>
                </a:ln>
              </p:spPr>
              <p:txBody>
                <a:bodyPr wrap="none" anchor="ctr"/>
                <a:lstStyle/>
                <a:p>
                  <a:endParaRPr lang="zh-CN" altLang="zh-CN"/>
                </a:p>
              </p:txBody>
            </p:sp>
            <p:sp>
              <p:nvSpPr>
                <p:cNvPr id="288" name="AutoShape 185"/>
                <p:cNvSpPr>
                  <a:spLocks noChangeArrowheads="1"/>
                </p:cNvSpPr>
                <p:nvPr/>
              </p:nvSpPr>
              <p:spPr bwMode="auto">
                <a:xfrm>
                  <a:off x="634" y="2585"/>
                  <a:ext cx="689" cy="104"/>
                </a:xfrm>
                <a:prstGeom prst="roundRect">
                  <a:avLst>
                    <a:gd name="adj" fmla="val 50000"/>
                  </a:avLst>
                </a:prstGeom>
                <a:gradFill rotWithShape="1">
                  <a:gsLst>
                    <a:gs pos="0">
                      <a:srgbClr val="0000FF"/>
                    </a:gs>
                    <a:gs pos="50000">
                      <a:srgbClr val="99CCFF"/>
                    </a:gs>
                    <a:gs pos="100000">
                      <a:srgbClr val="0000FF"/>
                    </a:gs>
                  </a:gsLst>
                  <a:lin ang="0" scaled="1"/>
                </a:gradFill>
                <a:ln w="9525">
                  <a:noFill/>
                  <a:round/>
                  <a:headEnd/>
                  <a:tailEnd/>
                </a:ln>
              </p:spPr>
              <p:txBody>
                <a:bodyPr wrap="none" anchor="ctr"/>
                <a:lstStyle/>
                <a:p>
                  <a:endParaRPr lang="zh-CN" altLang="zh-CN"/>
                </a:p>
              </p:txBody>
            </p:sp>
          </p:grpSp>
          <p:sp>
            <p:nvSpPr>
              <p:cNvPr id="267" name="Rectangle 186"/>
              <p:cNvSpPr>
                <a:spLocks noChangeArrowheads="1"/>
              </p:cNvSpPr>
              <p:nvPr/>
            </p:nvSpPr>
            <p:spPr bwMode="auto">
              <a:xfrm>
                <a:off x="4217" y="1358"/>
                <a:ext cx="597" cy="48"/>
              </a:xfrm>
              <a:prstGeom prst="rect">
                <a:avLst/>
              </a:prstGeom>
              <a:solidFill>
                <a:schemeClr val="tx1"/>
              </a:solidFill>
              <a:ln w="9525">
                <a:solidFill>
                  <a:schemeClr val="tx1"/>
                </a:solidFill>
                <a:miter lim="800000"/>
                <a:headEnd/>
                <a:tailEnd/>
              </a:ln>
            </p:spPr>
            <p:txBody>
              <a:bodyPr wrap="none" anchor="ctr"/>
              <a:lstStyle/>
              <a:p>
                <a:endParaRPr lang="zh-CN" altLang="zh-CN"/>
              </a:p>
            </p:txBody>
          </p:sp>
          <p:sp>
            <p:nvSpPr>
              <p:cNvPr id="268" name="Rectangle 187"/>
              <p:cNvSpPr>
                <a:spLocks noChangeArrowheads="1"/>
              </p:cNvSpPr>
              <p:nvPr/>
            </p:nvSpPr>
            <p:spPr bwMode="auto">
              <a:xfrm>
                <a:off x="4230" y="1653"/>
                <a:ext cx="597" cy="48"/>
              </a:xfrm>
              <a:prstGeom prst="rect">
                <a:avLst/>
              </a:prstGeom>
              <a:solidFill>
                <a:schemeClr val="tx1"/>
              </a:solidFill>
              <a:ln w="9525">
                <a:solidFill>
                  <a:schemeClr val="tx1"/>
                </a:solidFill>
                <a:miter lim="800000"/>
                <a:headEnd/>
                <a:tailEnd/>
              </a:ln>
            </p:spPr>
            <p:txBody>
              <a:bodyPr wrap="none" anchor="ctr"/>
              <a:lstStyle/>
              <a:p>
                <a:endParaRPr lang="zh-CN" altLang="zh-CN"/>
              </a:p>
            </p:txBody>
          </p:sp>
          <p:grpSp>
            <p:nvGrpSpPr>
              <p:cNvPr id="269" name="Group 188"/>
              <p:cNvGrpSpPr>
                <a:grpSpLocks/>
              </p:cNvGrpSpPr>
              <p:nvPr/>
            </p:nvGrpSpPr>
            <p:grpSpPr bwMode="auto">
              <a:xfrm>
                <a:off x="4735" y="1627"/>
                <a:ext cx="582" cy="151"/>
                <a:chOff x="614" y="2568"/>
                <a:chExt cx="725" cy="139"/>
              </a:xfrm>
            </p:grpSpPr>
            <p:sp>
              <p:nvSpPr>
                <p:cNvPr id="285" name="AutoShape 189"/>
                <p:cNvSpPr>
                  <a:spLocks noChangeArrowheads="1"/>
                </p:cNvSpPr>
                <p:nvPr/>
              </p:nvSpPr>
              <p:spPr bwMode="auto">
                <a:xfrm>
                  <a:off x="616" y="2568"/>
                  <a:ext cx="720" cy="140"/>
                </a:xfrm>
                <a:prstGeom prst="roundRect">
                  <a:avLst>
                    <a:gd name="adj" fmla="val 50000"/>
                  </a:avLst>
                </a:prstGeom>
                <a:solidFill>
                  <a:schemeClr val="tx1"/>
                </a:solidFill>
                <a:ln w="9525">
                  <a:noFill/>
                  <a:round/>
                  <a:headEnd/>
                  <a:tailEnd/>
                </a:ln>
              </p:spPr>
              <p:txBody>
                <a:bodyPr wrap="none" anchor="ctr"/>
                <a:lstStyle/>
                <a:p>
                  <a:endParaRPr lang="zh-CN" altLang="zh-CN"/>
                </a:p>
              </p:txBody>
            </p:sp>
            <p:sp>
              <p:nvSpPr>
                <p:cNvPr id="286" name="AutoShape 190"/>
                <p:cNvSpPr>
                  <a:spLocks noChangeArrowheads="1"/>
                </p:cNvSpPr>
                <p:nvPr/>
              </p:nvSpPr>
              <p:spPr bwMode="auto">
                <a:xfrm>
                  <a:off x="632" y="2584"/>
                  <a:ext cx="688" cy="108"/>
                </a:xfrm>
                <a:prstGeom prst="roundRect">
                  <a:avLst>
                    <a:gd name="adj" fmla="val 50000"/>
                  </a:avLst>
                </a:prstGeom>
                <a:gradFill rotWithShape="1">
                  <a:gsLst>
                    <a:gs pos="0">
                      <a:srgbClr val="0000FF"/>
                    </a:gs>
                    <a:gs pos="50000">
                      <a:srgbClr val="99CCFF"/>
                    </a:gs>
                    <a:gs pos="100000">
                      <a:srgbClr val="0000FF"/>
                    </a:gs>
                  </a:gsLst>
                  <a:lin ang="0" scaled="1"/>
                </a:gradFill>
                <a:ln w="9525">
                  <a:noFill/>
                  <a:round/>
                  <a:headEnd/>
                  <a:tailEnd/>
                </a:ln>
              </p:spPr>
              <p:txBody>
                <a:bodyPr wrap="none" anchor="ctr"/>
                <a:lstStyle/>
                <a:p>
                  <a:endParaRPr lang="zh-CN" altLang="zh-CN"/>
                </a:p>
              </p:txBody>
            </p:sp>
          </p:grpSp>
          <p:sp>
            <p:nvSpPr>
              <p:cNvPr id="270" name="Freeform 191"/>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w="9525">
                <a:noFill/>
                <a:round/>
                <a:headEnd/>
                <a:tailEnd/>
              </a:ln>
            </p:spPr>
            <p:txBody>
              <a:bodyPr/>
              <a:lstStyle/>
              <a:p>
                <a:endParaRPr lang="zh-CN" altLang="en-US"/>
              </a:p>
            </p:txBody>
          </p:sp>
          <p:grpSp>
            <p:nvGrpSpPr>
              <p:cNvPr id="271" name="Group 192"/>
              <p:cNvGrpSpPr>
                <a:grpSpLocks/>
              </p:cNvGrpSpPr>
              <p:nvPr/>
            </p:nvGrpSpPr>
            <p:grpSpPr bwMode="auto">
              <a:xfrm>
                <a:off x="4739" y="1327"/>
                <a:ext cx="582" cy="139"/>
                <a:chOff x="614" y="2568"/>
                <a:chExt cx="725" cy="139"/>
              </a:xfrm>
            </p:grpSpPr>
            <p:sp>
              <p:nvSpPr>
                <p:cNvPr id="283" name="AutoShape 193"/>
                <p:cNvSpPr>
                  <a:spLocks noChangeArrowheads="1"/>
                </p:cNvSpPr>
                <p:nvPr/>
              </p:nvSpPr>
              <p:spPr bwMode="auto">
                <a:xfrm>
                  <a:off x="611" y="2568"/>
                  <a:ext cx="728" cy="139"/>
                </a:xfrm>
                <a:prstGeom prst="roundRect">
                  <a:avLst>
                    <a:gd name="adj" fmla="val 50000"/>
                  </a:avLst>
                </a:prstGeom>
                <a:solidFill>
                  <a:schemeClr val="tx1"/>
                </a:solidFill>
                <a:ln w="9525">
                  <a:noFill/>
                  <a:round/>
                  <a:headEnd/>
                  <a:tailEnd/>
                </a:ln>
              </p:spPr>
              <p:txBody>
                <a:bodyPr wrap="none" anchor="ctr"/>
                <a:lstStyle/>
                <a:p>
                  <a:endParaRPr lang="zh-CN" altLang="zh-CN"/>
                </a:p>
              </p:txBody>
            </p:sp>
            <p:sp>
              <p:nvSpPr>
                <p:cNvPr id="284" name="AutoShape 194"/>
                <p:cNvSpPr>
                  <a:spLocks noChangeArrowheads="1"/>
                </p:cNvSpPr>
                <p:nvPr/>
              </p:nvSpPr>
              <p:spPr bwMode="auto">
                <a:xfrm>
                  <a:off x="627" y="2586"/>
                  <a:ext cx="696" cy="104"/>
                </a:xfrm>
                <a:prstGeom prst="roundRect">
                  <a:avLst>
                    <a:gd name="adj" fmla="val 50000"/>
                  </a:avLst>
                </a:prstGeom>
                <a:gradFill rotWithShape="1">
                  <a:gsLst>
                    <a:gs pos="0">
                      <a:srgbClr val="0000FF"/>
                    </a:gs>
                    <a:gs pos="50000">
                      <a:srgbClr val="99CCFF"/>
                    </a:gs>
                    <a:gs pos="100000">
                      <a:srgbClr val="0000FF"/>
                    </a:gs>
                  </a:gsLst>
                  <a:lin ang="0" scaled="1"/>
                </a:gradFill>
                <a:ln w="9525">
                  <a:noFill/>
                  <a:round/>
                  <a:headEnd/>
                  <a:tailEnd/>
                </a:ln>
              </p:spPr>
              <p:txBody>
                <a:bodyPr wrap="none" anchor="ctr"/>
                <a:lstStyle/>
                <a:p>
                  <a:endParaRPr lang="zh-CN" altLang="zh-CN"/>
                </a:p>
              </p:txBody>
            </p:sp>
          </p:grpSp>
          <p:sp>
            <p:nvSpPr>
              <p:cNvPr id="272" name="Rectangle 195"/>
              <p:cNvSpPr>
                <a:spLocks noChangeArrowheads="1"/>
              </p:cNvSpPr>
              <p:nvPr/>
            </p:nvSpPr>
            <p:spPr bwMode="auto">
              <a:xfrm>
                <a:off x="5250" y="429"/>
                <a:ext cx="71" cy="2287"/>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p>
                <a:endParaRPr lang="zh-CN" altLang="zh-CN"/>
              </a:p>
            </p:txBody>
          </p:sp>
          <p:sp>
            <p:nvSpPr>
              <p:cNvPr id="273" name="Freeform 196"/>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w="9525">
                <a:noFill/>
                <a:round/>
                <a:headEnd/>
                <a:tailEnd/>
              </a:ln>
            </p:spPr>
            <p:txBody>
              <a:bodyPr/>
              <a:lstStyle/>
              <a:p>
                <a:endParaRPr lang="zh-CN" altLang="en-US"/>
              </a:p>
            </p:txBody>
          </p:sp>
          <p:sp>
            <p:nvSpPr>
              <p:cNvPr id="274" name="Freeform 197"/>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w="9525">
                <a:noFill/>
                <a:round/>
                <a:headEnd/>
                <a:tailEnd/>
              </a:ln>
            </p:spPr>
            <p:txBody>
              <a:bodyPr/>
              <a:lstStyle/>
              <a:p>
                <a:endParaRPr lang="zh-CN" altLang="en-US"/>
              </a:p>
            </p:txBody>
          </p:sp>
          <p:sp>
            <p:nvSpPr>
              <p:cNvPr id="275" name="Oval 198"/>
              <p:cNvSpPr>
                <a:spLocks noChangeArrowheads="1"/>
              </p:cNvSpPr>
              <p:nvPr/>
            </p:nvSpPr>
            <p:spPr bwMode="auto">
              <a:xfrm>
                <a:off x="5520" y="2612"/>
                <a:ext cx="45" cy="95"/>
              </a:xfrm>
              <a:prstGeom prst="ellipse">
                <a:avLst/>
              </a:prstGeom>
              <a:solidFill>
                <a:srgbClr val="333333"/>
              </a:solidFill>
              <a:ln w="9525">
                <a:noFill/>
                <a:round/>
                <a:headEnd/>
                <a:tailEnd/>
              </a:ln>
            </p:spPr>
            <p:txBody>
              <a:bodyPr wrap="none" anchor="ctr"/>
              <a:lstStyle/>
              <a:p>
                <a:endParaRPr lang="zh-CN" altLang="zh-CN"/>
              </a:p>
            </p:txBody>
          </p:sp>
          <p:sp>
            <p:nvSpPr>
              <p:cNvPr id="276" name="Freeform 199"/>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w="9525">
                <a:noFill/>
                <a:round/>
                <a:headEnd/>
                <a:tailEnd/>
              </a:ln>
            </p:spPr>
            <p:txBody>
              <a:bodyPr/>
              <a:lstStyle/>
              <a:p>
                <a:endParaRPr lang="zh-CN" altLang="en-US"/>
              </a:p>
            </p:txBody>
          </p:sp>
          <p:sp>
            <p:nvSpPr>
              <p:cNvPr id="277" name="AutoShape 200"/>
              <p:cNvSpPr>
                <a:spLocks noChangeArrowheads="1"/>
              </p:cNvSpPr>
              <p:nvPr/>
            </p:nvSpPr>
            <p:spPr bwMode="auto">
              <a:xfrm>
                <a:off x="4140" y="2677"/>
                <a:ext cx="1200" cy="148"/>
              </a:xfrm>
              <a:prstGeom prst="roundRect">
                <a:avLst>
                  <a:gd name="adj" fmla="val 50000"/>
                </a:avLst>
              </a:prstGeom>
              <a:solidFill>
                <a:srgbClr val="DDDDDD"/>
              </a:solidFill>
              <a:ln w="9525">
                <a:solidFill>
                  <a:schemeClr val="tx1"/>
                </a:solidFill>
                <a:round/>
                <a:headEnd/>
                <a:tailEnd/>
              </a:ln>
            </p:spPr>
            <p:txBody>
              <a:bodyPr wrap="none" anchor="ctr"/>
              <a:lstStyle/>
              <a:p>
                <a:endParaRPr lang="zh-CN" altLang="zh-CN"/>
              </a:p>
            </p:txBody>
          </p:sp>
          <p:sp>
            <p:nvSpPr>
              <p:cNvPr id="278" name="AutoShape 201"/>
              <p:cNvSpPr>
                <a:spLocks noChangeArrowheads="1"/>
              </p:cNvSpPr>
              <p:nvPr/>
            </p:nvSpPr>
            <p:spPr bwMode="auto">
              <a:xfrm>
                <a:off x="4204" y="2712"/>
                <a:ext cx="1072" cy="82"/>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p>
                <a:endParaRPr lang="zh-CN" altLang="zh-CN"/>
              </a:p>
            </p:txBody>
          </p:sp>
          <p:sp>
            <p:nvSpPr>
              <p:cNvPr id="279" name="Oval 202"/>
              <p:cNvSpPr>
                <a:spLocks noChangeArrowheads="1"/>
              </p:cNvSpPr>
              <p:nvPr/>
            </p:nvSpPr>
            <p:spPr bwMode="auto">
              <a:xfrm>
                <a:off x="4307" y="2382"/>
                <a:ext cx="160" cy="143"/>
              </a:xfrm>
              <a:prstGeom prst="ellipse">
                <a:avLst/>
              </a:prstGeom>
              <a:solidFill>
                <a:srgbClr val="33CC33"/>
              </a:solidFill>
              <a:ln w="9525">
                <a:noFill/>
                <a:round/>
                <a:headEnd/>
                <a:tailEnd/>
              </a:ln>
            </p:spPr>
            <p:txBody>
              <a:bodyPr wrap="none" anchor="ctr"/>
              <a:lstStyle/>
              <a:p>
                <a:endParaRPr lang="zh-CN" altLang="zh-CN"/>
              </a:p>
            </p:txBody>
          </p:sp>
          <p:sp>
            <p:nvSpPr>
              <p:cNvPr id="280" name="Oval 203"/>
              <p:cNvSpPr>
                <a:spLocks noChangeArrowheads="1"/>
              </p:cNvSpPr>
              <p:nvPr/>
            </p:nvSpPr>
            <p:spPr bwMode="auto">
              <a:xfrm>
                <a:off x="4487" y="2382"/>
                <a:ext cx="160" cy="143"/>
              </a:xfrm>
              <a:prstGeom prst="ellipse">
                <a:avLst/>
              </a:prstGeom>
              <a:solidFill>
                <a:srgbClr val="FF0000"/>
              </a:solidFill>
              <a:ln w="9525">
                <a:noFill/>
                <a:round/>
                <a:headEnd/>
                <a:tailEnd/>
              </a:ln>
            </p:spPr>
            <p:txBody>
              <a:bodyPr wrap="none" anchor="ctr"/>
              <a:lstStyle/>
              <a:p>
                <a:pPr algn="ctr" eaLnBrk="1" hangingPunct="1"/>
                <a:endParaRPr lang="zh-CN" altLang="zh-CN" sz="1800">
                  <a:solidFill>
                    <a:srgbClr val="FF0000"/>
                  </a:solidFill>
                </a:endParaRPr>
              </a:p>
            </p:txBody>
          </p:sp>
          <p:sp>
            <p:nvSpPr>
              <p:cNvPr id="281" name="Oval 204"/>
              <p:cNvSpPr>
                <a:spLocks noChangeArrowheads="1"/>
              </p:cNvSpPr>
              <p:nvPr/>
            </p:nvSpPr>
            <p:spPr bwMode="auto">
              <a:xfrm>
                <a:off x="4660" y="2382"/>
                <a:ext cx="160" cy="139"/>
              </a:xfrm>
              <a:prstGeom prst="ellipse">
                <a:avLst/>
              </a:prstGeom>
              <a:solidFill>
                <a:srgbClr val="33CC33"/>
              </a:solidFill>
              <a:ln w="9525">
                <a:noFill/>
                <a:round/>
                <a:headEnd/>
                <a:tailEnd/>
              </a:ln>
            </p:spPr>
            <p:txBody>
              <a:bodyPr wrap="none" anchor="ctr"/>
              <a:lstStyle/>
              <a:p>
                <a:endParaRPr lang="zh-CN" altLang="zh-CN"/>
              </a:p>
            </p:txBody>
          </p:sp>
          <p:sp>
            <p:nvSpPr>
              <p:cNvPr id="282" name="Rectangle 205"/>
              <p:cNvSpPr>
                <a:spLocks noChangeArrowheads="1"/>
              </p:cNvSpPr>
              <p:nvPr/>
            </p:nvSpPr>
            <p:spPr bwMode="auto">
              <a:xfrm>
                <a:off x="5064" y="1835"/>
                <a:ext cx="83" cy="760"/>
              </a:xfrm>
              <a:prstGeom prst="rect">
                <a:avLst/>
              </a:prstGeom>
              <a:solidFill>
                <a:srgbClr val="292929"/>
              </a:solidFill>
              <a:ln w="9525">
                <a:solidFill>
                  <a:schemeClr val="tx1"/>
                </a:solidFill>
                <a:miter lim="800000"/>
                <a:headEnd/>
                <a:tailEnd/>
              </a:ln>
            </p:spPr>
            <p:txBody>
              <a:bodyPr wrap="none" anchor="ctr"/>
              <a:lstStyle/>
              <a:p>
                <a:endParaRPr lang="zh-CN" altLang="zh-CN"/>
              </a:p>
            </p:txBody>
          </p:sp>
        </p:grpSp>
        <p:sp>
          <p:nvSpPr>
            <p:cNvPr id="229" name="Line 57"/>
            <p:cNvSpPr>
              <a:spLocks noChangeShapeType="1"/>
            </p:cNvSpPr>
            <p:nvPr/>
          </p:nvSpPr>
          <p:spPr bwMode="auto">
            <a:xfrm>
              <a:off x="1354" y="2913"/>
              <a:ext cx="3661" cy="0"/>
            </a:xfrm>
            <a:prstGeom prst="line">
              <a:avLst/>
            </a:prstGeom>
            <a:noFill/>
            <a:ln w="9525">
              <a:solidFill>
                <a:schemeClr val="tx1"/>
              </a:solidFill>
              <a:round/>
              <a:headEnd/>
              <a:tailEnd/>
            </a:ln>
          </p:spPr>
          <p:txBody>
            <a:bodyPr/>
            <a:lstStyle/>
            <a:p>
              <a:endParaRPr lang="zh-CN" altLang="en-US"/>
            </a:p>
          </p:txBody>
        </p:sp>
        <p:grpSp>
          <p:nvGrpSpPr>
            <p:cNvPr id="230" name="Group 58"/>
            <p:cNvGrpSpPr>
              <a:grpSpLocks/>
            </p:cNvGrpSpPr>
            <p:nvPr/>
          </p:nvGrpSpPr>
          <p:grpSpPr bwMode="auto">
            <a:xfrm>
              <a:off x="2731" y="2870"/>
              <a:ext cx="607" cy="108"/>
              <a:chOff x="3603" y="243"/>
              <a:chExt cx="357" cy="106"/>
            </a:xfrm>
          </p:grpSpPr>
          <p:sp>
            <p:nvSpPr>
              <p:cNvPr id="250" name="Line 60"/>
              <p:cNvSpPr>
                <a:spLocks noChangeShapeType="1"/>
              </p:cNvSpPr>
              <p:nvPr/>
            </p:nvSpPr>
            <p:spPr bwMode="auto">
              <a:xfrm>
                <a:off x="3603" y="289"/>
                <a:ext cx="0" cy="60"/>
              </a:xfrm>
              <a:prstGeom prst="line">
                <a:avLst/>
              </a:prstGeom>
              <a:noFill/>
              <a:ln w="12700">
                <a:solidFill>
                  <a:schemeClr val="tx1"/>
                </a:solidFill>
                <a:round/>
                <a:headEnd/>
                <a:tailEnd/>
              </a:ln>
            </p:spPr>
            <p:txBody>
              <a:bodyPr wrap="none" anchor="ctr"/>
              <a:lstStyle/>
              <a:p>
                <a:endParaRPr lang="zh-CN" altLang="en-US"/>
              </a:p>
            </p:txBody>
          </p:sp>
          <p:sp>
            <p:nvSpPr>
              <p:cNvPr id="251" name="Line 61"/>
              <p:cNvSpPr>
                <a:spLocks noChangeShapeType="1"/>
              </p:cNvSpPr>
              <p:nvPr/>
            </p:nvSpPr>
            <p:spPr bwMode="auto">
              <a:xfrm>
                <a:off x="3960" y="289"/>
                <a:ext cx="0" cy="60"/>
              </a:xfrm>
              <a:prstGeom prst="line">
                <a:avLst/>
              </a:prstGeom>
              <a:noFill/>
              <a:ln w="12700">
                <a:solidFill>
                  <a:schemeClr val="tx1"/>
                </a:solidFill>
                <a:round/>
                <a:headEnd/>
                <a:tailEnd/>
              </a:ln>
            </p:spPr>
            <p:txBody>
              <a:bodyPr wrap="none" anchor="ctr"/>
              <a:lstStyle/>
              <a:p>
                <a:endParaRPr lang="zh-CN" altLang="en-US"/>
              </a:p>
            </p:txBody>
          </p:sp>
          <p:sp>
            <p:nvSpPr>
              <p:cNvPr id="252" name="Rectangle 62"/>
              <p:cNvSpPr>
                <a:spLocks noChangeArrowheads="1"/>
              </p:cNvSpPr>
              <p:nvPr/>
            </p:nvSpPr>
            <p:spPr bwMode="auto">
              <a:xfrm>
                <a:off x="3603" y="289"/>
                <a:ext cx="354" cy="59"/>
              </a:xfrm>
              <a:prstGeom prst="rect">
                <a:avLst/>
              </a:prstGeom>
              <a:solidFill>
                <a:schemeClr val="hlink"/>
              </a:solidFill>
              <a:ln w="12700">
                <a:noFill/>
                <a:miter lim="800000"/>
                <a:headEnd/>
                <a:tailEnd/>
              </a:ln>
            </p:spPr>
            <p:txBody>
              <a:bodyPr wrap="none" anchor="ctr"/>
              <a:lstStyle/>
              <a:p>
                <a:pPr algn="ctr"/>
                <a:endParaRPr lang="zh-CN" altLang="zh-CN"/>
              </a:p>
            </p:txBody>
          </p:sp>
          <p:grpSp>
            <p:nvGrpSpPr>
              <p:cNvPr id="253" name="Group 64"/>
              <p:cNvGrpSpPr>
                <a:grpSpLocks/>
              </p:cNvGrpSpPr>
              <p:nvPr/>
            </p:nvGrpSpPr>
            <p:grpSpPr bwMode="auto">
              <a:xfrm>
                <a:off x="3749" y="248"/>
                <a:ext cx="119" cy="65"/>
                <a:chOff x="2894" y="850"/>
                <a:chExt cx="94" cy="96"/>
              </a:xfrm>
            </p:grpSpPr>
            <p:sp>
              <p:nvSpPr>
                <p:cNvPr id="257" name="Line 66"/>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258" name="Line 67"/>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p>
              </p:txBody>
            </p:sp>
          </p:grpSp>
          <p:grpSp>
            <p:nvGrpSpPr>
              <p:cNvPr id="254" name="Group 68"/>
              <p:cNvGrpSpPr>
                <a:grpSpLocks/>
              </p:cNvGrpSpPr>
              <p:nvPr/>
            </p:nvGrpSpPr>
            <p:grpSpPr bwMode="auto">
              <a:xfrm flipV="1">
                <a:off x="3689" y="243"/>
                <a:ext cx="124" cy="66"/>
                <a:chOff x="2848" y="848"/>
                <a:chExt cx="98" cy="98"/>
              </a:xfrm>
            </p:grpSpPr>
            <p:sp>
              <p:nvSpPr>
                <p:cNvPr id="255" name="Line 69"/>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256" name="Line 71"/>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p>
              </p:txBody>
            </p:sp>
          </p:grpSp>
        </p:grpSp>
        <p:sp>
          <p:nvSpPr>
            <p:cNvPr id="231" name="AutoShape 90"/>
            <p:cNvSpPr>
              <a:spLocks noChangeArrowheads="1"/>
            </p:cNvSpPr>
            <p:nvPr/>
          </p:nvSpPr>
          <p:spPr bwMode="auto">
            <a:xfrm>
              <a:off x="4741" y="2812"/>
              <a:ext cx="515" cy="239"/>
            </a:xfrm>
            <a:prstGeom prst="rightArrow">
              <a:avLst>
                <a:gd name="adj1" fmla="val 50000"/>
                <a:gd name="adj2" fmla="val 53870"/>
              </a:avLst>
            </a:prstGeom>
            <a:gradFill rotWithShape="1">
              <a:gsLst>
                <a:gs pos="0">
                  <a:srgbClr val="FFFFFF"/>
                </a:gs>
                <a:gs pos="100000">
                  <a:srgbClr val="CC0000"/>
                </a:gs>
              </a:gsLst>
              <a:lin ang="0" scaled="1"/>
            </a:gradFill>
            <a:ln w="9525">
              <a:solidFill>
                <a:srgbClr val="CC0000"/>
              </a:solidFill>
              <a:miter lim="800000"/>
              <a:headEnd/>
              <a:tailEnd/>
            </a:ln>
          </p:spPr>
          <p:txBody>
            <a:bodyPr wrap="none" anchor="ctr"/>
            <a:lstStyle/>
            <a:p>
              <a:endParaRPr lang="zh-CN" altLang="zh-CN"/>
            </a:p>
          </p:txBody>
        </p:sp>
        <p:grpSp>
          <p:nvGrpSpPr>
            <p:cNvPr id="232" name="Group 92"/>
            <p:cNvGrpSpPr>
              <a:grpSpLocks/>
            </p:cNvGrpSpPr>
            <p:nvPr/>
          </p:nvGrpSpPr>
          <p:grpSpPr bwMode="auto">
            <a:xfrm>
              <a:off x="1328" y="2707"/>
              <a:ext cx="1347" cy="359"/>
              <a:chOff x="2249" y="3430"/>
              <a:chExt cx="1389" cy="256"/>
            </a:xfrm>
          </p:grpSpPr>
          <p:sp>
            <p:nvSpPr>
              <p:cNvPr id="246" name="Oval 93"/>
              <p:cNvSpPr>
                <a:spLocks noChangeArrowheads="1"/>
              </p:cNvSpPr>
              <p:nvPr/>
            </p:nvSpPr>
            <p:spPr bwMode="auto">
              <a:xfrm>
                <a:off x="3569" y="3433"/>
                <a:ext cx="69" cy="253"/>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headEnd/>
                <a:tailEnd/>
              </a:ln>
              <a:effectLst/>
            </p:spPr>
            <p:txBody>
              <a:bodyPr wrap="none" anchor="ctr"/>
              <a:lstStyle/>
              <a:p>
                <a:endParaRPr lang="zh-CN" altLang="zh-CN"/>
              </a:p>
            </p:txBody>
          </p:sp>
          <p:sp>
            <p:nvSpPr>
              <p:cNvPr id="247" name="Rectangle 94"/>
              <p:cNvSpPr>
                <a:spLocks noChangeArrowheads="1"/>
              </p:cNvSpPr>
              <p:nvPr/>
            </p:nvSpPr>
            <p:spPr bwMode="auto">
              <a:xfrm>
                <a:off x="2275" y="3433"/>
                <a:ext cx="1326" cy="253"/>
              </a:xfrm>
              <a:prstGeom prst="rect">
                <a:avLst/>
              </a:prstGeom>
              <a:solidFill>
                <a:schemeClr val="bg1"/>
              </a:solidFill>
              <a:ln w="9525">
                <a:solidFill>
                  <a:schemeClr val="tx1"/>
                </a:solidFill>
                <a:miter lim="800000"/>
                <a:headEnd/>
                <a:tailEnd/>
              </a:ln>
              <a:effectLst/>
            </p:spPr>
            <p:txBody>
              <a:bodyPr wrap="none" anchor="ctr"/>
              <a:lstStyle/>
              <a:p>
                <a:endParaRPr lang="zh-CN" altLang="zh-CN"/>
              </a:p>
            </p:txBody>
          </p:sp>
          <p:sp>
            <p:nvSpPr>
              <p:cNvPr id="248" name="Oval 95"/>
              <p:cNvSpPr>
                <a:spLocks noChangeArrowheads="1"/>
              </p:cNvSpPr>
              <p:nvPr/>
            </p:nvSpPr>
            <p:spPr bwMode="auto">
              <a:xfrm>
                <a:off x="2249" y="3430"/>
                <a:ext cx="69" cy="253"/>
              </a:xfrm>
              <a:prstGeom prst="ellipse">
                <a:avLst/>
              </a:prstGeom>
              <a:solidFill>
                <a:srgbClr val="DDDDDD"/>
              </a:solidFill>
              <a:ln w="9525">
                <a:solidFill>
                  <a:schemeClr val="tx1"/>
                </a:solidFill>
                <a:round/>
                <a:headEnd/>
                <a:tailEnd/>
              </a:ln>
            </p:spPr>
            <p:txBody>
              <a:bodyPr wrap="none" anchor="ctr"/>
              <a:lstStyle/>
              <a:p>
                <a:endParaRPr lang="zh-CN" altLang="zh-CN"/>
              </a:p>
            </p:txBody>
          </p:sp>
          <p:sp>
            <p:nvSpPr>
              <p:cNvPr id="249" name="Rectangle 96"/>
              <p:cNvSpPr>
                <a:spLocks noChangeArrowheads="1"/>
              </p:cNvSpPr>
              <p:nvPr/>
            </p:nvSpPr>
            <p:spPr bwMode="auto">
              <a:xfrm>
                <a:off x="3562" y="3438"/>
                <a:ext cx="44" cy="246"/>
              </a:xfrm>
              <a:prstGeom prst="rect">
                <a:avLst/>
              </a:prstGeom>
              <a:gradFill rotWithShape="1">
                <a:gsLst>
                  <a:gs pos="0">
                    <a:schemeClr val="bg1"/>
                  </a:gs>
                  <a:gs pos="50000">
                    <a:schemeClr val="folHlink"/>
                  </a:gs>
                  <a:gs pos="100000">
                    <a:schemeClr val="bg1"/>
                  </a:gs>
                </a:gsLst>
                <a:lin ang="5400000" scaled="1"/>
              </a:gradFill>
              <a:ln w="9525">
                <a:noFill/>
                <a:miter lim="800000"/>
                <a:headEnd/>
                <a:tailEnd/>
              </a:ln>
              <a:effectLst/>
            </p:spPr>
            <p:txBody>
              <a:bodyPr wrap="none" anchor="ctr"/>
              <a:lstStyle/>
              <a:p>
                <a:endParaRPr lang="zh-CN" altLang="zh-CN"/>
              </a:p>
            </p:txBody>
          </p:sp>
        </p:grpSp>
        <p:sp>
          <p:nvSpPr>
            <p:cNvPr id="233" name="Text Box 97"/>
            <p:cNvSpPr txBox="1">
              <a:spLocks noChangeArrowheads="1"/>
            </p:cNvSpPr>
            <p:nvPr/>
          </p:nvSpPr>
          <p:spPr bwMode="auto">
            <a:xfrm>
              <a:off x="1313" y="2781"/>
              <a:ext cx="1419" cy="250"/>
            </a:xfrm>
            <a:prstGeom prst="rect">
              <a:avLst/>
            </a:prstGeom>
            <a:noFill/>
            <a:ln w="9525">
              <a:noFill/>
              <a:miter lim="800000"/>
              <a:headEnd/>
              <a:tailEnd/>
            </a:ln>
          </p:spPr>
          <p:txBody>
            <a:bodyPr>
              <a:spAutoFit/>
            </a:bodyPr>
            <a:lstStyle/>
            <a:p>
              <a:pPr algn="ctr"/>
              <a:r>
                <a:rPr lang="en-US" altLang="zh-CN" sz="2000" dirty="0" err="1"/>
                <a:t>R</a:t>
              </a:r>
              <a:r>
                <a:rPr lang="en-US" altLang="zh-CN" sz="2800" baseline="-25000" dirty="0" err="1"/>
                <a:t>s</a:t>
              </a:r>
              <a:r>
                <a:rPr lang="en-US" altLang="zh-CN" sz="2000" baseline="-25000" dirty="0"/>
                <a:t> </a:t>
              </a:r>
              <a:r>
                <a:rPr lang="en-US" altLang="zh-CN" sz="2000" dirty="0"/>
                <a:t>bits/sec</a:t>
              </a:r>
            </a:p>
          </p:txBody>
        </p:sp>
        <p:grpSp>
          <p:nvGrpSpPr>
            <p:cNvPr id="234" name="Group 83"/>
            <p:cNvGrpSpPr>
              <a:grpSpLocks/>
            </p:cNvGrpSpPr>
            <p:nvPr/>
          </p:nvGrpSpPr>
          <p:grpSpPr bwMode="auto">
            <a:xfrm>
              <a:off x="3419" y="2828"/>
              <a:ext cx="1621" cy="194"/>
              <a:chOff x="2249" y="3430"/>
              <a:chExt cx="1389" cy="256"/>
            </a:xfrm>
          </p:grpSpPr>
          <p:sp>
            <p:nvSpPr>
              <p:cNvPr id="242" name="Oval 84"/>
              <p:cNvSpPr>
                <a:spLocks noChangeArrowheads="1"/>
              </p:cNvSpPr>
              <p:nvPr/>
            </p:nvSpPr>
            <p:spPr bwMode="auto">
              <a:xfrm>
                <a:off x="3569" y="3433"/>
                <a:ext cx="69" cy="253"/>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headEnd/>
                <a:tailEnd/>
              </a:ln>
              <a:effectLst/>
            </p:spPr>
            <p:txBody>
              <a:bodyPr wrap="none" anchor="ctr"/>
              <a:lstStyle/>
              <a:p>
                <a:endParaRPr lang="zh-CN" altLang="zh-CN"/>
              </a:p>
            </p:txBody>
          </p:sp>
          <p:sp>
            <p:nvSpPr>
              <p:cNvPr id="243" name="Rectangle 85"/>
              <p:cNvSpPr>
                <a:spLocks noChangeArrowheads="1"/>
              </p:cNvSpPr>
              <p:nvPr/>
            </p:nvSpPr>
            <p:spPr bwMode="auto">
              <a:xfrm>
                <a:off x="2275" y="3433"/>
                <a:ext cx="1326" cy="253"/>
              </a:xfrm>
              <a:prstGeom prst="rect">
                <a:avLst/>
              </a:prstGeom>
              <a:solidFill>
                <a:schemeClr val="bg1"/>
              </a:solidFill>
              <a:ln w="9525">
                <a:solidFill>
                  <a:schemeClr val="tx1"/>
                </a:solidFill>
                <a:miter lim="800000"/>
                <a:headEnd/>
                <a:tailEnd/>
              </a:ln>
              <a:effectLst/>
            </p:spPr>
            <p:txBody>
              <a:bodyPr wrap="none" anchor="ctr"/>
              <a:lstStyle/>
              <a:p>
                <a:endParaRPr lang="zh-CN" altLang="zh-CN"/>
              </a:p>
            </p:txBody>
          </p:sp>
          <p:sp>
            <p:nvSpPr>
              <p:cNvPr id="244" name="Oval 86"/>
              <p:cNvSpPr>
                <a:spLocks noChangeArrowheads="1"/>
              </p:cNvSpPr>
              <p:nvPr/>
            </p:nvSpPr>
            <p:spPr bwMode="auto">
              <a:xfrm>
                <a:off x="2249" y="3430"/>
                <a:ext cx="69" cy="253"/>
              </a:xfrm>
              <a:prstGeom prst="ellipse">
                <a:avLst/>
              </a:prstGeom>
              <a:solidFill>
                <a:srgbClr val="DDDDDD"/>
              </a:solidFill>
              <a:ln w="9525">
                <a:solidFill>
                  <a:schemeClr val="tx1"/>
                </a:solidFill>
                <a:round/>
                <a:headEnd/>
                <a:tailEnd/>
              </a:ln>
            </p:spPr>
            <p:txBody>
              <a:bodyPr wrap="none" anchor="ctr"/>
              <a:lstStyle/>
              <a:p>
                <a:endParaRPr lang="zh-CN" altLang="zh-CN"/>
              </a:p>
            </p:txBody>
          </p:sp>
          <p:sp>
            <p:nvSpPr>
              <p:cNvPr id="245" name="Rectangle 87"/>
              <p:cNvSpPr>
                <a:spLocks noChangeArrowheads="1"/>
              </p:cNvSpPr>
              <p:nvPr/>
            </p:nvSpPr>
            <p:spPr bwMode="auto">
              <a:xfrm>
                <a:off x="3562" y="3438"/>
                <a:ext cx="45" cy="245"/>
              </a:xfrm>
              <a:prstGeom prst="rect">
                <a:avLst/>
              </a:prstGeom>
              <a:gradFill rotWithShape="1">
                <a:gsLst>
                  <a:gs pos="0">
                    <a:schemeClr val="bg1"/>
                  </a:gs>
                  <a:gs pos="50000">
                    <a:schemeClr val="folHlink"/>
                  </a:gs>
                  <a:gs pos="100000">
                    <a:schemeClr val="bg1"/>
                  </a:gs>
                </a:gsLst>
                <a:lin ang="5400000" scaled="1"/>
              </a:gradFill>
              <a:ln w="9525">
                <a:noFill/>
                <a:miter lim="800000"/>
                <a:headEnd/>
                <a:tailEnd/>
              </a:ln>
              <a:effectLst/>
            </p:spPr>
            <p:txBody>
              <a:bodyPr wrap="none" anchor="ctr"/>
              <a:lstStyle/>
              <a:p>
                <a:endParaRPr lang="zh-CN" altLang="zh-CN"/>
              </a:p>
            </p:txBody>
          </p:sp>
        </p:grpSp>
        <p:sp>
          <p:nvSpPr>
            <p:cNvPr id="235" name="Text Box 88"/>
            <p:cNvSpPr txBox="1">
              <a:spLocks noChangeArrowheads="1"/>
            </p:cNvSpPr>
            <p:nvPr/>
          </p:nvSpPr>
          <p:spPr bwMode="auto">
            <a:xfrm>
              <a:off x="3475" y="2800"/>
              <a:ext cx="1629" cy="250"/>
            </a:xfrm>
            <a:prstGeom prst="rect">
              <a:avLst/>
            </a:prstGeom>
            <a:noFill/>
            <a:ln w="9525">
              <a:noFill/>
              <a:miter lim="800000"/>
              <a:headEnd/>
              <a:tailEnd/>
            </a:ln>
          </p:spPr>
          <p:txBody>
            <a:bodyPr>
              <a:spAutoFit/>
            </a:bodyPr>
            <a:lstStyle/>
            <a:p>
              <a:pPr algn="ctr"/>
              <a:r>
                <a:rPr lang="en-US" altLang="zh-CN" sz="2000" dirty="0"/>
                <a:t>  </a:t>
              </a:r>
              <a:r>
                <a:rPr lang="en-US" altLang="zh-CN" sz="2000" dirty="0" err="1"/>
                <a:t>R</a:t>
              </a:r>
              <a:r>
                <a:rPr lang="en-US" altLang="zh-CN" sz="2800" baseline="-25000" dirty="0" err="1"/>
                <a:t>c</a:t>
              </a:r>
              <a:r>
                <a:rPr lang="en-US" altLang="zh-CN" sz="2000" baseline="-25000" dirty="0"/>
                <a:t> </a:t>
              </a:r>
              <a:r>
                <a:rPr lang="en-US" altLang="zh-CN" sz="2000" dirty="0"/>
                <a:t>bits/sec</a:t>
              </a:r>
            </a:p>
          </p:txBody>
        </p:sp>
        <p:sp>
          <p:nvSpPr>
            <p:cNvPr id="236" name="AutoShape 98"/>
            <p:cNvSpPr>
              <a:spLocks noChangeArrowheads="1"/>
            </p:cNvSpPr>
            <p:nvPr/>
          </p:nvSpPr>
          <p:spPr bwMode="auto">
            <a:xfrm>
              <a:off x="2668" y="2808"/>
              <a:ext cx="860" cy="240"/>
            </a:xfrm>
            <a:prstGeom prst="rightArrow">
              <a:avLst>
                <a:gd name="adj1" fmla="val 50000"/>
                <a:gd name="adj2" fmla="val 89583"/>
              </a:avLst>
            </a:prstGeom>
            <a:gradFill rotWithShape="1">
              <a:gsLst>
                <a:gs pos="0">
                  <a:srgbClr val="FFFFFF"/>
                </a:gs>
                <a:gs pos="100000">
                  <a:srgbClr val="CC0000"/>
                </a:gs>
              </a:gsLst>
              <a:lin ang="0" scaled="1"/>
            </a:gradFill>
            <a:ln w="9525">
              <a:solidFill>
                <a:srgbClr val="CC0000"/>
              </a:solidFill>
              <a:miter lim="800000"/>
              <a:headEnd/>
              <a:tailEnd/>
            </a:ln>
          </p:spPr>
          <p:txBody>
            <a:bodyPr wrap="none" anchor="ctr"/>
            <a:lstStyle/>
            <a:p>
              <a:endParaRPr lang="zh-CN" altLang="zh-CN"/>
            </a:p>
          </p:txBody>
        </p:sp>
        <p:sp>
          <p:nvSpPr>
            <p:cNvPr id="237" name="AutoShape 89"/>
            <p:cNvSpPr>
              <a:spLocks noChangeArrowheads="1"/>
            </p:cNvSpPr>
            <p:nvPr/>
          </p:nvSpPr>
          <p:spPr bwMode="auto">
            <a:xfrm flipV="1">
              <a:off x="814" y="2682"/>
              <a:ext cx="564" cy="356"/>
            </a:xfrm>
            <a:custGeom>
              <a:avLst/>
              <a:gdLst>
                <a:gd name="T0" fmla="*/ 0 w 21600"/>
                <a:gd name="T1" fmla="*/ 0 h 21600"/>
                <a:gd name="T2" fmla="*/ 0 w 21600"/>
                <a:gd name="T3" fmla="*/ 0 h 21600"/>
                <a:gd name="T4" fmla="*/ 0 w 21600"/>
                <a:gd name="T5" fmla="*/ 0 h 21600"/>
                <a:gd name="T6" fmla="*/ 0 w 21600"/>
                <a:gd name="T7" fmla="*/ 0 h 21600"/>
                <a:gd name="T8" fmla="*/ 17694720 60000 65536"/>
                <a:gd name="T9" fmla="*/ 5898240 60000 65536"/>
                <a:gd name="T10" fmla="*/ 5898240 60000 65536"/>
                <a:gd name="T11" fmla="*/ 0 60000 65536"/>
                <a:gd name="T12" fmla="*/ 12409 w 21600"/>
                <a:gd name="T13" fmla="*/ 2912 h 21600"/>
                <a:gd name="T14" fmla="*/ 18230 w 21600"/>
                <a:gd name="T15" fmla="*/ 9222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gradFill rotWithShape="1">
              <a:gsLst>
                <a:gs pos="0">
                  <a:srgbClr val="FFFFFF"/>
                </a:gs>
                <a:gs pos="100000">
                  <a:srgbClr val="CC0000"/>
                </a:gs>
              </a:gsLst>
              <a:lin ang="0" scaled="1"/>
            </a:gradFill>
            <a:ln w="9525">
              <a:solidFill>
                <a:srgbClr val="CC0000"/>
              </a:solidFill>
              <a:miter lim="800000"/>
              <a:headEnd/>
              <a:tailEnd/>
            </a:ln>
          </p:spPr>
          <p:txBody>
            <a:bodyPr rot="10800000" wrap="none" anchor="ctr"/>
            <a:lstStyle/>
            <a:p>
              <a:endParaRPr lang="zh-CN" altLang="en-US"/>
            </a:p>
          </p:txBody>
        </p:sp>
        <p:grpSp>
          <p:nvGrpSpPr>
            <p:cNvPr id="238" name="Group 135"/>
            <p:cNvGrpSpPr>
              <a:grpSpLocks/>
            </p:cNvGrpSpPr>
            <p:nvPr/>
          </p:nvGrpSpPr>
          <p:grpSpPr bwMode="auto">
            <a:xfrm flipH="1">
              <a:off x="5225" y="2651"/>
              <a:ext cx="549" cy="558"/>
              <a:chOff x="-44" y="1473"/>
              <a:chExt cx="981" cy="1105"/>
            </a:xfrm>
          </p:grpSpPr>
          <p:pic>
            <p:nvPicPr>
              <p:cNvPr id="240" name="Picture 136" descr="desktop_computer_stylized_medium"/>
              <p:cNvPicPr>
                <a:picLocks noChangeAspect="1" noChangeArrowheads="1"/>
              </p:cNvPicPr>
              <p:nvPr/>
            </p:nvPicPr>
            <p:blipFill>
              <a:blip r:embed="rId2" cstate="print"/>
              <a:srcRect/>
              <a:stretch>
                <a:fillRect/>
              </a:stretch>
            </p:blipFill>
            <p:spPr bwMode="auto">
              <a:xfrm flipH="1">
                <a:off x="-44" y="1473"/>
                <a:ext cx="981" cy="1105"/>
              </a:xfrm>
              <a:prstGeom prst="rect">
                <a:avLst/>
              </a:prstGeom>
              <a:noFill/>
              <a:ln w="9525">
                <a:noFill/>
                <a:miter lim="800000"/>
                <a:headEnd/>
                <a:tailEnd/>
              </a:ln>
            </p:spPr>
          </p:pic>
          <p:sp>
            <p:nvSpPr>
              <p:cNvPr id="241" name="Freeform 137"/>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cap="flat" cmpd="sng">
                <a:noFill/>
                <a:prstDash val="solid"/>
                <a:round/>
                <a:headEnd/>
                <a:tailEnd/>
              </a:ln>
            </p:spPr>
            <p:txBody>
              <a:bodyPr wrap="none"/>
              <a:lstStyle/>
              <a:p>
                <a:endParaRPr lang="zh-CN" altLang="en-US"/>
              </a:p>
            </p:txBody>
          </p:sp>
        </p:grpSp>
        <p:sp>
          <p:nvSpPr>
            <p:cNvPr id="239" name="AutoShape 327"/>
            <p:cNvSpPr>
              <a:spLocks noChangeArrowheads="1"/>
            </p:cNvSpPr>
            <p:nvPr/>
          </p:nvSpPr>
          <p:spPr bwMode="auto">
            <a:xfrm>
              <a:off x="775" y="2474"/>
              <a:ext cx="257" cy="272"/>
            </a:xfrm>
            <a:prstGeom prst="can">
              <a:avLst>
                <a:gd name="adj" fmla="val 21398"/>
              </a:avLst>
            </a:prstGeom>
            <a:gradFill rotWithShape="1">
              <a:gsLst>
                <a:gs pos="0">
                  <a:srgbClr val="000099"/>
                </a:gs>
                <a:gs pos="100000">
                  <a:srgbClr val="FFFFFF"/>
                </a:gs>
              </a:gsLst>
              <a:lin ang="0" scaled="1"/>
            </a:gradFill>
            <a:ln w="9525">
              <a:solidFill>
                <a:schemeClr val="tx1"/>
              </a:solidFill>
              <a:round/>
              <a:headEnd/>
              <a:tailEnd/>
            </a:ln>
          </p:spPr>
          <p:txBody>
            <a:bodyPr wrap="none" anchor="ctr"/>
            <a:lstStyle/>
            <a:p>
              <a:endParaRPr lang="zh-CN" altLang="zh-CN"/>
            </a:p>
          </p:txBody>
        </p:sp>
      </p:grpSp>
      <p:sp>
        <p:nvSpPr>
          <p:cNvPr id="147" name="TextBox 156">
            <a:extLst>
              <a:ext uri="{FF2B5EF4-FFF2-40B4-BE49-F238E27FC236}">
                <a16:creationId xmlns:a16="http://schemas.microsoft.com/office/drawing/2014/main" id="{2F4F0BD0-5138-4909-8CFB-112B4A3CB707}"/>
              </a:ext>
            </a:extLst>
          </p:cNvPr>
          <p:cNvSpPr txBox="1"/>
          <p:nvPr/>
        </p:nvSpPr>
        <p:spPr>
          <a:xfrm>
            <a:off x="3727450" y="6082159"/>
            <a:ext cx="2117725" cy="522288"/>
          </a:xfrm>
          <a:prstGeom prst="rect">
            <a:avLst/>
          </a:prstGeom>
        </p:spPr>
        <p:style>
          <a:lnRef idx="2">
            <a:schemeClr val="accent4"/>
          </a:lnRef>
          <a:fillRef idx="1">
            <a:schemeClr val="lt1"/>
          </a:fillRef>
          <a:effectRef idx="0">
            <a:schemeClr val="accent4"/>
          </a:effectRef>
          <a:fontRef idx="minor">
            <a:schemeClr val="dk1"/>
          </a:fontRef>
        </p:style>
        <p:txBody>
          <a:bodyPr>
            <a:spAutoFit/>
          </a:bodyPr>
          <a:lstStyle/>
          <a:p>
            <a:pPr>
              <a:defRPr/>
            </a:pPr>
            <a:r>
              <a:rPr lang="en-US" altLang="zh-CN" sz="2800" dirty="0"/>
              <a:t>min(</a:t>
            </a:r>
            <a:r>
              <a:rPr lang="en-US" altLang="zh-CN" sz="2800" i="1" dirty="0"/>
              <a:t>R</a:t>
            </a:r>
            <a:r>
              <a:rPr lang="en-US" altLang="zh-CN" sz="2800" i="1" baseline="-25000" dirty="0"/>
              <a:t>s </a:t>
            </a:r>
            <a:r>
              <a:rPr lang="en-US" altLang="zh-CN" sz="2800" dirty="0"/>
              <a:t>, </a:t>
            </a:r>
            <a:r>
              <a:rPr lang="en-US" altLang="zh-CN" sz="2800" i="1" dirty="0" err="1"/>
              <a:t>R</a:t>
            </a:r>
            <a:r>
              <a:rPr lang="en-US" altLang="zh-CN" sz="2800" i="1" baseline="-25000" dirty="0" err="1"/>
              <a:t>c</a:t>
            </a:r>
            <a:r>
              <a:rPr lang="en-US" altLang="zh-CN" sz="2800" i="1" baseline="-25000" dirty="0"/>
              <a:t> </a:t>
            </a:r>
            <a:r>
              <a:rPr lang="en-US" altLang="zh-CN" sz="2800" dirty="0"/>
              <a:t>)</a:t>
            </a:r>
            <a:endParaRPr lang="zh-CN" altLang="en-US" sz="2800" dirty="0"/>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7"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因特网上的吞吐率</a:t>
            </a:r>
          </a:p>
        </p:txBody>
      </p:sp>
      <p:sp>
        <p:nvSpPr>
          <p:cNvPr id="4" name="灯片编号占位符 3"/>
          <p:cNvSpPr>
            <a:spLocks noGrp="1"/>
          </p:cNvSpPr>
          <p:nvPr>
            <p:ph type="sldNum" sz="quarter" idx="12"/>
          </p:nvPr>
        </p:nvSpPr>
        <p:spPr/>
        <p:txBody>
          <a:bodyPr/>
          <a:lstStyle/>
          <a:p>
            <a:fld id="{E3FA5FAF-8A25-4B6E-94B7-5CA30A873E9A}" type="slidenum">
              <a:rPr lang="zh-CN" altLang="en-US" smtClean="0"/>
              <a:pPr/>
              <a:t>59</a:t>
            </a:fld>
            <a:endParaRPr lang="zh-CN" altLang="en-US"/>
          </a:p>
        </p:txBody>
      </p:sp>
      <p:sp>
        <p:nvSpPr>
          <p:cNvPr id="5" name="Text Box 44"/>
          <p:cNvSpPr txBox="1">
            <a:spLocks noChangeArrowheads="1"/>
          </p:cNvSpPr>
          <p:nvPr/>
        </p:nvSpPr>
        <p:spPr bwMode="auto">
          <a:xfrm>
            <a:off x="4527550" y="5635625"/>
            <a:ext cx="4464050" cy="707886"/>
          </a:xfrm>
          <a:prstGeom prst="rect">
            <a:avLst/>
          </a:prstGeom>
          <a:noFill/>
          <a:ln w="9525">
            <a:noFill/>
            <a:miter lim="800000"/>
            <a:headEnd/>
            <a:tailEnd/>
          </a:ln>
        </p:spPr>
        <p:txBody>
          <a:bodyPr>
            <a:spAutoFit/>
          </a:bodyPr>
          <a:lstStyle/>
          <a:p>
            <a:pPr algn="ctr"/>
            <a:r>
              <a:rPr lang="en-US" altLang="zh-CN" sz="2000" dirty="0"/>
              <a:t>10</a:t>
            </a:r>
            <a:r>
              <a:rPr lang="zh-CN" altLang="en-US" sz="2000" dirty="0"/>
              <a:t>个连接公平共享容量为</a:t>
            </a:r>
            <a:br>
              <a:rPr lang="en-US" altLang="zh-CN" sz="2000" dirty="0"/>
            </a:br>
            <a:r>
              <a:rPr lang="en-US" altLang="zh-CN" sz="2000" i="1" dirty="0"/>
              <a:t>R</a:t>
            </a:r>
            <a:r>
              <a:rPr lang="en-US" altLang="zh-CN" sz="2000" baseline="-25000" dirty="0"/>
              <a:t>  </a:t>
            </a:r>
            <a:r>
              <a:rPr lang="en-US" altLang="zh-CN" sz="2000" dirty="0"/>
              <a:t>bits/sec</a:t>
            </a:r>
            <a:r>
              <a:rPr lang="zh-CN" altLang="en-US" sz="2000" dirty="0"/>
              <a:t>的瓶颈链路带宽</a:t>
            </a:r>
            <a:endParaRPr lang="en-US" altLang="zh-CN" sz="2000" dirty="0"/>
          </a:p>
        </p:txBody>
      </p:sp>
      <p:sp>
        <p:nvSpPr>
          <p:cNvPr id="6" name="Freeform 296"/>
          <p:cNvSpPr>
            <a:spLocks/>
          </p:cNvSpPr>
          <p:nvPr/>
        </p:nvSpPr>
        <p:spPr bwMode="auto">
          <a:xfrm>
            <a:off x="4883150" y="2720975"/>
            <a:ext cx="3127375" cy="1498600"/>
          </a:xfrm>
          <a:custGeom>
            <a:avLst/>
            <a:gdLst>
              <a:gd name="T0" fmla="*/ 2147483647 w 1877"/>
              <a:gd name="T1" fmla="*/ 2147483647 h 917"/>
              <a:gd name="T2" fmla="*/ 2147483647 w 1877"/>
              <a:gd name="T3" fmla="*/ 2147483647 h 917"/>
              <a:gd name="T4" fmla="*/ 2147483647 w 1877"/>
              <a:gd name="T5" fmla="*/ 2147483647 h 917"/>
              <a:gd name="T6" fmla="*/ 2147483647 w 1877"/>
              <a:gd name="T7" fmla="*/ 2147483647 h 917"/>
              <a:gd name="T8" fmla="*/ 2147483647 w 1877"/>
              <a:gd name="T9" fmla="*/ 2147483647 h 917"/>
              <a:gd name="T10" fmla="*/ 2147483647 w 1877"/>
              <a:gd name="T11" fmla="*/ 2147483647 h 917"/>
              <a:gd name="T12" fmla="*/ 2147483647 w 1877"/>
              <a:gd name="T13" fmla="*/ 2147483647 h 917"/>
              <a:gd name="T14" fmla="*/ 2147483647 w 1877"/>
              <a:gd name="T15" fmla="*/ 2147483647 h 917"/>
              <a:gd name="T16" fmla="*/ 2147483647 w 1877"/>
              <a:gd name="T17" fmla="*/ 2147483647 h 917"/>
              <a:gd name="T18" fmla="*/ 2147483647 w 1877"/>
              <a:gd name="T19" fmla="*/ 2147483647 h 917"/>
              <a:gd name="T20" fmla="*/ 2147483647 w 1877"/>
              <a:gd name="T21" fmla="*/ 2147483647 h 917"/>
              <a:gd name="T22" fmla="*/ 2147483647 w 1877"/>
              <a:gd name="T23" fmla="*/ 2147483647 h 917"/>
              <a:gd name="T24" fmla="*/ 2147483647 w 1877"/>
              <a:gd name="T25" fmla="*/ 2147483647 h 917"/>
              <a:gd name="T26" fmla="*/ 2147483647 w 1877"/>
              <a:gd name="T27" fmla="*/ 2147483647 h 917"/>
              <a:gd name="T28" fmla="*/ 2147483647 w 1877"/>
              <a:gd name="T29" fmla="*/ 2147483647 h 917"/>
              <a:gd name="T30" fmla="*/ 2147483647 w 1877"/>
              <a:gd name="T31" fmla="*/ 2147483647 h 91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877"/>
              <a:gd name="T49" fmla="*/ 0 h 917"/>
              <a:gd name="T50" fmla="*/ 1877 w 1877"/>
              <a:gd name="T51" fmla="*/ 917 h 917"/>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877" h="917">
                <a:moveTo>
                  <a:pt x="889" y="23"/>
                </a:moveTo>
                <a:cubicBezTo>
                  <a:pt x="804" y="39"/>
                  <a:pt x="771" y="98"/>
                  <a:pt x="692" y="109"/>
                </a:cubicBezTo>
                <a:cubicBezTo>
                  <a:pt x="613" y="120"/>
                  <a:pt x="511" y="81"/>
                  <a:pt x="415" y="91"/>
                </a:cubicBezTo>
                <a:cubicBezTo>
                  <a:pt x="319" y="101"/>
                  <a:pt x="174" y="126"/>
                  <a:pt x="112" y="170"/>
                </a:cubicBezTo>
                <a:cubicBezTo>
                  <a:pt x="51" y="214"/>
                  <a:pt x="66" y="294"/>
                  <a:pt x="50" y="353"/>
                </a:cubicBezTo>
                <a:cubicBezTo>
                  <a:pt x="34" y="412"/>
                  <a:pt x="0" y="479"/>
                  <a:pt x="14" y="528"/>
                </a:cubicBezTo>
                <a:cubicBezTo>
                  <a:pt x="29" y="577"/>
                  <a:pt x="57" y="608"/>
                  <a:pt x="139" y="650"/>
                </a:cubicBezTo>
                <a:cubicBezTo>
                  <a:pt x="221" y="692"/>
                  <a:pt x="372" y="742"/>
                  <a:pt x="505" y="781"/>
                </a:cubicBezTo>
                <a:cubicBezTo>
                  <a:pt x="638" y="820"/>
                  <a:pt x="789" y="866"/>
                  <a:pt x="933" y="886"/>
                </a:cubicBezTo>
                <a:cubicBezTo>
                  <a:pt x="1077" y="906"/>
                  <a:pt x="1246" y="917"/>
                  <a:pt x="1370" y="901"/>
                </a:cubicBezTo>
                <a:cubicBezTo>
                  <a:pt x="1494" y="885"/>
                  <a:pt x="1594" y="839"/>
                  <a:pt x="1676" y="793"/>
                </a:cubicBezTo>
                <a:cubicBezTo>
                  <a:pt x="1758" y="747"/>
                  <a:pt x="1843" y="720"/>
                  <a:pt x="1860" y="624"/>
                </a:cubicBezTo>
                <a:cubicBezTo>
                  <a:pt x="1877" y="528"/>
                  <a:pt x="1835" y="306"/>
                  <a:pt x="1776" y="219"/>
                </a:cubicBezTo>
                <a:cubicBezTo>
                  <a:pt x="1717" y="132"/>
                  <a:pt x="1599" y="134"/>
                  <a:pt x="1503" y="100"/>
                </a:cubicBezTo>
                <a:cubicBezTo>
                  <a:pt x="1407" y="66"/>
                  <a:pt x="1302" y="26"/>
                  <a:pt x="1200" y="13"/>
                </a:cubicBezTo>
                <a:cubicBezTo>
                  <a:pt x="1098" y="0"/>
                  <a:pt x="974" y="7"/>
                  <a:pt x="889" y="23"/>
                </a:cubicBezTo>
                <a:close/>
              </a:path>
            </a:pathLst>
          </a:custGeom>
          <a:solidFill>
            <a:srgbClr val="00CCFF"/>
          </a:solidFill>
          <a:ln w="9525">
            <a:noFill/>
            <a:round/>
            <a:headEnd/>
            <a:tailEnd/>
          </a:ln>
        </p:spPr>
        <p:txBody>
          <a:bodyPr/>
          <a:lstStyle/>
          <a:p>
            <a:endParaRPr lang="zh-CN" altLang="en-US"/>
          </a:p>
        </p:txBody>
      </p:sp>
      <p:sp>
        <p:nvSpPr>
          <p:cNvPr id="7" name="Text Box 35"/>
          <p:cNvSpPr txBox="1">
            <a:spLocks noChangeArrowheads="1"/>
          </p:cNvSpPr>
          <p:nvPr/>
        </p:nvSpPr>
        <p:spPr bwMode="auto">
          <a:xfrm>
            <a:off x="4746625" y="2344738"/>
            <a:ext cx="676275" cy="519112"/>
          </a:xfrm>
          <a:prstGeom prst="rect">
            <a:avLst/>
          </a:prstGeom>
          <a:noFill/>
          <a:ln w="9525">
            <a:noFill/>
            <a:miter lim="800000"/>
            <a:headEnd/>
            <a:tailEnd/>
          </a:ln>
        </p:spPr>
        <p:txBody>
          <a:bodyPr>
            <a:spAutoFit/>
          </a:bodyPr>
          <a:lstStyle/>
          <a:p>
            <a:pPr algn="ctr"/>
            <a:r>
              <a:rPr lang="en-US" altLang="zh-CN" sz="2000"/>
              <a:t>R</a:t>
            </a:r>
            <a:r>
              <a:rPr lang="en-US" altLang="zh-CN" sz="2800" baseline="-25000"/>
              <a:t>s</a:t>
            </a:r>
            <a:endParaRPr lang="en-US" altLang="zh-CN" sz="2000"/>
          </a:p>
        </p:txBody>
      </p:sp>
      <p:sp>
        <p:nvSpPr>
          <p:cNvPr id="8" name="Oval 40"/>
          <p:cNvSpPr>
            <a:spLocks noChangeArrowheads="1"/>
          </p:cNvSpPr>
          <p:nvPr/>
        </p:nvSpPr>
        <p:spPr bwMode="auto">
          <a:xfrm rot="5400000">
            <a:off x="6611144" y="3772694"/>
            <a:ext cx="50800" cy="525462"/>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headEnd/>
            <a:tailEnd/>
          </a:ln>
          <a:effectLst/>
        </p:spPr>
        <p:txBody>
          <a:bodyPr wrap="none" anchor="ctr"/>
          <a:lstStyle/>
          <a:p>
            <a:endParaRPr lang="zh-CN" altLang="zh-CN"/>
          </a:p>
        </p:txBody>
      </p:sp>
      <p:sp>
        <p:nvSpPr>
          <p:cNvPr id="9" name="Rectangle 41"/>
          <p:cNvSpPr>
            <a:spLocks noChangeArrowheads="1"/>
          </p:cNvSpPr>
          <p:nvPr/>
        </p:nvSpPr>
        <p:spPr bwMode="auto">
          <a:xfrm rot="5400000">
            <a:off x="6144419" y="3278982"/>
            <a:ext cx="984250" cy="525462"/>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headEnd/>
            <a:tailEnd/>
          </a:ln>
          <a:effectLst/>
        </p:spPr>
        <p:txBody>
          <a:bodyPr wrap="none" anchor="ctr"/>
          <a:lstStyle/>
          <a:p>
            <a:endParaRPr lang="zh-CN" altLang="zh-CN"/>
          </a:p>
        </p:txBody>
      </p:sp>
      <p:sp>
        <p:nvSpPr>
          <p:cNvPr id="10" name="Oval 42"/>
          <p:cNvSpPr>
            <a:spLocks noChangeArrowheads="1"/>
          </p:cNvSpPr>
          <p:nvPr/>
        </p:nvSpPr>
        <p:spPr bwMode="auto">
          <a:xfrm rot="5400000">
            <a:off x="6615113" y="2794000"/>
            <a:ext cx="52387" cy="525463"/>
          </a:xfrm>
          <a:prstGeom prst="ellipse">
            <a:avLst/>
          </a:prstGeom>
          <a:solidFill>
            <a:srgbClr val="DDDDDD"/>
          </a:solidFill>
          <a:ln w="9525">
            <a:solidFill>
              <a:schemeClr val="tx1"/>
            </a:solidFill>
            <a:round/>
            <a:headEnd/>
            <a:tailEnd/>
          </a:ln>
        </p:spPr>
        <p:txBody>
          <a:bodyPr wrap="none" anchor="ctr"/>
          <a:lstStyle/>
          <a:p>
            <a:endParaRPr lang="zh-CN" altLang="zh-CN"/>
          </a:p>
        </p:txBody>
      </p:sp>
      <p:sp>
        <p:nvSpPr>
          <p:cNvPr id="11" name="Rectangle 43"/>
          <p:cNvSpPr>
            <a:spLocks noChangeArrowheads="1"/>
          </p:cNvSpPr>
          <p:nvPr/>
        </p:nvSpPr>
        <p:spPr bwMode="auto">
          <a:xfrm rot="5400000">
            <a:off x="6615113" y="3765550"/>
            <a:ext cx="31750" cy="511175"/>
          </a:xfrm>
          <a:prstGeom prst="rect">
            <a:avLst/>
          </a:prstGeom>
          <a:gradFill rotWithShape="1">
            <a:gsLst>
              <a:gs pos="0">
                <a:schemeClr val="bg1"/>
              </a:gs>
              <a:gs pos="50000">
                <a:schemeClr val="folHlink"/>
              </a:gs>
              <a:gs pos="100000">
                <a:schemeClr val="bg1"/>
              </a:gs>
            </a:gsLst>
            <a:lin ang="5400000" scaled="1"/>
          </a:gradFill>
          <a:ln w="9525">
            <a:noFill/>
            <a:miter lim="800000"/>
            <a:headEnd/>
            <a:tailEnd/>
          </a:ln>
          <a:effectLst/>
        </p:spPr>
        <p:txBody>
          <a:bodyPr wrap="none" anchor="ctr"/>
          <a:lstStyle/>
          <a:p>
            <a:endParaRPr lang="zh-CN" altLang="zh-CN"/>
          </a:p>
        </p:txBody>
      </p:sp>
      <p:sp>
        <p:nvSpPr>
          <p:cNvPr id="12" name="Oval 31"/>
          <p:cNvSpPr>
            <a:spLocks noChangeArrowheads="1"/>
          </p:cNvSpPr>
          <p:nvPr/>
        </p:nvSpPr>
        <p:spPr bwMode="auto">
          <a:xfrm rot="1792560">
            <a:off x="5621338" y="2668588"/>
            <a:ext cx="38100" cy="158750"/>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headEnd/>
            <a:tailEnd/>
          </a:ln>
          <a:effectLst/>
        </p:spPr>
        <p:txBody>
          <a:bodyPr wrap="none" anchor="ctr"/>
          <a:lstStyle/>
          <a:p>
            <a:endParaRPr lang="zh-CN" altLang="zh-CN"/>
          </a:p>
        </p:txBody>
      </p:sp>
      <p:sp>
        <p:nvSpPr>
          <p:cNvPr id="13" name="Rectangle 32"/>
          <p:cNvSpPr>
            <a:spLocks noChangeArrowheads="1"/>
          </p:cNvSpPr>
          <p:nvPr/>
        </p:nvSpPr>
        <p:spPr bwMode="auto">
          <a:xfrm rot="1792560">
            <a:off x="4956175" y="2465388"/>
            <a:ext cx="730250" cy="158750"/>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headEnd/>
            <a:tailEnd/>
          </a:ln>
          <a:effectLst/>
        </p:spPr>
        <p:txBody>
          <a:bodyPr wrap="none" anchor="ctr"/>
          <a:lstStyle/>
          <a:p>
            <a:endParaRPr lang="zh-CN" altLang="zh-CN"/>
          </a:p>
        </p:txBody>
      </p:sp>
      <p:sp>
        <p:nvSpPr>
          <p:cNvPr id="14" name="Oval 33"/>
          <p:cNvSpPr>
            <a:spLocks noChangeArrowheads="1"/>
          </p:cNvSpPr>
          <p:nvPr/>
        </p:nvSpPr>
        <p:spPr bwMode="auto">
          <a:xfrm rot="1792560">
            <a:off x="4991100" y="2265363"/>
            <a:ext cx="38100" cy="158750"/>
          </a:xfrm>
          <a:prstGeom prst="ellipse">
            <a:avLst/>
          </a:prstGeom>
          <a:solidFill>
            <a:srgbClr val="DDDDDD"/>
          </a:solidFill>
          <a:ln w="9525">
            <a:solidFill>
              <a:schemeClr val="tx1"/>
            </a:solidFill>
            <a:round/>
            <a:headEnd/>
            <a:tailEnd/>
          </a:ln>
        </p:spPr>
        <p:txBody>
          <a:bodyPr wrap="none" anchor="ctr"/>
          <a:lstStyle/>
          <a:p>
            <a:endParaRPr lang="zh-CN" altLang="zh-CN"/>
          </a:p>
        </p:txBody>
      </p:sp>
      <p:sp>
        <p:nvSpPr>
          <p:cNvPr id="15" name="Rectangle 34"/>
          <p:cNvSpPr>
            <a:spLocks noChangeArrowheads="1"/>
          </p:cNvSpPr>
          <p:nvPr/>
        </p:nvSpPr>
        <p:spPr bwMode="auto">
          <a:xfrm rot="1792560">
            <a:off x="5618163" y="2665413"/>
            <a:ext cx="23812" cy="153987"/>
          </a:xfrm>
          <a:prstGeom prst="rect">
            <a:avLst/>
          </a:prstGeom>
          <a:gradFill rotWithShape="1">
            <a:gsLst>
              <a:gs pos="0">
                <a:schemeClr val="bg1"/>
              </a:gs>
              <a:gs pos="50000">
                <a:schemeClr val="folHlink"/>
              </a:gs>
              <a:gs pos="100000">
                <a:schemeClr val="bg1"/>
              </a:gs>
            </a:gsLst>
            <a:lin ang="5400000" scaled="1"/>
          </a:gradFill>
          <a:ln w="9525">
            <a:noFill/>
            <a:miter lim="800000"/>
            <a:headEnd/>
            <a:tailEnd/>
          </a:ln>
          <a:effectLst/>
        </p:spPr>
        <p:txBody>
          <a:bodyPr wrap="none" anchor="ctr"/>
          <a:lstStyle/>
          <a:p>
            <a:endParaRPr lang="zh-CN" altLang="zh-CN"/>
          </a:p>
        </p:txBody>
      </p:sp>
      <p:sp>
        <p:nvSpPr>
          <p:cNvPr id="16" name="Line 456"/>
          <p:cNvSpPr>
            <a:spLocks noChangeShapeType="1"/>
          </p:cNvSpPr>
          <p:nvPr/>
        </p:nvSpPr>
        <p:spPr bwMode="auto">
          <a:xfrm rot="1792560">
            <a:off x="4827588" y="2536825"/>
            <a:ext cx="955675" cy="0"/>
          </a:xfrm>
          <a:prstGeom prst="line">
            <a:avLst/>
          </a:prstGeom>
          <a:noFill/>
          <a:ln w="38100">
            <a:solidFill>
              <a:srgbClr val="FF3300"/>
            </a:solidFill>
            <a:round/>
            <a:headEnd/>
            <a:tailEnd/>
          </a:ln>
        </p:spPr>
        <p:txBody>
          <a:bodyPr/>
          <a:lstStyle/>
          <a:p>
            <a:endParaRPr lang="zh-CN" altLang="en-US"/>
          </a:p>
        </p:txBody>
      </p:sp>
      <p:sp>
        <p:nvSpPr>
          <p:cNvPr id="17" name="Oval 469"/>
          <p:cNvSpPr>
            <a:spLocks noChangeArrowheads="1"/>
          </p:cNvSpPr>
          <p:nvPr/>
        </p:nvSpPr>
        <p:spPr bwMode="auto">
          <a:xfrm rot="2768172">
            <a:off x="6130925" y="2671763"/>
            <a:ext cx="47625" cy="142875"/>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headEnd/>
            <a:tailEnd/>
          </a:ln>
          <a:effectLst/>
        </p:spPr>
        <p:txBody>
          <a:bodyPr wrap="none" anchor="ctr"/>
          <a:lstStyle/>
          <a:p>
            <a:endParaRPr lang="zh-CN" altLang="zh-CN"/>
          </a:p>
        </p:txBody>
      </p:sp>
      <p:sp>
        <p:nvSpPr>
          <p:cNvPr id="18" name="Rectangle 470"/>
          <p:cNvSpPr>
            <a:spLocks noChangeArrowheads="1"/>
          </p:cNvSpPr>
          <p:nvPr/>
        </p:nvSpPr>
        <p:spPr bwMode="auto">
          <a:xfrm rot="2768172">
            <a:off x="5409407" y="2339181"/>
            <a:ext cx="915988" cy="142875"/>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headEnd/>
            <a:tailEnd/>
          </a:ln>
          <a:effectLst/>
        </p:spPr>
        <p:txBody>
          <a:bodyPr wrap="none" anchor="ctr"/>
          <a:lstStyle/>
          <a:p>
            <a:endParaRPr lang="zh-CN" altLang="zh-CN"/>
          </a:p>
        </p:txBody>
      </p:sp>
      <p:sp>
        <p:nvSpPr>
          <p:cNvPr id="19" name="Oval 471"/>
          <p:cNvSpPr>
            <a:spLocks noChangeArrowheads="1"/>
          </p:cNvSpPr>
          <p:nvPr/>
        </p:nvSpPr>
        <p:spPr bwMode="auto">
          <a:xfrm rot="2768172">
            <a:off x="5561013" y="2012950"/>
            <a:ext cx="47625" cy="142875"/>
          </a:xfrm>
          <a:prstGeom prst="ellipse">
            <a:avLst/>
          </a:prstGeom>
          <a:solidFill>
            <a:srgbClr val="DDDDDD"/>
          </a:solidFill>
          <a:ln w="9525">
            <a:solidFill>
              <a:schemeClr val="tx1"/>
            </a:solidFill>
            <a:round/>
            <a:headEnd/>
            <a:tailEnd/>
          </a:ln>
        </p:spPr>
        <p:txBody>
          <a:bodyPr wrap="none" anchor="ctr"/>
          <a:lstStyle/>
          <a:p>
            <a:endParaRPr lang="zh-CN" altLang="zh-CN"/>
          </a:p>
        </p:txBody>
      </p:sp>
      <p:sp>
        <p:nvSpPr>
          <p:cNvPr id="20" name="Rectangle 472"/>
          <p:cNvSpPr>
            <a:spLocks noChangeArrowheads="1"/>
          </p:cNvSpPr>
          <p:nvPr/>
        </p:nvSpPr>
        <p:spPr bwMode="auto">
          <a:xfrm rot="2768172">
            <a:off x="6130925" y="2663825"/>
            <a:ext cx="30163" cy="138113"/>
          </a:xfrm>
          <a:prstGeom prst="rect">
            <a:avLst/>
          </a:prstGeom>
          <a:gradFill rotWithShape="1">
            <a:gsLst>
              <a:gs pos="0">
                <a:schemeClr val="bg1"/>
              </a:gs>
              <a:gs pos="50000">
                <a:schemeClr val="folHlink"/>
              </a:gs>
              <a:gs pos="100000">
                <a:schemeClr val="bg1"/>
              </a:gs>
            </a:gsLst>
            <a:lin ang="5400000" scaled="1"/>
          </a:gradFill>
          <a:ln w="9525">
            <a:noFill/>
            <a:miter lim="800000"/>
            <a:headEnd/>
            <a:tailEnd/>
          </a:ln>
          <a:effectLst/>
        </p:spPr>
        <p:txBody>
          <a:bodyPr wrap="none" anchor="ctr"/>
          <a:lstStyle/>
          <a:p>
            <a:endParaRPr lang="zh-CN" altLang="zh-CN"/>
          </a:p>
        </p:txBody>
      </p:sp>
      <p:sp>
        <p:nvSpPr>
          <p:cNvPr id="21" name="Line 473"/>
          <p:cNvSpPr>
            <a:spLocks noChangeShapeType="1"/>
          </p:cNvSpPr>
          <p:nvPr/>
        </p:nvSpPr>
        <p:spPr bwMode="auto">
          <a:xfrm rot="2768172">
            <a:off x="5253037" y="2395538"/>
            <a:ext cx="1196975" cy="0"/>
          </a:xfrm>
          <a:prstGeom prst="line">
            <a:avLst/>
          </a:prstGeom>
          <a:noFill/>
          <a:ln w="38100">
            <a:solidFill>
              <a:srgbClr val="FF3300"/>
            </a:solidFill>
            <a:round/>
            <a:headEnd/>
            <a:tailEnd/>
          </a:ln>
        </p:spPr>
        <p:txBody>
          <a:bodyPr/>
          <a:lstStyle/>
          <a:p>
            <a:endParaRPr lang="zh-CN" altLang="en-US"/>
          </a:p>
        </p:txBody>
      </p:sp>
      <p:sp>
        <p:nvSpPr>
          <p:cNvPr id="22" name="Oval 476"/>
          <p:cNvSpPr>
            <a:spLocks noChangeArrowheads="1"/>
          </p:cNvSpPr>
          <p:nvPr/>
        </p:nvSpPr>
        <p:spPr bwMode="auto">
          <a:xfrm rot="19807440" flipH="1">
            <a:off x="5084763" y="4521200"/>
            <a:ext cx="38100" cy="158750"/>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headEnd/>
            <a:tailEnd/>
          </a:ln>
          <a:effectLst/>
        </p:spPr>
        <p:txBody>
          <a:bodyPr wrap="none" anchor="ctr"/>
          <a:lstStyle/>
          <a:p>
            <a:endParaRPr lang="zh-CN" altLang="zh-CN"/>
          </a:p>
        </p:txBody>
      </p:sp>
      <p:sp>
        <p:nvSpPr>
          <p:cNvPr id="23" name="Rectangle 477"/>
          <p:cNvSpPr>
            <a:spLocks noChangeArrowheads="1"/>
          </p:cNvSpPr>
          <p:nvPr/>
        </p:nvSpPr>
        <p:spPr bwMode="auto">
          <a:xfrm rot="19807440" flipH="1">
            <a:off x="5057775" y="4318000"/>
            <a:ext cx="730250" cy="158750"/>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headEnd/>
            <a:tailEnd/>
          </a:ln>
          <a:effectLst/>
        </p:spPr>
        <p:txBody>
          <a:bodyPr wrap="none" anchor="ctr"/>
          <a:lstStyle/>
          <a:p>
            <a:endParaRPr lang="zh-CN" altLang="zh-CN"/>
          </a:p>
        </p:txBody>
      </p:sp>
      <p:sp>
        <p:nvSpPr>
          <p:cNvPr id="24" name="Oval 478"/>
          <p:cNvSpPr>
            <a:spLocks noChangeArrowheads="1"/>
          </p:cNvSpPr>
          <p:nvPr/>
        </p:nvSpPr>
        <p:spPr bwMode="auto">
          <a:xfrm rot="19807440" flipH="1">
            <a:off x="5716588" y="4117975"/>
            <a:ext cx="36512" cy="158750"/>
          </a:xfrm>
          <a:prstGeom prst="ellipse">
            <a:avLst/>
          </a:prstGeom>
          <a:solidFill>
            <a:srgbClr val="DDDDDD"/>
          </a:solidFill>
          <a:ln w="9525">
            <a:solidFill>
              <a:schemeClr val="tx1"/>
            </a:solidFill>
            <a:round/>
            <a:headEnd/>
            <a:tailEnd/>
          </a:ln>
        </p:spPr>
        <p:txBody>
          <a:bodyPr wrap="none" anchor="ctr"/>
          <a:lstStyle/>
          <a:p>
            <a:endParaRPr lang="zh-CN" altLang="zh-CN"/>
          </a:p>
        </p:txBody>
      </p:sp>
      <p:sp>
        <p:nvSpPr>
          <p:cNvPr id="25" name="Rectangle 479"/>
          <p:cNvSpPr>
            <a:spLocks noChangeArrowheads="1"/>
          </p:cNvSpPr>
          <p:nvPr/>
        </p:nvSpPr>
        <p:spPr bwMode="auto">
          <a:xfrm rot="19807440" flipH="1">
            <a:off x="5100638" y="4518025"/>
            <a:ext cx="23812" cy="153988"/>
          </a:xfrm>
          <a:prstGeom prst="rect">
            <a:avLst/>
          </a:prstGeom>
          <a:gradFill rotWithShape="1">
            <a:gsLst>
              <a:gs pos="0">
                <a:schemeClr val="bg1"/>
              </a:gs>
              <a:gs pos="50000">
                <a:schemeClr val="folHlink"/>
              </a:gs>
              <a:gs pos="100000">
                <a:schemeClr val="bg1"/>
              </a:gs>
            </a:gsLst>
            <a:lin ang="5400000" scaled="1"/>
          </a:gradFill>
          <a:ln w="9525">
            <a:noFill/>
            <a:miter lim="800000"/>
            <a:headEnd/>
            <a:tailEnd/>
          </a:ln>
          <a:effectLst/>
        </p:spPr>
        <p:txBody>
          <a:bodyPr wrap="none" anchor="ctr"/>
          <a:lstStyle/>
          <a:p>
            <a:endParaRPr lang="zh-CN" altLang="zh-CN"/>
          </a:p>
        </p:txBody>
      </p:sp>
      <p:sp>
        <p:nvSpPr>
          <p:cNvPr id="26" name="Line 480"/>
          <p:cNvSpPr>
            <a:spLocks noChangeShapeType="1"/>
          </p:cNvSpPr>
          <p:nvPr/>
        </p:nvSpPr>
        <p:spPr bwMode="auto">
          <a:xfrm rot="19807440" flipH="1">
            <a:off x="4962525" y="4389438"/>
            <a:ext cx="955675" cy="0"/>
          </a:xfrm>
          <a:prstGeom prst="line">
            <a:avLst/>
          </a:prstGeom>
          <a:noFill/>
          <a:ln w="38100">
            <a:solidFill>
              <a:srgbClr val="FF3300"/>
            </a:solidFill>
            <a:round/>
            <a:headEnd/>
            <a:tailEnd type="triangle" w="med" len="med"/>
          </a:ln>
        </p:spPr>
        <p:txBody>
          <a:bodyPr/>
          <a:lstStyle/>
          <a:p>
            <a:endParaRPr lang="zh-CN" altLang="en-US"/>
          </a:p>
        </p:txBody>
      </p:sp>
      <p:sp>
        <p:nvSpPr>
          <p:cNvPr id="27" name="Oval 483"/>
          <p:cNvSpPr>
            <a:spLocks noChangeArrowheads="1"/>
          </p:cNvSpPr>
          <p:nvPr/>
        </p:nvSpPr>
        <p:spPr bwMode="auto">
          <a:xfrm rot="18831828" flipV="1">
            <a:off x="6338888" y="4294188"/>
            <a:ext cx="47625" cy="142875"/>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headEnd/>
            <a:tailEnd/>
          </a:ln>
          <a:effectLst/>
        </p:spPr>
        <p:txBody>
          <a:bodyPr wrap="none" anchor="ctr"/>
          <a:lstStyle/>
          <a:p>
            <a:endParaRPr lang="zh-CN" altLang="zh-CN"/>
          </a:p>
        </p:txBody>
      </p:sp>
      <p:sp>
        <p:nvSpPr>
          <p:cNvPr id="28" name="Rectangle 484"/>
          <p:cNvSpPr>
            <a:spLocks noChangeArrowheads="1"/>
          </p:cNvSpPr>
          <p:nvPr/>
        </p:nvSpPr>
        <p:spPr bwMode="auto">
          <a:xfrm rot="18831828" flipV="1">
            <a:off x="5616575" y="4625975"/>
            <a:ext cx="917575" cy="142875"/>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headEnd/>
            <a:tailEnd/>
          </a:ln>
          <a:effectLst/>
        </p:spPr>
        <p:txBody>
          <a:bodyPr wrap="none" anchor="ctr"/>
          <a:lstStyle/>
          <a:p>
            <a:endParaRPr lang="zh-CN" altLang="zh-CN"/>
          </a:p>
        </p:txBody>
      </p:sp>
      <p:sp>
        <p:nvSpPr>
          <p:cNvPr id="29" name="Oval 485"/>
          <p:cNvSpPr>
            <a:spLocks noChangeArrowheads="1"/>
          </p:cNvSpPr>
          <p:nvPr/>
        </p:nvSpPr>
        <p:spPr bwMode="auto">
          <a:xfrm rot="18831828" flipV="1">
            <a:off x="5770563" y="4953000"/>
            <a:ext cx="47625" cy="142875"/>
          </a:xfrm>
          <a:prstGeom prst="ellipse">
            <a:avLst/>
          </a:prstGeom>
          <a:solidFill>
            <a:srgbClr val="DDDDDD"/>
          </a:solidFill>
          <a:ln w="9525">
            <a:solidFill>
              <a:schemeClr val="tx1"/>
            </a:solidFill>
            <a:round/>
            <a:headEnd/>
            <a:tailEnd/>
          </a:ln>
        </p:spPr>
        <p:txBody>
          <a:bodyPr wrap="none" anchor="ctr"/>
          <a:lstStyle/>
          <a:p>
            <a:endParaRPr lang="zh-CN" altLang="zh-CN"/>
          </a:p>
        </p:txBody>
      </p:sp>
      <p:sp>
        <p:nvSpPr>
          <p:cNvPr id="30" name="Rectangle 486"/>
          <p:cNvSpPr>
            <a:spLocks noChangeArrowheads="1"/>
          </p:cNvSpPr>
          <p:nvPr/>
        </p:nvSpPr>
        <p:spPr bwMode="auto">
          <a:xfrm rot="18831828" flipV="1">
            <a:off x="6338888" y="4303713"/>
            <a:ext cx="30162" cy="138112"/>
          </a:xfrm>
          <a:prstGeom prst="rect">
            <a:avLst/>
          </a:prstGeom>
          <a:gradFill rotWithShape="1">
            <a:gsLst>
              <a:gs pos="0">
                <a:schemeClr val="bg1"/>
              </a:gs>
              <a:gs pos="50000">
                <a:schemeClr val="folHlink"/>
              </a:gs>
              <a:gs pos="100000">
                <a:schemeClr val="bg1"/>
              </a:gs>
            </a:gsLst>
            <a:lin ang="5400000" scaled="1"/>
          </a:gradFill>
          <a:ln w="9525">
            <a:noFill/>
            <a:miter lim="800000"/>
            <a:headEnd/>
            <a:tailEnd/>
          </a:ln>
          <a:effectLst/>
        </p:spPr>
        <p:txBody>
          <a:bodyPr wrap="none" anchor="ctr"/>
          <a:lstStyle/>
          <a:p>
            <a:endParaRPr lang="zh-CN" altLang="zh-CN"/>
          </a:p>
        </p:txBody>
      </p:sp>
      <p:sp>
        <p:nvSpPr>
          <p:cNvPr id="31" name="Line 487"/>
          <p:cNvSpPr>
            <a:spLocks noChangeShapeType="1"/>
          </p:cNvSpPr>
          <p:nvPr/>
        </p:nvSpPr>
        <p:spPr bwMode="auto">
          <a:xfrm rot="18831828" flipV="1">
            <a:off x="5461000" y="4711701"/>
            <a:ext cx="1196975" cy="0"/>
          </a:xfrm>
          <a:prstGeom prst="line">
            <a:avLst/>
          </a:prstGeom>
          <a:noFill/>
          <a:ln w="38100">
            <a:solidFill>
              <a:srgbClr val="FF3300"/>
            </a:solidFill>
            <a:round/>
            <a:headEnd type="triangle" w="med" len="med"/>
            <a:tailEnd/>
          </a:ln>
        </p:spPr>
        <p:txBody>
          <a:bodyPr/>
          <a:lstStyle/>
          <a:p>
            <a:endParaRPr lang="zh-CN" altLang="en-US"/>
          </a:p>
        </p:txBody>
      </p:sp>
      <p:sp>
        <p:nvSpPr>
          <p:cNvPr id="32" name="Oval 500"/>
          <p:cNvSpPr>
            <a:spLocks noChangeArrowheads="1"/>
          </p:cNvSpPr>
          <p:nvPr/>
        </p:nvSpPr>
        <p:spPr bwMode="auto">
          <a:xfrm rot="19807440" flipH="1">
            <a:off x="7291388" y="2640013"/>
            <a:ext cx="38100" cy="158750"/>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headEnd/>
            <a:tailEnd/>
          </a:ln>
          <a:effectLst/>
        </p:spPr>
        <p:txBody>
          <a:bodyPr wrap="none" anchor="ctr"/>
          <a:lstStyle/>
          <a:p>
            <a:endParaRPr lang="zh-CN" altLang="zh-CN"/>
          </a:p>
        </p:txBody>
      </p:sp>
      <p:sp>
        <p:nvSpPr>
          <p:cNvPr id="33" name="Rectangle 501"/>
          <p:cNvSpPr>
            <a:spLocks noChangeArrowheads="1"/>
          </p:cNvSpPr>
          <p:nvPr/>
        </p:nvSpPr>
        <p:spPr bwMode="auto">
          <a:xfrm rot="19807440" flipH="1">
            <a:off x="7264400" y="2436813"/>
            <a:ext cx="730250" cy="158750"/>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headEnd/>
            <a:tailEnd/>
          </a:ln>
          <a:effectLst/>
        </p:spPr>
        <p:txBody>
          <a:bodyPr wrap="none" anchor="ctr"/>
          <a:lstStyle/>
          <a:p>
            <a:endParaRPr lang="zh-CN" altLang="zh-CN"/>
          </a:p>
        </p:txBody>
      </p:sp>
      <p:sp>
        <p:nvSpPr>
          <p:cNvPr id="34" name="Oval 502"/>
          <p:cNvSpPr>
            <a:spLocks noChangeArrowheads="1"/>
          </p:cNvSpPr>
          <p:nvPr/>
        </p:nvSpPr>
        <p:spPr bwMode="auto">
          <a:xfrm rot="19807440" flipH="1">
            <a:off x="7923213" y="2236788"/>
            <a:ext cx="36512" cy="158750"/>
          </a:xfrm>
          <a:prstGeom prst="ellipse">
            <a:avLst/>
          </a:prstGeom>
          <a:solidFill>
            <a:srgbClr val="DDDDDD"/>
          </a:solidFill>
          <a:ln w="9525">
            <a:solidFill>
              <a:schemeClr val="tx1"/>
            </a:solidFill>
            <a:round/>
            <a:headEnd/>
            <a:tailEnd/>
          </a:ln>
        </p:spPr>
        <p:txBody>
          <a:bodyPr wrap="none" anchor="ctr"/>
          <a:lstStyle/>
          <a:p>
            <a:endParaRPr lang="zh-CN" altLang="zh-CN"/>
          </a:p>
        </p:txBody>
      </p:sp>
      <p:sp>
        <p:nvSpPr>
          <p:cNvPr id="35" name="Rectangle 503"/>
          <p:cNvSpPr>
            <a:spLocks noChangeArrowheads="1"/>
          </p:cNvSpPr>
          <p:nvPr/>
        </p:nvSpPr>
        <p:spPr bwMode="auto">
          <a:xfrm rot="19807440" flipH="1">
            <a:off x="7307263" y="2636838"/>
            <a:ext cx="25400" cy="153987"/>
          </a:xfrm>
          <a:prstGeom prst="rect">
            <a:avLst/>
          </a:prstGeom>
          <a:gradFill rotWithShape="1">
            <a:gsLst>
              <a:gs pos="0">
                <a:schemeClr val="bg1"/>
              </a:gs>
              <a:gs pos="50000">
                <a:schemeClr val="folHlink"/>
              </a:gs>
              <a:gs pos="100000">
                <a:schemeClr val="bg1"/>
              </a:gs>
            </a:gsLst>
            <a:lin ang="5400000" scaled="1"/>
          </a:gradFill>
          <a:ln w="9525">
            <a:noFill/>
            <a:miter lim="800000"/>
            <a:headEnd/>
            <a:tailEnd/>
          </a:ln>
          <a:effectLst/>
        </p:spPr>
        <p:txBody>
          <a:bodyPr wrap="none" anchor="ctr"/>
          <a:lstStyle/>
          <a:p>
            <a:endParaRPr lang="zh-CN" altLang="zh-CN"/>
          </a:p>
        </p:txBody>
      </p:sp>
      <p:sp>
        <p:nvSpPr>
          <p:cNvPr id="36" name="Line 504"/>
          <p:cNvSpPr>
            <a:spLocks noChangeShapeType="1"/>
          </p:cNvSpPr>
          <p:nvPr/>
        </p:nvSpPr>
        <p:spPr bwMode="auto">
          <a:xfrm rot="19807440" flipH="1">
            <a:off x="7169150" y="2508250"/>
            <a:ext cx="955675" cy="0"/>
          </a:xfrm>
          <a:prstGeom prst="line">
            <a:avLst/>
          </a:prstGeom>
          <a:noFill/>
          <a:ln w="38100">
            <a:solidFill>
              <a:srgbClr val="FF3300"/>
            </a:solidFill>
            <a:round/>
            <a:headEnd/>
            <a:tailEnd/>
          </a:ln>
        </p:spPr>
        <p:txBody>
          <a:bodyPr/>
          <a:lstStyle/>
          <a:p>
            <a:endParaRPr lang="zh-CN" altLang="en-US"/>
          </a:p>
        </p:txBody>
      </p:sp>
      <p:sp>
        <p:nvSpPr>
          <p:cNvPr id="37" name="Oval 507"/>
          <p:cNvSpPr>
            <a:spLocks noChangeArrowheads="1"/>
          </p:cNvSpPr>
          <p:nvPr/>
        </p:nvSpPr>
        <p:spPr bwMode="auto">
          <a:xfrm rot="1792560">
            <a:off x="8048625" y="4600575"/>
            <a:ext cx="38100" cy="158750"/>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headEnd/>
            <a:tailEnd/>
          </a:ln>
          <a:effectLst/>
        </p:spPr>
        <p:txBody>
          <a:bodyPr wrap="none" anchor="ctr"/>
          <a:lstStyle/>
          <a:p>
            <a:endParaRPr lang="zh-CN" altLang="zh-CN"/>
          </a:p>
        </p:txBody>
      </p:sp>
      <p:sp>
        <p:nvSpPr>
          <p:cNvPr id="38" name="Rectangle 508"/>
          <p:cNvSpPr>
            <a:spLocks noChangeArrowheads="1"/>
          </p:cNvSpPr>
          <p:nvPr/>
        </p:nvSpPr>
        <p:spPr bwMode="auto">
          <a:xfrm rot="1792560">
            <a:off x="7381875" y="4395788"/>
            <a:ext cx="731838" cy="158750"/>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headEnd/>
            <a:tailEnd/>
          </a:ln>
          <a:effectLst/>
        </p:spPr>
        <p:txBody>
          <a:bodyPr wrap="none" anchor="ctr"/>
          <a:lstStyle/>
          <a:p>
            <a:endParaRPr lang="zh-CN" altLang="zh-CN"/>
          </a:p>
        </p:txBody>
      </p:sp>
      <p:sp>
        <p:nvSpPr>
          <p:cNvPr id="39" name="Oval 509"/>
          <p:cNvSpPr>
            <a:spLocks noChangeArrowheads="1"/>
          </p:cNvSpPr>
          <p:nvPr/>
        </p:nvSpPr>
        <p:spPr bwMode="auto">
          <a:xfrm rot="1792560">
            <a:off x="7416800" y="4195763"/>
            <a:ext cx="38100" cy="158750"/>
          </a:xfrm>
          <a:prstGeom prst="ellipse">
            <a:avLst/>
          </a:prstGeom>
          <a:solidFill>
            <a:srgbClr val="DDDDDD"/>
          </a:solidFill>
          <a:ln w="9525">
            <a:solidFill>
              <a:schemeClr val="tx1"/>
            </a:solidFill>
            <a:round/>
            <a:headEnd/>
            <a:tailEnd/>
          </a:ln>
        </p:spPr>
        <p:txBody>
          <a:bodyPr wrap="none" anchor="ctr"/>
          <a:lstStyle/>
          <a:p>
            <a:endParaRPr lang="zh-CN" altLang="zh-CN"/>
          </a:p>
        </p:txBody>
      </p:sp>
      <p:sp>
        <p:nvSpPr>
          <p:cNvPr id="40" name="Rectangle 510"/>
          <p:cNvSpPr>
            <a:spLocks noChangeArrowheads="1"/>
          </p:cNvSpPr>
          <p:nvPr/>
        </p:nvSpPr>
        <p:spPr bwMode="auto">
          <a:xfrm rot="1792560">
            <a:off x="8043863" y="4597400"/>
            <a:ext cx="25400" cy="152400"/>
          </a:xfrm>
          <a:prstGeom prst="rect">
            <a:avLst/>
          </a:prstGeom>
          <a:gradFill rotWithShape="1">
            <a:gsLst>
              <a:gs pos="0">
                <a:schemeClr val="bg1"/>
              </a:gs>
              <a:gs pos="50000">
                <a:schemeClr val="folHlink"/>
              </a:gs>
              <a:gs pos="100000">
                <a:schemeClr val="bg1"/>
              </a:gs>
            </a:gsLst>
            <a:lin ang="5400000" scaled="1"/>
          </a:gradFill>
          <a:ln w="9525">
            <a:noFill/>
            <a:miter lim="800000"/>
            <a:headEnd/>
            <a:tailEnd/>
          </a:ln>
          <a:effectLst/>
        </p:spPr>
        <p:txBody>
          <a:bodyPr wrap="none" anchor="ctr"/>
          <a:lstStyle/>
          <a:p>
            <a:endParaRPr lang="zh-CN" altLang="zh-CN"/>
          </a:p>
        </p:txBody>
      </p:sp>
      <p:sp>
        <p:nvSpPr>
          <p:cNvPr id="41" name="Line 511"/>
          <p:cNvSpPr>
            <a:spLocks noChangeShapeType="1"/>
          </p:cNvSpPr>
          <p:nvPr/>
        </p:nvSpPr>
        <p:spPr bwMode="auto">
          <a:xfrm rot="1792560">
            <a:off x="7243763" y="4495800"/>
            <a:ext cx="1062037" cy="12700"/>
          </a:xfrm>
          <a:prstGeom prst="line">
            <a:avLst/>
          </a:prstGeom>
          <a:noFill/>
          <a:ln w="38100">
            <a:solidFill>
              <a:srgbClr val="FF3300"/>
            </a:solidFill>
            <a:round/>
            <a:headEnd/>
            <a:tailEnd type="triangle" w="med" len="med"/>
          </a:ln>
        </p:spPr>
        <p:txBody>
          <a:bodyPr/>
          <a:lstStyle/>
          <a:p>
            <a:endParaRPr lang="zh-CN" altLang="en-US"/>
          </a:p>
        </p:txBody>
      </p:sp>
      <p:sp>
        <p:nvSpPr>
          <p:cNvPr id="42" name="Text Box 513"/>
          <p:cNvSpPr txBox="1">
            <a:spLocks noChangeArrowheads="1"/>
          </p:cNvSpPr>
          <p:nvPr/>
        </p:nvSpPr>
        <p:spPr bwMode="auto">
          <a:xfrm>
            <a:off x="5716588" y="1903413"/>
            <a:ext cx="676275" cy="519112"/>
          </a:xfrm>
          <a:prstGeom prst="rect">
            <a:avLst/>
          </a:prstGeom>
          <a:noFill/>
          <a:ln w="9525">
            <a:noFill/>
            <a:miter lim="800000"/>
            <a:headEnd/>
            <a:tailEnd/>
          </a:ln>
        </p:spPr>
        <p:txBody>
          <a:bodyPr>
            <a:spAutoFit/>
          </a:bodyPr>
          <a:lstStyle/>
          <a:p>
            <a:pPr algn="ctr"/>
            <a:r>
              <a:rPr lang="en-US" altLang="zh-CN" sz="2000"/>
              <a:t>R</a:t>
            </a:r>
            <a:r>
              <a:rPr lang="en-US" altLang="zh-CN" sz="2800" baseline="-25000"/>
              <a:t>s</a:t>
            </a:r>
            <a:endParaRPr lang="en-US" altLang="zh-CN" sz="2000"/>
          </a:p>
        </p:txBody>
      </p:sp>
      <p:sp>
        <p:nvSpPr>
          <p:cNvPr id="43" name="Text Box 514"/>
          <p:cNvSpPr txBox="1">
            <a:spLocks noChangeArrowheads="1"/>
          </p:cNvSpPr>
          <p:nvPr/>
        </p:nvSpPr>
        <p:spPr bwMode="auto">
          <a:xfrm>
            <a:off x="7543800" y="2411413"/>
            <a:ext cx="676275" cy="519112"/>
          </a:xfrm>
          <a:prstGeom prst="rect">
            <a:avLst/>
          </a:prstGeom>
          <a:noFill/>
          <a:ln w="9525">
            <a:noFill/>
            <a:miter lim="800000"/>
            <a:headEnd/>
            <a:tailEnd/>
          </a:ln>
        </p:spPr>
        <p:txBody>
          <a:bodyPr>
            <a:spAutoFit/>
          </a:bodyPr>
          <a:lstStyle/>
          <a:p>
            <a:pPr algn="ctr"/>
            <a:r>
              <a:rPr lang="en-US" altLang="zh-CN" sz="2000"/>
              <a:t>R</a:t>
            </a:r>
            <a:r>
              <a:rPr lang="en-US" altLang="zh-CN" sz="2800" baseline="-25000"/>
              <a:t>s</a:t>
            </a:r>
            <a:endParaRPr lang="en-US" altLang="zh-CN" sz="2000"/>
          </a:p>
        </p:txBody>
      </p:sp>
      <p:sp>
        <p:nvSpPr>
          <p:cNvPr id="44" name="Freeform 515"/>
          <p:cNvSpPr>
            <a:spLocks/>
          </p:cNvSpPr>
          <p:nvPr/>
        </p:nvSpPr>
        <p:spPr bwMode="auto">
          <a:xfrm>
            <a:off x="5710238" y="2771775"/>
            <a:ext cx="800100" cy="1381125"/>
          </a:xfrm>
          <a:custGeom>
            <a:avLst/>
            <a:gdLst>
              <a:gd name="T0" fmla="*/ 0 w 504"/>
              <a:gd name="T1" fmla="*/ 0 h 870"/>
              <a:gd name="T2" fmla="*/ 2147483647 w 504"/>
              <a:gd name="T3" fmla="*/ 2147483647 h 870"/>
              <a:gd name="T4" fmla="*/ 2147483647 w 504"/>
              <a:gd name="T5" fmla="*/ 2147483647 h 870"/>
              <a:gd name="T6" fmla="*/ 2147483647 w 504"/>
              <a:gd name="T7" fmla="*/ 2147483647 h 870"/>
              <a:gd name="T8" fmla="*/ 2147483647 w 504"/>
              <a:gd name="T9" fmla="*/ 2147483647 h 870"/>
              <a:gd name="T10" fmla="*/ 2147483647 w 504"/>
              <a:gd name="T11" fmla="*/ 2147483647 h 870"/>
              <a:gd name="T12" fmla="*/ 2147483647 w 504"/>
              <a:gd name="T13" fmla="*/ 2147483647 h 870"/>
              <a:gd name="T14" fmla="*/ 2147483647 w 504"/>
              <a:gd name="T15" fmla="*/ 2147483647 h 870"/>
              <a:gd name="T16" fmla="*/ 2147483647 w 504"/>
              <a:gd name="T17" fmla="*/ 2147483647 h 870"/>
              <a:gd name="T18" fmla="*/ 2147483647 w 504"/>
              <a:gd name="T19" fmla="*/ 2147483647 h 87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04"/>
              <a:gd name="T31" fmla="*/ 0 h 870"/>
              <a:gd name="T32" fmla="*/ 504 w 504"/>
              <a:gd name="T33" fmla="*/ 870 h 87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04" h="870">
                <a:moveTo>
                  <a:pt x="0" y="0"/>
                </a:moveTo>
                <a:cubicBezTo>
                  <a:pt x="21" y="11"/>
                  <a:pt x="79" y="44"/>
                  <a:pt x="129" y="63"/>
                </a:cubicBezTo>
                <a:cubicBezTo>
                  <a:pt x="179" y="82"/>
                  <a:pt x="255" y="102"/>
                  <a:pt x="299" y="112"/>
                </a:cubicBezTo>
                <a:cubicBezTo>
                  <a:pt x="343" y="122"/>
                  <a:pt x="362" y="116"/>
                  <a:pt x="392" y="121"/>
                </a:cubicBezTo>
                <a:cubicBezTo>
                  <a:pt x="417" y="124"/>
                  <a:pt x="469" y="100"/>
                  <a:pt x="479" y="145"/>
                </a:cubicBezTo>
                <a:cubicBezTo>
                  <a:pt x="490" y="191"/>
                  <a:pt x="504" y="700"/>
                  <a:pt x="490" y="772"/>
                </a:cubicBezTo>
                <a:cubicBezTo>
                  <a:pt x="477" y="845"/>
                  <a:pt x="447" y="842"/>
                  <a:pt x="406" y="839"/>
                </a:cubicBezTo>
                <a:cubicBezTo>
                  <a:pt x="365" y="836"/>
                  <a:pt x="323" y="835"/>
                  <a:pt x="286" y="833"/>
                </a:cubicBezTo>
                <a:cubicBezTo>
                  <a:pt x="250" y="831"/>
                  <a:pt x="226" y="822"/>
                  <a:pt x="192" y="828"/>
                </a:cubicBezTo>
                <a:cubicBezTo>
                  <a:pt x="158" y="834"/>
                  <a:pt x="107" y="861"/>
                  <a:pt x="84" y="870"/>
                </a:cubicBezTo>
              </a:path>
            </a:pathLst>
          </a:custGeom>
          <a:noFill/>
          <a:ln w="38100">
            <a:solidFill>
              <a:srgbClr val="FF3300"/>
            </a:solidFill>
            <a:round/>
            <a:headEnd/>
            <a:tailEnd/>
          </a:ln>
        </p:spPr>
        <p:txBody>
          <a:bodyPr/>
          <a:lstStyle/>
          <a:p>
            <a:endParaRPr lang="zh-CN" altLang="en-US"/>
          </a:p>
        </p:txBody>
      </p:sp>
      <p:sp>
        <p:nvSpPr>
          <p:cNvPr id="45" name="Text Box 516"/>
          <p:cNvSpPr txBox="1">
            <a:spLocks noChangeArrowheads="1"/>
          </p:cNvSpPr>
          <p:nvPr/>
        </p:nvSpPr>
        <p:spPr bwMode="auto">
          <a:xfrm>
            <a:off x="4724400" y="3960813"/>
            <a:ext cx="674688" cy="519112"/>
          </a:xfrm>
          <a:prstGeom prst="rect">
            <a:avLst/>
          </a:prstGeom>
          <a:noFill/>
          <a:ln w="9525">
            <a:noFill/>
            <a:miter lim="800000"/>
            <a:headEnd/>
            <a:tailEnd/>
          </a:ln>
        </p:spPr>
        <p:txBody>
          <a:bodyPr>
            <a:spAutoFit/>
          </a:bodyPr>
          <a:lstStyle/>
          <a:p>
            <a:pPr algn="ctr"/>
            <a:r>
              <a:rPr lang="en-US" altLang="zh-CN" sz="2000"/>
              <a:t>R</a:t>
            </a:r>
            <a:r>
              <a:rPr lang="en-US" altLang="zh-CN" sz="2800" baseline="-25000"/>
              <a:t>c</a:t>
            </a:r>
            <a:endParaRPr lang="en-US" altLang="zh-CN" sz="2000"/>
          </a:p>
        </p:txBody>
      </p:sp>
      <p:sp>
        <p:nvSpPr>
          <p:cNvPr id="46" name="Freeform 517"/>
          <p:cNvSpPr>
            <a:spLocks/>
          </p:cNvSpPr>
          <p:nvPr/>
        </p:nvSpPr>
        <p:spPr bwMode="auto">
          <a:xfrm>
            <a:off x="6173788" y="2749550"/>
            <a:ext cx="431800" cy="1570038"/>
          </a:xfrm>
          <a:custGeom>
            <a:avLst/>
            <a:gdLst>
              <a:gd name="T0" fmla="*/ 0 w 272"/>
              <a:gd name="T1" fmla="*/ 0 h 989"/>
              <a:gd name="T2" fmla="*/ 2147483647 w 272"/>
              <a:gd name="T3" fmla="*/ 2147483647 h 989"/>
              <a:gd name="T4" fmla="*/ 2147483647 w 272"/>
              <a:gd name="T5" fmla="*/ 2147483647 h 989"/>
              <a:gd name="T6" fmla="*/ 2147483647 w 272"/>
              <a:gd name="T7" fmla="*/ 2147483647 h 989"/>
              <a:gd name="T8" fmla="*/ 2147483647 w 272"/>
              <a:gd name="T9" fmla="*/ 2147483647 h 989"/>
              <a:gd name="T10" fmla="*/ 2147483647 w 272"/>
              <a:gd name="T11" fmla="*/ 2147483647 h 989"/>
              <a:gd name="T12" fmla="*/ 2147483647 w 272"/>
              <a:gd name="T13" fmla="*/ 2147483647 h 989"/>
              <a:gd name="T14" fmla="*/ 0 60000 65536"/>
              <a:gd name="T15" fmla="*/ 0 60000 65536"/>
              <a:gd name="T16" fmla="*/ 0 60000 65536"/>
              <a:gd name="T17" fmla="*/ 0 60000 65536"/>
              <a:gd name="T18" fmla="*/ 0 60000 65536"/>
              <a:gd name="T19" fmla="*/ 0 60000 65536"/>
              <a:gd name="T20" fmla="*/ 0 60000 65536"/>
              <a:gd name="T21" fmla="*/ 0 w 272"/>
              <a:gd name="T22" fmla="*/ 0 h 989"/>
              <a:gd name="T23" fmla="*/ 272 w 272"/>
              <a:gd name="T24" fmla="*/ 989 h 98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72" h="989">
                <a:moveTo>
                  <a:pt x="0" y="0"/>
                </a:moveTo>
                <a:cubicBezTo>
                  <a:pt x="15" y="13"/>
                  <a:pt x="49" y="56"/>
                  <a:pt x="92" y="80"/>
                </a:cubicBezTo>
                <a:cubicBezTo>
                  <a:pt x="231" y="84"/>
                  <a:pt x="204" y="89"/>
                  <a:pt x="257" y="147"/>
                </a:cubicBezTo>
                <a:cubicBezTo>
                  <a:pt x="270" y="295"/>
                  <a:pt x="272" y="652"/>
                  <a:pt x="268" y="774"/>
                </a:cubicBezTo>
                <a:cubicBezTo>
                  <a:pt x="268" y="895"/>
                  <a:pt x="261" y="853"/>
                  <a:pt x="257" y="875"/>
                </a:cubicBezTo>
                <a:cubicBezTo>
                  <a:pt x="251" y="894"/>
                  <a:pt x="257" y="889"/>
                  <a:pt x="242" y="908"/>
                </a:cubicBezTo>
                <a:cubicBezTo>
                  <a:pt x="227" y="927"/>
                  <a:pt x="183" y="972"/>
                  <a:pt x="167" y="989"/>
                </a:cubicBezTo>
              </a:path>
            </a:pathLst>
          </a:custGeom>
          <a:noFill/>
          <a:ln w="38100">
            <a:solidFill>
              <a:srgbClr val="FF3300"/>
            </a:solidFill>
            <a:round/>
            <a:headEnd/>
            <a:tailEnd/>
          </a:ln>
        </p:spPr>
        <p:txBody>
          <a:bodyPr/>
          <a:lstStyle/>
          <a:p>
            <a:endParaRPr lang="zh-CN" altLang="en-US"/>
          </a:p>
        </p:txBody>
      </p:sp>
      <p:sp>
        <p:nvSpPr>
          <p:cNvPr id="47" name="Freeform 518"/>
          <p:cNvSpPr>
            <a:spLocks/>
          </p:cNvSpPr>
          <p:nvPr/>
        </p:nvSpPr>
        <p:spPr bwMode="auto">
          <a:xfrm>
            <a:off x="6757988" y="2733675"/>
            <a:ext cx="638175" cy="1538288"/>
          </a:xfrm>
          <a:custGeom>
            <a:avLst/>
            <a:gdLst>
              <a:gd name="T0" fmla="*/ 2147483647 w 402"/>
              <a:gd name="T1" fmla="*/ 0 h 969"/>
              <a:gd name="T2" fmla="*/ 2147483647 w 402"/>
              <a:gd name="T3" fmla="*/ 2147483647 h 969"/>
              <a:gd name="T4" fmla="*/ 2147483647 w 402"/>
              <a:gd name="T5" fmla="*/ 2147483647 h 969"/>
              <a:gd name="T6" fmla="*/ 2147483647 w 402"/>
              <a:gd name="T7" fmla="*/ 2147483647 h 969"/>
              <a:gd name="T8" fmla="*/ 2147483647 w 402"/>
              <a:gd name="T9" fmla="*/ 2147483647 h 969"/>
              <a:gd name="T10" fmla="*/ 2147483647 w 402"/>
              <a:gd name="T11" fmla="*/ 2147483647 h 969"/>
              <a:gd name="T12" fmla="*/ 2147483647 w 402"/>
              <a:gd name="T13" fmla="*/ 2147483647 h 969"/>
              <a:gd name="T14" fmla="*/ 2147483647 w 402"/>
              <a:gd name="T15" fmla="*/ 2147483647 h 969"/>
              <a:gd name="T16" fmla="*/ 2147483647 w 402"/>
              <a:gd name="T17" fmla="*/ 2147483647 h 96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02"/>
              <a:gd name="T28" fmla="*/ 0 h 969"/>
              <a:gd name="T29" fmla="*/ 402 w 402"/>
              <a:gd name="T30" fmla="*/ 969 h 96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02" h="969">
                <a:moveTo>
                  <a:pt x="306" y="0"/>
                </a:moveTo>
                <a:cubicBezTo>
                  <a:pt x="295" y="5"/>
                  <a:pt x="262" y="24"/>
                  <a:pt x="240" y="36"/>
                </a:cubicBezTo>
                <a:cubicBezTo>
                  <a:pt x="218" y="48"/>
                  <a:pt x="199" y="58"/>
                  <a:pt x="174" y="72"/>
                </a:cubicBezTo>
                <a:cubicBezTo>
                  <a:pt x="149" y="86"/>
                  <a:pt x="115" y="101"/>
                  <a:pt x="90" y="119"/>
                </a:cubicBezTo>
                <a:cubicBezTo>
                  <a:pt x="64" y="136"/>
                  <a:pt x="72" y="127"/>
                  <a:pt x="25" y="178"/>
                </a:cubicBezTo>
                <a:cubicBezTo>
                  <a:pt x="14" y="223"/>
                  <a:pt x="0" y="732"/>
                  <a:pt x="14" y="804"/>
                </a:cubicBezTo>
                <a:cubicBezTo>
                  <a:pt x="27" y="877"/>
                  <a:pt x="53" y="854"/>
                  <a:pt x="98" y="871"/>
                </a:cubicBezTo>
                <a:cubicBezTo>
                  <a:pt x="144" y="888"/>
                  <a:pt x="209" y="884"/>
                  <a:pt x="261" y="900"/>
                </a:cubicBezTo>
                <a:cubicBezTo>
                  <a:pt x="312" y="916"/>
                  <a:pt x="373" y="955"/>
                  <a:pt x="402" y="969"/>
                </a:cubicBezTo>
              </a:path>
            </a:pathLst>
          </a:custGeom>
          <a:noFill/>
          <a:ln w="38100">
            <a:solidFill>
              <a:srgbClr val="FF3300"/>
            </a:solidFill>
            <a:round/>
            <a:headEnd/>
            <a:tailEnd/>
          </a:ln>
        </p:spPr>
        <p:txBody>
          <a:bodyPr/>
          <a:lstStyle/>
          <a:p>
            <a:endParaRPr lang="zh-CN" altLang="en-US"/>
          </a:p>
        </p:txBody>
      </p:sp>
      <p:sp>
        <p:nvSpPr>
          <p:cNvPr id="48" name="Text Box 519"/>
          <p:cNvSpPr txBox="1">
            <a:spLocks noChangeArrowheads="1"/>
          </p:cNvSpPr>
          <p:nvPr/>
        </p:nvSpPr>
        <p:spPr bwMode="auto">
          <a:xfrm>
            <a:off x="5983288" y="4498975"/>
            <a:ext cx="676275" cy="519113"/>
          </a:xfrm>
          <a:prstGeom prst="rect">
            <a:avLst/>
          </a:prstGeom>
          <a:noFill/>
          <a:ln w="9525">
            <a:noFill/>
            <a:miter lim="800000"/>
            <a:headEnd/>
            <a:tailEnd/>
          </a:ln>
        </p:spPr>
        <p:txBody>
          <a:bodyPr>
            <a:spAutoFit/>
          </a:bodyPr>
          <a:lstStyle/>
          <a:p>
            <a:pPr algn="ctr"/>
            <a:r>
              <a:rPr lang="en-US" altLang="zh-CN" sz="2000"/>
              <a:t>R</a:t>
            </a:r>
            <a:r>
              <a:rPr lang="en-US" altLang="zh-CN" sz="2800" baseline="-25000"/>
              <a:t>c</a:t>
            </a:r>
            <a:endParaRPr lang="en-US" altLang="zh-CN" sz="2000"/>
          </a:p>
        </p:txBody>
      </p:sp>
      <p:sp>
        <p:nvSpPr>
          <p:cNvPr id="49" name="Text Box 520"/>
          <p:cNvSpPr txBox="1">
            <a:spLocks noChangeArrowheads="1"/>
          </p:cNvSpPr>
          <p:nvPr/>
        </p:nvSpPr>
        <p:spPr bwMode="auto">
          <a:xfrm>
            <a:off x="7670800" y="3986213"/>
            <a:ext cx="674688" cy="519112"/>
          </a:xfrm>
          <a:prstGeom prst="rect">
            <a:avLst/>
          </a:prstGeom>
          <a:noFill/>
          <a:ln w="9525">
            <a:noFill/>
            <a:miter lim="800000"/>
            <a:headEnd/>
            <a:tailEnd/>
          </a:ln>
        </p:spPr>
        <p:txBody>
          <a:bodyPr>
            <a:spAutoFit/>
          </a:bodyPr>
          <a:lstStyle/>
          <a:p>
            <a:pPr algn="ctr"/>
            <a:r>
              <a:rPr lang="en-US" altLang="zh-CN" sz="2000"/>
              <a:t>R</a:t>
            </a:r>
            <a:r>
              <a:rPr lang="en-US" altLang="zh-CN" sz="2800" baseline="-25000"/>
              <a:t>c</a:t>
            </a:r>
            <a:endParaRPr lang="en-US" altLang="zh-CN" sz="2000"/>
          </a:p>
        </p:txBody>
      </p:sp>
      <p:sp>
        <p:nvSpPr>
          <p:cNvPr id="50" name="Text Box 521"/>
          <p:cNvSpPr txBox="1">
            <a:spLocks noChangeArrowheads="1"/>
          </p:cNvSpPr>
          <p:nvPr/>
        </p:nvSpPr>
        <p:spPr bwMode="auto">
          <a:xfrm>
            <a:off x="6699250" y="3357563"/>
            <a:ext cx="676275" cy="396875"/>
          </a:xfrm>
          <a:prstGeom prst="rect">
            <a:avLst/>
          </a:prstGeom>
          <a:noFill/>
          <a:ln w="9525">
            <a:noFill/>
            <a:miter lim="800000"/>
            <a:headEnd/>
            <a:tailEnd/>
          </a:ln>
        </p:spPr>
        <p:txBody>
          <a:bodyPr>
            <a:spAutoFit/>
          </a:bodyPr>
          <a:lstStyle/>
          <a:p>
            <a:pPr algn="ctr"/>
            <a:r>
              <a:rPr lang="en-US" altLang="zh-CN" sz="2000"/>
              <a:t>R</a:t>
            </a:r>
          </a:p>
        </p:txBody>
      </p:sp>
      <p:sp>
        <p:nvSpPr>
          <p:cNvPr id="51" name="Rectangle 523"/>
          <p:cNvSpPr txBox="1">
            <a:spLocks noChangeArrowheads="1"/>
          </p:cNvSpPr>
          <p:nvPr/>
        </p:nvSpPr>
        <p:spPr bwMode="auto">
          <a:xfrm>
            <a:off x="479425" y="1903412"/>
            <a:ext cx="3597275" cy="380523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1" fontAlgn="base" latinLnBrk="0" hangingPunct="1">
              <a:lnSpc>
                <a:spcPct val="100000"/>
              </a:lnSpc>
              <a:spcBef>
                <a:spcPct val="20000"/>
              </a:spcBef>
              <a:spcAft>
                <a:spcPct val="0"/>
              </a:spcAft>
              <a:buClr>
                <a:schemeClr val="folHlink"/>
              </a:buClr>
              <a:buSzPct val="60000"/>
              <a:buFont typeface="Wingdings" pitchFamily="2" charset="2"/>
              <a:buChar char="n"/>
              <a:tabLst/>
              <a:defRPr/>
            </a:pPr>
            <a:r>
              <a:rPr lang="zh-CN" altLang="en-US" sz="3200" kern="0" noProof="0" dirty="0">
                <a:latin typeface="+mn-ea"/>
              </a:rPr>
              <a:t>单个连接的端到端吞吐</a:t>
            </a:r>
            <a:r>
              <a:rPr kumimoji="0" lang="en-US" altLang="zh-CN" sz="3200" b="0" i="0" u="none" strike="noStrike" kern="0" cap="none" spc="0" normalizeH="0" baseline="0" noProof="0" dirty="0">
                <a:ln>
                  <a:noFill/>
                </a:ln>
                <a:solidFill>
                  <a:schemeClr val="tx1"/>
                </a:solidFill>
                <a:effectLst/>
                <a:uLnTx/>
                <a:uFillTx/>
                <a:latin typeface="+mn-ea"/>
                <a:cs typeface="+mn-cs"/>
              </a:rPr>
              <a:t>: </a:t>
            </a:r>
            <a:r>
              <a:rPr kumimoji="0" lang="en-US" altLang="zh-CN" sz="3200" b="0" u="none" strike="noStrike" kern="0" cap="none" spc="0" normalizeH="0" baseline="0" noProof="0" dirty="0">
                <a:ln>
                  <a:noFill/>
                </a:ln>
                <a:solidFill>
                  <a:schemeClr val="tx1"/>
                </a:solidFill>
                <a:effectLst/>
                <a:uLnTx/>
                <a:uFillTx/>
                <a:latin typeface="+mn-ea"/>
                <a:cs typeface="+mn-cs"/>
              </a:rPr>
              <a:t>min</a:t>
            </a:r>
            <a:r>
              <a:rPr kumimoji="0" lang="en-US" altLang="zh-CN" sz="3200" b="0" i="1" u="none" strike="noStrike" kern="0" cap="none" spc="0" normalizeH="0" baseline="0" noProof="0" dirty="0">
                <a:ln>
                  <a:noFill/>
                </a:ln>
                <a:solidFill>
                  <a:schemeClr val="tx1"/>
                </a:solidFill>
                <a:effectLst/>
                <a:uLnTx/>
                <a:uFillTx/>
                <a:latin typeface="+mn-ea"/>
                <a:cs typeface="+mn-cs"/>
              </a:rPr>
              <a:t>(R</a:t>
            </a:r>
            <a:r>
              <a:rPr kumimoji="0" lang="en-US" altLang="zh-CN" sz="3200" b="0" i="1" u="none" strike="noStrike" kern="0" cap="none" spc="0" normalizeH="0" baseline="-25000" noProof="0" dirty="0">
                <a:ln>
                  <a:noFill/>
                </a:ln>
                <a:solidFill>
                  <a:schemeClr val="tx1"/>
                </a:solidFill>
                <a:effectLst/>
                <a:uLnTx/>
                <a:uFillTx/>
                <a:latin typeface="+mn-ea"/>
                <a:cs typeface="+mn-cs"/>
              </a:rPr>
              <a:t>c</a:t>
            </a:r>
            <a:r>
              <a:rPr kumimoji="0" lang="en-US" altLang="zh-CN" sz="3200" b="0" i="1" u="none" strike="noStrike" kern="0" cap="none" spc="0" normalizeH="0" baseline="0" noProof="0" dirty="0">
                <a:ln>
                  <a:noFill/>
                </a:ln>
                <a:solidFill>
                  <a:schemeClr val="tx1"/>
                </a:solidFill>
                <a:effectLst/>
                <a:uLnTx/>
                <a:uFillTx/>
                <a:latin typeface="+mn-ea"/>
                <a:cs typeface="+mn-cs"/>
              </a:rPr>
              <a:t>,R</a:t>
            </a:r>
            <a:r>
              <a:rPr kumimoji="0" lang="en-US" altLang="zh-CN" sz="3200" b="0" i="1" u="none" strike="noStrike" kern="0" cap="none" spc="0" normalizeH="0" baseline="-25000" noProof="0" dirty="0">
                <a:ln>
                  <a:noFill/>
                </a:ln>
                <a:solidFill>
                  <a:schemeClr val="tx1"/>
                </a:solidFill>
                <a:effectLst/>
                <a:uLnTx/>
                <a:uFillTx/>
                <a:latin typeface="+mn-ea"/>
                <a:cs typeface="+mn-cs"/>
              </a:rPr>
              <a:t>s</a:t>
            </a:r>
            <a:r>
              <a:rPr kumimoji="0" lang="en-US" altLang="zh-CN" sz="3200" b="0" i="1" u="none" strike="noStrike" kern="0" cap="none" spc="0" normalizeH="0" baseline="0" noProof="0" dirty="0">
                <a:ln>
                  <a:noFill/>
                </a:ln>
                <a:solidFill>
                  <a:schemeClr val="tx1"/>
                </a:solidFill>
                <a:effectLst/>
                <a:uLnTx/>
                <a:uFillTx/>
                <a:latin typeface="+mn-ea"/>
                <a:cs typeface="+mn-cs"/>
              </a:rPr>
              <a:t>,R/</a:t>
            </a:r>
            <a:r>
              <a:rPr kumimoji="0" lang="en-US" altLang="zh-CN" sz="3200" b="0" u="none" strike="noStrike" kern="0" cap="none" spc="0" normalizeH="0" baseline="0" noProof="0" dirty="0">
                <a:ln>
                  <a:noFill/>
                </a:ln>
                <a:solidFill>
                  <a:schemeClr val="tx1"/>
                </a:solidFill>
                <a:effectLst/>
                <a:uLnTx/>
                <a:uFillTx/>
                <a:latin typeface="+mn-ea"/>
                <a:cs typeface="+mn-cs"/>
              </a:rPr>
              <a:t>10</a:t>
            </a:r>
            <a:r>
              <a:rPr kumimoji="0" lang="en-US" altLang="zh-CN" sz="3200" b="0" i="1" u="none" strike="noStrike" kern="0" cap="none" spc="0" normalizeH="0" baseline="0" noProof="0" dirty="0">
                <a:ln>
                  <a:noFill/>
                </a:ln>
                <a:solidFill>
                  <a:schemeClr val="tx1"/>
                </a:solidFill>
                <a:effectLst/>
                <a:uLnTx/>
                <a:uFillTx/>
                <a:latin typeface="+mn-ea"/>
                <a:cs typeface="+mn-cs"/>
              </a:rPr>
              <a:t>)</a:t>
            </a:r>
          </a:p>
          <a:p>
            <a:pPr marL="342900" marR="0" lvl="0" indent="-342900" algn="l" defTabSz="914400" rtl="0" eaLnBrk="1" fontAlgn="base" latinLnBrk="0" hangingPunct="1">
              <a:lnSpc>
                <a:spcPct val="100000"/>
              </a:lnSpc>
              <a:spcBef>
                <a:spcPct val="20000"/>
              </a:spcBef>
              <a:spcAft>
                <a:spcPct val="0"/>
              </a:spcAft>
              <a:buClr>
                <a:schemeClr val="folHlink"/>
              </a:buClr>
              <a:buSzPct val="60000"/>
              <a:buFont typeface="Wingdings" pitchFamily="2" charset="2"/>
              <a:buChar char="n"/>
              <a:tabLst/>
              <a:defRPr/>
            </a:pPr>
            <a:r>
              <a:rPr kumimoji="0" lang="zh-CN" altLang="en-US" sz="3200" b="0" i="0" u="none" strike="noStrike" kern="0" cap="none" spc="0" normalizeH="0" baseline="0" noProof="0" dirty="0">
                <a:ln>
                  <a:noFill/>
                </a:ln>
                <a:solidFill>
                  <a:schemeClr val="tx1"/>
                </a:solidFill>
                <a:effectLst/>
                <a:uLnTx/>
                <a:uFillTx/>
                <a:latin typeface="+mn-ea"/>
                <a:cs typeface="+mn-cs"/>
              </a:rPr>
              <a:t>在实际中</a:t>
            </a:r>
            <a:r>
              <a:rPr kumimoji="0" lang="en-US" altLang="zh-CN" sz="3200" b="0" i="0" u="none" strike="noStrike" kern="0" cap="none" spc="0" normalizeH="0" baseline="0" noProof="0" dirty="0">
                <a:ln>
                  <a:noFill/>
                </a:ln>
                <a:solidFill>
                  <a:schemeClr val="tx1"/>
                </a:solidFill>
                <a:effectLst/>
                <a:uLnTx/>
                <a:uFillTx/>
                <a:latin typeface="+mn-ea"/>
                <a:cs typeface="+mn-cs"/>
              </a:rPr>
              <a:t>: </a:t>
            </a:r>
            <a:r>
              <a:rPr kumimoji="0" lang="en-US" altLang="zh-CN" sz="3200" b="0" i="1" u="none" strike="noStrike" kern="0" cap="none" spc="0" normalizeH="0" baseline="0" noProof="0" dirty="0" err="1">
                <a:ln>
                  <a:noFill/>
                </a:ln>
                <a:solidFill>
                  <a:schemeClr val="tx1"/>
                </a:solidFill>
                <a:effectLst/>
                <a:uLnTx/>
                <a:uFillTx/>
                <a:latin typeface="+mn-ea"/>
                <a:cs typeface="+mn-cs"/>
              </a:rPr>
              <a:t>R</a:t>
            </a:r>
            <a:r>
              <a:rPr kumimoji="0" lang="en-US" altLang="zh-CN" sz="3200" b="0" i="1" u="none" strike="noStrike" kern="0" cap="none" spc="0" normalizeH="0" baseline="-25000" noProof="0" dirty="0" err="1">
                <a:ln>
                  <a:noFill/>
                </a:ln>
                <a:solidFill>
                  <a:schemeClr val="tx1"/>
                </a:solidFill>
                <a:effectLst/>
                <a:uLnTx/>
                <a:uFillTx/>
                <a:latin typeface="+mn-ea"/>
                <a:cs typeface="+mn-cs"/>
              </a:rPr>
              <a:t>c</a:t>
            </a:r>
            <a:r>
              <a:rPr kumimoji="0" lang="en-US" altLang="zh-CN" sz="3200" b="0" i="0" u="none" strike="noStrike" kern="0" cap="none" spc="0" normalizeH="0" baseline="0" noProof="0" dirty="0">
                <a:ln>
                  <a:noFill/>
                </a:ln>
                <a:solidFill>
                  <a:schemeClr val="tx1"/>
                </a:solidFill>
                <a:effectLst/>
                <a:uLnTx/>
                <a:uFillTx/>
                <a:latin typeface="+mn-ea"/>
                <a:cs typeface="+mn-cs"/>
              </a:rPr>
              <a:t> </a:t>
            </a:r>
            <a:r>
              <a:rPr kumimoji="0" lang="zh-CN" altLang="en-US" sz="3200" b="0" i="0" u="none" strike="noStrike" kern="0" cap="none" spc="0" normalizeH="0" baseline="0" noProof="0" dirty="0">
                <a:ln>
                  <a:noFill/>
                </a:ln>
                <a:solidFill>
                  <a:schemeClr val="tx1"/>
                </a:solidFill>
                <a:effectLst/>
                <a:uLnTx/>
                <a:uFillTx/>
                <a:latin typeface="+mn-ea"/>
                <a:cs typeface="+mn-cs"/>
              </a:rPr>
              <a:t>或者</a:t>
            </a:r>
            <a:r>
              <a:rPr kumimoji="0" lang="en-US" altLang="zh-CN" sz="3200" b="0" i="0" u="none" strike="noStrike" kern="0" cap="none" spc="0" normalizeH="0" baseline="0" noProof="0" dirty="0">
                <a:ln>
                  <a:noFill/>
                </a:ln>
                <a:solidFill>
                  <a:schemeClr val="tx1"/>
                </a:solidFill>
                <a:effectLst/>
                <a:uLnTx/>
                <a:uFillTx/>
                <a:latin typeface="+mn-ea"/>
                <a:cs typeface="+mn-cs"/>
              </a:rPr>
              <a:t> </a:t>
            </a:r>
            <a:r>
              <a:rPr kumimoji="0" lang="en-US" altLang="zh-CN" sz="3200" b="0" i="1" u="none" strike="noStrike" kern="0" cap="none" spc="0" normalizeH="0" baseline="0" noProof="0" dirty="0" err="1">
                <a:ln>
                  <a:noFill/>
                </a:ln>
                <a:solidFill>
                  <a:schemeClr val="tx1"/>
                </a:solidFill>
                <a:effectLst/>
                <a:uLnTx/>
                <a:uFillTx/>
                <a:latin typeface="+mn-ea"/>
                <a:cs typeface="+mn-cs"/>
              </a:rPr>
              <a:t>R</a:t>
            </a:r>
            <a:r>
              <a:rPr kumimoji="0" lang="en-US" altLang="zh-CN" sz="3200" b="0" i="1" u="none" strike="noStrike" kern="0" cap="none" spc="0" normalizeH="0" baseline="-25000" noProof="0" dirty="0" err="1">
                <a:ln>
                  <a:noFill/>
                </a:ln>
                <a:solidFill>
                  <a:schemeClr val="tx1"/>
                </a:solidFill>
                <a:effectLst/>
                <a:uLnTx/>
                <a:uFillTx/>
                <a:latin typeface="+mn-ea"/>
                <a:cs typeface="+mn-cs"/>
              </a:rPr>
              <a:t>s</a:t>
            </a:r>
            <a:r>
              <a:rPr kumimoji="0" lang="en-US" altLang="zh-CN" sz="3200" b="0" i="0" u="none" strike="noStrike" kern="0" cap="none" spc="0" normalizeH="0" baseline="0" noProof="0" dirty="0">
                <a:ln>
                  <a:noFill/>
                </a:ln>
                <a:solidFill>
                  <a:schemeClr val="tx1"/>
                </a:solidFill>
                <a:effectLst/>
                <a:uLnTx/>
                <a:uFillTx/>
                <a:latin typeface="+mn-ea"/>
                <a:cs typeface="+mn-cs"/>
              </a:rPr>
              <a:t> </a:t>
            </a:r>
            <a:r>
              <a:rPr lang="zh-CN" altLang="en-US" sz="3200" kern="0" dirty="0">
                <a:latin typeface="+mn-ea"/>
              </a:rPr>
              <a:t>通常成为瓶颈</a:t>
            </a:r>
            <a:endParaRPr kumimoji="0" lang="en-US" altLang="zh-CN" sz="3200" b="0" i="0" u="none" strike="noStrike" kern="0" cap="none" spc="0" normalizeH="0" baseline="0" noProof="0" dirty="0">
              <a:ln>
                <a:noFill/>
              </a:ln>
              <a:solidFill>
                <a:schemeClr val="tx1"/>
              </a:solidFill>
              <a:effectLst/>
              <a:uLnTx/>
              <a:uFillTx/>
              <a:latin typeface="+mn-ea"/>
              <a:cs typeface="+mn-cs"/>
            </a:endParaRPr>
          </a:p>
        </p:txBody>
      </p:sp>
      <p:grpSp>
        <p:nvGrpSpPr>
          <p:cNvPr id="52" name="Group 81"/>
          <p:cNvGrpSpPr>
            <a:grpSpLocks/>
          </p:cNvGrpSpPr>
          <p:nvPr/>
        </p:nvGrpSpPr>
        <p:grpSpPr bwMode="auto">
          <a:xfrm>
            <a:off x="4576763" y="1784350"/>
            <a:ext cx="352425" cy="660400"/>
            <a:chOff x="4140" y="429"/>
            <a:chExt cx="1425" cy="2396"/>
          </a:xfrm>
        </p:grpSpPr>
        <p:sp>
          <p:nvSpPr>
            <p:cNvPr id="53" name="Freeform 82"/>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w="9525">
              <a:noFill/>
              <a:round/>
              <a:headEnd/>
              <a:tailEnd/>
            </a:ln>
          </p:spPr>
          <p:txBody>
            <a:bodyPr/>
            <a:lstStyle/>
            <a:p>
              <a:endParaRPr lang="zh-CN" altLang="en-US"/>
            </a:p>
          </p:txBody>
        </p:sp>
        <p:sp>
          <p:nvSpPr>
            <p:cNvPr id="54" name="Rectangle 83"/>
            <p:cNvSpPr>
              <a:spLocks noChangeArrowheads="1"/>
            </p:cNvSpPr>
            <p:nvPr/>
          </p:nvSpPr>
          <p:spPr bwMode="auto">
            <a:xfrm>
              <a:off x="4204" y="429"/>
              <a:ext cx="1046" cy="2287"/>
            </a:xfrm>
            <a:prstGeom prst="rect">
              <a:avLst/>
            </a:prstGeom>
            <a:gradFill rotWithShape="1">
              <a:gsLst>
                <a:gs pos="0">
                  <a:srgbClr val="292929"/>
                </a:gs>
                <a:gs pos="100000">
                  <a:srgbClr val="808080"/>
                </a:gs>
              </a:gsLst>
              <a:lin ang="0" scaled="1"/>
            </a:gradFill>
            <a:ln w="9525">
              <a:noFill/>
              <a:miter lim="800000"/>
              <a:headEnd/>
              <a:tailEnd/>
            </a:ln>
          </p:spPr>
          <p:txBody>
            <a:bodyPr wrap="none" anchor="ctr"/>
            <a:lstStyle/>
            <a:p>
              <a:endParaRPr lang="zh-CN" altLang="zh-CN"/>
            </a:p>
          </p:txBody>
        </p:sp>
        <p:sp>
          <p:nvSpPr>
            <p:cNvPr id="55" name="Freeform 84"/>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w="9525">
              <a:noFill/>
              <a:round/>
              <a:headEnd/>
              <a:tailEnd/>
            </a:ln>
          </p:spPr>
          <p:txBody>
            <a:bodyPr/>
            <a:lstStyle/>
            <a:p>
              <a:endParaRPr lang="zh-CN" altLang="en-US"/>
            </a:p>
          </p:txBody>
        </p:sp>
        <p:sp>
          <p:nvSpPr>
            <p:cNvPr id="56" name="Freeform 85"/>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w="9525">
              <a:noFill/>
              <a:round/>
              <a:headEnd/>
              <a:tailEnd/>
            </a:ln>
          </p:spPr>
          <p:txBody>
            <a:bodyPr/>
            <a:lstStyle/>
            <a:p>
              <a:endParaRPr lang="zh-CN" altLang="en-US"/>
            </a:p>
          </p:txBody>
        </p:sp>
        <p:sp>
          <p:nvSpPr>
            <p:cNvPr id="57" name="Rectangle 86"/>
            <p:cNvSpPr>
              <a:spLocks noChangeArrowheads="1"/>
            </p:cNvSpPr>
            <p:nvPr/>
          </p:nvSpPr>
          <p:spPr bwMode="auto">
            <a:xfrm>
              <a:off x="4211" y="694"/>
              <a:ext cx="597" cy="46"/>
            </a:xfrm>
            <a:prstGeom prst="rect">
              <a:avLst/>
            </a:prstGeom>
            <a:solidFill>
              <a:schemeClr val="tx1"/>
            </a:solidFill>
            <a:ln w="9525">
              <a:solidFill>
                <a:schemeClr val="tx1"/>
              </a:solidFill>
              <a:miter lim="800000"/>
              <a:headEnd/>
              <a:tailEnd/>
            </a:ln>
          </p:spPr>
          <p:txBody>
            <a:bodyPr wrap="none" anchor="ctr"/>
            <a:lstStyle/>
            <a:p>
              <a:endParaRPr lang="zh-CN" altLang="zh-CN"/>
            </a:p>
          </p:txBody>
        </p:sp>
        <p:grpSp>
          <p:nvGrpSpPr>
            <p:cNvPr id="58" name="Group 87"/>
            <p:cNvGrpSpPr>
              <a:grpSpLocks/>
            </p:cNvGrpSpPr>
            <p:nvPr/>
          </p:nvGrpSpPr>
          <p:grpSpPr bwMode="auto">
            <a:xfrm>
              <a:off x="4749" y="668"/>
              <a:ext cx="581" cy="145"/>
              <a:chOff x="614" y="2568"/>
              <a:chExt cx="725" cy="139"/>
            </a:xfrm>
          </p:grpSpPr>
          <p:sp>
            <p:nvSpPr>
              <p:cNvPr id="83" name="AutoShape 88"/>
              <p:cNvSpPr>
                <a:spLocks noChangeArrowheads="1"/>
              </p:cNvSpPr>
              <p:nvPr/>
            </p:nvSpPr>
            <p:spPr bwMode="auto">
              <a:xfrm>
                <a:off x="615" y="2560"/>
                <a:ext cx="721" cy="149"/>
              </a:xfrm>
              <a:prstGeom prst="roundRect">
                <a:avLst>
                  <a:gd name="adj" fmla="val 50000"/>
                </a:avLst>
              </a:prstGeom>
              <a:solidFill>
                <a:schemeClr val="tx1"/>
              </a:solidFill>
              <a:ln w="9525">
                <a:noFill/>
                <a:round/>
                <a:headEnd/>
                <a:tailEnd/>
              </a:ln>
            </p:spPr>
            <p:txBody>
              <a:bodyPr wrap="none" anchor="ctr"/>
              <a:lstStyle/>
              <a:p>
                <a:endParaRPr lang="zh-CN" altLang="zh-CN"/>
              </a:p>
            </p:txBody>
          </p:sp>
          <p:sp>
            <p:nvSpPr>
              <p:cNvPr id="84" name="AutoShape 89"/>
              <p:cNvSpPr>
                <a:spLocks noChangeArrowheads="1"/>
              </p:cNvSpPr>
              <p:nvPr/>
            </p:nvSpPr>
            <p:spPr bwMode="auto">
              <a:xfrm>
                <a:off x="631" y="2582"/>
                <a:ext cx="689" cy="110"/>
              </a:xfrm>
              <a:prstGeom prst="roundRect">
                <a:avLst>
                  <a:gd name="adj" fmla="val 50000"/>
                </a:avLst>
              </a:prstGeom>
              <a:gradFill rotWithShape="1">
                <a:gsLst>
                  <a:gs pos="0">
                    <a:srgbClr val="0000FF"/>
                  </a:gs>
                  <a:gs pos="50000">
                    <a:srgbClr val="99CCFF"/>
                  </a:gs>
                  <a:gs pos="100000">
                    <a:srgbClr val="0000FF"/>
                  </a:gs>
                </a:gsLst>
                <a:lin ang="0" scaled="1"/>
              </a:gradFill>
              <a:ln w="9525">
                <a:noFill/>
                <a:round/>
                <a:headEnd/>
                <a:tailEnd/>
              </a:ln>
            </p:spPr>
            <p:txBody>
              <a:bodyPr wrap="none" anchor="ctr"/>
              <a:lstStyle/>
              <a:p>
                <a:endParaRPr lang="zh-CN" altLang="zh-CN"/>
              </a:p>
            </p:txBody>
          </p:sp>
        </p:grpSp>
        <p:sp>
          <p:nvSpPr>
            <p:cNvPr id="59" name="Rectangle 90"/>
            <p:cNvSpPr>
              <a:spLocks noChangeArrowheads="1"/>
            </p:cNvSpPr>
            <p:nvPr/>
          </p:nvSpPr>
          <p:spPr bwMode="auto">
            <a:xfrm>
              <a:off x="4223" y="1016"/>
              <a:ext cx="597" cy="52"/>
            </a:xfrm>
            <a:prstGeom prst="rect">
              <a:avLst/>
            </a:prstGeom>
            <a:solidFill>
              <a:schemeClr val="tx1"/>
            </a:solidFill>
            <a:ln w="9525">
              <a:solidFill>
                <a:schemeClr val="tx1"/>
              </a:solidFill>
              <a:miter lim="800000"/>
              <a:headEnd/>
              <a:tailEnd/>
            </a:ln>
          </p:spPr>
          <p:txBody>
            <a:bodyPr wrap="none" anchor="ctr"/>
            <a:lstStyle/>
            <a:p>
              <a:endParaRPr lang="zh-CN" altLang="zh-CN"/>
            </a:p>
          </p:txBody>
        </p:sp>
        <p:grpSp>
          <p:nvGrpSpPr>
            <p:cNvPr id="60" name="Group 91"/>
            <p:cNvGrpSpPr>
              <a:grpSpLocks/>
            </p:cNvGrpSpPr>
            <p:nvPr/>
          </p:nvGrpSpPr>
          <p:grpSpPr bwMode="auto">
            <a:xfrm>
              <a:off x="4747" y="994"/>
              <a:ext cx="581" cy="134"/>
              <a:chOff x="614" y="2568"/>
              <a:chExt cx="725" cy="139"/>
            </a:xfrm>
          </p:grpSpPr>
          <p:sp>
            <p:nvSpPr>
              <p:cNvPr id="81" name="AutoShape 92"/>
              <p:cNvSpPr>
                <a:spLocks noChangeArrowheads="1"/>
              </p:cNvSpPr>
              <p:nvPr/>
            </p:nvSpPr>
            <p:spPr bwMode="auto">
              <a:xfrm>
                <a:off x="617" y="2567"/>
                <a:ext cx="721" cy="137"/>
              </a:xfrm>
              <a:prstGeom prst="roundRect">
                <a:avLst>
                  <a:gd name="adj" fmla="val 50000"/>
                </a:avLst>
              </a:prstGeom>
              <a:solidFill>
                <a:schemeClr val="tx1"/>
              </a:solidFill>
              <a:ln w="9525">
                <a:noFill/>
                <a:round/>
                <a:headEnd/>
                <a:tailEnd/>
              </a:ln>
            </p:spPr>
            <p:txBody>
              <a:bodyPr wrap="none" anchor="ctr"/>
              <a:lstStyle/>
              <a:p>
                <a:endParaRPr lang="zh-CN" altLang="zh-CN"/>
              </a:p>
            </p:txBody>
          </p:sp>
          <p:sp>
            <p:nvSpPr>
              <p:cNvPr id="82" name="AutoShape 93"/>
              <p:cNvSpPr>
                <a:spLocks noChangeArrowheads="1"/>
              </p:cNvSpPr>
              <p:nvPr/>
            </p:nvSpPr>
            <p:spPr bwMode="auto">
              <a:xfrm>
                <a:off x="634" y="2585"/>
                <a:ext cx="689" cy="102"/>
              </a:xfrm>
              <a:prstGeom prst="roundRect">
                <a:avLst>
                  <a:gd name="adj" fmla="val 50000"/>
                </a:avLst>
              </a:prstGeom>
              <a:gradFill rotWithShape="1">
                <a:gsLst>
                  <a:gs pos="0">
                    <a:srgbClr val="0000FF"/>
                  </a:gs>
                  <a:gs pos="50000">
                    <a:srgbClr val="99CCFF"/>
                  </a:gs>
                  <a:gs pos="100000">
                    <a:srgbClr val="0000FF"/>
                  </a:gs>
                </a:gsLst>
                <a:lin ang="0" scaled="1"/>
              </a:gradFill>
              <a:ln w="9525">
                <a:noFill/>
                <a:round/>
                <a:headEnd/>
                <a:tailEnd/>
              </a:ln>
            </p:spPr>
            <p:txBody>
              <a:bodyPr wrap="none" anchor="ctr"/>
              <a:lstStyle/>
              <a:p>
                <a:endParaRPr lang="zh-CN" altLang="zh-CN"/>
              </a:p>
            </p:txBody>
          </p:sp>
        </p:grpSp>
        <p:sp>
          <p:nvSpPr>
            <p:cNvPr id="61" name="Rectangle 94"/>
            <p:cNvSpPr>
              <a:spLocks noChangeArrowheads="1"/>
            </p:cNvSpPr>
            <p:nvPr/>
          </p:nvSpPr>
          <p:spPr bwMode="auto">
            <a:xfrm>
              <a:off x="4217" y="1356"/>
              <a:ext cx="597" cy="46"/>
            </a:xfrm>
            <a:prstGeom prst="rect">
              <a:avLst/>
            </a:prstGeom>
            <a:solidFill>
              <a:schemeClr val="tx1"/>
            </a:solidFill>
            <a:ln w="9525">
              <a:solidFill>
                <a:schemeClr val="tx1"/>
              </a:solidFill>
              <a:miter lim="800000"/>
              <a:headEnd/>
              <a:tailEnd/>
            </a:ln>
          </p:spPr>
          <p:txBody>
            <a:bodyPr wrap="none" anchor="ctr"/>
            <a:lstStyle/>
            <a:p>
              <a:endParaRPr lang="zh-CN" altLang="zh-CN"/>
            </a:p>
          </p:txBody>
        </p:sp>
        <p:sp>
          <p:nvSpPr>
            <p:cNvPr id="62" name="Rectangle 95"/>
            <p:cNvSpPr>
              <a:spLocks noChangeArrowheads="1"/>
            </p:cNvSpPr>
            <p:nvPr/>
          </p:nvSpPr>
          <p:spPr bwMode="auto">
            <a:xfrm>
              <a:off x="4230" y="1656"/>
              <a:ext cx="597" cy="46"/>
            </a:xfrm>
            <a:prstGeom prst="rect">
              <a:avLst/>
            </a:prstGeom>
            <a:solidFill>
              <a:schemeClr val="tx1"/>
            </a:solidFill>
            <a:ln w="9525">
              <a:solidFill>
                <a:schemeClr val="tx1"/>
              </a:solidFill>
              <a:miter lim="800000"/>
              <a:headEnd/>
              <a:tailEnd/>
            </a:ln>
          </p:spPr>
          <p:txBody>
            <a:bodyPr wrap="none" anchor="ctr"/>
            <a:lstStyle/>
            <a:p>
              <a:endParaRPr lang="zh-CN" altLang="zh-CN"/>
            </a:p>
          </p:txBody>
        </p:sp>
        <p:grpSp>
          <p:nvGrpSpPr>
            <p:cNvPr id="63" name="Group 96"/>
            <p:cNvGrpSpPr>
              <a:grpSpLocks/>
            </p:cNvGrpSpPr>
            <p:nvPr/>
          </p:nvGrpSpPr>
          <p:grpSpPr bwMode="auto">
            <a:xfrm>
              <a:off x="4735" y="1627"/>
              <a:ext cx="582" cy="151"/>
              <a:chOff x="614" y="2568"/>
              <a:chExt cx="725" cy="139"/>
            </a:xfrm>
          </p:grpSpPr>
          <p:sp>
            <p:nvSpPr>
              <p:cNvPr id="79" name="AutoShape 97"/>
              <p:cNvSpPr>
                <a:spLocks noChangeArrowheads="1"/>
              </p:cNvSpPr>
              <p:nvPr/>
            </p:nvSpPr>
            <p:spPr bwMode="auto">
              <a:xfrm>
                <a:off x="616" y="2568"/>
                <a:ext cx="720" cy="138"/>
              </a:xfrm>
              <a:prstGeom prst="roundRect">
                <a:avLst>
                  <a:gd name="adj" fmla="val 50000"/>
                </a:avLst>
              </a:prstGeom>
              <a:solidFill>
                <a:schemeClr val="tx1"/>
              </a:solidFill>
              <a:ln w="9525">
                <a:noFill/>
                <a:round/>
                <a:headEnd/>
                <a:tailEnd/>
              </a:ln>
            </p:spPr>
            <p:txBody>
              <a:bodyPr wrap="none" anchor="ctr"/>
              <a:lstStyle/>
              <a:p>
                <a:endParaRPr lang="zh-CN" altLang="zh-CN"/>
              </a:p>
            </p:txBody>
          </p:sp>
          <p:sp>
            <p:nvSpPr>
              <p:cNvPr id="80" name="AutoShape 98"/>
              <p:cNvSpPr>
                <a:spLocks noChangeArrowheads="1"/>
              </p:cNvSpPr>
              <p:nvPr/>
            </p:nvSpPr>
            <p:spPr bwMode="auto">
              <a:xfrm>
                <a:off x="632" y="2584"/>
                <a:ext cx="688" cy="106"/>
              </a:xfrm>
              <a:prstGeom prst="roundRect">
                <a:avLst>
                  <a:gd name="adj" fmla="val 50000"/>
                </a:avLst>
              </a:prstGeom>
              <a:gradFill rotWithShape="1">
                <a:gsLst>
                  <a:gs pos="0">
                    <a:srgbClr val="0000FF"/>
                  </a:gs>
                  <a:gs pos="50000">
                    <a:srgbClr val="99CCFF"/>
                  </a:gs>
                  <a:gs pos="100000">
                    <a:srgbClr val="0000FF"/>
                  </a:gs>
                </a:gsLst>
                <a:lin ang="0" scaled="1"/>
              </a:gradFill>
              <a:ln w="9525">
                <a:noFill/>
                <a:round/>
                <a:headEnd/>
                <a:tailEnd/>
              </a:ln>
            </p:spPr>
            <p:txBody>
              <a:bodyPr wrap="none" anchor="ctr"/>
              <a:lstStyle/>
              <a:p>
                <a:endParaRPr lang="zh-CN" altLang="zh-CN"/>
              </a:p>
            </p:txBody>
          </p:sp>
        </p:grpSp>
        <p:sp>
          <p:nvSpPr>
            <p:cNvPr id="64" name="Freeform 99"/>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w="9525">
              <a:noFill/>
              <a:round/>
              <a:headEnd/>
              <a:tailEnd/>
            </a:ln>
          </p:spPr>
          <p:txBody>
            <a:bodyPr/>
            <a:lstStyle/>
            <a:p>
              <a:endParaRPr lang="zh-CN" altLang="en-US"/>
            </a:p>
          </p:txBody>
        </p:sp>
        <p:grpSp>
          <p:nvGrpSpPr>
            <p:cNvPr id="65" name="Group 100"/>
            <p:cNvGrpSpPr>
              <a:grpSpLocks/>
            </p:cNvGrpSpPr>
            <p:nvPr/>
          </p:nvGrpSpPr>
          <p:grpSpPr bwMode="auto">
            <a:xfrm>
              <a:off x="4739" y="1327"/>
              <a:ext cx="582" cy="139"/>
              <a:chOff x="614" y="2568"/>
              <a:chExt cx="725" cy="139"/>
            </a:xfrm>
          </p:grpSpPr>
          <p:sp>
            <p:nvSpPr>
              <p:cNvPr id="77" name="AutoShape 101"/>
              <p:cNvSpPr>
                <a:spLocks noChangeArrowheads="1"/>
              </p:cNvSpPr>
              <p:nvPr/>
            </p:nvSpPr>
            <p:spPr bwMode="auto">
              <a:xfrm>
                <a:off x="611" y="2569"/>
                <a:ext cx="728" cy="138"/>
              </a:xfrm>
              <a:prstGeom prst="roundRect">
                <a:avLst>
                  <a:gd name="adj" fmla="val 50000"/>
                </a:avLst>
              </a:prstGeom>
              <a:solidFill>
                <a:schemeClr val="tx1"/>
              </a:solidFill>
              <a:ln w="9525">
                <a:noFill/>
                <a:round/>
                <a:headEnd/>
                <a:tailEnd/>
              </a:ln>
            </p:spPr>
            <p:txBody>
              <a:bodyPr wrap="none" anchor="ctr"/>
              <a:lstStyle/>
              <a:p>
                <a:endParaRPr lang="zh-CN" altLang="zh-CN"/>
              </a:p>
            </p:txBody>
          </p:sp>
          <p:sp>
            <p:nvSpPr>
              <p:cNvPr id="78" name="AutoShape 102"/>
              <p:cNvSpPr>
                <a:spLocks noChangeArrowheads="1"/>
              </p:cNvSpPr>
              <p:nvPr/>
            </p:nvSpPr>
            <p:spPr bwMode="auto">
              <a:xfrm>
                <a:off x="627" y="2586"/>
                <a:ext cx="696" cy="104"/>
              </a:xfrm>
              <a:prstGeom prst="roundRect">
                <a:avLst>
                  <a:gd name="adj" fmla="val 50000"/>
                </a:avLst>
              </a:prstGeom>
              <a:gradFill rotWithShape="1">
                <a:gsLst>
                  <a:gs pos="0">
                    <a:srgbClr val="0000FF"/>
                  </a:gs>
                  <a:gs pos="50000">
                    <a:srgbClr val="99CCFF"/>
                  </a:gs>
                  <a:gs pos="100000">
                    <a:srgbClr val="0000FF"/>
                  </a:gs>
                </a:gsLst>
                <a:lin ang="0" scaled="1"/>
              </a:gradFill>
              <a:ln w="9525">
                <a:noFill/>
                <a:round/>
                <a:headEnd/>
                <a:tailEnd/>
              </a:ln>
            </p:spPr>
            <p:txBody>
              <a:bodyPr wrap="none" anchor="ctr"/>
              <a:lstStyle/>
              <a:p>
                <a:endParaRPr lang="zh-CN" altLang="zh-CN"/>
              </a:p>
            </p:txBody>
          </p:sp>
        </p:grpSp>
        <p:sp>
          <p:nvSpPr>
            <p:cNvPr id="66" name="Rectangle 103"/>
            <p:cNvSpPr>
              <a:spLocks noChangeArrowheads="1"/>
            </p:cNvSpPr>
            <p:nvPr/>
          </p:nvSpPr>
          <p:spPr bwMode="auto">
            <a:xfrm>
              <a:off x="5250" y="429"/>
              <a:ext cx="71" cy="2287"/>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p>
              <a:endParaRPr lang="zh-CN" altLang="zh-CN"/>
            </a:p>
          </p:txBody>
        </p:sp>
        <p:sp>
          <p:nvSpPr>
            <p:cNvPr id="67" name="Freeform 104"/>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w="9525">
              <a:noFill/>
              <a:round/>
              <a:headEnd/>
              <a:tailEnd/>
            </a:ln>
          </p:spPr>
          <p:txBody>
            <a:bodyPr/>
            <a:lstStyle/>
            <a:p>
              <a:endParaRPr lang="zh-CN" altLang="en-US"/>
            </a:p>
          </p:txBody>
        </p:sp>
        <p:sp>
          <p:nvSpPr>
            <p:cNvPr id="68" name="Freeform 105"/>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w="9525">
              <a:noFill/>
              <a:round/>
              <a:headEnd/>
              <a:tailEnd/>
            </a:ln>
          </p:spPr>
          <p:txBody>
            <a:bodyPr/>
            <a:lstStyle/>
            <a:p>
              <a:endParaRPr lang="zh-CN" altLang="en-US"/>
            </a:p>
          </p:txBody>
        </p:sp>
        <p:sp>
          <p:nvSpPr>
            <p:cNvPr id="69" name="Oval 106"/>
            <p:cNvSpPr>
              <a:spLocks noChangeArrowheads="1"/>
            </p:cNvSpPr>
            <p:nvPr/>
          </p:nvSpPr>
          <p:spPr bwMode="auto">
            <a:xfrm>
              <a:off x="5520" y="2612"/>
              <a:ext cx="45" cy="98"/>
            </a:xfrm>
            <a:prstGeom prst="ellipse">
              <a:avLst/>
            </a:prstGeom>
            <a:solidFill>
              <a:srgbClr val="333333"/>
            </a:solidFill>
            <a:ln w="9525">
              <a:noFill/>
              <a:round/>
              <a:headEnd/>
              <a:tailEnd/>
            </a:ln>
          </p:spPr>
          <p:txBody>
            <a:bodyPr wrap="none" anchor="ctr"/>
            <a:lstStyle/>
            <a:p>
              <a:endParaRPr lang="zh-CN" altLang="zh-CN"/>
            </a:p>
          </p:txBody>
        </p:sp>
        <p:sp>
          <p:nvSpPr>
            <p:cNvPr id="70" name="Freeform 107"/>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w="9525">
              <a:noFill/>
              <a:round/>
              <a:headEnd/>
              <a:tailEnd/>
            </a:ln>
          </p:spPr>
          <p:txBody>
            <a:bodyPr/>
            <a:lstStyle/>
            <a:p>
              <a:endParaRPr lang="zh-CN" altLang="en-US"/>
            </a:p>
          </p:txBody>
        </p:sp>
        <p:sp>
          <p:nvSpPr>
            <p:cNvPr id="71" name="AutoShape 108"/>
            <p:cNvSpPr>
              <a:spLocks noChangeArrowheads="1"/>
            </p:cNvSpPr>
            <p:nvPr/>
          </p:nvSpPr>
          <p:spPr bwMode="auto">
            <a:xfrm>
              <a:off x="4140" y="2675"/>
              <a:ext cx="1200" cy="150"/>
            </a:xfrm>
            <a:prstGeom prst="roundRect">
              <a:avLst>
                <a:gd name="adj" fmla="val 50000"/>
              </a:avLst>
            </a:prstGeom>
            <a:solidFill>
              <a:srgbClr val="DDDDDD"/>
            </a:solidFill>
            <a:ln w="9525">
              <a:solidFill>
                <a:schemeClr val="tx1"/>
              </a:solidFill>
              <a:round/>
              <a:headEnd/>
              <a:tailEnd/>
            </a:ln>
          </p:spPr>
          <p:txBody>
            <a:bodyPr wrap="none" anchor="ctr"/>
            <a:lstStyle/>
            <a:p>
              <a:endParaRPr lang="zh-CN" altLang="zh-CN"/>
            </a:p>
          </p:txBody>
        </p:sp>
        <p:sp>
          <p:nvSpPr>
            <p:cNvPr id="72" name="AutoShape 109"/>
            <p:cNvSpPr>
              <a:spLocks noChangeArrowheads="1"/>
            </p:cNvSpPr>
            <p:nvPr/>
          </p:nvSpPr>
          <p:spPr bwMode="auto">
            <a:xfrm>
              <a:off x="4204" y="2710"/>
              <a:ext cx="1072" cy="81"/>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p>
              <a:endParaRPr lang="zh-CN" altLang="zh-CN"/>
            </a:p>
          </p:txBody>
        </p:sp>
        <p:sp>
          <p:nvSpPr>
            <p:cNvPr id="73" name="Oval 110"/>
            <p:cNvSpPr>
              <a:spLocks noChangeArrowheads="1"/>
            </p:cNvSpPr>
            <p:nvPr/>
          </p:nvSpPr>
          <p:spPr bwMode="auto">
            <a:xfrm>
              <a:off x="4307" y="2382"/>
              <a:ext cx="160" cy="144"/>
            </a:xfrm>
            <a:prstGeom prst="ellipse">
              <a:avLst/>
            </a:prstGeom>
            <a:solidFill>
              <a:srgbClr val="33CC33"/>
            </a:solidFill>
            <a:ln w="9525">
              <a:noFill/>
              <a:round/>
              <a:headEnd/>
              <a:tailEnd/>
            </a:ln>
          </p:spPr>
          <p:txBody>
            <a:bodyPr wrap="none" anchor="ctr"/>
            <a:lstStyle/>
            <a:p>
              <a:endParaRPr lang="zh-CN" altLang="zh-CN"/>
            </a:p>
          </p:txBody>
        </p:sp>
        <p:sp>
          <p:nvSpPr>
            <p:cNvPr id="74" name="Oval 111"/>
            <p:cNvSpPr>
              <a:spLocks noChangeArrowheads="1"/>
            </p:cNvSpPr>
            <p:nvPr/>
          </p:nvSpPr>
          <p:spPr bwMode="auto">
            <a:xfrm>
              <a:off x="4487" y="2382"/>
              <a:ext cx="160" cy="144"/>
            </a:xfrm>
            <a:prstGeom prst="ellipse">
              <a:avLst/>
            </a:prstGeom>
            <a:solidFill>
              <a:srgbClr val="FF0000"/>
            </a:solidFill>
            <a:ln w="9525">
              <a:noFill/>
              <a:round/>
              <a:headEnd/>
              <a:tailEnd/>
            </a:ln>
          </p:spPr>
          <p:txBody>
            <a:bodyPr wrap="none" anchor="ctr"/>
            <a:lstStyle/>
            <a:p>
              <a:pPr algn="ctr" eaLnBrk="1" hangingPunct="1"/>
              <a:endParaRPr lang="zh-CN" altLang="zh-CN" sz="1800">
                <a:solidFill>
                  <a:srgbClr val="FF0000"/>
                </a:solidFill>
              </a:endParaRPr>
            </a:p>
          </p:txBody>
        </p:sp>
        <p:sp>
          <p:nvSpPr>
            <p:cNvPr id="75" name="Oval 112"/>
            <p:cNvSpPr>
              <a:spLocks noChangeArrowheads="1"/>
            </p:cNvSpPr>
            <p:nvPr/>
          </p:nvSpPr>
          <p:spPr bwMode="auto">
            <a:xfrm>
              <a:off x="4660" y="2382"/>
              <a:ext cx="160" cy="138"/>
            </a:xfrm>
            <a:prstGeom prst="ellipse">
              <a:avLst/>
            </a:prstGeom>
            <a:solidFill>
              <a:srgbClr val="33CC33"/>
            </a:solidFill>
            <a:ln w="9525">
              <a:noFill/>
              <a:round/>
              <a:headEnd/>
              <a:tailEnd/>
            </a:ln>
          </p:spPr>
          <p:txBody>
            <a:bodyPr wrap="none" anchor="ctr"/>
            <a:lstStyle/>
            <a:p>
              <a:endParaRPr lang="zh-CN" altLang="zh-CN"/>
            </a:p>
          </p:txBody>
        </p:sp>
        <p:sp>
          <p:nvSpPr>
            <p:cNvPr id="76" name="Rectangle 113"/>
            <p:cNvSpPr>
              <a:spLocks noChangeArrowheads="1"/>
            </p:cNvSpPr>
            <p:nvPr/>
          </p:nvSpPr>
          <p:spPr bwMode="auto">
            <a:xfrm>
              <a:off x="5064" y="1834"/>
              <a:ext cx="83" cy="760"/>
            </a:xfrm>
            <a:prstGeom prst="rect">
              <a:avLst/>
            </a:prstGeom>
            <a:solidFill>
              <a:srgbClr val="292929"/>
            </a:solidFill>
            <a:ln w="9525">
              <a:solidFill>
                <a:schemeClr val="tx1"/>
              </a:solidFill>
              <a:miter lim="800000"/>
              <a:headEnd/>
              <a:tailEnd/>
            </a:ln>
          </p:spPr>
          <p:txBody>
            <a:bodyPr wrap="none" anchor="ctr"/>
            <a:lstStyle/>
            <a:p>
              <a:endParaRPr lang="zh-CN" altLang="zh-CN"/>
            </a:p>
          </p:txBody>
        </p:sp>
      </p:grpSp>
      <p:grpSp>
        <p:nvGrpSpPr>
          <p:cNvPr id="85" name="Group 114"/>
          <p:cNvGrpSpPr>
            <a:grpSpLocks/>
          </p:cNvGrpSpPr>
          <p:nvPr/>
        </p:nvGrpSpPr>
        <p:grpSpPr bwMode="auto">
          <a:xfrm>
            <a:off x="5151438" y="1444625"/>
            <a:ext cx="352425" cy="660400"/>
            <a:chOff x="4140" y="429"/>
            <a:chExt cx="1425" cy="2396"/>
          </a:xfrm>
        </p:grpSpPr>
        <p:sp>
          <p:nvSpPr>
            <p:cNvPr id="86" name="Freeform 115"/>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w="9525">
              <a:noFill/>
              <a:round/>
              <a:headEnd/>
              <a:tailEnd/>
            </a:ln>
          </p:spPr>
          <p:txBody>
            <a:bodyPr/>
            <a:lstStyle/>
            <a:p>
              <a:endParaRPr lang="zh-CN" altLang="en-US"/>
            </a:p>
          </p:txBody>
        </p:sp>
        <p:sp>
          <p:nvSpPr>
            <p:cNvPr id="87" name="Rectangle 116"/>
            <p:cNvSpPr>
              <a:spLocks noChangeArrowheads="1"/>
            </p:cNvSpPr>
            <p:nvPr/>
          </p:nvSpPr>
          <p:spPr bwMode="auto">
            <a:xfrm>
              <a:off x="4204" y="429"/>
              <a:ext cx="1046" cy="2287"/>
            </a:xfrm>
            <a:prstGeom prst="rect">
              <a:avLst/>
            </a:prstGeom>
            <a:gradFill rotWithShape="1">
              <a:gsLst>
                <a:gs pos="0">
                  <a:srgbClr val="292929"/>
                </a:gs>
                <a:gs pos="100000">
                  <a:srgbClr val="808080"/>
                </a:gs>
              </a:gsLst>
              <a:lin ang="0" scaled="1"/>
            </a:gradFill>
            <a:ln w="9525">
              <a:noFill/>
              <a:miter lim="800000"/>
              <a:headEnd/>
              <a:tailEnd/>
            </a:ln>
          </p:spPr>
          <p:txBody>
            <a:bodyPr wrap="none" anchor="ctr"/>
            <a:lstStyle/>
            <a:p>
              <a:endParaRPr lang="zh-CN" altLang="zh-CN"/>
            </a:p>
          </p:txBody>
        </p:sp>
        <p:sp>
          <p:nvSpPr>
            <p:cNvPr id="88" name="Freeform 117"/>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w="9525">
              <a:noFill/>
              <a:round/>
              <a:headEnd/>
              <a:tailEnd/>
            </a:ln>
          </p:spPr>
          <p:txBody>
            <a:bodyPr/>
            <a:lstStyle/>
            <a:p>
              <a:endParaRPr lang="zh-CN" altLang="en-US"/>
            </a:p>
          </p:txBody>
        </p:sp>
        <p:sp>
          <p:nvSpPr>
            <p:cNvPr id="89" name="Freeform 118"/>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w="9525">
              <a:noFill/>
              <a:round/>
              <a:headEnd/>
              <a:tailEnd/>
            </a:ln>
          </p:spPr>
          <p:txBody>
            <a:bodyPr/>
            <a:lstStyle/>
            <a:p>
              <a:endParaRPr lang="zh-CN" altLang="en-US"/>
            </a:p>
          </p:txBody>
        </p:sp>
        <p:sp>
          <p:nvSpPr>
            <p:cNvPr id="90" name="Rectangle 119"/>
            <p:cNvSpPr>
              <a:spLocks noChangeArrowheads="1"/>
            </p:cNvSpPr>
            <p:nvPr/>
          </p:nvSpPr>
          <p:spPr bwMode="auto">
            <a:xfrm>
              <a:off x="4211" y="694"/>
              <a:ext cx="597" cy="46"/>
            </a:xfrm>
            <a:prstGeom prst="rect">
              <a:avLst/>
            </a:prstGeom>
            <a:solidFill>
              <a:schemeClr val="tx1"/>
            </a:solidFill>
            <a:ln w="9525">
              <a:solidFill>
                <a:schemeClr val="tx1"/>
              </a:solidFill>
              <a:miter lim="800000"/>
              <a:headEnd/>
              <a:tailEnd/>
            </a:ln>
          </p:spPr>
          <p:txBody>
            <a:bodyPr wrap="none" anchor="ctr"/>
            <a:lstStyle/>
            <a:p>
              <a:endParaRPr lang="zh-CN" altLang="zh-CN"/>
            </a:p>
          </p:txBody>
        </p:sp>
        <p:grpSp>
          <p:nvGrpSpPr>
            <p:cNvPr id="91" name="Group 120"/>
            <p:cNvGrpSpPr>
              <a:grpSpLocks/>
            </p:cNvGrpSpPr>
            <p:nvPr/>
          </p:nvGrpSpPr>
          <p:grpSpPr bwMode="auto">
            <a:xfrm>
              <a:off x="4749" y="668"/>
              <a:ext cx="581" cy="145"/>
              <a:chOff x="614" y="2568"/>
              <a:chExt cx="725" cy="139"/>
            </a:xfrm>
          </p:grpSpPr>
          <p:sp>
            <p:nvSpPr>
              <p:cNvPr id="116" name="AutoShape 121"/>
              <p:cNvSpPr>
                <a:spLocks noChangeArrowheads="1"/>
              </p:cNvSpPr>
              <p:nvPr/>
            </p:nvSpPr>
            <p:spPr bwMode="auto">
              <a:xfrm>
                <a:off x="615" y="2560"/>
                <a:ext cx="721" cy="149"/>
              </a:xfrm>
              <a:prstGeom prst="roundRect">
                <a:avLst>
                  <a:gd name="adj" fmla="val 50000"/>
                </a:avLst>
              </a:prstGeom>
              <a:solidFill>
                <a:schemeClr val="tx1"/>
              </a:solidFill>
              <a:ln w="9525">
                <a:noFill/>
                <a:round/>
                <a:headEnd/>
                <a:tailEnd/>
              </a:ln>
            </p:spPr>
            <p:txBody>
              <a:bodyPr wrap="none" anchor="ctr"/>
              <a:lstStyle/>
              <a:p>
                <a:endParaRPr lang="zh-CN" altLang="zh-CN"/>
              </a:p>
            </p:txBody>
          </p:sp>
          <p:sp>
            <p:nvSpPr>
              <p:cNvPr id="117" name="AutoShape 122"/>
              <p:cNvSpPr>
                <a:spLocks noChangeArrowheads="1"/>
              </p:cNvSpPr>
              <p:nvPr/>
            </p:nvSpPr>
            <p:spPr bwMode="auto">
              <a:xfrm>
                <a:off x="631" y="2582"/>
                <a:ext cx="689" cy="110"/>
              </a:xfrm>
              <a:prstGeom prst="roundRect">
                <a:avLst>
                  <a:gd name="adj" fmla="val 50000"/>
                </a:avLst>
              </a:prstGeom>
              <a:gradFill rotWithShape="1">
                <a:gsLst>
                  <a:gs pos="0">
                    <a:srgbClr val="0000FF"/>
                  </a:gs>
                  <a:gs pos="50000">
                    <a:srgbClr val="99CCFF"/>
                  </a:gs>
                  <a:gs pos="100000">
                    <a:srgbClr val="0000FF"/>
                  </a:gs>
                </a:gsLst>
                <a:lin ang="0" scaled="1"/>
              </a:gradFill>
              <a:ln w="9525">
                <a:noFill/>
                <a:round/>
                <a:headEnd/>
                <a:tailEnd/>
              </a:ln>
            </p:spPr>
            <p:txBody>
              <a:bodyPr wrap="none" anchor="ctr"/>
              <a:lstStyle/>
              <a:p>
                <a:endParaRPr lang="zh-CN" altLang="zh-CN"/>
              </a:p>
            </p:txBody>
          </p:sp>
        </p:grpSp>
        <p:sp>
          <p:nvSpPr>
            <p:cNvPr id="92" name="Rectangle 123"/>
            <p:cNvSpPr>
              <a:spLocks noChangeArrowheads="1"/>
            </p:cNvSpPr>
            <p:nvPr/>
          </p:nvSpPr>
          <p:spPr bwMode="auto">
            <a:xfrm>
              <a:off x="4223" y="1016"/>
              <a:ext cx="597" cy="52"/>
            </a:xfrm>
            <a:prstGeom prst="rect">
              <a:avLst/>
            </a:prstGeom>
            <a:solidFill>
              <a:schemeClr val="tx1"/>
            </a:solidFill>
            <a:ln w="9525">
              <a:solidFill>
                <a:schemeClr val="tx1"/>
              </a:solidFill>
              <a:miter lim="800000"/>
              <a:headEnd/>
              <a:tailEnd/>
            </a:ln>
          </p:spPr>
          <p:txBody>
            <a:bodyPr wrap="none" anchor="ctr"/>
            <a:lstStyle/>
            <a:p>
              <a:endParaRPr lang="zh-CN" altLang="zh-CN"/>
            </a:p>
          </p:txBody>
        </p:sp>
        <p:grpSp>
          <p:nvGrpSpPr>
            <p:cNvPr id="93" name="Group 124"/>
            <p:cNvGrpSpPr>
              <a:grpSpLocks/>
            </p:cNvGrpSpPr>
            <p:nvPr/>
          </p:nvGrpSpPr>
          <p:grpSpPr bwMode="auto">
            <a:xfrm>
              <a:off x="4747" y="994"/>
              <a:ext cx="581" cy="134"/>
              <a:chOff x="614" y="2568"/>
              <a:chExt cx="725" cy="139"/>
            </a:xfrm>
          </p:grpSpPr>
          <p:sp>
            <p:nvSpPr>
              <p:cNvPr id="114" name="AutoShape 125"/>
              <p:cNvSpPr>
                <a:spLocks noChangeArrowheads="1"/>
              </p:cNvSpPr>
              <p:nvPr/>
            </p:nvSpPr>
            <p:spPr bwMode="auto">
              <a:xfrm>
                <a:off x="617" y="2567"/>
                <a:ext cx="721" cy="137"/>
              </a:xfrm>
              <a:prstGeom prst="roundRect">
                <a:avLst>
                  <a:gd name="adj" fmla="val 50000"/>
                </a:avLst>
              </a:prstGeom>
              <a:solidFill>
                <a:schemeClr val="tx1"/>
              </a:solidFill>
              <a:ln w="9525">
                <a:noFill/>
                <a:round/>
                <a:headEnd/>
                <a:tailEnd/>
              </a:ln>
            </p:spPr>
            <p:txBody>
              <a:bodyPr wrap="none" anchor="ctr"/>
              <a:lstStyle/>
              <a:p>
                <a:endParaRPr lang="zh-CN" altLang="zh-CN"/>
              </a:p>
            </p:txBody>
          </p:sp>
          <p:sp>
            <p:nvSpPr>
              <p:cNvPr id="115" name="AutoShape 126"/>
              <p:cNvSpPr>
                <a:spLocks noChangeArrowheads="1"/>
              </p:cNvSpPr>
              <p:nvPr/>
            </p:nvSpPr>
            <p:spPr bwMode="auto">
              <a:xfrm>
                <a:off x="634" y="2585"/>
                <a:ext cx="689" cy="102"/>
              </a:xfrm>
              <a:prstGeom prst="roundRect">
                <a:avLst>
                  <a:gd name="adj" fmla="val 50000"/>
                </a:avLst>
              </a:prstGeom>
              <a:gradFill rotWithShape="1">
                <a:gsLst>
                  <a:gs pos="0">
                    <a:srgbClr val="0000FF"/>
                  </a:gs>
                  <a:gs pos="50000">
                    <a:srgbClr val="99CCFF"/>
                  </a:gs>
                  <a:gs pos="100000">
                    <a:srgbClr val="0000FF"/>
                  </a:gs>
                </a:gsLst>
                <a:lin ang="0" scaled="1"/>
              </a:gradFill>
              <a:ln w="9525">
                <a:noFill/>
                <a:round/>
                <a:headEnd/>
                <a:tailEnd/>
              </a:ln>
            </p:spPr>
            <p:txBody>
              <a:bodyPr wrap="none" anchor="ctr"/>
              <a:lstStyle/>
              <a:p>
                <a:endParaRPr lang="zh-CN" altLang="zh-CN"/>
              </a:p>
            </p:txBody>
          </p:sp>
        </p:grpSp>
        <p:sp>
          <p:nvSpPr>
            <p:cNvPr id="94" name="Rectangle 127"/>
            <p:cNvSpPr>
              <a:spLocks noChangeArrowheads="1"/>
            </p:cNvSpPr>
            <p:nvPr/>
          </p:nvSpPr>
          <p:spPr bwMode="auto">
            <a:xfrm>
              <a:off x="4217" y="1356"/>
              <a:ext cx="597" cy="46"/>
            </a:xfrm>
            <a:prstGeom prst="rect">
              <a:avLst/>
            </a:prstGeom>
            <a:solidFill>
              <a:schemeClr val="tx1"/>
            </a:solidFill>
            <a:ln w="9525">
              <a:solidFill>
                <a:schemeClr val="tx1"/>
              </a:solidFill>
              <a:miter lim="800000"/>
              <a:headEnd/>
              <a:tailEnd/>
            </a:ln>
          </p:spPr>
          <p:txBody>
            <a:bodyPr wrap="none" anchor="ctr"/>
            <a:lstStyle/>
            <a:p>
              <a:endParaRPr lang="zh-CN" altLang="zh-CN"/>
            </a:p>
          </p:txBody>
        </p:sp>
        <p:sp>
          <p:nvSpPr>
            <p:cNvPr id="95" name="Rectangle 128"/>
            <p:cNvSpPr>
              <a:spLocks noChangeArrowheads="1"/>
            </p:cNvSpPr>
            <p:nvPr/>
          </p:nvSpPr>
          <p:spPr bwMode="auto">
            <a:xfrm>
              <a:off x="4230" y="1656"/>
              <a:ext cx="597" cy="46"/>
            </a:xfrm>
            <a:prstGeom prst="rect">
              <a:avLst/>
            </a:prstGeom>
            <a:solidFill>
              <a:schemeClr val="tx1"/>
            </a:solidFill>
            <a:ln w="9525">
              <a:solidFill>
                <a:schemeClr val="tx1"/>
              </a:solidFill>
              <a:miter lim="800000"/>
              <a:headEnd/>
              <a:tailEnd/>
            </a:ln>
          </p:spPr>
          <p:txBody>
            <a:bodyPr wrap="none" anchor="ctr"/>
            <a:lstStyle/>
            <a:p>
              <a:endParaRPr lang="zh-CN" altLang="zh-CN"/>
            </a:p>
          </p:txBody>
        </p:sp>
        <p:grpSp>
          <p:nvGrpSpPr>
            <p:cNvPr id="96" name="Group 129"/>
            <p:cNvGrpSpPr>
              <a:grpSpLocks/>
            </p:cNvGrpSpPr>
            <p:nvPr/>
          </p:nvGrpSpPr>
          <p:grpSpPr bwMode="auto">
            <a:xfrm>
              <a:off x="4735" y="1627"/>
              <a:ext cx="582" cy="151"/>
              <a:chOff x="614" y="2568"/>
              <a:chExt cx="725" cy="139"/>
            </a:xfrm>
          </p:grpSpPr>
          <p:sp>
            <p:nvSpPr>
              <p:cNvPr id="112" name="AutoShape 130"/>
              <p:cNvSpPr>
                <a:spLocks noChangeArrowheads="1"/>
              </p:cNvSpPr>
              <p:nvPr/>
            </p:nvSpPr>
            <p:spPr bwMode="auto">
              <a:xfrm>
                <a:off x="616" y="2568"/>
                <a:ext cx="720" cy="138"/>
              </a:xfrm>
              <a:prstGeom prst="roundRect">
                <a:avLst>
                  <a:gd name="adj" fmla="val 50000"/>
                </a:avLst>
              </a:prstGeom>
              <a:solidFill>
                <a:schemeClr val="tx1"/>
              </a:solidFill>
              <a:ln w="9525">
                <a:noFill/>
                <a:round/>
                <a:headEnd/>
                <a:tailEnd/>
              </a:ln>
            </p:spPr>
            <p:txBody>
              <a:bodyPr wrap="none" anchor="ctr"/>
              <a:lstStyle/>
              <a:p>
                <a:endParaRPr lang="zh-CN" altLang="zh-CN"/>
              </a:p>
            </p:txBody>
          </p:sp>
          <p:sp>
            <p:nvSpPr>
              <p:cNvPr id="113" name="AutoShape 131"/>
              <p:cNvSpPr>
                <a:spLocks noChangeArrowheads="1"/>
              </p:cNvSpPr>
              <p:nvPr/>
            </p:nvSpPr>
            <p:spPr bwMode="auto">
              <a:xfrm>
                <a:off x="632" y="2584"/>
                <a:ext cx="688" cy="106"/>
              </a:xfrm>
              <a:prstGeom prst="roundRect">
                <a:avLst>
                  <a:gd name="adj" fmla="val 50000"/>
                </a:avLst>
              </a:prstGeom>
              <a:gradFill rotWithShape="1">
                <a:gsLst>
                  <a:gs pos="0">
                    <a:srgbClr val="0000FF"/>
                  </a:gs>
                  <a:gs pos="50000">
                    <a:srgbClr val="99CCFF"/>
                  </a:gs>
                  <a:gs pos="100000">
                    <a:srgbClr val="0000FF"/>
                  </a:gs>
                </a:gsLst>
                <a:lin ang="0" scaled="1"/>
              </a:gradFill>
              <a:ln w="9525">
                <a:noFill/>
                <a:round/>
                <a:headEnd/>
                <a:tailEnd/>
              </a:ln>
            </p:spPr>
            <p:txBody>
              <a:bodyPr wrap="none" anchor="ctr"/>
              <a:lstStyle/>
              <a:p>
                <a:endParaRPr lang="zh-CN" altLang="zh-CN"/>
              </a:p>
            </p:txBody>
          </p:sp>
        </p:grpSp>
        <p:sp>
          <p:nvSpPr>
            <p:cNvPr id="97" name="Freeform 132"/>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w="9525">
              <a:noFill/>
              <a:round/>
              <a:headEnd/>
              <a:tailEnd/>
            </a:ln>
          </p:spPr>
          <p:txBody>
            <a:bodyPr/>
            <a:lstStyle/>
            <a:p>
              <a:endParaRPr lang="zh-CN" altLang="en-US"/>
            </a:p>
          </p:txBody>
        </p:sp>
        <p:grpSp>
          <p:nvGrpSpPr>
            <p:cNvPr id="98" name="Group 133"/>
            <p:cNvGrpSpPr>
              <a:grpSpLocks/>
            </p:cNvGrpSpPr>
            <p:nvPr/>
          </p:nvGrpSpPr>
          <p:grpSpPr bwMode="auto">
            <a:xfrm>
              <a:off x="4739" y="1327"/>
              <a:ext cx="582" cy="139"/>
              <a:chOff x="614" y="2568"/>
              <a:chExt cx="725" cy="139"/>
            </a:xfrm>
          </p:grpSpPr>
          <p:sp>
            <p:nvSpPr>
              <p:cNvPr id="110" name="AutoShape 134"/>
              <p:cNvSpPr>
                <a:spLocks noChangeArrowheads="1"/>
              </p:cNvSpPr>
              <p:nvPr/>
            </p:nvSpPr>
            <p:spPr bwMode="auto">
              <a:xfrm>
                <a:off x="611" y="2569"/>
                <a:ext cx="728" cy="138"/>
              </a:xfrm>
              <a:prstGeom prst="roundRect">
                <a:avLst>
                  <a:gd name="adj" fmla="val 50000"/>
                </a:avLst>
              </a:prstGeom>
              <a:solidFill>
                <a:schemeClr val="tx1"/>
              </a:solidFill>
              <a:ln w="9525">
                <a:noFill/>
                <a:round/>
                <a:headEnd/>
                <a:tailEnd/>
              </a:ln>
            </p:spPr>
            <p:txBody>
              <a:bodyPr wrap="none" anchor="ctr"/>
              <a:lstStyle/>
              <a:p>
                <a:endParaRPr lang="zh-CN" altLang="zh-CN"/>
              </a:p>
            </p:txBody>
          </p:sp>
          <p:sp>
            <p:nvSpPr>
              <p:cNvPr id="111" name="AutoShape 135"/>
              <p:cNvSpPr>
                <a:spLocks noChangeArrowheads="1"/>
              </p:cNvSpPr>
              <p:nvPr/>
            </p:nvSpPr>
            <p:spPr bwMode="auto">
              <a:xfrm>
                <a:off x="627" y="2586"/>
                <a:ext cx="696" cy="104"/>
              </a:xfrm>
              <a:prstGeom prst="roundRect">
                <a:avLst>
                  <a:gd name="adj" fmla="val 50000"/>
                </a:avLst>
              </a:prstGeom>
              <a:gradFill rotWithShape="1">
                <a:gsLst>
                  <a:gs pos="0">
                    <a:srgbClr val="0000FF"/>
                  </a:gs>
                  <a:gs pos="50000">
                    <a:srgbClr val="99CCFF"/>
                  </a:gs>
                  <a:gs pos="100000">
                    <a:srgbClr val="0000FF"/>
                  </a:gs>
                </a:gsLst>
                <a:lin ang="0" scaled="1"/>
              </a:gradFill>
              <a:ln w="9525">
                <a:noFill/>
                <a:round/>
                <a:headEnd/>
                <a:tailEnd/>
              </a:ln>
            </p:spPr>
            <p:txBody>
              <a:bodyPr wrap="none" anchor="ctr"/>
              <a:lstStyle/>
              <a:p>
                <a:endParaRPr lang="zh-CN" altLang="zh-CN"/>
              </a:p>
            </p:txBody>
          </p:sp>
        </p:grpSp>
        <p:sp>
          <p:nvSpPr>
            <p:cNvPr id="99" name="Rectangle 136"/>
            <p:cNvSpPr>
              <a:spLocks noChangeArrowheads="1"/>
            </p:cNvSpPr>
            <p:nvPr/>
          </p:nvSpPr>
          <p:spPr bwMode="auto">
            <a:xfrm>
              <a:off x="5250" y="429"/>
              <a:ext cx="71" cy="2287"/>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p>
              <a:endParaRPr lang="zh-CN" altLang="zh-CN"/>
            </a:p>
          </p:txBody>
        </p:sp>
        <p:sp>
          <p:nvSpPr>
            <p:cNvPr id="100" name="Freeform 137"/>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w="9525">
              <a:noFill/>
              <a:round/>
              <a:headEnd/>
              <a:tailEnd/>
            </a:ln>
          </p:spPr>
          <p:txBody>
            <a:bodyPr/>
            <a:lstStyle/>
            <a:p>
              <a:endParaRPr lang="zh-CN" altLang="en-US"/>
            </a:p>
          </p:txBody>
        </p:sp>
        <p:sp>
          <p:nvSpPr>
            <p:cNvPr id="101" name="Freeform 138"/>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w="9525">
              <a:noFill/>
              <a:round/>
              <a:headEnd/>
              <a:tailEnd/>
            </a:ln>
          </p:spPr>
          <p:txBody>
            <a:bodyPr/>
            <a:lstStyle/>
            <a:p>
              <a:endParaRPr lang="zh-CN" altLang="en-US"/>
            </a:p>
          </p:txBody>
        </p:sp>
        <p:sp>
          <p:nvSpPr>
            <p:cNvPr id="102" name="Oval 139"/>
            <p:cNvSpPr>
              <a:spLocks noChangeArrowheads="1"/>
            </p:cNvSpPr>
            <p:nvPr/>
          </p:nvSpPr>
          <p:spPr bwMode="auto">
            <a:xfrm>
              <a:off x="5520" y="2612"/>
              <a:ext cx="45" cy="98"/>
            </a:xfrm>
            <a:prstGeom prst="ellipse">
              <a:avLst/>
            </a:prstGeom>
            <a:solidFill>
              <a:srgbClr val="333333"/>
            </a:solidFill>
            <a:ln w="9525">
              <a:noFill/>
              <a:round/>
              <a:headEnd/>
              <a:tailEnd/>
            </a:ln>
          </p:spPr>
          <p:txBody>
            <a:bodyPr wrap="none" anchor="ctr"/>
            <a:lstStyle/>
            <a:p>
              <a:endParaRPr lang="zh-CN" altLang="zh-CN"/>
            </a:p>
          </p:txBody>
        </p:sp>
        <p:sp>
          <p:nvSpPr>
            <p:cNvPr id="103" name="Freeform 140"/>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w="9525">
              <a:noFill/>
              <a:round/>
              <a:headEnd/>
              <a:tailEnd/>
            </a:ln>
          </p:spPr>
          <p:txBody>
            <a:bodyPr/>
            <a:lstStyle/>
            <a:p>
              <a:endParaRPr lang="zh-CN" altLang="en-US"/>
            </a:p>
          </p:txBody>
        </p:sp>
        <p:sp>
          <p:nvSpPr>
            <p:cNvPr id="104" name="AutoShape 141"/>
            <p:cNvSpPr>
              <a:spLocks noChangeArrowheads="1"/>
            </p:cNvSpPr>
            <p:nvPr/>
          </p:nvSpPr>
          <p:spPr bwMode="auto">
            <a:xfrm>
              <a:off x="4140" y="2675"/>
              <a:ext cx="1200" cy="150"/>
            </a:xfrm>
            <a:prstGeom prst="roundRect">
              <a:avLst>
                <a:gd name="adj" fmla="val 50000"/>
              </a:avLst>
            </a:prstGeom>
            <a:solidFill>
              <a:srgbClr val="DDDDDD"/>
            </a:solidFill>
            <a:ln w="9525">
              <a:solidFill>
                <a:schemeClr val="tx1"/>
              </a:solidFill>
              <a:round/>
              <a:headEnd/>
              <a:tailEnd/>
            </a:ln>
          </p:spPr>
          <p:txBody>
            <a:bodyPr wrap="none" anchor="ctr"/>
            <a:lstStyle/>
            <a:p>
              <a:endParaRPr lang="zh-CN" altLang="zh-CN"/>
            </a:p>
          </p:txBody>
        </p:sp>
        <p:sp>
          <p:nvSpPr>
            <p:cNvPr id="105" name="AutoShape 142"/>
            <p:cNvSpPr>
              <a:spLocks noChangeArrowheads="1"/>
            </p:cNvSpPr>
            <p:nvPr/>
          </p:nvSpPr>
          <p:spPr bwMode="auto">
            <a:xfrm>
              <a:off x="4204" y="2710"/>
              <a:ext cx="1072" cy="81"/>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p>
              <a:endParaRPr lang="zh-CN" altLang="zh-CN"/>
            </a:p>
          </p:txBody>
        </p:sp>
        <p:sp>
          <p:nvSpPr>
            <p:cNvPr id="106" name="Oval 143"/>
            <p:cNvSpPr>
              <a:spLocks noChangeArrowheads="1"/>
            </p:cNvSpPr>
            <p:nvPr/>
          </p:nvSpPr>
          <p:spPr bwMode="auto">
            <a:xfrm>
              <a:off x="4307" y="2382"/>
              <a:ext cx="160" cy="144"/>
            </a:xfrm>
            <a:prstGeom prst="ellipse">
              <a:avLst/>
            </a:prstGeom>
            <a:solidFill>
              <a:srgbClr val="33CC33"/>
            </a:solidFill>
            <a:ln w="9525">
              <a:noFill/>
              <a:round/>
              <a:headEnd/>
              <a:tailEnd/>
            </a:ln>
          </p:spPr>
          <p:txBody>
            <a:bodyPr wrap="none" anchor="ctr"/>
            <a:lstStyle/>
            <a:p>
              <a:endParaRPr lang="zh-CN" altLang="zh-CN"/>
            </a:p>
          </p:txBody>
        </p:sp>
        <p:sp>
          <p:nvSpPr>
            <p:cNvPr id="107" name="Oval 144"/>
            <p:cNvSpPr>
              <a:spLocks noChangeArrowheads="1"/>
            </p:cNvSpPr>
            <p:nvPr/>
          </p:nvSpPr>
          <p:spPr bwMode="auto">
            <a:xfrm>
              <a:off x="4487" y="2382"/>
              <a:ext cx="160" cy="144"/>
            </a:xfrm>
            <a:prstGeom prst="ellipse">
              <a:avLst/>
            </a:prstGeom>
            <a:solidFill>
              <a:srgbClr val="FF0000"/>
            </a:solidFill>
            <a:ln w="9525">
              <a:noFill/>
              <a:round/>
              <a:headEnd/>
              <a:tailEnd/>
            </a:ln>
          </p:spPr>
          <p:txBody>
            <a:bodyPr wrap="none" anchor="ctr"/>
            <a:lstStyle/>
            <a:p>
              <a:pPr algn="ctr" eaLnBrk="1" hangingPunct="1"/>
              <a:endParaRPr lang="zh-CN" altLang="zh-CN" sz="1800">
                <a:solidFill>
                  <a:srgbClr val="FF0000"/>
                </a:solidFill>
              </a:endParaRPr>
            </a:p>
          </p:txBody>
        </p:sp>
        <p:sp>
          <p:nvSpPr>
            <p:cNvPr id="108" name="Oval 145"/>
            <p:cNvSpPr>
              <a:spLocks noChangeArrowheads="1"/>
            </p:cNvSpPr>
            <p:nvPr/>
          </p:nvSpPr>
          <p:spPr bwMode="auto">
            <a:xfrm>
              <a:off x="4660" y="2382"/>
              <a:ext cx="160" cy="138"/>
            </a:xfrm>
            <a:prstGeom prst="ellipse">
              <a:avLst/>
            </a:prstGeom>
            <a:solidFill>
              <a:srgbClr val="33CC33"/>
            </a:solidFill>
            <a:ln w="9525">
              <a:noFill/>
              <a:round/>
              <a:headEnd/>
              <a:tailEnd/>
            </a:ln>
          </p:spPr>
          <p:txBody>
            <a:bodyPr wrap="none" anchor="ctr"/>
            <a:lstStyle/>
            <a:p>
              <a:endParaRPr lang="zh-CN" altLang="zh-CN"/>
            </a:p>
          </p:txBody>
        </p:sp>
        <p:sp>
          <p:nvSpPr>
            <p:cNvPr id="109" name="Rectangle 146"/>
            <p:cNvSpPr>
              <a:spLocks noChangeArrowheads="1"/>
            </p:cNvSpPr>
            <p:nvPr/>
          </p:nvSpPr>
          <p:spPr bwMode="auto">
            <a:xfrm>
              <a:off x="5064" y="1834"/>
              <a:ext cx="83" cy="760"/>
            </a:xfrm>
            <a:prstGeom prst="rect">
              <a:avLst/>
            </a:prstGeom>
            <a:solidFill>
              <a:srgbClr val="292929"/>
            </a:solidFill>
            <a:ln w="9525">
              <a:solidFill>
                <a:schemeClr val="tx1"/>
              </a:solidFill>
              <a:miter lim="800000"/>
              <a:headEnd/>
              <a:tailEnd/>
            </a:ln>
          </p:spPr>
          <p:txBody>
            <a:bodyPr wrap="none" anchor="ctr"/>
            <a:lstStyle/>
            <a:p>
              <a:endParaRPr lang="zh-CN" altLang="zh-CN"/>
            </a:p>
          </p:txBody>
        </p:sp>
      </p:grpSp>
      <p:grpSp>
        <p:nvGrpSpPr>
          <p:cNvPr id="118" name="Group 147"/>
          <p:cNvGrpSpPr>
            <a:grpSpLocks/>
          </p:cNvGrpSpPr>
          <p:nvPr/>
        </p:nvGrpSpPr>
        <p:grpSpPr bwMode="auto">
          <a:xfrm>
            <a:off x="8002588" y="1700213"/>
            <a:ext cx="352425" cy="660400"/>
            <a:chOff x="4140" y="429"/>
            <a:chExt cx="1425" cy="2396"/>
          </a:xfrm>
        </p:grpSpPr>
        <p:sp>
          <p:nvSpPr>
            <p:cNvPr id="119" name="Freeform 148"/>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w="9525">
              <a:noFill/>
              <a:round/>
              <a:headEnd/>
              <a:tailEnd/>
            </a:ln>
          </p:spPr>
          <p:txBody>
            <a:bodyPr/>
            <a:lstStyle/>
            <a:p>
              <a:endParaRPr lang="zh-CN" altLang="en-US"/>
            </a:p>
          </p:txBody>
        </p:sp>
        <p:sp>
          <p:nvSpPr>
            <p:cNvPr id="120" name="Rectangle 149"/>
            <p:cNvSpPr>
              <a:spLocks noChangeArrowheads="1"/>
            </p:cNvSpPr>
            <p:nvPr/>
          </p:nvSpPr>
          <p:spPr bwMode="auto">
            <a:xfrm>
              <a:off x="4204" y="429"/>
              <a:ext cx="1046" cy="2287"/>
            </a:xfrm>
            <a:prstGeom prst="rect">
              <a:avLst/>
            </a:prstGeom>
            <a:gradFill rotWithShape="1">
              <a:gsLst>
                <a:gs pos="0">
                  <a:srgbClr val="292929"/>
                </a:gs>
                <a:gs pos="100000">
                  <a:srgbClr val="808080"/>
                </a:gs>
              </a:gsLst>
              <a:lin ang="0" scaled="1"/>
            </a:gradFill>
            <a:ln w="9525">
              <a:noFill/>
              <a:miter lim="800000"/>
              <a:headEnd/>
              <a:tailEnd/>
            </a:ln>
          </p:spPr>
          <p:txBody>
            <a:bodyPr wrap="none" anchor="ctr"/>
            <a:lstStyle/>
            <a:p>
              <a:endParaRPr lang="zh-CN" altLang="zh-CN"/>
            </a:p>
          </p:txBody>
        </p:sp>
        <p:sp>
          <p:nvSpPr>
            <p:cNvPr id="121" name="Freeform 150"/>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w="9525">
              <a:noFill/>
              <a:round/>
              <a:headEnd/>
              <a:tailEnd/>
            </a:ln>
          </p:spPr>
          <p:txBody>
            <a:bodyPr/>
            <a:lstStyle/>
            <a:p>
              <a:endParaRPr lang="zh-CN" altLang="en-US"/>
            </a:p>
          </p:txBody>
        </p:sp>
        <p:sp>
          <p:nvSpPr>
            <p:cNvPr id="122" name="Freeform 151"/>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w="9525">
              <a:noFill/>
              <a:round/>
              <a:headEnd/>
              <a:tailEnd/>
            </a:ln>
          </p:spPr>
          <p:txBody>
            <a:bodyPr/>
            <a:lstStyle/>
            <a:p>
              <a:endParaRPr lang="zh-CN" altLang="en-US"/>
            </a:p>
          </p:txBody>
        </p:sp>
        <p:sp>
          <p:nvSpPr>
            <p:cNvPr id="123" name="Rectangle 152"/>
            <p:cNvSpPr>
              <a:spLocks noChangeArrowheads="1"/>
            </p:cNvSpPr>
            <p:nvPr/>
          </p:nvSpPr>
          <p:spPr bwMode="auto">
            <a:xfrm>
              <a:off x="4211" y="694"/>
              <a:ext cx="597" cy="46"/>
            </a:xfrm>
            <a:prstGeom prst="rect">
              <a:avLst/>
            </a:prstGeom>
            <a:solidFill>
              <a:schemeClr val="tx1"/>
            </a:solidFill>
            <a:ln w="9525">
              <a:solidFill>
                <a:schemeClr val="tx1"/>
              </a:solidFill>
              <a:miter lim="800000"/>
              <a:headEnd/>
              <a:tailEnd/>
            </a:ln>
          </p:spPr>
          <p:txBody>
            <a:bodyPr wrap="none" anchor="ctr"/>
            <a:lstStyle/>
            <a:p>
              <a:endParaRPr lang="zh-CN" altLang="zh-CN"/>
            </a:p>
          </p:txBody>
        </p:sp>
        <p:grpSp>
          <p:nvGrpSpPr>
            <p:cNvPr id="124" name="Group 153"/>
            <p:cNvGrpSpPr>
              <a:grpSpLocks/>
            </p:cNvGrpSpPr>
            <p:nvPr/>
          </p:nvGrpSpPr>
          <p:grpSpPr bwMode="auto">
            <a:xfrm>
              <a:off x="4749" y="668"/>
              <a:ext cx="581" cy="145"/>
              <a:chOff x="614" y="2568"/>
              <a:chExt cx="725" cy="139"/>
            </a:xfrm>
          </p:grpSpPr>
          <p:sp>
            <p:nvSpPr>
              <p:cNvPr id="149" name="AutoShape 154"/>
              <p:cNvSpPr>
                <a:spLocks noChangeArrowheads="1"/>
              </p:cNvSpPr>
              <p:nvPr/>
            </p:nvSpPr>
            <p:spPr bwMode="auto">
              <a:xfrm>
                <a:off x="615" y="2560"/>
                <a:ext cx="721" cy="149"/>
              </a:xfrm>
              <a:prstGeom prst="roundRect">
                <a:avLst>
                  <a:gd name="adj" fmla="val 50000"/>
                </a:avLst>
              </a:prstGeom>
              <a:solidFill>
                <a:schemeClr val="tx1"/>
              </a:solidFill>
              <a:ln w="9525">
                <a:noFill/>
                <a:round/>
                <a:headEnd/>
                <a:tailEnd/>
              </a:ln>
            </p:spPr>
            <p:txBody>
              <a:bodyPr wrap="none" anchor="ctr"/>
              <a:lstStyle/>
              <a:p>
                <a:endParaRPr lang="zh-CN" altLang="zh-CN"/>
              </a:p>
            </p:txBody>
          </p:sp>
          <p:sp>
            <p:nvSpPr>
              <p:cNvPr id="150" name="AutoShape 155"/>
              <p:cNvSpPr>
                <a:spLocks noChangeArrowheads="1"/>
              </p:cNvSpPr>
              <p:nvPr/>
            </p:nvSpPr>
            <p:spPr bwMode="auto">
              <a:xfrm>
                <a:off x="631" y="2582"/>
                <a:ext cx="689" cy="110"/>
              </a:xfrm>
              <a:prstGeom prst="roundRect">
                <a:avLst>
                  <a:gd name="adj" fmla="val 50000"/>
                </a:avLst>
              </a:prstGeom>
              <a:gradFill rotWithShape="1">
                <a:gsLst>
                  <a:gs pos="0">
                    <a:srgbClr val="0000FF"/>
                  </a:gs>
                  <a:gs pos="50000">
                    <a:srgbClr val="99CCFF"/>
                  </a:gs>
                  <a:gs pos="100000">
                    <a:srgbClr val="0000FF"/>
                  </a:gs>
                </a:gsLst>
                <a:lin ang="0" scaled="1"/>
              </a:gradFill>
              <a:ln w="9525">
                <a:noFill/>
                <a:round/>
                <a:headEnd/>
                <a:tailEnd/>
              </a:ln>
            </p:spPr>
            <p:txBody>
              <a:bodyPr wrap="none" anchor="ctr"/>
              <a:lstStyle/>
              <a:p>
                <a:endParaRPr lang="zh-CN" altLang="zh-CN"/>
              </a:p>
            </p:txBody>
          </p:sp>
        </p:grpSp>
        <p:sp>
          <p:nvSpPr>
            <p:cNvPr id="125" name="Rectangle 156"/>
            <p:cNvSpPr>
              <a:spLocks noChangeArrowheads="1"/>
            </p:cNvSpPr>
            <p:nvPr/>
          </p:nvSpPr>
          <p:spPr bwMode="auto">
            <a:xfrm>
              <a:off x="4223" y="1016"/>
              <a:ext cx="597" cy="52"/>
            </a:xfrm>
            <a:prstGeom prst="rect">
              <a:avLst/>
            </a:prstGeom>
            <a:solidFill>
              <a:schemeClr val="tx1"/>
            </a:solidFill>
            <a:ln w="9525">
              <a:solidFill>
                <a:schemeClr val="tx1"/>
              </a:solidFill>
              <a:miter lim="800000"/>
              <a:headEnd/>
              <a:tailEnd/>
            </a:ln>
          </p:spPr>
          <p:txBody>
            <a:bodyPr wrap="none" anchor="ctr"/>
            <a:lstStyle/>
            <a:p>
              <a:endParaRPr lang="zh-CN" altLang="zh-CN"/>
            </a:p>
          </p:txBody>
        </p:sp>
        <p:grpSp>
          <p:nvGrpSpPr>
            <p:cNvPr id="126" name="Group 157"/>
            <p:cNvGrpSpPr>
              <a:grpSpLocks/>
            </p:cNvGrpSpPr>
            <p:nvPr/>
          </p:nvGrpSpPr>
          <p:grpSpPr bwMode="auto">
            <a:xfrm>
              <a:off x="4747" y="994"/>
              <a:ext cx="581" cy="134"/>
              <a:chOff x="614" y="2568"/>
              <a:chExt cx="725" cy="139"/>
            </a:xfrm>
          </p:grpSpPr>
          <p:sp>
            <p:nvSpPr>
              <p:cNvPr id="147" name="AutoShape 158"/>
              <p:cNvSpPr>
                <a:spLocks noChangeArrowheads="1"/>
              </p:cNvSpPr>
              <p:nvPr/>
            </p:nvSpPr>
            <p:spPr bwMode="auto">
              <a:xfrm>
                <a:off x="617" y="2567"/>
                <a:ext cx="721" cy="137"/>
              </a:xfrm>
              <a:prstGeom prst="roundRect">
                <a:avLst>
                  <a:gd name="adj" fmla="val 50000"/>
                </a:avLst>
              </a:prstGeom>
              <a:solidFill>
                <a:schemeClr val="tx1"/>
              </a:solidFill>
              <a:ln w="9525">
                <a:noFill/>
                <a:round/>
                <a:headEnd/>
                <a:tailEnd/>
              </a:ln>
            </p:spPr>
            <p:txBody>
              <a:bodyPr wrap="none" anchor="ctr"/>
              <a:lstStyle/>
              <a:p>
                <a:endParaRPr lang="zh-CN" altLang="zh-CN"/>
              </a:p>
            </p:txBody>
          </p:sp>
          <p:sp>
            <p:nvSpPr>
              <p:cNvPr id="148" name="AutoShape 159"/>
              <p:cNvSpPr>
                <a:spLocks noChangeArrowheads="1"/>
              </p:cNvSpPr>
              <p:nvPr/>
            </p:nvSpPr>
            <p:spPr bwMode="auto">
              <a:xfrm>
                <a:off x="634" y="2585"/>
                <a:ext cx="689" cy="102"/>
              </a:xfrm>
              <a:prstGeom prst="roundRect">
                <a:avLst>
                  <a:gd name="adj" fmla="val 50000"/>
                </a:avLst>
              </a:prstGeom>
              <a:gradFill rotWithShape="1">
                <a:gsLst>
                  <a:gs pos="0">
                    <a:srgbClr val="0000FF"/>
                  </a:gs>
                  <a:gs pos="50000">
                    <a:srgbClr val="99CCFF"/>
                  </a:gs>
                  <a:gs pos="100000">
                    <a:srgbClr val="0000FF"/>
                  </a:gs>
                </a:gsLst>
                <a:lin ang="0" scaled="1"/>
              </a:gradFill>
              <a:ln w="9525">
                <a:noFill/>
                <a:round/>
                <a:headEnd/>
                <a:tailEnd/>
              </a:ln>
            </p:spPr>
            <p:txBody>
              <a:bodyPr wrap="none" anchor="ctr"/>
              <a:lstStyle/>
              <a:p>
                <a:endParaRPr lang="zh-CN" altLang="zh-CN"/>
              </a:p>
            </p:txBody>
          </p:sp>
        </p:grpSp>
        <p:sp>
          <p:nvSpPr>
            <p:cNvPr id="127" name="Rectangle 160"/>
            <p:cNvSpPr>
              <a:spLocks noChangeArrowheads="1"/>
            </p:cNvSpPr>
            <p:nvPr/>
          </p:nvSpPr>
          <p:spPr bwMode="auto">
            <a:xfrm>
              <a:off x="4217" y="1356"/>
              <a:ext cx="597" cy="46"/>
            </a:xfrm>
            <a:prstGeom prst="rect">
              <a:avLst/>
            </a:prstGeom>
            <a:solidFill>
              <a:schemeClr val="tx1"/>
            </a:solidFill>
            <a:ln w="9525">
              <a:solidFill>
                <a:schemeClr val="tx1"/>
              </a:solidFill>
              <a:miter lim="800000"/>
              <a:headEnd/>
              <a:tailEnd/>
            </a:ln>
          </p:spPr>
          <p:txBody>
            <a:bodyPr wrap="none" anchor="ctr"/>
            <a:lstStyle/>
            <a:p>
              <a:endParaRPr lang="zh-CN" altLang="zh-CN"/>
            </a:p>
          </p:txBody>
        </p:sp>
        <p:sp>
          <p:nvSpPr>
            <p:cNvPr id="128" name="Rectangle 161"/>
            <p:cNvSpPr>
              <a:spLocks noChangeArrowheads="1"/>
            </p:cNvSpPr>
            <p:nvPr/>
          </p:nvSpPr>
          <p:spPr bwMode="auto">
            <a:xfrm>
              <a:off x="4230" y="1656"/>
              <a:ext cx="597" cy="46"/>
            </a:xfrm>
            <a:prstGeom prst="rect">
              <a:avLst/>
            </a:prstGeom>
            <a:solidFill>
              <a:schemeClr val="tx1"/>
            </a:solidFill>
            <a:ln w="9525">
              <a:solidFill>
                <a:schemeClr val="tx1"/>
              </a:solidFill>
              <a:miter lim="800000"/>
              <a:headEnd/>
              <a:tailEnd/>
            </a:ln>
          </p:spPr>
          <p:txBody>
            <a:bodyPr wrap="none" anchor="ctr"/>
            <a:lstStyle/>
            <a:p>
              <a:endParaRPr lang="zh-CN" altLang="zh-CN"/>
            </a:p>
          </p:txBody>
        </p:sp>
        <p:grpSp>
          <p:nvGrpSpPr>
            <p:cNvPr id="129" name="Group 162"/>
            <p:cNvGrpSpPr>
              <a:grpSpLocks/>
            </p:cNvGrpSpPr>
            <p:nvPr/>
          </p:nvGrpSpPr>
          <p:grpSpPr bwMode="auto">
            <a:xfrm>
              <a:off x="4735" y="1627"/>
              <a:ext cx="582" cy="151"/>
              <a:chOff x="614" y="2568"/>
              <a:chExt cx="725" cy="139"/>
            </a:xfrm>
          </p:grpSpPr>
          <p:sp>
            <p:nvSpPr>
              <p:cNvPr id="145" name="AutoShape 163"/>
              <p:cNvSpPr>
                <a:spLocks noChangeArrowheads="1"/>
              </p:cNvSpPr>
              <p:nvPr/>
            </p:nvSpPr>
            <p:spPr bwMode="auto">
              <a:xfrm>
                <a:off x="616" y="2568"/>
                <a:ext cx="720" cy="138"/>
              </a:xfrm>
              <a:prstGeom prst="roundRect">
                <a:avLst>
                  <a:gd name="adj" fmla="val 50000"/>
                </a:avLst>
              </a:prstGeom>
              <a:solidFill>
                <a:schemeClr val="tx1"/>
              </a:solidFill>
              <a:ln w="9525">
                <a:noFill/>
                <a:round/>
                <a:headEnd/>
                <a:tailEnd/>
              </a:ln>
            </p:spPr>
            <p:txBody>
              <a:bodyPr wrap="none" anchor="ctr"/>
              <a:lstStyle/>
              <a:p>
                <a:endParaRPr lang="zh-CN" altLang="zh-CN"/>
              </a:p>
            </p:txBody>
          </p:sp>
          <p:sp>
            <p:nvSpPr>
              <p:cNvPr id="146" name="AutoShape 164"/>
              <p:cNvSpPr>
                <a:spLocks noChangeArrowheads="1"/>
              </p:cNvSpPr>
              <p:nvPr/>
            </p:nvSpPr>
            <p:spPr bwMode="auto">
              <a:xfrm>
                <a:off x="632" y="2584"/>
                <a:ext cx="688" cy="106"/>
              </a:xfrm>
              <a:prstGeom prst="roundRect">
                <a:avLst>
                  <a:gd name="adj" fmla="val 50000"/>
                </a:avLst>
              </a:prstGeom>
              <a:gradFill rotWithShape="1">
                <a:gsLst>
                  <a:gs pos="0">
                    <a:srgbClr val="0000FF"/>
                  </a:gs>
                  <a:gs pos="50000">
                    <a:srgbClr val="99CCFF"/>
                  </a:gs>
                  <a:gs pos="100000">
                    <a:srgbClr val="0000FF"/>
                  </a:gs>
                </a:gsLst>
                <a:lin ang="0" scaled="1"/>
              </a:gradFill>
              <a:ln w="9525">
                <a:noFill/>
                <a:round/>
                <a:headEnd/>
                <a:tailEnd/>
              </a:ln>
            </p:spPr>
            <p:txBody>
              <a:bodyPr wrap="none" anchor="ctr"/>
              <a:lstStyle/>
              <a:p>
                <a:endParaRPr lang="zh-CN" altLang="zh-CN"/>
              </a:p>
            </p:txBody>
          </p:sp>
        </p:grpSp>
        <p:sp>
          <p:nvSpPr>
            <p:cNvPr id="130" name="Freeform 165"/>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w="9525">
              <a:noFill/>
              <a:round/>
              <a:headEnd/>
              <a:tailEnd/>
            </a:ln>
          </p:spPr>
          <p:txBody>
            <a:bodyPr/>
            <a:lstStyle/>
            <a:p>
              <a:endParaRPr lang="zh-CN" altLang="en-US"/>
            </a:p>
          </p:txBody>
        </p:sp>
        <p:grpSp>
          <p:nvGrpSpPr>
            <p:cNvPr id="131" name="Group 166"/>
            <p:cNvGrpSpPr>
              <a:grpSpLocks/>
            </p:cNvGrpSpPr>
            <p:nvPr/>
          </p:nvGrpSpPr>
          <p:grpSpPr bwMode="auto">
            <a:xfrm>
              <a:off x="4739" y="1327"/>
              <a:ext cx="582" cy="139"/>
              <a:chOff x="614" y="2568"/>
              <a:chExt cx="725" cy="139"/>
            </a:xfrm>
          </p:grpSpPr>
          <p:sp>
            <p:nvSpPr>
              <p:cNvPr id="143" name="AutoShape 167"/>
              <p:cNvSpPr>
                <a:spLocks noChangeArrowheads="1"/>
              </p:cNvSpPr>
              <p:nvPr/>
            </p:nvSpPr>
            <p:spPr bwMode="auto">
              <a:xfrm>
                <a:off x="611" y="2569"/>
                <a:ext cx="728" cy="138"/>
              </a:xfrm>
              <a:prstGeom prst="roundRect">
                <a:avLst>
                  <a:gd name="adj" fmla="val 50000"/>
                </a:avLst>
              </a:prstGeom>
              <a:solidFill>
                <a:schemeClr val="tx1"/>
              </a:solidFill>
              <a:ln w="9525">
                <a:noFill/>
                <a:round/>
                <a:headEnd/>
                <a:tailEnd/>
              </a:ln>
            </p:spPr>
            <p:txBody>
              <a:bodyPr wrap="none" anchor="ctr"/>
              <a:lstStyle/>
              <a:p>
                <a:endParaRPr lang="zh-CN" altLang="zh-CN"/>
              </a:p>
            </p:txBody>
          </p:sp>
          <p:sp>
            <p:nvSpPr>
              <p:cNvPr id="144" name="AutoShape 168"/>
              <p:cNvSpPr>
                <a:spLocks noChangeArrowheads="1"/>
              </p:cNvSpPr>
              <p:nvPr/>
            </p:nvSpPr>
            <p:spPr bwMode="auto">
              <a:xfrm>
                <a:off x="627" y="2586"/>
                <a:ext cx="696" cy="104"/>
              </a:xfrm>
              <a:prstGeom prst="roundRect">
                <a:avLst>
                  <a:gd name="adj" fmla="val 50000"/>
                </a:avLst>
              </a:prstGeom>
              <a:gradFill rotWithShape="1">
                <a:gsLst>
                  <a:gs pos="0">
                    <a:srgbClr val="0000FF"/>
                  </a:gs>
                  <a:gs pos="50000">
                    <a:srgbClr val="99CCFF"/>
                  </a:gs>
                  <a:gs pos="100000">
                    <a:srgbClr val="0000FF"/>
                  </a:gs>
                </a:gsLst>
                <a:lin ang="0" scaled="1"/>
              </a:gradFill>
              <a:ln w="9525">
                <a:noFill/>
                <a:round/>
                <a:headEnd/>
                <a:tailEnd/>
              </a:ln>
            </p:spPr>
            <p:txBody>
              <a:bodyPr wrap="none" anchor="ctr"/>
              <a:lstStyle/>
              <a:p>
                <a:endParaRPr lang="zh-CN" altLang="zh-CN"/>
              </a:p>
            </p:txBody>
          </p:sp>
        </p:grpSp>
        <p:sp>
          <p:nvSpPr>
            <p:cNvPr id="132" name="Rectangle 169"/>
            <p:cNvSpPr>
              <a:spLocks noChangeArrowheads="1"/>
            </p:cNvSpPr>
            <p:nvPr/>
          </p:nvSpPr>
          <p:spPr bwMode="auto">
            <a:xfrm>
              <a:off x="5250" y="429"/>
              <a:ext cx="71" cy="2287"/>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p>
              <a:endParaRPr lang="zh-CN" altLang="zh-CN"/>
            </a:p>
          </p:txBody>
        </p:sp>
        <p:sp>
          <p:nvSpPr>
            <p:cNvPr id="133" name="Freeform 170"/>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w="9525">
              <a:noFill/>
              <a:round/>
              <a:headEnd/>
              <a:tailEnd/>
            </a:ln>
          </p:spPr>
          <p:txBody>
            <a:bodyPr/>
            <a:lstStyle/>
            <a:p>
              <a:endParaRPr lang="zh-CN" altLang="en-US"/>
            </a:p>
          </p:txBody>
        </p:sp>
        <p:sp>
          <p:nvSpPr>
            <p:cNvPr id="134" name="Freeform 171"/>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w="9525">
              <a:noFill/>
              <a:round/>
              <a:headEnd/>
              <a:tailEnd/>
            </a:ln>
          </p:spPr>
          <p:txBody>
            <a:bodyPr/>
            <a:lstStyle/>
            <a:p>
              <a:endParaRPr lang="zh-CN" altLang="en-US"/>
            </a:p>
          </p:txBody>
        </p:sp>
        <p:sp>
          <p:nvSpPr>
            <p:cNvPr id="135" name="Oval 172"/>
            <p:cNvSpPr>
              <a:spLocks noChangeArrowheads="1"/>
            </p:cNvSpPr>
            <p:nvPr/>
          </p:nvSpPr>
          <p:spPr bwMode="auto">
            <a:xfrm>
              <a:off x="5520" y="2612"/>
              <a:ext cx="45" cy="98"/>
            </a:xfrm>
            <a:prstGeom prst="ellipse">
              <a:avLst/>
            </a:prstGeom>
            <a:solidFill>
              <a:srgbClr val="333333"/>
            </a:solidFill>
            <a:ln w="9525">
              <a:noFill/>
              <a:round/>
              <a:headEnd/>
              <a:tailEnd/>
            </a:ln>
          </p:spPr>
          <p:txBody>
            <a:bodyPr wrap="none" anchor="ctr"/>
            <a:lstStyle/>
            <a:p>
              <a:endParaRPr lang="zh-CN" altLang="zh-CN"/>
            </a:p>
          </p:txBody>
        </p:sp>
        <p:sp>
          <p:nvSpPr>
            <p:cNvPr id="136" name="Freeform 173"/>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w="9525">
              <a:noFill/>
              <a:round/>
              <a:headEnd/>
              <a:tailEnd/>
            </a:ln>
          </p:spPr>
          <p:txBody>
            <a:bodyPr/>
            <a:lstStyle/>
            <a:p>
              <a:endParaRPr lang="zh-CN" altLang="en-US"/>
            </a:p>
          </p:txBody>
        </p:sp>
        <p:sp>
          <p:nvSpPr>
            <p:cNvPr id="137" name="AutoShape 174"/>
            <p:cNvSpPr>
              <a:spLocks noChangeArrowheads="1"/>
            </p:cNvSpPr>
            <p:nvPr/>
          </p:nvSpPr>
          <p:spPr bwMode="auto">
            <a:xfrm>
              <a:off x="4140" y="2675"/>
              <a:ext cx="1200" cy="150"/>
            </a:xfrm>
            <a:prstGeom prst="roundRect">
              <a:avLst>
                <a:gd name="adj" fmla="val 50000"/>
              </a:avLst>
            </a:prstGeom>
            <a:solidFill>
              <a:srgbClr val="DDDDDD"/>
            </a:solidFill>
            <a:ln w="9525">
              <a:solidFill>
                <a:schemeClr val="tx1"/>
              </a:solidFill>
              <a:round/>
              <a:headEnd/>
              <a:tailEnd/>
            </a:ln>
          </p:spPr>
          <p:txBody>
            <a:bodyPr wrap="none" anchor="ctr"/>
            <a:lstStyle/>
            <a:p>
              <a:endParaRPr lang="zh-CN" altLang="zh-CN"/>
            </a:p>
          </p:txBody>
        </p:sp>
        <p:sp>
          <p:nvSpPr>
            <p:cNvPr id="138" name="AutoShape 175"/>
            <p:cNvSpPr>
              <a:spLocks noChangeArrowheads="1"/>
            </p:cNvSpPr>
            <p:nvPr/>
          </p:nvSpPr>
          <p:spPr bwMode="auto">
            <a:xfrm>
              <a:off x="4204" y="2710"/>
              <a:ext cx="1072" cy="81"/>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p>
              <a:endParaRPr lang="zh-CN" altLang="zh-CN"/>
            </a:p>
          </p:txBody>
        </p:sp>
        <p:sp>
          <p:nvSpPr>
            <p:cNvPr id="139" name="Oval 176"/>
            <p:cNvSpPr>
              <a:spLocks noChangeArrowheads="1"/>
            </p:cNvSpPr>
            <p:nvPr/>
          </p:nvSpPr>
          <p:spPr bwMode="auto">
            <a:xfrm>
              <a:off x="4307" y="2382"/>
              <a:ext cx="160" cy="144"/>
            </a:xfrm>
            <a:prstGeom prst="ellipse">
              <a:avLst/>
            </a:prstGeom>
            <a:solidFill>
              <a:srgbClr val="33CC33"/>
            </a:solidFill>
            <a:ln w="9525">
              <a:noFill/>
              <a:round/>
              <a:headEnd/>
              <a:tailEnd/>
            </a:ln>
          </p:spPr>
          <p:txBody>
            <a:bodyPr wrap="none" anchor="ctr"/>
            <a:lstStyle/>
            <a:p>
              <a:endParaRPr lang="zh-CN" altLang="zh-CN"/>
            </a:p>
          </p:txBody>
        </p:sp>
        <p:sp>
          <p:nvSpPr>
            <p:cNvPr id="140" name="Oval 177"/>
            <p:cNvSpPr>
              <a:spLocks noChangeArrowheads="1"/>
            </p:cNvSpPr>
            <p:nvPr/>
          </p:nvSpPr>
          <p:spPr bwMode="auto">
            <a:xfrm>
              <a:off x="4487" y="2382"/>
              <a:ext cx="160" cy="144"/>
            </a:xfrm>
            <a:prstGeom prst="ellipse">
              <a:avLst/>
            </a:prstGeom>
            <a:solidFill>
              <a:srgbClr val="FF0000"/>
            </a:solidFill>
            <a:ln w="9525">
              <a:noFill/>
              <a:round/>
              <a:headEnd/>
              <a:tailEnd/>
            </a:ln>
          </p:spPr>
          <p:txBody>
            <a:bodyPr wrap="none" anchor="ctr"/>
            <a:lstStyle/>
            <a:p>
              <a:pPr algn="ctr" eaLnBrk="1" hangingPunct="1"/>
              <a:endParaRPr lang="zh-CN" altLang="zh-CN" sz="1800">
                <a:solidFill>
                  <a:srgbClr val="FF0000"/>
                </a:solidFill>
              </a:endParaRPr>
            </a:p>
          </p:txBody>
        </p:sp>
        <p:sp>
          <p:nvSpPr>
            <p:cNvPr id="141" name="Oval 178"/>
            <p:cNvSpPr>
              <a:spLocks noChangeArrowheads="1"/>
            </p:cNvSpPr>
            <p:nvPr/>
          </p:nvSpPr>
          <p:spPr bwMode="auto">
            <a:xfrm>
              <a:off x="4660" y="2382"/>
              <a:ext cx="160" cy="138"/>
            </a:xfrm>
            <a:prstGeom prst="ellipse">
              <a:avLst/>
            </a:prstGeom>
            <a:solidFill>
              <a:srgbClr val="33CC33"/>
            </a:solidFill>
            <a:ln w="9525">
              <a:noFill/>
              <a:round/>
              <a:headEnd/>
              <a:tailEnd/>
            </a:ln>
          </p:spPr>
          <p:txBody>
            <a:bodyPr wrap="none" anchor="ctr"/>
            <a:lstStyle/>
            <a:p>
              <a:endParaRPr lang="zh-CN" altLang="zh-CN"/>
            </a:p>
          </p:txBody>
        </p:sp>
        <p:sp>
          <p:nvSpPr>
            <p:cNvPr id="142" name="Rectangle 179"/>
            <p:cNvSpPr>
              <a:spLocks noChangeArrowheads="1"/>
            </p:cNvSpPr>
            <p:nvPr/>
          </p:nvSpPr>
          <p:spPr bwMode="auto">
            <a:xfrm>
              <a:off x="5064" y="1834"/>
              <a:ext cx="83" cy="760"/>
            </a:xfrm>
            <a:prstGeom prst="rect">
              <a:avLst/>
            </a:prstGeom>
            <a:solidFill>
              <a:srgbClr val="292929"/>
            </a:solidFill>
            <a:ln w="9525">
              <a:solidFill>
                <a:schemeClr val="tx1"/>
              </a:solidFill>
              <a:miter lim="800000"/>
              <a:headEnd/>
              <a:tailEnd/>
            </a:ln>
          </p:spPr>
          <p:txBody>
            <a:bodyPr wrap="none" anchor="ctr"/>
            <a:lstStyle/>
            <a:p>
              <a:endParaRPr lang="zh-CN" altLang="zh-CN"/>
            </a:p>
          </p:txBody>
        </p:sp>
      </p:grpSp>
      <p:grpSp>
        <p:nvGrpSpPr>
          <p:cNvPr id="151" name="Group 180"/>
          <p:cNvGrpSpPr>
            <a:grpSpLocks/>
          </p:cNvGrpSpPr>
          <p:nvPr/>
        </p:nvGrpSpPr>
        <p:grpSpPr bwMode="auto">
          <a:xfrm flipH="1">
            <a:off x="8151813" y="4489450"/>
            <a:ext cx="803275" cy="771525"/>
            <a:chOff x="-44" y="1473"/>
            <a:chExt cx="981" cy="1105"/>
          </a:xfrm>
        </p:grpSpPr>
        <p:pic>
          <p:nvPicPr>
            <p:cNvPr id="152" name="Picture 181" descr="desktop_computer_stylized_medium"/>
            <p:cNvPicPr>
              <a:picLocks noChangeAspect="1" noChangeArrowheads="1"/>
            </p:cNvPicPr>
            <p:nvPr/>
          </p:nvPicPr>
          <p:blipFill>
            <a:blip r:embed="rId2" cstate="print"/>
            <a:srcRect/>
            <a:stretch>
              <a:fillRect/>
            </a:stretch>
          </p:blipFill>
          <p:spPr bwMode="auto">
            <a:xfrm flipH="1">
              <a:off x="-44" y="1473"/>
              <a:ext cx="981" cy="1105"/>
            </a:xfrm>
            <a:prstGeom prst="rect">
              <a:avLst/>
            </a:prstGeom>
            <a:noFill/>
            <a:ln w="9525">
              <a:noFill/>
              <a:miter lim="800000"/>
              <a:headEnd/>
              <a:tailEnd/>
            </a:ln>
          </p:spPr>
        </p:pic>
        <p:sp>
          <p:nvSpPr>
            <p:cNvPr id="153" name="Freeform 182"/>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cap="flat" cmpd="sng">
              <a:noFill/>
              <a:prstDash val="solid"/>
              <a:round/>
              <a:headEnd/>
              <a:tailEnd/>
            </a:ln>
          </p:spPr>
          <p:txBody>
            <a:bodyPr wrap="none"/>
            <a:lstStyle/>
            <a:p>
              <a:endParaRPr lang="zh-CN" altLang="en-US"/>
            </a:p>
          </p:txBody>
        </p:sp>
      </p:grpSp>
      <p:grpSp>
        <p:nvGrpSpPr>
          <p:cNvPr id="154" name="Group 183"/>
          <p:cNvGrpSpPr>
            <a:grpSpLocks/>
          </p:cNvGrpSpPr>
          <p:nvPr/>
        </p:nvGrpSpPr>
        <p:grpSpPr bwMode="auto">
          <a:xfrm>
            <a:off x="4237038" y="4470400"/>
            <a:ext cx="803275" cy="771525"/>
            <a:chOff x="-44" y="1473"/>
            <a:chExt cx="981" cy="1105"/>
          </a:xfrm>
        </p:grpSpPr>
        <p:pic>
          <p:nvPicPr>
            <p:cNvPr id="155" name="Picture 184" descr="desktop_computer_stylized_medium"/>
            <p:cNvPicPr>
              <a:picLocks noChangeAspect="1" noChangeArrowheads="1"/>
            </p:cNvPicPr>
            <p:nvPr/>
          </p:nvPicPr>
          <p:blipFill>
            <a:blip r:embed="rId2" cstate="print"/>
            <a:srcRect/>
            <a:stretch>
              <a:fillRect/>
            </a:stretch>
          </p:blipFill>
          <p:spPr bwMode="auto">
            <a:xfrm flipH="1">
              <a:off x="-44" y="1473"/>
              <a:ext cx="981" cy="1105"/>
            </a:xfrm>
            <a:prstGeom prst="rect">
              <a:avLst/>
            </a:prstGeom>
            <a:noFill/>
            <a:ln w="9525">
              <a:noFill/>
              <a:miter lim="800000"/>
              <a:headEnd/>
              <a:tailEnd/>
            </a:ln>
          </p:spPr>
        </p:pic>
        <p:sp>
          <p:nvSpPr>
            <p:cNvPr id="156" name="Freeform 185"/>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cap="flat" cmpd="sng">
              <a:noFill/>
              <a:prstDash val="solid"/>
              <a:round/>
              <a:headEnd/>
              <a:tailEnd/>
            </a:ln>
          </p:spPr>
          <p:txBody>
            <a:bodyPr wrap="none"/>
            <a:lstStyle/>
            <a:p>
              <a:endParaRPr lang="zh-CN" altLang="en-US"/>
            </a:p>
          </p:txBody>
        </p:sp>
      </p:grpSp>
      <p:grpSp>
        <p:nvGrpSpPr>
          <p:cNvPr id="157" name="Group 186"/>
          <p:cNvGrpSpPr>
            <a:grpSpLocks/>
          </p:cNvGrpSpPr>
          <p:nvPr/>
        </p:nvGrpSpPr>
        <p:grpSpPr bwMode="auto">
          <a:xfrm>
            <a:off x="4859338" y="4919663"/>
            <a:ext cx="803275" cy="771525"/>
            <a:chOff x="-44" y="1473"/>
            <a:chExt cx="981" cy="1105"/>
          </a:xfrm>
        </p:grpSpPr>
        <p:pic>
          <p:nvPicPr>
            <p:cNvPr id="158" name="Picture 187" descr="desktop_computer_stylized_medium"/>
            <p:cNvPicPr>
              <a:picLocks noChangeAspect="1" noChangeArrowheads="1"/>
            </p:cNvPicPr>
            <p:nvPr/>
          </p:nvPicPr>
          <p:blipFill>
            <a:blip r:embed="rId2" cstate="print"/>
            <a:srcRect/>
            <a:stretch>
              <a:fillRect/>
            </a:stretch>
          </p:blipFill>
          <p:spPr bwMode="auto">
            <a:xfrm flipH="1">
              <a:off x="-44" y="1473"/>
              <a:ext cx="981" cy="1105"/>
            </a:xfrm>
            <a:prstGeom prst="rect">
              <a:avLst/>
            </a:prstGeom>
            <a:noFill/>
            <a:ln w="9525">
              <a:noFill/>
              <a:miter lim="800000"/>
              <a:headEnd/>
              <a:tailEnd/>
            </a:ln>
          </p:spPr>
        </p:pic>
        <p:sp>
          <p:nvSpPr>
            <p:cNvPr id="159" name="Freeform 188"/>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cap="flat" cmpd="sng">
              <a:noFill/>
              <a:prstDash val="solid"/>
              <a:round/>
              <a:headEnd/>
              <a:tailEnd/>
            </a:ln>
          </p:spPr>
          <p:txBody>
            <a:bodyPr wrap="none"/>
            <a:lstStyle/>
            <a:p>
              <a:endParaRPr lang="zh-CN" altLang="en-US"/>
            </a:p>
          </p:txBody>
        </p:sp>
      </p:grpSp>
    </p:spTree>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什么是因特网：构成描述</a:t>
            </a:r>
          </a:p>
        </p:txBody>
      </p:sp>
      <p:grpSp>
        <p:nvGrpSpPr>
          <p:cNvPr id="1339" name="Group 842"/>
          <p:cNvGrpSpPr>
            <a:grpSpLocks/>
          </p:cNvGrpSpPr>
          <p:nvPr/>
        </p:nvGrpSpPr>
        <p:grpSpPr bwMode="auto">
          <a:xfrm>
            <a:off x="338138" y="4048844"/>
            <a:ext cx="1650999" cy="901700"/>
            <a:chOff x="98" y="2320"/>
            <a:chExt cx="1040" cy="568"/>
          </a:xfrm>
        </p:grpSpPr>
        <p:sp>
          <p:nvSpPr>
            <p:cNvPr id="1340" name="Text Box 666"/>
            <p:cNvSpPr txBox="1">
              <a:spLocks noChangeArrowheads="1"/>
            </p:cNvSpPr>
            <p:nvPr/>
          </p:nvSpPr>
          <p:spPr bwMode="auto">
            <a:xfrm>
              <a:off x="564" y="2728"/>
              <a:ext cx="569" cy="160"/>
            </a:xfrm>
            <a:prstGeom prst="rect">
              <a:avLst/>
            </a:prstGeom>
            <a:noFill/>
            <a:ln w="9525">
              <a:noFill/>
              <a:miter lim="800000"/>
              <a:headEnd/>
              <a:tailEnd/>
            </a:ln>
          </p:spPr>
          <p:txBody>
            <a:bodyPr wrap="none">
              <a:spAutoFit/>
            </a:bodyPr>
            <a:lstStyle/>
            <a:p>
              <a:pPr>
                <a:lnSpc>
                  <a:spcPct val="75000"/>
                </a:lnSpc>
              </a:pPr>
              <a:r>
                <a:rPr lang="zh-CN" altLang="en-US" sz="1400" dirty="0"/>
                <a:t>有线链路</a:t>
              </a:r>
              <a:endParaRPr lang="en-US" altLang="zh-CN" sz="1400" dirty="0"/>
            </a:p>
          </p:txBody>
        </p:sp>
        <p:sp>
          <p:nvSpPr>
            <p:cNvPr id="1341" name="Text Box 669"/>
            <p:cNvSpPr txBox="1">
              <a:spLocks noChangeArrowheads="1"/>
            </p:cNvSpPr>
            <p:nvPr/>
          </p:nvSpPr>
          <p:spPr bwMode="auto">
            <a:xfrm>
              <a:off x="569" y="2465"/>
              <a:ext cx="569" cy="160"/>
            </a:xfrm>
            <a:prstGeom prst="rect">
              <a:avLst/>
            </a:prstGeom>
            <a:noFill/>
            <a:ln w="9525">
              <a:noFill/>
              <a:miter lim="800000"/>
              <a:headEnd/>
              <a:tailEnd/>
            </a:ln>
          </p:spPr>
          <p:txBody>
            <a:bodyPr wrap="none">
              <a:spAutoFit/>
            </a:bodyPr>
            <a:lstStyle/>
            <a:p>
              <a:pPr>
                <a:lnSpc>
                  <a:spcPct val="75000"/>
                </a:lnSpc>
              </a:pPr>
              <a:r>
                <a:rPr lang="zh-CN" altLang="en-US" sz="1400" dirty="0"/>
                <a:t>无线链路</a:t>
              </a:r>
              <a:endParaRPr lang="en-US" altLang="zh-CN" sz="1400" dirty="0"/>
            </a:p>
          </p:txBody>
        </p:sp>
        <p:grpSp>
          <p:nvGrpSpPr>
            <p:cNvPr id="1342" name="Group 819"/>
            <p:cNvGrpSpPr>
              <a:grpSpLocks/>
            </p:cNvGrpSpPr>
            <p:nvPr/>
          </p:nvGrpSpPr>
          <p:grpSpPr bwMode="auto">
            <a:xfrm>
              <a:off x="385" y="2320"/>
              <a:ext cx="201" cy="282"/>
              <a:chOff x="742" y="2409"/>
              <a:chExt cx="576" cy="881"/>
            </a:xfrm>
          </p:grpSpPr>
          <p:grpSp>
            <p:nvGrpSpPr>
              <p:cNvPr id="1347" name="Group 820"/>
              <p:cNvGrpSpPr>
                <a:grpSpLocks/>
              </p:cNvGrpSpPr>
              <p:nvPr/>
            </p:nvGrpSpPr>
            <p:grpSpPr bwMode="auto">
              <a:xfrm>
                <a:off x="832" y="2643"/>
                <a:ext cx="376" cy="647"/>
                <a:chOff x="3130" y="3288"/>
                <a:chExt cx="410" cy="742"/>
              </a:xfrm>
            </p:grpSpPr>
            <p:sp>
              <p:nvSpPr>
                <p:cNvPr id="1350" name="Line 270"/>
                <p:cNvSpPr>
                  <a:spLocks noChangeShapeType="1"/>
                </p:cNvSpPr>
                <p:nvPr/>
              </p:nvSpPr>
              <p:spPr bwMode="auto">
                <a:xfrm flipH="1">
                  <a:off x="3130" y="3288"/>
                  <a:ext cx="205" cy="672"/>
                </a:xfrm>
                <a:prstGeom prst="line">
                  <a:avLst/>
                </a:prstGeom>
                <a:noFill/>
                <a:ln w="19050">
                  <a:solidFill>
                    <a:schemeClr val="tx1"/>
                  </a:solidFill>
                  <a:round/>
                  <a:headEnd/>
                  <a:tailEnd/>
                </a:ln>
              </p:spPr>
              <p:txBody>
                <a:bodyPr wrap="none"/>
                <a:lstStyle/>
                <a:p>
                  <a:endParaRPr lang="zh-CN" altLang="en-US"/>
                </a:p>
              </p:txBody>
            </p:sp>
            <p:sp>
              <p:nvSpPr>
                <p:cNvPr id="1351" name="Line 271"/>
                <p:cNvSpPr>
                  <a:spLocks noChangeShapeType="1"/>
                </p:cNvSpPr>
                <p:nvPr/>
              </p:nvSpPr>
              <p:spPr bwMode="auto">
                <a:xfrm>
                  <a:off x="3335" y="3288"/>
                  <a:ext cx="205" cy="669"/>
                </a:xfrm>
                <a:prstGeom prst="line">
                  <a:avLst/>
                </a:prstGeom>
                <a:noFill/>
                <a:ln w="19050">
                  <a:solidFill>
                    <a:schemeClr val="tx1"/>
                  </a:solidFill>
                  <a:round/>
                  <a:headEnd/>
                  <a:tailEnd/>
                </a:ln>
              </p:spPr>
              <p:txBody>
                <a:bodyPr wrap="none"/>
                <a:lstStyle/>
                <a:p>
                  <a:endParaRPr lang="zh-CN" altLang="en-US"/>
                </a:p>
              </p:txBody>
            </p:sp>
            <p:sp>
              <p:nvSpPr>
                <p:cNvPr id="1352" name="Line 272"/>
                <p:cNvSpPr>
                  <a:spLocks noChangeShapeType="1"/>
                </p:cNvSpPr>
                <p:nvPr/>
              </p:nvSpPr>
              <p:spPr bwMode="auto">
                <a:xfrm>
                  <a:off x="3130" y="3957"/>
                  <a:ext cx="205" cy="73"/>
                </a:xfrm>
                <a:prstGeom prst="line">
                  <a:avLst/>
                </a:prstGeom>
                <a:noFill/>
                <a:ln w="19050">
                  <a:solidFill>
                    <a:schemeClr val="tx1"/>
                  </a:solidFill>
                  <a:round/>
                  <a:headEnd/>
                  <a:tailEnd/>
                </a:ln>
              </p:spPr>
              <p:txBody>
                <a:bodyPr wrap="none"/>
                <a:lstStyle/>
                <a:p>
                  <a:endParaRPr lang="zh-CN" altLang="en-US"/>
                </a:p>
              </p:txBody>
            </p:sp>
            <p:sp>
              <p:nvSpPr>
                <p:cNvPr id="1353" name="Line 273"/>
                <p:cNvSpPr>
                  <a:spLocks noChangeShapeType="1"/>
                </p:cNvSpPr>
                <p:nvPr/>
              </p:nvSpPr>
              <p:spPr bwMode="auto">
                <a:xfrm flipH="1">
                  <a:off x="3335" y="3957"/>
                  <a:ext cx="205" cy="73"/>
                </a:xfrm>
                <a:prstGeom prst="line">
                  <a:avLst/>
                </a:prstGeom>
                <a:noFill/>
                <a:ln w="19050">
                  <a:solidFill>
                    <a:schemeClr val="tx1"/>
                  </a:solidFill>
                  <a:round/>
                  <a:headEnd/>
                  <a:tailEnd/>
                </a:ln>
              </p:spPr>
              <p:txBody>
                <a:bodyPr wrap="none"/>
                <a:lstStyle/>
                <a:p>
                  <a:endParaRPr lang="zh-CN" altLang="en-US"/>
                </a:p>
              </p:txBody>
            </p:sp>
            <p:sp>
              <p:nvSpPr>
                <p:cNvPr id="1354" name="Line 274"/>
                <p:cNvSpPr>
                  <a:spLocks noChangeShapeType="1"/>
                </p:cNvSpPr>
                <p:nvPr/>
              </p:nvSpPr>
              <p:spPr bwMode="auto">
                <a:xfrm>
                  <a:off x="3335" y="3303"/>
                  <a:ext cx="0" cy="727"/>
                </a:xfrm>
                <a:prstGeom prst="line">
                  <a:avLst/>
                </a:prstGeom>
                <a:noFill/>
                <a:ln w="19050">
                  <a:solidFill>
                    <a:schemeClr val="tx1"/>
                  </a:solidFill>
                  <a:round/>
                  <a:headEnd/>
                  <a:tailEnd/>
                </a:ln>
              </p:spPr>
              <p:txBody>
                <a:bodyPr wrap="none"/>
                <a:lstStyle/>
                <a:p>
                  <a:endParaRPr lang="zh-CN" altLang="en-US"/>
                </a:p>
              </p:txBody>
            </p:sp>
            <p:sp>
              <p:nvSpPr>
                <p:cNvPr id="1355" name="Line 275"/>
                <p:cNvSpPr>
                  <a:spLocks noChangeShapeType="1"/>
                </p:cNvSpPr>
                <p:nvPr/>
              </p:nvSpPr>
              <p:spPr bwMode="auto">
                <a:xfrm flipV="1">
                  <a:off x="3130" y="3888"/>
                  <a:ext cx="205" cy="72"/>
                </a:xfrm>
                <a:prstGeom prst="line">
                  <a:avLst/>
                </a:prstGeom>
                <a:noFill/>
                <a:ln w="19050">
                  <a:solidFill>
                    <a:schemeClr val="tx1"/>
                  </a:solidFill>
                  <a:round/>
                  <a:headEnd/>
                  <a:tailEnd/>
                </a:ln>
              </p:spPr>
              <p:txBody>
                <a:bodyPr wrap="none"/>
                <a:lstStyle/>
                <a:p>
                  <a:endParaRPr lang="zh-CN" altLang="en-US"/>
                </a:p>
              </p:txBody>
            </p:sp>
            <p:sp>
              <p:nvSpPr>
                <p:cNvPr id="1356" name="Line 276"/>
                <p:cNvSpPr>
                  <a:spLocks noChangeShapeType="1"/>
                </p:cNvSpPr>
                <p:nvPr/>
              </p:nvSpPr>
              <p:spPr bwMode="auto">
                <a:xfrm flipH="1" flipV="1">
                  <a:off x="3335" y="3888"/>
                  <a:ext cx="205" cy="69"/>
                </a:xfrm>
                <a:prstGeom prst="line">
                  <a:avLst/>
                </a:prstGeom>
                <a:noFill/>
                <a:ln w="19050">
                  <a:solidFill>
                    <a:schemeClr val="tx1"/>
                  </a:solidFill>
                  <a:round/>
                  <a:headEnd/>
                  <a:tailEnd/>
                </a:ln>
              </p:spPr>
              <p:txBody>
                <a:bodyPr wrap="none"/>
                <a:lstStyle/>
                <a:p>
                  <a:endParaRPr lang="zh-CN" altLang="en-US"/>
                </a:p>
              </p:txBody>
            </p:sp>
            <p:sp>
              <p:nvSpPr>
                <p:cNvPr id="1357" name="Line 277"/>
                <p:cNvSpPr>
                  <a:spLocks noChangeShapeType="1"/>
                </p:cNvSpPr>
                <p:nvPr/>
              </p:nvSpPr>
              <p:spPr bwMode="auto">
                <a:xfrm>
                  <a:off x="3217" y="3668"/>
                  <a:ext cx="118" cy="55"/>
                </a:xfrm>
                <a:prstGeom prst="line">
                  <a:avLst/>
                </a:prstGeom>
                <a:noFill/>
                <a:ln w="19050">
                  <a:solidFill>
                    <a:schemeClr val="tx1"/>
                  </a:solidFill>
                  <a:round/>
                  <a:headEnd/>
                  <a:tailEnd/>
                </a:ln>
              </p:spPr>
              <p:txBody>
                <a:bodyPr wrap="none"/>
                <a:lstStyle/>
                <a:p>
                  <a:endParaRPr lang="zh-CN" altLang="en-US"/>
                </a:p>
              </p:txBody>
            </p:sp>
            <p:sp>
              <p:nvSpPr>
                <p:cNvPr id="1358" name="Line 278"/>
                <p:cNvSpPr>
                  <a:spLocks noChangeShapeType="1"/>
                </p:cNvSpPr>
                <p:nvPr/>
              </p:nvSpPr>
              <p:spPr bwMode="auto">
                <a:xfrm flipV="1">
                  <a:off x="3335" y="3668"/>
                  <a:ext cx="124" cy="55"/>
                </a:xfrm>
                <a:prstGeom prst="line">
                  <a:avLst/>
                </a:prstGeom>
                <a:noFill/>
                <a:ln w="19050">
                  <a:solidFill>
                    <a:schemeClr val="tx1"/>
                  </a:solidFill>
                  <a:round/>
                  <a:headEnd/>
                  <a:tailEnd/>
                </a:ln>
              </p:spPr>
              <p:txBody>
                <a:bodyPr wrap="none"/>
                <a:lstStyle/>
                <a:p>
                  <a:endParaRPr lang="zh-CN" altLang="en-US"/>
                </a:p>
              </p:txBody>
            </p:sp>
            <p:sp>
              <p:nvSpPr>
                <p:cNvPr id="1359" name="Line 279"/>
                <p:cNvSpPr>
                  <a:spLocks noChangeShapeType="1"/>
                </p:cNvSpPr>
                <p:nvPr/>
              </p:nvSpPr>
              <p:spPr bwMode="auto">
                <a:xfrm>
                  <a:off x="3178" y="3766"/>
                  <a:ext cx="152" cy="75"/>
                </a:xfrm>
                <a:prstGeom prst="line">
                  <a:avLst/>
                </a:prstGeom>
                <a:noFill/>
                <a:ln w="19050">
                  <a:solidFill>
                    <a:schemeClr val="tx1"/>
                  </a:solidFill>
                  <a:round/>
                  <a:headEnd/>
                  <a:tailEnd/>
                </a:ln>
              </p:spPr>
              <p:txBody>
                <a:bodyPr wrap="none"/>
                <a:lstStyle/>
                <a:p>
                  <a:endParaRPr lang="zh-CN" altLang="en-US"/>
                </a:p>
              </p:txBody>
            </p:sp>
            <p:sp>
              <p:nvSpPr>
                <p:cNvPr id="1360" name="Line 280"/>
                <p:cNvSpPr>
                  <a:spLocks noChangeShapeType="1"/>
                </p:cNvSpPr>
                <p:nvPr/>
              </p:nvSpPr>
              <p:spPr bwMode="auto">
                <a:xfrm flipV="1">
                  <a:off x="3335" y="3781"/>
                  <a:ext cx="153" cy="66"/>
                </a:xfrm>
                <a:prstGeom prst="line">
                  <a:avLst/>
                </a:prstGeom>
                <a:noFill/>
                <a:ln w="19050">
                  <a:solidFill>
                    <a:schemeClr val="tx1"/>
                  </a:solidFill>
                  <a:round/>
                  <a:headEnd/>
                  <a:tailEnd/>
                </a:ln>
              </p:spPr>
              <p:txBody>
                <a:bodyPr wrap="none"/>
                <a:lstStyle/>
                <a:p>
                  <a:endParaRPr lang="zh-CN" altLang="en-US"/>
                </a:p>
              </p:txBody>
            </p:sp>
            <p:sp>
              <p:nvSpPr>
                <p:cNvPr id="1361" name="Line 281"/>
                <p:cNvSpPr>
                  <a:spLocks noChangeShapeType="1"/>
                </p:cNvSpPr>
                <p:nvPr/>
              </p:nvSpPr>
              <p:spPr bwMode="auto">
                <a:xfrm flipV="1">
                  <a:off x="3335" y="3567"/>
                  <a:ext cx="78" cy="27"/>
                </a:xfrm>
                <a:prstGeom prst="line">
                  <a:avLst/>
                </a:prstGeom>
                <a:noFill/>
                <a:ln w="19050">
                  <a:solidFill>
                    <a:schemeClr val="tx1"/>
                  </a:solidFill>
                  <a:round/>
                  <a:headEnd/>
                  <a:tailEnd/>
                </a:ln>
              </p:spPr>
              <p:txBody>
                <a:bodyPr wrap="none"/>
                <a:lstStyle/>
                <a:p>
                  <a:endParaRPr lang="zh-CN" altLang="en-US"/>
                </a:p>
              </p:txBody>
            </p:sp>
            <p:sp>
              <p:nvSpPr>
                <p:cNvPr id="1362" name="Line 282"/>
                <p:cNvSpPr>
                  <a:spLocks noChangeShapeType="1"/>
                </p:cNvSpPr>
                <p:nvPr/>
              </p:nvSpPr>
              <p:spPr bwMode="auto">
                <a:xfrm flipV="1">
                  <a:off x="3335" y="3428"/>
                  <a:ext cx="49" cy="21"/>
                </a:xfrm>
                <a:prstGeom prst="line">
                  <a:avLst/>
                </a:prstGeom>
                <a:noFill/>
                <a:ln w="19050">
                  <a:solidFill>
                    <a:schemeClr val="tx1"/>
                  </a:solidFill>
                  <a:round/>
                  <a:headEnd/>
                  <a:tailEnd/>
                </a:ln>
              </p:spPr>
              <p:txBody>
                <a:bodyPr wrap="none"/>
                <a:lstStyle/>
                <a:p>
                  <a:endParaRPr lang="zh-CN" altLang="en-US"/>
                </a:p>
              </p:txBody>
            </p:sp>
            <p:sp>
              <p:nvSpPr>
                <p:cNvPr id="1363" name="Line 283"/>
                <p:cNvSpPr>
                  <a:spLocks noChangeShapeType="1"/>
                </p:cNvSpPr>
                <p:nvPr/>
              </p:nvSpPr>
              <p:spPr bwMode="auto">
                <a:xfrm>
                  <a:off x="3247" y="3558"/>
                  <a:ext cx="95" cy="36"/>
                </a:xfrm>
                <a:prstGeom prst="line">
                  <a:avLst/>
                </a:prstGeom>
                <a:noFill/>
                <a:ln w="19050">
                  <a:solidFill>
                    <a:schemeClr val="tx1"/>
                  </a:solidFill>
                  <a:round/>
                  <a:headEnd/>
                  <a:tailEnd/>
                </a:ln>
              </p:spPr>
              <p:txBody>
                <a:bodyPr wrap="none"/>
                <a:lstStyle/>
                <a:p>
                  <a:endParaRPr lang="zh-CN" altLang="en-US"/>
                </a:p>
              </p:txBody>
            </p:sp>
            <p:sp>
              <p:nvSpPr>
                <p:cNvPr id="1364" name="Line 284"/>
                <p:cNvSpPr>
                  <a:spLocks noChangeShapeType="1"/>
                </p:cNvSpPr>
                <p:nvPr/>
              </p:nvSpPr>
              <p:spPr bwMode="auto">
                <a:xfrm>
                  <a:off x="3289" y="3422"/>
                  <a:ext cx="55" cy="36"/>
                </a:xfrm>
                <a:prstGeom prst="line">
                  <a:avLst/>
                </a:prstGeom>
                <a:noFill/>
                <a:ln w="19050">
                  <a:solidFill>
                    <a:schemeClr val="tx1"/>
                  </a:solidFill>
                  <a:round/>
                  <a:headEnd/>
                  <a:tailEnd/>
                </a:ln>
              </p:spPr>
              <p:txBody>
                <a:bodyPr wrap="none"/>
                <a:lstStyle/>
                <a:p>
                  <a:endParaRPr lang="zh-CN" altLang="en-US"/>
                </a:p>
              </p:txBody>
            </p:sp>
          </p:grpSp>
          <p:pic>
            <p:nvPicPr>
              <p:cNvPr id="1348" name="Picture 836" descr="cell_tower_radiation copy"/>
              <p:cNvPicPr>
                <a:picLocks noChangeAspect="1" noChangeArrowheads="1"/>
              </p:cNvPicPr>
              <p:nvPr/>
            </p:nvPicPr>
            <p:blipFill>
              <a:blip r:embed="rId2" cstate="print"/>
              <a:srcRect/>
              <a:stretch>
                <a:fillRect/>
              </a:stretch>
            </p:blipFill>
            <p:spPr bwMode="auto">
              <a:xfrm>
                <a:off x="742" y="2409"/>
                <a:ext cx="576" cy="464"/>
              </a:xfrm>
              <a:prstGeom prst="rect">
                <a:avLst/>
              </a:prstGeom>
              <a:noFill/>
              <a:ln w="9525">
                <a:noFill/>
                <a:miter lim="800000"/>
                <a:headEnd/>
                <a:tailEnd/>
              </a:ln>
            </p:spPr>
          </p:pic>
          <p:sp>
            <p:nvSpPr>
              <p:cNvPr id="1349" name="Oval 837"/>
              <p:cNvSpPr>
                <a:spLocks noChangeArrowheads="1"/>
              </p:cNvSpPr>
              <p:nvPr/>
            </p:nvSpPr>
            <p:spPr bwMode="auto">
              <a:xfrm>
                <a:off x="986" y="2596"/>
                <a:ext cx="66" cy="69"/>
              </a:xfrm>
              <a:prstGeom prst="ellipse">
                <a:avLst/>
              </a:prstGeom>
              <a:solidFill>
                <a:schemeClr val="tx2"/>
              </a:solidFill>
              <a:ln w="9525">
                <a:solidFill>
                  <a:schemeClr val="tx1"/>
                </a:solidFill>
                <a:round/>
                <a:headEnd/>
                <a:tailEnd/>
              </a:ln>
            </p:spPr>
            <p:txBody>
              <a:bodyPr wrap="none" anchor="ctr"/>
              <a:lstStyle/>
              <a:p>
                <a:endParaRPr lang="zh-CN" altLang="zh-CN"/>
              </a:p>
            </p:txBody>
          </p:sp>
        </p:grpSp>
        <p:grpSp>
          <p:nvGrpSpPr>
            <p:cNvPr id="1343" name="Group 838"/>
            <p:cNvGrpSpPr>
              <a:grpSpLocks/>
            </p:cNvGrpSpPr>
            <p:nvPr/>
          </p:nvGrpSpPr>
          <p:grpSpPr bwMode="auto">
            <a:xfrm>
              <a:off x="98" y="2444"/>
              <a:ext cx="355" cy="265"/>
              <a:chOff x="2967" y="478"/>
              <a:chExt cx="788" cy="625"/>
            </a:xfrm>
          </p:grpSpPr>
          <p:pic>
            <p:nvPicPr>
              <p:cNvPr id="1345" name="Picture 839" descr="access_point_stylized_small"/>
              <p:cNvPicPr>
                <a:picLocks noChangeAspect="1" noChangeArrowheads="1"/>
              </p:cNvPicPr>
              <p:nvPr/>
            </p:nvPicPr>
            <p:blipFill>
              <a:blip r:embed="rId3" cstate="print"/>
              <a:srcRect/>
              <a:stretch>
                <a:fillRect/>
              </a:stretch>
            </p:blipFill>
            <p:spPr bwMode="auto">
              <a:xfrm>
                <a:off x="3012" y="559"/>
                <a:ext cx="576" cy="544"/>
              </a:xfrm>
              <a:prstGeom prst="rect">
                <a:avLst/>
              </a:prstGeom>
              <a:noFill/>
              <a:ln w="9525">
                <a:noFill/>
                <a:miter lim="800000"/>
                <a:headEnd/>
                <a:tailEnd/>
              </a:ln>
            </p:spPr>
          </p:pic>
          <p:pic>
            <p:nvPicPr>
              <p:cNvPr id="1346" name="Picture 840" descr="antenna_radiation_stylized"/>
              <p:cNvPicPr>
                <a:picLocks noChangeAspect="1" noChangeArrowheads="1"/>
              </p:cNvPicPr>
              <p:nvPr/>
            </p:nvPicPr>
            <p:blipFill>
              <a:blip r:embed="rId4" cstate="print"/>
              <a:srcRect/>
              <a:stretch>
                <a:fillRect/>
              </a:stretch>
            </p:blipFill>
            <p:spPr bwMode="auto">
              <a:xfrm>
                <a:off x="2967" y="478"/>
                <a:ext cx="788" cy="188"/>
              </a:xfrm>
              <a:prstGeom prst="rect">
                <a:avLst/>
              </a:prstGeom>
              <a:noFill/>
              <a:ln w="9525">
                <a:noFill/>
                <a:miter lim="800000"/>
                <a:headEnd/>
                <a:tailEnd/>
              </a:ln>
            </p:spPr>
          </p:pic>
        </p:grpSp>
        <p:sp>
          <p:nvSpPr>
            <p:cNvPr id="1344" name="Line 841"/>
            <p:cNvSpPr>
              <a:spLocks noChangeShapeType="1"/>
            </p:cNvSpPr>
            <p:nvPr/>
          </p:nvSpPr>
          <p:spPr bwMode="auto">
            <a:xfrm>
              <a:off x="288" y="2830"/>
              <a:ext cx="266" cy="0"/>
            </a:xfrm>
            <a:prstGeom prst="line">
              <a:avLst/>
            </a:prstGeom>
            <a:noFill/>
            <a:ln w="9525">
              <a:solidFill>
                <a:schemeClr val="tx1"/>
              </a:solidFill>
              <a:round/>
              <a:headEnd/>
              <a:tailEnd/>
            </a:ln>
          </p:spPr>
          <p:txBody>
            <a:bodyPr/>
            <a:lstStyle/>
            <a:p>
              <a:endParaRPr lang="zh-CN" altLang="en-US"/>
            </a:p>
          </p:txBody>
        </p:sp>
      </p:grpSp>
      <p:grpSp>
        <p:nvGrpSpPr>
          <p:cNvPr id="1365" name="Group 852"/>
          <p:cNvGrpSpPr>
            <a:grpSpLocks/>
          </p:cNvGrpSpPr>
          <p:nvPr/>
        </p:nvGrpSpPr>
        <p:grpSpPr bwMode="auto">
          <a:xfrm>
            <a:off x="633413" y="5847482"/>
            <a:ext cx="723900" cy="481012"/>
            <a:chOff x="293" y="3440"/>
            <a:chExt cx="456" cy="303"/>
          </a:xfrm>
        </p:grpSpPr>
        <p:sp>
          <p:nvSpPr>
            <p:cNvPr id="1366" name="Text Box 662"/>
            <p:cNvSpPr txBox="1">
              <a:spLocks noChangeArrowheads="1"/>
            </p:cNvSpPr>
            <p:nvPr/>
          </p:nvSpPr>
          <p:spPr bwMode="auto">
            <a:xfrm>
              <a:off x="293" y="3549"/>
              <a:ext cx="456" cy="194"/>
            </a:xfrm>
            <a:prstGeom prst="rect">
              <a:avLst/>
            </a:prstGeom>
            <a:noFill/>
            <a:ln w="9525">
              <a:noFill/>
              <a:miter lim="800000"/>
              <a:headEnd/>
              <a:tailEnd/>
            </a:ln>
          </p:spPr>
          <p:txBody>
            <a:bodyPr wrap="none">
              <a:spAutoFit/>
            </a:bodyPr>
            <a:lstStyle/>
            <a:p>
              <a:r>
                <a:rPr lang="zh-CN" altLang="en-US" sz="1400" dirty="0"/>
                <a:t>路由器</a:t>
              </a:r>
              <a:endParaRPr lang="en-US" altLang="zh-CN" sz="1400" dirty="0"/>
            </a:p>
          </p:txBody>
        </p:sp>
        <p:grpSp>
          <p:nvGrpSpPr>
            <p:cNvPr id="1367" name="Group 843"/>
            <p:cNvGrpSpPr>
              <a:grpSpLocks/>
            </p:cNvGrpSpPr>
            <p:nvPr/>
          </p:nvGrpSpPr>
          <p:grpSpPr bwMode="auto">
            <a:xfrm>
              <a:off x="337" y="3440"/>
              <a:ext cx="306" cy="128"/>
              <a:chOff x="4650" y="1129"/>
              <a:chExt cx="246" cy="95"/>
            </a:xfrm>
          </p:grpSpPr>
          <p:sp>
            <p:nvSpPr>
              <p:cNvPr id="1368"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sp>
            <p:nvSpPr>
              <p:cNvPr id="1369"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1370"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grpSp>
            <p:nvGrpSpPr>
              <p:cNvPr id="1371" name="Group 847"/>
              <p:cNvGrpSpPr>
                <a:grpSpLocks/>
              </p:cNvGrpSpPr>
              <p:nvPr/>
            </p:nvGrpSpPr>
            <p:grpSpPr bwMode="auto">
              <a:xfrm>
                <a:off x="4699" y="1145"/>
                <a:ext cx="138" cy="29"/>
                <a:chOff x="2468" y="1332"/>
                <a:chExt cx="310" cy="60"/>
              </a:xfrm>
            </p:grpSpPr>
            <p:sp>
              <p:nvSpPr>
                <p:cNvPr id="1374" name="Freeform 84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p:spPr>
              <p:txBody>
                <a:bodyPr/>
                <a:lstStyle/>
                <a:p>
                  <a:endParaRPr lang="zh-CN" altLang="en-US"/>
                </a:p>
              </p:txBody>
            </p:sp>
            <p:sp>
              <p:nvSpPr>
                <p:cNvPr id="1375" name="Freeform 84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p:spPr>
              <p:txBody>
                <a:bodyPr/>
                <a:lstStyle/>
                <a:p>
                  <a:endParaRPr lang="zh-CN" altLang="en-US"/>
                </a:p>
              </p:txBody>
            </p:sp>
          </p:grpSp>
          <p:sp>
            <p:nvSpPr>
              <p:cNvPr id="1372" name="Line 850"/>
              <p:cNvSpPr>
                <a:spLocks noChangeShapeType="1"/>
              </p:cNvSpPr>
              <p:nvPr/>
            </p:nvSpPr>
            <p:spPr bwMode="auto">
              <a:xfrm>
                <a:off x="4651" y="1158"/>
                <a:ext cx="0" cy="42"/>
              </a:xfrm>
              <a:prstGeom prst="line">
                <a:avLst/>
              </a:prstGeom>
              <a:noFill/>
              <a:ln w="9525">
                <a:solidFill>
                  <a:schemeClr val="tx1"/>
                </a:solidFill>
                <a:round/>
                <a:headEnd/>
                <a:tailEnd/>
              </a:ln>
            </p:spPr>
            <p:txBody>
              <a:bodyPr/>
              <a:lstStyle/>
              <a:p>
                <a:endParaRPr lang="zh-CN" altLang="en-US"/>
              </a:p>
            </p:txBody>
          </p:sp>
          <p:sp>
            <p:nvSpPr>
              <p:cNvPr id="1373" name="Line 851"/>
              <p:cNvSpPr>
                <a:spLocks noChangeShapeType="1"/>
              </p:cNvSpPr>
              <p:nvPr/>
            </p:nvSpPr>
            <p:spPr bwMode="auto">
              <a:xfrm>
                <a:off x="4894" y="1160"/>
                <a:ext cx="0" cy="41"/>
              </a:xfrm>
              <a:prstGeom prst="line">
                <a:avLst/>
              </a:prstGeom>
              <a:noFill/>
              <a:ln w="9525">
                <a:solidFill>
                  <a:schemeClr val="tx1"/>
                </a:solidFill>
                <a:round/>
                <a:headEnd/>
                <a:tailEnd/>
              </a:ln>
            </p:spPr>
            <p:txBody>
              <a:bodyPr/>
              <a:lstStyle/>
              <a:p>
                <a:endParaRPr lang="zh-CN" altLang="en-US"/>
              </a:p>
            </p:txBody>
          </p:sp>
        </p:grpSp>
      </p:grpSp>
      <p:grpSp>
        <p:nvGrpSpPr>
          <p:cNvPr id="1376" name="Group 1201"/>
          <p:cNvGrpSpPr>
            <a:grpSpLocks/>
          </p:cNvGrpSpPr>
          <p:nvPr/>
        </p:nvGrpSpPr>
        <p:grpSpPr bwMode="auto">
          <a:xfrm>
            <a:off x="333375" y="1916832"/>
            <a:ext cx="1531938" cy="1622425"/>
            <a:chOff x="210" y="833"/>
            <a:chExt cx="965" cy="1022"/>
          </a:xfrm>
        </p:grpSpPr>
        <p:sp>
          <p:nvSpPr>
            <p:cNvPr id="1377" name="Text Box 667"/>
            <p:cNvSpPr txBox="1">
              <a:spLocks noChangeArrowheads="1"/>
            </p:cNvSpPr>
            <p:nvPr/>
          </p:nvSpPr>
          <p:spPr bwMode="auto">
            <a:xfrm>
              <a:off x="479" y="1667"/>
              <a:ext cx="569" cy="160"/>
            </a:xfrm>
            <a:prstGeom prst="rect">
              <a:avLst/>
            </a:prstGeom>
            <a:noFill/>
            <a:ln w="9525">
              <a:noFill/>
              <a:miter lim="800000"/>
              <a:headEnd/>
              <a:tailEnd/>
            </a:ln>
          </p:spPr>
          <p:txBody>
            <a:bodyPr wrap="none">
              <a:spAutoFit/>
            </a:bodyPr>
            <a:lstStyle/>
            <a:p>
              <a:pPr>
                <a:lnSpc>
                  <a:spcPct val="75000"/>
                </a:lnSpc>
              </a:pPr>
              <a:r>
                <a:rPr lang="zh-CN" altLang="en-US" sz="1400" dirty="0"/>
                <a:t>智能手机</a:t>
              </a:r>
              <a:endParaRPr lang="en-US" altLang="zh-CN" sz="1400" dirty="0"/>
            </a:p>
          </p:txBody>
        </p:sp>
        <p:sp>
          <p:nvSpPr>
            <p:cNvPr id="1378" name="Text Box 663"/>
            <p:cNvSpPr txBox="1">
              <a:spLocks noChangeArrowheads="1"/>
            </p:cNvSpPr>
            <p:nvPr/>
          </p:nvSpPr>
          <p:spPr bwMode="auto">
            <a:xfrm>
              <a:off x="487" y="872"/>
              <a:ext cx="343" cy="194"/>
            </a:xfrm>
            <a:prstGeom prst="rect">
              <a:avLst/>
            </a:prstGeom>
            <a:noFill/>
            <a:ln w="9525">
              <a:noFill/>
              <a:miter lim="800000"/>
              <a:headEnd/>
              <a:tailEnd/>
            </a:ln>
          </p:spPr>
          <p:txBody>
            <a:bodyPr wrap="none">
              <a:spAutoFit/>
            </a:bodyPr>
            <a:lstStyle/>
            <a:p>
              <a:r>
                <a:rPr lang="zh-CN" altLang="en-US" sz="1400" dirty="0"/>
                <a:t>主机</a:t>
              </a:r>
              <a:endParaRPr lang="en-US" altLang="zh-CN" sz="1400" dirty="0"/>
            </a:p>
          </p:txBody>
        </p:sp>
        <p:sp>
          <p:nvSpPr>
            <p:cNvPr id="1379" name="Text Box 664"/>
            <p:cNvSpPr txBox="1">
              <a:spLocks noChangeArrowheads="1"/>
            </p:cNvSpPr>
            <p:nvPr/>
          </p:nvSpPr>
          <p:spPr bwMode="auto">
            <a:xfrm>
              <a:off x="488" y="1096"/>
              <a:ext cx="456" cy="194"/>
            </a:xfrm>
            <a:prstGeom prst="rect">
              <a:avLst/>
            </a:prstGeom>
            <a:noFill/>
            <a:ln w="9525">
              <a:noFill/>
              <a:miter lim="800000"/>
              <a:headEnd/>
              <a:tailEnd/>
            </a:ln>
          </p:spPr>
          <p:txBody>
            <a:bodyPr wrap="none">
              <a:spAutoFit/>
            </a:bodyPr>
            <a:lstStyle/>
            <a:p>
              <a:r>
                <a:rPr lang="zh-CN" altLang="en-US" sz="1400" dirty="0"/>
                <a:t>服务器</a:t>
              </a:r>
              <a:endParaRPr lang="en-US" altLang="zh-CN" sz="1400" dirty="0"/>
            </a:p>
          </p:txBody>
        </p:sp>
        <p:sp>
          <p:nvSpPr>
            <p:cNvPr id="1380" name="Text Box 665"/>
            <p:cNvSpPr txBox="1">
              <a:spLocks noChangeArrowheads="1"/>
            </p:cNvSpPr>
            <p:nvPr/>
          </p:nvSpPr>
          <p:spPr bwMode="auto">
            <a:xfrm>
              <a:off x="493" y="1390"/>
              <a:ext cx="682" cy="160"/>
            </a:xfrm>
            <a:prstGeom prst="rect">
              <a:avLst/>
            </a:prstGeom>
            <a:noFill/>
            <a:ln w="9525">
              <a:noFill/>
              <a:miter lim="800000"/>
              <a:headEnd/>
              <a:tailEnd/>
            </a:ln>
          </p:spPr>
          <p:txBody>
            <a:bodyPr wrap="none">
              <a:spAutoFit/>
            </a:bodyPr>
            <a:lstStyle/>
            <a:p>
              <a:pPr>
                <a:lnSpc>
                  <a:spcPct val="75000"/>
                </a:lnSpc>
              </a:pPr>
              <a:r>
                <a:rPr lang="zh-CN" altLang="en-US" sz="1400" dirty="0"/>
                <a:t>笔记本电脑</a:t>
              </a:r>
              <a:endParaRPr lang="en-US" altLang="zh-CN" sz="1400" dirty="0"/>
            </a:p>
          </p:txBody>
        </p:sp>
        <p:grpSp>
          <p:nvGrpSpPr>
            <p:cNvPr id="1381" name="Group 805"/>
            <p:cNvGrpSpPr>
              <a:grpSpLocks/>
            </p:cNvGrpSpPr>
            <p:nvPr/>
          </p:nvGrpSpPr>
          <p:grpSpPr bwMode="auto">
            <a:xfrm flipH="1">
              <a:off x="244" y="833"/>
              <a:ext cx="261" cy="235"/>
              <a:chOff x="2839" y="3501"/>
              <a:chExt cx="755" cy="803"/>
            </a:xfrm>
          </p:grpSpPr>
          <p:pic>
            <p:nvPicPr>
              <p:cNvPr id="1442" name="Picture 806" descr="desktop_computer_stylized_medium"/>
              <p:cNvPicPr>
                <a:picLocks noChangeAspect="1" noChangeArrowheads="1"/>
              </p:cNvPicPr>
              <p:nvPr/>
            </p:nvPicPr>
            <p:blipFill>
              <a:blip r:embed="rId5" cstate="print"/>
              <a:srcRect/>
              <a:stretch>
                <a:fillRect/>
              </a:stretch>
            </p:blipFill>
            <p:spPr bwMode="auto">
              <a:xfrm>
                <a:off x="2839" y="3501"/>
                <a:ext cx="755" cy="803"/>
              </a:xfrm>
              <a:prstGeom prst="rect">
                <a:avLst/>
              </a:prstGeom>
              <a:noFill/>
              <a:ln w="9525">
                <a:noFill/>
                <a:miter lim="800000"/>
                <a:headEnd/>
                <a:tailEnd/>
              </a:ln>
            </p:spPr>
          </p:pic>
          <p:sp>
            <p:nvSpPr>
              <p:cNvPr id="1443" name="Freeform 807"/>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cap="flat" cmpd="sng">
                <a:noFill/>
                <a:prstDash val="solid"/>
                <a:round/>
                <a:headEnd/>
                <a:tailEnd/>
              </a:ln>
            </p:spPr>
            <p:txBody>
              <a:bodyPr wrap="none"/>
              <a:lstStyle/>
              <a:p>
                <a:endParaRPr lang="zh-CN" altLang="en-US"/>
              </a:p>
            </p:txBody>
          </p:sp>
        </p:grpSp>
        <p:grpSp>
          <p:nvGrpSpPr>
            <p:cNvPr id="1382" name="Group 808"/>
            <p:cNvGrpSpPr>
              <a:grpSpLocks/>
            </p:cNvGrpSpPr>
            <p:nvPr/>
          </p:nvGrpSpPr>
          <p:grpSpPr bwMode="auto">
            <a:xfrm>
              <a:off x="298" y="1682"/>
              <a:ext cx="234" cy="173"/>
              <a:chOff x="2751" y="1851"/>
              <a:chExt cx="462" cy="478"/>
            </a:xfrm>
          </p:grpSpPr>
          <p:pic>
            <p:nvPicPr>
              <p:cNvPr id="1440" name="Picture 809" descr="iphone_stylized_small"/>
              <p:cNvPicPr>
                <a:picLocks noChangeAspect="1" noChangeArrowheads="1"/>
              </p:cNvPicPr>
              <p:nvPr/>
            </p:nvPicPr>
            <p:blipFill>
              <a:blip r:embed="rId6" cstate="print"/>
              <a:srcRect/>
              <a:stretch>
                <a:fillRect/>
              </a:stretch>
            </p:blipFill>
            <p:spPr bwMode="auto">
              <a:xfrm>
                <a:off x="2928" y="1922"/>
                <a:ext cx="152" cy="407"/>
              </a:xfrm>
              <a:prstGeom prst="rect">
                <a:avLst/>
              </a:prstGeom>
              <a:noFill/>
              <a:ln w="9525">
                <a:noFill/>
                <a:miter lim="800000"/>
                <a:headEnd/>
                <a:tailEnd/>
              </a:ln>
            </p:spPr>
          </p:pic>
          <p:pic>
            <p:nvPicPr>
              <p:cNvPr id="1441" name="Picture 810" descr="antenna_radiation_stylized"/>
              <p:cNvPicPr>
                <a:picLocks noChangeAspect="1" noChangeArrowheads="1"/>
              </p:cNvPicPr>
              <p:nvPr/>
            </p:nvPicPr>
            <p:blipFill>
              <a:blip r:embed="rId7" cstate="print"/>
              <a:srcRect/>
              <a:stretch>
                <a:fillRect/>
              </a:stretch>
            </p:blipFill>
            <p:spPr bwMode="auto">
              <a:xfrm>
                <a:off x="2751" y="1851"/>
                <a:ext cx="462" cy="110"/>
              </a:xfrm>
              <a:prstGeom prst="rect">
                <a:avLst/>
              </a:prstGeom>
              <a:noFill/>
              <a:ln w="9525">
                <a:noFill/>
                <a:miter lim="800000"/>
                <a:headEnd/>
                <a:tailEnd/>
              </a:ln>
            </p:spPr>
          </p:pic>
        </p:grpSp>
        <p:grpSp>
          <p:nvGrpSpPr>
            <p:cNvPr id="1383" name="Group 1088"/>
            <p:cNvGrpSpPr>
              <a:grpSpLocks/>
            </p:cNvGrpSpPr>
            <p:nvPr/>
          </p:nvGrpSpPr>
          <p:grpSpPr bwMode="auto">
            <a:xfrm>
              <a:off x="210" y="1368"/>
              <a:ext cx="301" cy="236"/>
              <a:chOff x="877" y="1008"/>
              <a:chExt cx="2747" cy="2591"/>
            </a:xfrm>
          </p:grpSpPr>
          <p:pic>
            <p:nvPicPr>
              <p:cNvPr id="1417" name="Picture 1089" descr="antenna_stylized"/>
              <p:cNvPicPr>
                <a:picLocks noChangeAspect="1" noChangeArrowheads="1"/>
              </p:cNvPicPr>
              <p:nvPr/>
            </p:nvPicPr>
            <p:blipFill>
              <a:blip r:embed="rId8" cstate="print"/>
              <a:srcRect/>
              <a:stretch>
                <a:fillRect/>
              </a:stretch>
            </p:blipFill>
            <p:spPr bwMode="auto">
              <a:xfrm>
                <a:off x="877" y="1008"/>
                <a:ext cx="2725" cy="1421"/>
              </a:xfrm>
              <a:prstGeom prst="rect">
                <a:avLst/>
              </a:prstGeom>
              <a:noFill/>
              <a:ln w="9525">
                <a:noFill/>
                <a:miter lim="800000"/>
                <a:headEnd/>
                <a:tailEnd/>
              </a:ln>
            </p:spPr>
          </p:pic>
          <p:pic>
            <p:nvPicPr>
              <p:cNvPr id="1418" name="Picture 1090" descr="laptop_keyboard"/>
              <p:cNvPicPr>
                <a:picLocks noChangeAspect="1" noChangeArrowheads="1"/>
              </p:cNvPicPr>
              <p:nvPr/>
            </p:nvPicPr>
            <p:blipFill>
              <a:blip r:embed="rId9" cstate="print"/>
              <a:srcRect/>
              <a:stretch>
                <a:fillRect/>
              </a:stretch>
            </p:blipFill>
            <p:spPr bwMode="auto">
              <a:xfrm rot="109064" flipH="1">
                <a:off x="1009" y="2586"/>
                <a:ext cx="2245" cy="1013"/>
              </a:xfrm>
              <a:prstGeom prst="rect">
                <a:avLst/>
              </a:prstGeom>
              <a:noFill/>
              <a:ln w="9525">
                <a:noFill/>
                <a:miter lim="800000"/>
                <a:headEnd/>
                <a:tailEnd/>
              </a:ln>
            </p:spPr>
          </p:pic>
          <p:sp>
            <p:nvSpPr>
              <p:cNvPr id="1419" name="Freeform 1091"/>
              <p:cNvSpPr>
                <a:spLocks/>
              </p:cNvSpPr>
              <p:nvPr/>
            </p:nvSpPr>
            <p:spPr bwMode="auto">
              <a:xfrm>
                <a:off x="1753" y="1603"/>
                <a:ext cx="1807" cy="1322"/>
              </a:xfrm>
              <a:custGeom>
                <a:avLst/>
                <a:gdLst>
                  <a:gd name="T0" fmla="*/ 1 w 2982"/>
                  <a:gd name="T1" fmla="*/ 0 h 2442"/>
                  <a:gd name="T2" fmla="*/ 0 w 2982"/>
                  <a:gd name="T3" fmla="*/ 1 h 2442"/>
                  <a:gd name="T4" fmla="*/ 2 w 2982"/>
                  <a:gd name="T5" fmla="*/ 1 h 2442"/>
                  <a:gd name="T6" fmla="*/ 2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1420" name="Picture 1092" descr="screen"/>
              <p:cNvPicPr>
                <a:picLocks noChangeAspect="1" noChangeArrowheads="1"/>
              </p:cNvPicPr>
              <p:nvPr/>
            </p:nvPicPr>
            <p:blipFill>
              <a:blip r:embed="rId10" cstate="print"/>
              <a:srcRect/>
              <a:stretch>
                <a:fillRect/>
              </a:stretch>
            </p:blipFill>
            <p:spPr bwMode="auto">
              <a:xfrm>
                <a:off x="1842" y="1637"/>
                <a:ext cx="1642" cy="1203"/>
              </a:xfrm>
              <a:prstGeom prst="rect">
                <a:avLst/>
              </a:prstGeom>
              <a:noFill/>
              <a:ln w="9525">
                <a:noFill/>
                <a:miter lim="800000"/>
                <a:headEnd/>
                <a:tailEnd/>
              </a:ln>
            </p:spPr>
          </p:pic>
          <p:sp>
            <p:nvSpPr>
              <p:cNvPr id="1421" name="Freeform 1093"/>
              <p:cNvSpPr>
                <a:spLocks/>
              </p:cNvSpPr>
              <p:nvPr/>
            </p:nvSpPr>
            <p:spPr bwMode="auto">
              <a:xfrm>
                <a:off x="2082" y="1564"/>
                <a:ext cx="1531" cy="246"/>
              </a:xfrm>
              <a:custGeom>
                <a:avLst/>
                <a:gdLst>
                  <a:gd name="T0" fmla="*/ 1 w 2528"/>
                  <a:gd name="T1" fmla="*/ 0 h 455"/>
                  <a:gd name="T2" fmla="*/ 2 w 2528"/>
                  <a:gd name="T3" fmla="*/ 1 h 455"/>
                  <a:gd name="T4" fmla="*/ 2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w="9525">
                <a:noFill/>
                <a:round/>
                <a:headEnd/>
                <a:tailEnd/>
              </a:ln>
            </p:spPr>
            <p:txBody>
              <a:bodyPr/>
              <a:lstStyle/>
              <a:p>
                <a:endParaRPr lang="zh-CN" altLang="en-US"/>
              </a:p>
            </p:txBody>
          </p:sp>
          <p:sp>
            <p:nvSpPr>
              <p:cNvPr id="1422" name="Freeform 1094"/>
              <p:cNvSpPr>
                <a:spLocks/>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w="9525">
                <a:noFill/>
                <a:round/>
                <a:headEnd/>
                <a:tailEnd/>
              </a:ln>
            </p:spPr>
            <p:txBody>
              <a:bodyPr/>
              <a:lstStyle/>
              <a:p>
                <a:endParaRPr lang="zh-CN" altLang="en-US"/>
              </a:p>
            </p:txBody>
          </p:sp>
          <p:sp>
            <p:nvSpPr>
              <p:cNvPr id="1423" name="Freeform 1095"/>
              <p:cNvSpPr>
                <a:spLocks/>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w="9525">
                <a:noFill/>
                <a:round/>
                <a:headEnd/>
                <a:tailEnd/>
              </a:ln>
            </p:spPr>
            <p:txBody>
              <a:bodyPr/>
              <a:lstStyle/>
              <a:p>
                <a:endParaRPr lang="zh-CN" altLang="en-US"/>
              </a:p>
            </p:txBody>
          </p:sp>
          <p:sp>
            <p:nvSpPr>
              <p:cNvPr id="1424" name="Freeform 1096"/>
              <p:cNvSpPr>
                <a:spLocks/>
              </p:cNvSpPr>
              <p:nvPr/>
            </p:nvSpPr>
            <p:spPr bwMode="auto">
              <a:xfrm>
                <a:off x="1732" y="2534"/>
                <a:ext cx="1680" cy="399"/>
              </a:xfrm>
              <a:custGeom>
                <a:avLst/>
                <a:gdLst>
                  <a:gd name="T0" fmla="*/ 1 w 2773"/>
                  <a:gd name="T1" fmla="*/ 0 h 738"/>
                  <a:gd name="T2" fmla="*/ 0 w 2773"/>
                  <a:gd name="T3" fmla="*/ 1 h 738"/>
                  <a:gd name="T4" fmla="*/ 2 w 2773"/>
                  <a:gd name="T5" fmla="*/ 1 h 738"/>
                  <a:gd name="T6" fmla="*/ 2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w="9525">
                <a:noFill/>
                <a:round/>
                <a:headEnd/>
                <a:tailEnd/>
              </a:ln>
            </p:spPr>
            <p:txBody>
              <a:bodyPr/>
              <a:lstStyle/>
              <a:p>
                <a:endParaRPr lang="zh-CN" altLang="en-US"/>
              </a:p>
            </p:txBody>
          </p:sp>
          <p:sp>
            <p:nvSpPr>
              <p:cNvPr id="1425" name="Freeform 1097"/>
              <p:cNvSpPr>
                <a:spLocks/>
              </p:cNvSpPr>
              <p:nvPr/>
            </p:nvSpPr>
            <p:spPr bwMode="auto">
              <a:xfrm>
                <a:off x="3195" y="1755"/>
                <a:ext cx="429" cy="1187"/>
              </a:xfrm>
              <a:custGeom>
                <a:avLst/>
                <a:gdLst>
                  <a:gd name="T0" fmla="*/ 2 w 637"/>
                  <a:gd name="T1" fmla="*/ 0 h 1659"/>
                  <a:gd name="T2" fmla="*/ 2 w 637"/>
                  <a:gd name="T3" fmla="*/ 0 h 1659"/>
                  <a:gd name="T4" fmla="*/ 1 w 637"/>
                  <a:gd name="T5" fmla="*/ 15 h 1659"/>
                  <a:gd name="T6" fmla="*/ 0 w 637"/>
                  <a:gd name="T7" fmla="*/ 15 h 1659"/>
                  <a:gd name="T8" fmla="*/ 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w="9525">
                <a:noFill/>
                <a:round/>
                <a:headEnd/>
                <a:tailEnd/>
              </a:ln>
            </p:spPr>
            <p:txBody>
              <a:bodyPr/>
              <a:lstStyle/>
              <a:p>
                <a:endParaRPr lang="zh-CN" altLang="en-US"/>
              </a:p>
            </p:txBody>
          </p:sp>
          <p:sp>
            <p:nvSpPr>
              <p:cNvPr id="1426" name="Freeform 1098"/>
              <p:cNvSpPr>
                <a:spLocks/>
              </p:cNvSpPr>
              <p:nvPr/>
            </p:nvSpPr>
            <p:spPr bwMode="auto">
              <a:xfrm>
                <a:off x="1734" y="2587"/>
                <a:ext cx="1494" cy="394"/>
              </a:xfrm>
              <a:custGeom>
                <a:avLst/>
                <a:gdLst>
                  <a:gd name="T0" fmla="*/ 0 w 2216"/>
                  <a:gd name="T1" fmla="*/ 0 h 550"/>
                  <a:gd name="T2" fmla="*/ 1 w 2216"/>
                  <a:gd name="T3" fmla="*/ 1 h 550"/>
                  <a:gd name="T4" fmla="*/ 9 w 2216"/>
                  <a:gd name="T5" fmla="*/ 5 h 550"/>
                  <a:gd name="T6" fmla="*/ 9 w 2216"/>
                  <a:gd name="T7" fmla="*/ 4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w="9525">
                <a:noFill/>
                <a:round/>
                <a:headEnd/>
                <a:tailEnd/>
              </a:ln>
            </p:spPr>
            <p:txBody>
              <a:bodyPr/>
              <a:lstStyle/>
              <a:p>
                <a:endParaRPr lang="zh-CN" altLang="en-US"/>
              </a:p>
            </p:txBody>
          </p:sp>
          <p:grpSp>
            <p:nvGrpSpPr>
              <p:cNvPr id="1427" name="Group 1099"/>
              <p:cNvGrpSpPr>
                <a:grpSpLocks/>
              </p:cNvGrpSpPr>
              <p:nvPr/>
            </p:nvGrpSpPr>
            <p:grpSpPr bwMode="auto">
              <a:xfrm>
                <a:off x="1709" y="3008"/>
                <a:ext cx="507" cy="234"/>
                <a:chOff x="1740" y="2642"/>
                <a:chExt cx="752" cy="327"/>
              </a:xfrm>
            </p:grpSpPr>
            <p:sp>
              <p:nvSpPr>
                <p:cNvPr id="1434" name="Freeform 1100"/>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w="9525">
                  <a:noFill/>
                  <a:round/>
                  <a:headEnd/>
                  <a:tailEnd/>
                </a:ln>
              </p:spPr>
              <p:txBody>
                <a:bodyPr/>
                <a:lstStyle/>
                <a:p>
                  <a:endParaRPr lang="zh-CN" altLang="en-US"/>
                </a:p>
              </p:txBody>
            </p:sp>
            <p:sp>
              <p:nvSpPr>
                <p:cNvPr id="1435" name="Freeform 1101"/>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w="9525">
                  <a:noFill/>
                  <a:round/>
                  <a:headEnd/>
                  <a:tailEnd/>
                </a:ln>
              </p:spPr>
              <p:txBody>
                <a:bodyPr/>
                <a:lstStyle/>
                <a:p>
                  <a:endParaRPr lang="zh-CN" altLang="en-US"/>
                </a:p>
              </p:txBody>
            </p:sp>
            <p:sp>
              <p:nvSpPr>
                <p:cNvPr id="1436" name="Freeform 1102"/>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w="9525">
                  <a:noFill/>
                  <a:round/>
                  <a:headEnd/>
                  <a:tailEnd/>
                </a:ln>
              </p:spPr>
              <p:txBody>
                <a:bodyPr/>
                <a:lstStyle/>
                <a:p>
                  <a:endParaRPr lang="zh-CN" altLang="en-US"/>
                </a:p>
              </p:txBody>
            </p:sp>
            <p:sp>
              <p:nvSpPr>
                <p:cNvPr id="1437" name="Freeform 1103"/>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w="9525">
                  <a:noFill/>
                  <a:round/>
                  <a:headEnd/>
                  <a:tailEnd/>
                </a:ln>
              </p:spPr>
              <p:txBody>
                <a:bodyPr/>
                <a:lstStyle/>
                <a:p>
                  <a:endParaRPr lang="zh-CN" altLang="en-US"/>
                </a:p>
              </p:txBody>
            </p:sp>
            <p:sp>
              <p:nvSpPr>
                <p:cNvPr id="1438" name="Freeform 1104"/>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w="9525">
                  <a:noFill/>
                  <a:round/>
                  <a:headEnd/>
                  <a:tailEnd/>
                </a:ln>
              </p:spPr>
              <p:txBody>
                <a:bodyPr/>
                <a:lstStyle/>
                <a:p>
                  <a:endParaRPr lang="zh-CN" altLang="en-US"/>
                </a:p>
              </p:txBody>
            </p:sp>
            <p:sp>
              <p:nvSpPr>
                <p:cNvPr id="1439" name="Freeform 1105"/>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w="9525">
                  <a:noFill/>
                  <a:round/>
                  <a:headEnd/>
                  <a:tailEnd/>
                </a:ln>
              </p:spPr>
              <p:txBody>
                <a:bodyPr/>
                <a:lstStyle/>
                <a:p>
                  <a:endParaRPr lang="zh-CN" altLang="en-US"/>
                </a:p>
              </p:txBody>
            </p:sp>
          </p:grpSp>
          <p:sp>
            <p:nvSpPr>
              <p:cNvPr id="1428" name="Freeform 1106"/>
              <p:cNvSpPr>
                <a:spLocks/>
              </p:cNvSpPr>
              <p:nvPr/>
            </p:nvSpPr>
            <p:spPr bwMode="auto">
              <a:xfrm>
                <a:off x="2577" y="3043"/>
                <a:ext cx="614" cy="514"/>
              </a:xfrm>
              <a:custGeom>
                <a:avLst/>
                <a:gdLst>
                  <a:gd name="T0" fmla="*/ 1 w 990"/>
                  <a:gd name="T1" fmla="*/ 2 h 792"/>
                  <a:gd name="T2" fmla="*/ 1 w 990"/>
                  <a:gd name="T3" fmla="*/ 0 h 792"/>
                  <a:gd name="T4" fmla="*/ 1 w 990"/>
                  <a:gd name="T5" fmla="*/ 1 h 792"/>
                  <a:gd name="T6" fmla="*/ 0 w 990"/>
                  <a:gd name="T7" fmla="*/ 2 h 792"/>
                  <a:gd name="T8" fmla="*/ 1 w 990"/>
                  <a:gd name="T9" fmla="*/ 2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w="9525">
                <a:noFill/>
                <a:round/>
                <a:headEnd/>
                <a:tailEnd/>
              </a:ln>
            </p:spPr>
            <p:txBody>
              <a:bodyPr/>
              <a:lstStyle/>
              <a:p>
                <a:endParaRPr lang="zh-CN" altLang="en-US"/>
              </a:p>
            </p:txBody>
          </p:sp>
          <p:sp>
            <p:nvSpPr>
              <p:cNvPr id="1429" name="Freeform 1107"/>
              <p:cNvSpPr>
                <a:spLocks/>
              </p:cNvSpPr>
              <p:nvPr/>
            </p:nvSpPr>
            <p:spPr bwMode="auto">
              <a:xfrm>
                <a:off x="1010" y="3084"/>
                <a:ext cx="1571" cy="469"/>
              </a:xfrm>
              <a:custGeom>
                <a:avLst/>
                <a:gdLst>
                  <a:gd name="T0" fmla="*/ 1 w 2532"/>
                  <a:gd name="T1" fmla="*/ 0 h 723"/>
                  <a:gd name="T2" fmla="*/ 1 w 2532"/>
                  <a:gd name="T3" fmla="*/ 0 h 723"/>
                  <a:gd name="T4" fmla="*/ 4 w 2532"/>
                  <a:gd name="T5" fmla="*/ 2 h 723"/>
                  <a:gd name="T6" fmla="*/ 4 w 2532"/>
                  <a:gd name="T7" fmla="*/ 2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9525">
                <a:noFill/>
                <a:round/>
                <a:headEnd/>
                <a:tailEnd/>
              </a:ln>
            </p:spPr>
            <p:txBody>
              <a:bodyPr/>
              <a:lstStyle/>
              <a:p>
                <a:endParaRPr lang="zh-CN" altLang="en-US"/>
              </a:p>
            </p:txBody>
          </p:sp>
          <p:sp>
            <p:nvSpPr>
              <p:cNvPr id="1430" name="Freeform 1108"/>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w="9525">
                <a:noFill/>
                <a:round/>
                <a:headEnd/>
                <a:tailEnd/>
              </a:ln>
            </p:spPr>
            <p:txBody>
              <a:bodyPr/>
              <a:lstStyle/>
              <a:p>
                <a:endParaRPr lang="zh-CN" altLang="en-US"/>
              </a:p>
            </p:txBody>
          </p:sp>
          <p:sp>
            <p:nvSpPr>
              <p:cNvPr id="1431" name="Freeform 1109"/>
              <p:cNvSpPr>
                <a:spLocks/>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w="9525">
                <a:noFill/>
                <a:round/>
                <a:headEnd/>
                <a:tailEnd/>
              </a:ln>
            </p:spPr>
            <p:txBody>
              <a:bodyPr/>
              <a:lstStyle/>
              <a:p>
                <a:endParaRPr lang="zh-CN" altLang="en-US"/>
              </a:p>
            </p:txBody>
          </p:sp>
          <p:sp>
            <p:nvSpPr>
              <p:cNvPr id="1432" name="Freeform 1110"/>
              <p:cNvSpPr>
                <a:spLocks/>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9525">
                <a:noFill/>
                <a:round/>
                <a:headEnd/>
                <a:tailEnd/>
              </a:ln>
            </p:spPr>
            <p:txBody>
              <a:bodyPr/>
              <a:lstStyle/>
              <a:p>
                <a:endParaRPr lang="zh-CN" altLang="en-US"/>
              </a:p>
            </p:txBody>
          </p:sp>
          <p:sp>
            <p:nvSpPr>
              <p:cNvPr id="1433" name="Freeform 1111"/>
              <p:cNvSpPr>
                <a:spLocks/>
              </p:cNvSpPr>
              <p:nvPr/>
            </p:nvSpPr>
            <p:spPr bwMode="auto">
              <a:xfrm flipV="1">
                <a:off x="2549" y="2986"/>
                <a:ext cx="608" cy="467"/>
              </a:xfrm>
              <a:custGeom>
                <a:avLst/>
                <a:gdLst>
                  <a:gd name="T0" fmla="*/ 0 w 2532"/>
                  <a:gd name="T1" fmla="*/ 0 h 723"/>
                  <a:gd name="T2" fmla="*/ 0 w 2532"/>
                  <a:gd name="T3" fmla="*/ 0 h 723"/>
                  <a:gd name="T4" fmla="*/ 0 w 2532"/>
                  <a:gd name="T5" fmla="*/ 2 h 723"/>
                  <a:gd name="T6" fmla="*/ 0 w 2532"/>
                  <a:gd name="T7" fmla="*/ 2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9525">
                <a:noFill/>
                <a:round/>
                <a:headEnd/>
                <a:tailEnd/>
              </a:ln>
            </p:spPr>
            <p:txBody>
              <a:bodyPr/>
              <a:lstStyle/>
              <a:p>
                <a:endParaRPr lang="zh-CN" altLang="en-US"/>
              </a:p>
            </p:txBody>
          </p:sp>
        </p:grpSp>
        <p:grpSp>
          <p:nvGrpSpPr>
            <p:cNvPr id="1384" name="Group 1168"/>
            <p:cNvGrpSpPr>
              <a:grpSpLocks/>
            </p:cNvGrpSpPr>
            <p:nvPr/>
          </p:nvGrpSpPr>
          <p:grpSpPr bwMode="auto">
            <a:xfrm>
              <a:off x="340" y="1097"/>
              <a:ext cx="157" cy="256"/>
              <a:chOff x="4140" y="429"/>
              <a:chExt cx="1425" cy="2396"/>
            </a:xfrm>
          </p:grpSpPr>
          <p:sp>
            <p:nvSpPr>
              <p:cNvPr id="1385" name="Freeform 1169"/>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w="9525">
                <a:noFill/>
                <a:round/>
                <a:headEnd/>
                <a:tailEnd/>
              </a:ln>
            </p:spPr>
            <p:txBody>
              <a:bodyPr/>
              <a:lstStyle/>
              <a:p>
                <a:endParaRPr lang="zh-CN" altLang="en-US"/>
              </a:p>
            </p:txBody>
          </p:sp>
          <p:sp>
            <p:nvSpPr>
              <p:cNvPr id="1386" name="Rectangle 1170"/>
              <p:cNvSpPr>
                <a:spLocks noChangeArrowheads="1"/>
              </p:cNvSpPr>
              <p:nvPr/>
            </p:nvSpPr>
            <p:spPr bwMode="auto">
              <a:xfrm>
                <a:off x="4204" y="429"/>
                <a:ext cx="1053" cy="2284"/>
              </a:xfrm>
              <a:prstGeom prst="rect">
                <a:avLst/>
              </a:prstGeom>
              <a:gradFill rotWithShape="1">
                <a:gsLst>
                  <a:gs pos="0">
                    <a:srgbClr val="292929"/>
                  </a:gs>
                  <a:gs pos="100000">
                    <a:srgbClr val="808080"/>
                  </a:gs>
                </a:gsLst>
                <a:lin ang="0" scaled="1"/>
              </a:gradFill>
              <a:ln w="9525">
                <a:noFill/>
                <a:miter lim="800000"/>
                <a:headEnd/>
                <a:tailEnd/>
              </a:ln>
            </p:spPr>
            <p:txBody>
              <a:bodyPr wrap="none" anchor="ctr"/>
              <a:lstStyle/>
              <a:p>
                <a:endParaRPr lang="zh-CN" altLang="zh-CN"/>
              </a:p>
            </p:txBody>
          </p:sp>
          <p:sp>
            <p:nvSpPr>
              <p:cNvPr id="1387" name="Freeform 1171"/>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w="9525">
                <a:noFill/>
                <a:round/>
                <a:headEnd/>
                <a:tailEnd/>
              </a:ln>
            </p:spPr>
            <p:txBody>
              <a:bodyPr/>
              <a:lstStyle/>
              <a:p>
                <a:endParaRPr lang="zh-CN" altLang="en-US"/>
              </a:p>
            </p:txBody>
          </p:sp>
          <p:sp>
            <p:nvSpPr>
              <p:cNvPr id="1388" name="Freeform 1172"/>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w="9525">
                <a:noFill/>
                <a:round/>
                <a:headEnd/>
                <a:tailEnd/>
              </a:ln>
            </p:spPr>
            <p:txBody>
              <a:bodyPr/>
              <a:lstStyle/>
              <a:p>
                <a:endParaRPr lang="zh-CN" altLang="en-US"/>
              </a:p>
            </p:txBody>
          </p:sp>
          <p:sp>
            <p:nvSpPr>
              <p:cNvPr id="1389" name="Rectangle 1173"/>
              <p:cNvSpPr>
                <a:spLocks noChangeArrowheads="1"/>
              </p:cNvSpPr>
              <p:nvPr/>
            </p:nvSpPr>
            <p:spPr bwMode="auto">
              <a:xfrm>
                <a:off x="4213" y="691"/>
                <a:ext cx="599" cy="47"/>
              </a:xfrm>
              <a:prstGeom prst="rect">
                <a:avLst/>
              </a:prstGeom>
              <a:solidFill>
                <a:schemeClr val="tx1"/>
              </a:solidFill>
              <a:ln w="9525">
                <a:solidFill>
                  <a:schemeClr val="tx1"/>
                </a:solidFill>
                <a:miter lim="800000"/>
                <a:headEnd/>
                <a:tailEnd/>
              </a:ln>
            </p:spPr>
            <p:txBody>
              <a:bodyPr wrap="none" anchor="ctr"/>
              <a:lstStyle/>
              <a:p>
                <a:endParaRPr lang="zh-CN" altLang="zh-CN"/>
              </a:p>
            </p:txBody>
          </p:sp>
          <p:grpSp>
            <p:nvGrpSpPr>
              <p:cNvPr id="1390" name="Group 1174"/>
              <p:cNvGrpSpPr>
                <a:grpSpLocks/>
              </p:cNvGrpSpPr>
              <p:nvPr/>
            </p:nvGrpSpPr>
            <p:grpSpPr bwMode="auto">
              <a:xfrm>
                <a:off x="4749" y="668"/>
                <a:ext cx="581" cy="145"/>
                <a:chOff x="614" y="2568"/>
                <a:chExt cx="725" cy="139"/>
              </a:xfrm>
            </p:grpSpPr>
            <p:sp>
              <p:nvSpPr>
                <p:cNvPr id="1415" name="AutoShape 1175"/>
                <p:cNvSpPr>
                  <a:spLocks noChangeArrowheads="1"/>
                </p:cNvSpPr>
                <p:nvPr/>
              </p:nvSpPr>
              <p:spPr bwMode="auto">
                <a:xfrm>
                  <a:off x="613" y="2572"/>
                  <a:ext cx="725" cy="135"/>
                </a:xfrm>
                <a:prstGeom prst="roundRect">
                  <a:avLst>
                    <a:gd name="adj" fmla="val 50000"/>
                  </a:avLst>
                </a:prstGeom>
                <a:solidFill>
                  <a:schemeClr val="tx1"/>
                </a:solidFill>
                <a:ln w="9525">
                  <a:noFill/>
                  <a:round/>
                  <a:headEnd/>
                  <a:tailEnd/>
                </a:ln>
              </p:spPr>
              <p:txBody>
                <a:bodyPr wrap="none" anchor="ctr"/>
                <a:lstStyle/>
                <a:p>
                  <a:endParaRPr lang="zh-CN" altLang="zh-CN"/>
                </a:p>
              </p:txBody>
            </p:sp>
            <p:sp>
              <p:nvSpPr>
                <p:cNvPr id="1416" name="AutoShape 1176"/>
                <p:cNvSpPr>
                  <a:spLocks noChangeArrowheads="1"/>
                </p:cNvSpPr>
                <p:nvPr/>
              </p:nvSpPr>
              <p:spPr bwMode="auto">
                <a:xfrm>
                  <a:off x="624" y="2590"/>
                  <a:ext cx="691" cy="99"/>
                </a:xfrm>
                <a:prstGeom prst="roundRect">
                  <a:avLst>
                    <a:gd name="adj" fmla="val 50000"/>
                  </a:avLst>
                </a:prstGeom>
                <a:gradFill rotWithShape="1">
                  <a:gsLst>
                    <a:gs pos="0">
                      <a:srgbClr val="0000FF"/>
                    </a:gs>
                    <a:gs pos="50000">
                      <a:srgbClr val="99CCFF"/>
                    </a:gs>
                    <a:gs pos="100000">
                      <a:srgbClr val="0000FF"/>
                    </a:gs>
                  </a:gsLst>
                  <a:lin ang="0" scaled="1"/>
                </a:gradFill>
                <a:ln w="9525">
                  <a:noFill/>
                  <a:round/>
                  <a:headEnd/>
                  <a:tailEnd/>
                </a:ln>
              </p:spPr>
              <p:txBody>
                <a:bodyPr wrap="none" anchor="ctr"/>
                <a:lstStyle/>
                <a:p>
                  <a:endParaRPr lang="zh-CN" altLang="zh-CN"/>
                </a:p>
              </p:txBody>
            </p:sp>
          </p:grpSp>
          <p:sp>
            <p:nvSpPr>
              <p:cNvPr id="1391" name="Rectangle 1177"/>
              <p:cNvSpPr>
                <a:spLocks noChangeArrowheads="1"/>
              </p:cNvSpPr>
              <p:nvPr/>
            </p:nvSpPr>
            <p:spPr bwMode="auto">
              <a:xfrm>
                <a:off x="4222" y="1019"/>
                <a:ext cx="599" cy="47"/>
              </a:xfrm>
              <a:prstGeom prst="rect">
                <a:avLst/>
              </a:prstGeom>
              <a:solidFill>
                <a:schemeClr val="tx1"/>
              </a:solidFill>
              <a:ln w="9525">
                <a:solidFill>
                  <a:schemeClr val="tx1"/>
                </a:solidFill>
                <a:miter lim="800000"/>
                <a:headEnd/>
                <a:tailEnd/>
              </a:ln>
            </p:spPr>
            <p:txBody>
              <a:bodyPr wrap="none" anchor="ctr"/>
              <a:lstStyle/>
              <a:p>
                <a:endParaRPr lang="zh-CN" altLang="zh-CN"/>
              </a:p>
            </p:txBody>
          </p:sp>
          <p:grpSp>
            <p:nvGrpSpPr>
              <p:cNvPr id="1392" name="Group 1178"/>
              <p:cNvGrpSpPr>
                <a:grpSpLocks/>
              </p:cNvGrpSpPr>
              <p:nvPr/>
            </p:nvGrpSpPr>
            <p:grpSpPr bwMode="auto">
              <a:xfrm>
                <a:off x="4747" y="994"/>
                <a:ext cx="581" cy="134"/>
                <a:chOff x="614" y="2568"/>
                <a:chExt cx="725" cy="139"/>
              </a:xfrm>
            </p:grpSpPr>
            <p:sp>
              <p:nvSpPr>
                <p:cNvPr id="1413" name="AutoShape 1179"/>
                <p:cNvSpPr>
                  <a:spLocks noChangeArrowheads="1"/>
                </p:cNvSpPr>
                <p:nvPr/>
              </p:nvSpPr>
              <p:spPr bwMode="auto">
                <a:xfrm>
                  <a:off x="615" y="2564"/>
                  <a:ext cx="725" cy="146"/>
                </a:xfrm>
                <a:prstGeom prst="roundRect">
                  <a:avLst>
                    <a:gd name="adj" fmla="val 50000"/>
                  </a:avLst>
                </a:prstGeom>
                <a:solidFill>
                  <a:schemeClr val="tx1"/>
                </a:solidFill>
                <a:ln w="9525">
                  <a:noFill/>
                  <a:round/>
                  <a:headEnd/>
                  <a:tailEnd/>
                </a:ln>
              </p:spPr>
              <p:txBody>
                <a:bodyPr wrap="none" anchor="ctr"/>
                <a:lstStyle/>
                <a:p>
                  <a:endParaRPr lang="zh-CN" altLang="zh-CN"/>
                </a:p>
              </p:txBody>
            </p:sp>
            <p:sp>
              <p:nvSpPr>
                <p:cNvPr id="1414" name="AutoShape 1180"/>
                <p:cNvSpPr>
                  <a:spLocks noChangeArrowheads="1"/>
                </p:cNvSpPr>
                <p:nvPr/>
              </p:nvSpPr>
              <p:spPr bwMode="auto">
                <a:xfrm>
                  <a:off x="627" y="2584"/>
                  <a:ext cx="691" cy="107"/>
                </a:xfrm>
                <a:prstGeom prst="roundRect">
                  <a:avLst>
                    <a:gd name="adj" fmla="val 50000"/>
                  </a:avLst>
                </a:prstGeom>
                <a:gradFill rotWithShape="1">
                  <a:gsLst>
                    <a:gs pos="0">
                      <a:srgbClr val="0000FF"/>
                    </a:gs>
                    <a:gs pos="50000">
                      <a:srgbClr val="99CCFF"/>
                    </a:gs>
                    <a:gs pos="100000">
                      <a:srgbClr val="0000FF"/>
                    </a:gs>
                  </a:gsLst>
                  <a:lin ang="0" scaled="1"/>
                </a:gradFill>
                <a:ln w="9525">
                  <a:noFill/>
                  <a:round/>
                  <a:headEnd/>
                  <a:tailEnd/>
                </a:ln>
              </p:spPr>
              <p:txBody>
                <a:bodyPr wrap="none" anchor="ctr"/>
                <a:lstStyle/>
                <a:p>
                  <a:endParaRPr lang="zh-CN" altLang="zh-CN"/>
                </a:p>
              </p:txBody>
            </p:sp>
          </p:grpSp>
          <p:sp>
            <p:nvSpPr>
              <p:cNvPr id="1393" name="Rectangle 1181"/>
              <p:cNvSpPr>
                <a:spLocks noChangeArrowheads="1"/>
              </p:cNvSpPr>
              <p:nvPr/>
            </p:nvSpPr>
            <p:spPr bwMode="auto">
              <a:xfrm>
                <a:off x="4213" y="1356"/>
                <a:ext cx="599" cy="47"/>
              </a:xfrm>
              <a:prstGeom prst="rect">
                <a:avLst/>
              </a:prstGeom>
              <a:solidFill>
                <a:schemeClr val="tx1"/>
              </a:solidFill>
              <a:ln w="9525">
                <a:solidFill>
                  <a:schemeClr val="tx1"/>
                </a:solidFill>
                <a:miter lim="800000"/>
                <a:headEnd/>
                <a:tailEnd/>
              </a:ln>
            </p:spPr>
            <p:txBody>
              <a:bodyPr wrap="none" anchor="ctr"/>
              <a:lstStyle/>
              <a:p>
                <a:endParaRPr lang="zh-CN" altLang="zh-CN"/>
              </a:p>
            </p:txBody>
          </p:sp>
          <p:sp>
            <p:nvSpPr>
              <p:cNvPr id="1394" name="Rectangle 1182"/>
              <p:cNvSpPr>
                <a:spLocks noChangeArrowheads="1"/>
              </p:cNvSpPr>
              <p:nvPr/>
            </p:nvSpPr>
            <p:spPr bwMode="auto">
              <a:xfrm>
                <a:off x="4231" y="1655"/>
                <a:ext cx="590" cy="47"/>
              </a:xfrm>
              <a:prstGeom prst="rect">
                <a:avLst/>
              </a:prstGeom>
              <a:solidFill>
                <a:schemeClr val="tx1"/>
              </a:solidFill>
              <a:ln w="9525">
                <a:solidFill>
                  <a:schemeClr val="tx1"/>
                </a:solidFill>
                <a:miter lim="800000"/>
                <a:headEnd/>
                <a:tailEnd/>
              </a:ln>
            </p:spPr>
            <p:txBody>
              <a:bodyPr wrap="none" anchor="ctr"/>
              <a:lstStyle/>
              <a:p>
                <a:endParaRPr lang="zh-CN" altLang="zh-CN"/>
              </a:p>
            </p:txBody>
          </p:sp>
          <p:grpSp>
            <p:nvGrpSpPr>
              <p:cNvPr id="1395" name="Group 1183"/>
              <p:cNvGrpSpPr>
                <a:grpSpLocks/>
              </p:cNvGrpSpPr>
              <p:nvPr/>
            </p:nvGrpSpPr>
            <p:grpSpPr bwMode="auto">
              <a:xfrm>
                <a:off x="4735" y="1627"/>
                <a:ext cx="582" cy="151"/>
                <a:chOff x="614" y="2568"/>
                <a:chExt cx="725" cy="139"/>
              </a:xfrm>
            </p:grpSpPr>
            <p:sp>
              <p:nvSpPr>
                <p:cNvPr id="1411" name="AutoShape 1184"/>
                <p:cNvSpPr>
                  <a:spLocks noChangeArrowheads="1"/>
                </p:cNvSpPr>
                <p:nvPr/>
              </p:nvSpPr>
              <p:spPr bwMode="auto">
                <a:xfrm>
                  <a:off x="619" y="2568"/>
                  <a:ext cx="724" cy="138"/>
                </a:xfrm>
                <a:prstGeom prst="roundRect">
                  <a:avLst>
                    <a:gd name="adj" fmla="val 50000"/>
                  </a:avLst>
                </a:prstGeom>
                <a:solidFill>
                  <a:schemeClr val="tx1"/>
                </a:solidFill>
                <a:ln w="9525">
                  <a:noFill/>
                  <a:round/>
                  <a:headEnd/>
                  <a:tailEnd/>
                </a:ln>
              </p:spPr>
              <p:txBody>
                <a:bodyPr wrap="none" anchor="ctr"/>
                <a:lstStyle/>
                <a:p>
                  <a:endParaRPr lang="zh-CN" altLang="zh-CN"/>
                </a:p>
              </p:txBody>
            </p:sp>
            <p:sp>
              <p:nvSpPr>
                <p:cNvPr id="1412" name="AutoShape 1185"/>
                <p:cNvSpPr>
                  <a:spLocks noChangeArrowheads="1"/>
                </p:cNvSpPr>
                <p:nvPr/>
              </p:nvSpPr>
              <p:spPr bwMode="auto">
                <a:xfrm>
                  <a:off x="630" y="2585"/>
                  <a:ext cx="690" cy="103"/>
                </a:xfrm>
                <a:prstGeom prst="roundRect">
                  <a:avLst>
                    <a:gd name="adj" fmla="val 50000"/>
                  </a:avLst>
                </a:prstGeom>
                <a:gradFill rotWithShape="1">
                  <a:gsLst>
                    <a:gs pos="0">
                      <a:srgbClr val="0000FF"/>
                    </a:gs>
                    <a:gs pos="50000">
                      <a:srgbClr val="99CCFF"/>
                    </a:gs>
                    <a:gs pos="100000">
                      <a:srgbClr val="0000FF"/>
                    </a:gs>
                  </a:gsLst>
                  <a:lin ang="0" scaled="1"/>
                </a:gradFill>
                <a:ln w="9525">
                  <a:noFill/>
                  <a:round/>
                  <a:headEnd/>
                  <a:tailEnd/>
                </a:ln>
              </p:spPr>
              <p:txBody>
                <a:bodyPr wrap="none" anchor="ctr"/>
                <a:lstStyle/>
                <a:p>
                  <a:endParaRPr lang="zh-CN" altLang="zh-CN"/>
                </a:p>
              </p:txBody>
            </p:sp>
          </p:grpSp>
          <p:sp>
            <p:nvSpPr>
              <p:cNvPr id="1396" name="Freeform 1186"/>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w="9525">
                <a:noFill/>
                <a:round/>
                <a:headEnd/>
                <a:tailEnd/>
              </a:ln>
            </p:spPr>
            <p:txBody>
              <a:bodyPr/>
              <a:lstStyle/>
              <a:p>
                <a:endParaRPr lang="zh-CN" altLang="en-US"/>
              </a:p>
            </p:txBody>
          </p:sp>
          <p:grpSp>
            <p:nvGrpSpPr>
              <p:cNvPr id="1397" name="Group 1187"/>
              <p:cNvGrpSpPr>
                <a:grpSpLocks/>
              </p:cNvGrpSpPr>
              <p:nvPr/>
            </p:nvGrpSpPr>
            <p:grpSpPr bwMode="auto">
              <a:xfrm>
                <a:off x="4739" y="1327"/>
                <a:ext cx="582" cy="139"/>
                <a:chOff x="614" y="2568"/>
                <a:chExt cx="725" cy="139"/>
              </a:xfrm>
            </p:grpSpPr>
            <p:sp>
              <p:nvSpPr>
                <p:cNvPr id="1409" name="AutoShape 1188"/>
                <p:cNvSpPr>
                  <a:spLocks noChangeArrowheads="1"/>
                </p:cNvSpPr>
                <p:nvPr/>
              </p:nvSpPr>
              <p:spPr bwMode="auto">
                <a:xfrm>
                  <a:off x="614" y="2569"/>
                  <a:ext cx="724" cy="140"/>
                </a:xfrm>
                <a:prstGeom prst="roundRect">
                  <a:avLst>
                    <a:gd name="adj" fmla="val 50000"/>
                  </a:avLst>
                </a:prstGeom>
                <a:solidFill>
                  <a:schemeClr val="tx1"/>
                </a:solidFill>
                <a:ln w="9525">
                  <a:noFill/>
                  <a:round/>
                  <a:headEnd/>
                  <a:tailEnd/>
                </a:ln>
              </p:spPr>
              <p:txBody>
                <a:bodyPr wrap="none" anchor="ctr"/>
                <a:lstStyle/>
                <a:p>
                  <a:endParaRPr lang="zh-CN" altLang="zh-CN"/>
                </a:p>
              </p:txBody>
            </p:sp>
            <p:sp>
              <p:nvSpPr>
                <p:cNvPr id="1410" name="AutoShape 1189"/>
                <p:cNvSpPr>
                  <a:spLocks noChangeArrowheads="1"/>
                </p:cNvSpPr>
                <p:nvPr/>
              </p:nvSpPr>
              <p:spPr bwMode="auto">
                <a:xfrm>
                  <a:off x="625" y="2587"/>
                  <a:ext cx="690" cy="103"/>
                </a:xfrm>
                <a:prstGeom prst="roundRect">
                  <a:avLst>
                    <a:gd name="adj" fmla="val 50000"/>
                  </a:avLst>
                </a:prstGeom>
                <a:gradFill rotWithShape="1">
                  <a:gsLst>
                    <a:gs pos="0">
                      <a:srgbClr val="0000FF"/>
                    </a:gs>
                    <a:gs pos="50000">
                      <a:srgbClr val="99CCFF"/>
                    </a:gs>
                    <a:gs pos="100000">
                      <a:srgbClr val="0000FF"/>
                    </a:gs>
                  </a:gsLst>
                  <a:lin ang="0" scaled="1"/>
                </a:gradFill>
                <a:ln w="9525">
                  <a:noFill/>
                  <a:round/>
                  <a:headEnd/>
                  <a:tailEnd/>
                </a:ln>
              </p:spPr>
              <p:txBody>
                <a:bodyPr wrap="none" anchor="ctr"/>
                <a:lstStyle/>
                <a:p>
                  <a:endParaRPr lang="zh-CN" altLang="zh-CN"/>
                </a:p>
              </p:txBody>
            </p:sp>
          </p:grpSp>
          <p:sp>
            <p:nvSpPr>
              <p:cNvPr id="1398" name="Rectangle 1190"/>
              <p:cNvSpPr>
                <a:spLocks noChangeArrowheads="1"/>
              </p:cNvSpPr>
              <p:nvPr/>
            </p:nvSpPr>
            <p:spPr bwMode="auto">
              <a:xfrm>
                <a:off x="5247" y="429"/>
                <a:ext cx="73" cy="2293"/>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p>
                <a:endParaRPr lang="zh-CN" altLang="zh-CN"/>
              </a:p>
            </p:txBody>
          </p:sp>
          <p:sp>
            <p:nvSpPr>
              <p:cNvPr id="1399" name="Freeform 1191"/>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w="9525">
                <a:noFill/>
                <a:round/>
                <a:headEnd/>
                <a:tailEnd/>
              </a:ln>
            </p:spPr>
            <p:txBody>
              <a:bodyPr/>
              <a:lstStyle/>
              <a:p>
                <a:endParaRPr lang="zh-CN" altLang="en-US"/>
              </a:p>
            </p:txBody>
          </p:sp>
          <p:sp>
            <p:nvSpPr>
              <p:cNvPr id="1400" name="Freeform 1192"/>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w="9525">
                <a:noFill/>
                <a:round/>
                <a:headEnd/>
                <a:tailEnd/>
              </a:ln>
            </p:spPr>
            <p:txBody>
              <a:bodyPr/>
              <a:lstStyle/>
              <a:p>
                <a:endParaRPr lang="zh-CN" altLang="en-US"/>
              </a:p>
            </p:txBody>
          </p:sp>
          <p:sp>
            <p:nvSpPr>
              <p:cNvPr id="1401" name="Oval 1193"/>
              <p:cNvSpPr>
                <a:spLocks noChangeArrowheads="1"/>
              </p:cNvSpPr>
              <p:nvPr/>
            </p:nvSpPr>
            <p:spPr bwMode="auto">
              <a:xfrm>
                <a:off x="5520" y="2610"/>
                <a:ext cx="45" cy="94"/>
              </a:xfrm>
              <a:prstGeom prst="ellipse">
                <a:avLst/>
              </a:prstGeom>
              <a:solidFill>
                <a:srgbClr val="333333"/>
              </a:solidFill>
              <a:ln w="9525">
                <a:noFill/>
                <a:round/>
                <a:headEnd/>
                <a:tailEnd/>
              </a:ln>
            </p:spPr>
            <p:txBody>
              <a:bodyPr wrap="none" anchor="ctr"/>
              <a:lstStyle/>
              <a:p>
                <a:endParaRPr lang="zh-CN" altLang="zh-CN"/>
              </a:p>
            </p:txBody>
          </p:sp>
          <p:sp>
            <p:nvSpPr>
              <p:cNvPr id="1402" name="Freeform 1194"/>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w="9525">
                <a:noFill/>
                <a:round/>
                <a:headEnd/>
                <a:tailEnd/>
              </a:ln>
            </p:spPr>
            <p:txBody>
              <a:bodyPr/>
              <a:lstStyle/>
              <a:p>
                <a:endParaRPr lang="zh-CN" altLang="en-US"/>
              </a:p>
            </p:txBody>
          </p:sp>
          <p:sp>
            <p:nvSpPr>
              <p:cNvPr id="1403" name="AutoShape 1195"/>
              <p:cNvSpPr>
                <a:spLocks noChangeArrowheads="1"/>
              </p:cNvSpPr>
              <p:nvPr/>
            </p:nvSpPr>
            <p:spPr bwMode="auto">
              <a:xfrm>
                <a:off x="4140" y="2675"/>
                <a:ext cx="1198" cy="150"/>
              </a:xfrm>
              <a:prstGeom prst="roundRect">
                <a:avLst>
                  <a:gd name="adj" fmla="val 50000"/>
                </a:avLst>
              </a:prstGeom>
              <a:solidFill>
                <a:srgbClr val="DDDDDD"/>
              </a:solidFill>
              <a:ln w="9525">
                <a:solidFill>
                  <a:schemeClr val="tx1"/>
                </a:solidFill>
                <a:round/>
                <a:headEnd/>
                <a:tailEnd/>
              </a:ln>
            </p:spPr>
            <p:txBody>
              <a:bodyPr wrap="none" anchor="ctr"/>
              <a:lstStyle/>
              <a:p>
                <a:endParaRPr lang="zh-CN" altLang="zh-CN"/>
              </a:p>
            </p:txBody>
          </p:sp>
          <p:sp>
            <p:nvSpPr>
              <p:cNvPr id="1404" name="AutoShape 1196"/>
              <p:cNvSpPr>
                <a:spLocks noChangeArrowheads="1"/>
              </p:cNvSpPr>
              <p:nvPr/>
            </p:nvSpPr>
            <p:spPr bwMode="auto">
              <a:xfrm>
                <a:off x="4204" y="2713"/>
                <a:ext cx="1071" cy="84"/>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p>
                <a:endParaRPr lang="zh-CN" altLang="zh-CN"/>
              </a:p>
            </p:txBody>
          </p:sp>
          <p:sp>
            <p:nvSpPr>
              <p:cNvPr id="1405" name="Oval 1197"/>
              <p:cNvSpPr>
                <a:spLocks noChangeArrowheads="1"/>
              </p:cNvSpPr>
              <p:nvPr/>
            </p:nvSpPr>
            <p:spPr bwMode="auto">
              <a:xfrm>
                <a:off x="4312" y="2385"/>
                <a:ext cx="154" cy="140"/>
              </a:xfrm>
              <a:prstGeom prst="ellipse">
                <a:avLst/>
              </a:prstGeom>
              <a:solidFill>
                <a:srgbClr val="33CC33"/>
              </a:solidFill>
              <a:ln w="9525">
                <a:noFill/>
                <a:round/>
                <a:headEnd/>
                <a:tailEnd/>
              </a:ln>
            </p:spPr>
            <p:txBody>
              <a:bodyPr wrap="none" anchor="ctr"/>
              <a:lstStyle/>
              <a:p>
                <a:endParaRPr lang="zh-CN" altLang="zh-CN"/>
              </a:p>
            </p:txBody>
          </p:sp>
          <p:sp>
            <p:nvSpPr>
              <p:cNvPr id="1406" name="Oval 1198"/>
              <p:cNvSpPr>
                <a:spLocks noChangeArrowheads="1"/>
              </p:cNvSpPr>
              <p:nvPr/>
            </p:nvSpPr>
            <p:spPr bwMode="auto">
              <a:xfrm>
                <a:off x="4485" y="2385"/>
                <a:ext cx="163" cy="140"/>
              </a:xfrm>
              <a:prstGeom prst="ellipse">
                <a:avLst/>
              </a:prstGeom>
              <a:solidFill>
                <a:srgbClr val="FF0000"/>
              </a:solidFill>
              <a:ln w="9525">
                <a:noFill/>
                <a:round/>
                <a:headEnd/>
                <a:tailEnd/>
              </a:ln>
            </p:spPr>
            <p:txBody>
              <a:bodyPr wrap="none" anchor="ctr"/>
              <a:lstStyle/>
              <a:p>
                <a:pPr algn="ctr" eaLnBrk="1" hangingPunct="1"/>
                <a:endParaRPr lang="zh-CN" altLang="zh-CN" sz="1800">
                  <a:solidFill>
                    <a:srgbClr val="FF0000"/>
                  </a:solidFill>
                </a:endParaRPr>
              </a:p>
            </p:txBody>
          </p:sp>
          <p:sp>
            <p:nvSpPr>
              <p:cNvPr id="1407" name="Oval 1199"/>
              <p:cNvSpPr>
                <a:spLocks noChangeArrowheads="1"/>
              </p:cNvSpPr>
              <p:nvPr/>
            </p:nvSpPr>
            <p:spPr bwMode="auto">
              <a:xfrm>
                <a:off x="4666" y="2385"/>
                <a:ext cx="154" cy="140"/>
              </a:xfrm>
              <a:prstGeom prst="ellipse">
                <a:avLst/>
              </a:prstGeom>
              <a:solidFill>
                <a:srgbClr val="33CC33"/>
              </a:solidFill>
              <a:ln w="9525">
                <a:noFill/>
                <a:round/>
                <a:headEnd/>
                <a:tailEnd/>
              </a:ln>
            </p:spPr>
            <p:txBody>
              <a:bodyPr wrap="none" anchor="ctr"/>
              <a:lstStyle/>
              <a:p>
                <a:endParaRPr lang="zh-CN" altLang="zh-CN"/>
              </a:p>
            </p:txBody>
          </p:sp>
          <p:sp>
            <p:nvSpPr>
              <p:cNvPr id="1408" name="Rectangle 1200"/>
              <p:cNvSpPr>
                <a:spLocks noChangeArrowheads="1"/>
              </p:cNvSpPr>
              <p:nvPr/>
            </p:nvSpPr>
            <p:spPr bwMode="auto">
              <a:xfrm>
                <a:off x="5066" y="1833"/>
                <a:ext cx="82" cy="767"/>
              </a:xfrm>
              <a:prstGeom prst="rect">
                <a:avLst/>
              </a:prstGeom>
              <a:solidFill>
                <a:srgbClr val="292929"/>
              </a:solidFill>
              <a:ln w="9525">
                <a:solidFill>
                  <a:schemeClr val="tx1"/>
                </a:solidFill>
                <a:miter lim="800000"/>
                <a:headEnd/>
                <a:tailEnd/>
              </a:ln>
            </p:spPr>
            <p:txBody>
              <a:bodyPr wrap="none" anchor="ctr"/>
              <a:lstStyle/>
              <a:p>
                <a:endParaRPr lang="zh-CN" altLang="zh-CN"/>
              </a:p>
            </p:txBody>
          </p:sp>
        </p:grpSp>
      </p:grpSp>
      <p:grpSp>
        <p:nvGrpSpPr>
          <p:cNvPr id="1444" name="Group 2"/>
          <p:cNvGrpSpPr>
            <a:grpSpLocks/>
          </p:cNvGrpSpPr>
          <p:nvPr/>
        </p:nvGrpSpPr>
        <p:grpSpPr bwMode="auto">
          <a:xfrm>
            <a:off x="5202238" y="1978744"/>
            <a:ext cx="3645729" cy="4612368"/>
            <a:chOff x="5202238" y="1384300"/>
            <a:chExt cx="3645729" cy="4612368"/>
          </a:xfrm>
        </p:grpSpPr>
        <p:sp>
          <p:nvSpPr>
            <p:cNvPr id="1445" name="Freeform 416"/>
            <p:cNvSpPr>
              <a:spLocks/>
            </p:cNvSpPr>
            <p:nvPr/>
          </p:nvSpPr>
          <p:spPr bwMode="auto">
            <a:xfrm>
              <a:off x="7023100" y="2001838"/>
              <a:ext cx="1730375" cy="1125537"/>
            </a:xfrm>
            <a:custGeom>
              <a:avLst/>
              <a:gdLst>
                <a:gd name="T0" fmla="*/ 2147483647 w 765"/>
                <a:gd name="T1" fmla="*/ 2147483647 h 459"/>
                <a:gd name="T2" fmla="*/ 2147483647 w 765"/>
                <a:gd name="T3" fmla="*/ 2147483647 h 459"/>
                <a:gd name="T4" fmla="*/ 2147483647 w 765"/>
                <a:gd name="T5" fmla="*/ 2147483647 h 459"/>
                <a:gd name="T6" fmla="*/ 2147483647 w 765"/>
                <a:gd name="T7" fmla="*/ 2147483647 h 459"/>
                <a:gd name="T8" fmla="*/ 2147483647 w 765"/>
                <a:gd name="T9" fmla="*/ 2147483647 h 459"/>
                <a:gd name="T10" fmla="*/ 2147483647 w 765"/>
                <a:gd name="T11" fmla="*/ 2147483647 h 459"/>
                <a:gd name="T12" fmla="*/ 2147483647 w 765"/>
                <a:gd name="T13" fmla="*/ 2147483647 h 459"/>
                <a:gd name="T14" fmla="*/ 2147483647 w 765"/>
                <a:gd name="T15" fmla="*/ 2147483647 h 459"/>
                <a:gd name="T16" fmla="*/ 2147483647 w 765"/>
                <a:gd name="T17" fmla="*/ 2147483647 h 459"/>
                <a:gd name="T18" fmla="*/ 2147483647 w 765"/>
                <a:gd name="T19" fmla="*/ 2147483647 h 459"/>
                <a:gd name="T20" fmla="*/ 2147483647 w 765"/>
                <a:gd name="T21" fmla="*/ 2147483647 h 459"/>
                <a:gd name="T22" fmla="*/ 2147483647 w 765"/>
                <a:gd name="T23" fmla="*/ 2147483647 h 4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65"/>
                <a:gd name="T37" fmla="*/ 0 h 459"/>
                <a:gd name="T38" fmla="*/ 765 w 765"/>
                <a:gd name="T39" fmla="*/ 459 h 4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65" h="459">
                  <a:moveTo>
                    <a:pt x="424" y="10"/>
                  </a:moveTo>
                  <a:cubicBezTo>
                    <a:pt x="362" y="16"/>
                    <a:pt x="343" y="55"/>
                    <a:pt x="288" y="70"/>
                  </a:cubicBezTo>
                  <a:cubicBezTo>
                    <a:pt x="233" y="85"/>
                    <a:pt x="142" y="56"/>
                    <a:pt x="96" y="100"/>
                  </a:cubicBezTo>
                  <a:cubicBezTo>
                    <a:pt x="50" y="144"/>
                    <a:pt x="0" y="279"/>
                    <a:pt x="14" y="336"/>
                  </a:cubicBezTo>
                  <a:cubicBezTo>
                    <a:pt x="28" y="393"/>
                    <a:pt x="125" y="429"/>
                    <a:pt x="180" y="444"/>
                  </a:cubicBezTo>
                  <a:cubicBezTo>
                    <a:pt x="235" y="459"/>
                    <a:pt x="279" y="426"/>
                    <a:pt x="346" y="426"/>
                  </a:cubicBezTo>
                  <a:cubicBezTo>
                    <a:pt x="413" y="426"/>
                    <a:pt x="525" y="443"/>
                    <a:pt x="584" y="444"/>
                  </a:cubicBezTo>
                  <a:cubicBezTo>
                    <a:pt x="643" y="445"/>
                    <a:pt x="670" y="446"/>
                    <a:pt x="698" y="434"/>
                  </a:cubicBezTo>
                  <a:cubicBezTo>
                    <a:pt x="726" y="422"/>
                    <a:pt x="743" y="418"/>
                    <a:pt x="752" y="372"/>
                  </a:cubicBezTo>
                  <a:cubicBezTo>
                    <a:pt x="761" y="326"/>
                    <a:pt x="765" y="214"/>
                    <a:pt x="750" y="158"/>
                  </a:cubicBezTo>
                  <a:cubicBezTo>
                    <a:pt x="735" y="102"/>
                    <a:pt x="716" y="58"/>
                    <a:pt x="662" y="34"/>
                  </a:cubicBezTo>
                  <a:cubicBezTo>
                    <a:pt x="608" y="10"/>
                    <a:pt x="505" y="0"/>
                    <a:pt x="424" y="10"/>
                  </a:cubicBezTo>
                  <a:close/>
                </a:path>
              </a:pathLst>
            </a:custGeom>
            <a:gradFill rotWithShape="1">
              <a:gsLst>
                <a:gs pos="0">
                  <a:srgbClr val="00CCFF"/>
                </a:gs>
                <a:gs pos="100000">
                  <a:schemeClr val="bg1"/>
                </a:gs>
              </a:gsLst>
              <a:lin ang="0" scaled="1"/>
            </a:gradFill>
            <a:ln w="9525">
              <a:noFill/>
              <a:round/>
              <a:headEnd/>
              <a:tailEnd/>
            </a:ln>
          </p:spPr>
          <p:txBody>
            <a:bodyPr/>
            <a:lstStyle/>
            <a:p>
              <a:endParaRPr lang="zh-CN" altLang="en-US"/>
            </a:p>
          </p:txBody>
        </p:sp>
        <p:sp>
          <p:nvSpPr>
            <p:cNvPr id="1446" name="Freeform 415"/>
            <p:cNvSpPr>
              <a:spLocks/>
            </p:cNvSpPr>
            <p:nvPr/>
          </p:nvSpPr>
          <p:spPr bwMode="auto">
            <a:xfrm>
              <a:off x="7004050" y="3527425"/>
              <a:ext cx="1314450" cy="674688"/>
            </a:xfrm>
            <a:custGeom>
              <a:avLst/>
              <a:gdLst>
                <a:gd name="T0" fmla="*/ 2147483647 w 828"/>
                <a:gd name="T1" fmla="*/ 2147483647 h 425"/>
                <a:gd name="T2" fmla="*/ 2147483647 w 828"/>
                <a:gd name="T3" fmla="*/ 2147483647 h 425"/>
                <a:gd name="T4" fmla="*/ 2147483647 w 828"/>
                <a:gd name="T5" fmla="*/ 2147483647 h 425"/>
                <a:gd name="T6" fmla="*/ 2147483647 w 828"/>
                <a:gd name="T7" fmla="*/ 2147483647 h 425"/>
                <a:gd name="T8" fmla="*/ 2147483647 w 828"/>
                <a:gd name="T9" fmla="*/ 2147483647 h 425"/>
                <a:gd name="T10" fmla="*/ 2147483647 w 828"/>
                <a:gd name="T11" fmla="*/ 2147483647 h 425"/>
                <a:gd name="T12" fmla="*/ 2147483647 w 828"/>
                <a:gd name="T13" fmla="*/ 2147483647 h 425"/>
                <a:gd name="T14" fmla="*/ 2147483647 w 828"/>
                <a:gd name="T15" fmla="*/ 2147483647 h 425"/>
                <a:gd name="T16" fmla="*/ 2147483647 w 828"/>
                <a:gd name="T17" fmla="*/ 2147483647 h 425"/>
                <a:gd name="T18" fmla="*/ 2147483647 w 828"/>
                <a:gd name="T19" fmla="*/ 2147483647 h 425"/>
                <a:gd name="T20" fmla="*/ 2147483647 w 828"/>
                <a:gd name="T21" fmla="*/ 2147483647 h 425"/>
                <a:gd name="T22" fmla="*/ 2147483647 w 828"/>
                <a:gd name="T23" fmla="*/ 2147483647 h 42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28"/>
                <a:gd name="T37" fmla="*/ 0 h 425"/>
                <a:gd name="T38" fmla="*/ 828 w 828"/>
                <a:gd name="T39" fmla="*/ 425 h 42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28" h="425">
                  <a:moveTo>
                    <a:pt x="382" y="30"/>
                  </a:moveTo>
                  <a:cubicBezTo>
                    <a:pt x="350" y="29"/>
                    <a:pt x="413" y="30"/>
                    <a:pt x="370" y="30"/>
                  </a:cubicBezTo>
                  <a:cubicBezTo>
                    <a:pt x="327" y="30"/>
                    <a:pt x="187" y="16"/>
                    <a:pt x="126" y="32"/>
                  </a:cubicBezTo>
                  <a:cubicBezTo>
                    <a:pt x="65" y="48"/>
                    <a:pt x="12" y="86"/>
                    <a:pt x="6" y="126"/>
                  </a:cubicBezTo>
                  <a:cubicBezTo>
                    <a:pt x="0" y="166"/>
                    <a:pt x="44" y="231"/>
                    <a:pt x="92" y="274"/>
                  </a:cubicBezTo>
                  <a:cubicBezTo>
                    <a:pt x="140" y="317"/>
                    <a:pt x="217" y="360"/>
                    <a:pt x="292" y="384"/>
                  </a:cubicBezTo>
                  <a:cubicBezTo>
                    <a:pt x="367" y="408"/>
                    <a:pt x="472" y="425"/>
                    <a:pt x="540" y="416"/>
                  </a:cubicBezTo>
                  <a:cubicBezTo>
                    <a:pt x="608" y="407"/>
                    <a:pt x="659" y="371"/>
                    <a:pt x="698" y="330"/>
                  </a:cubicBezTo>
                  <a:cubicBezTo>
                    <a:pt x="737" y="289"/>
                    <a:pt x="760" y="221"/>
                    <a:pt x="776" y="170"/>
                  </a:cubicBezTo>
                  <a:cubicBezTo>
                    <a:pt x="792" y="119"/>
                    <a:pt x="828" y="44"/>
                    <a:pt x="792" y="22"/>
                  </a:cubicBezTo>
                  <a:cubicBezTo>
                    <a:pt x="756" y="0"/>
                    <a:pt x="630" y="37"/>
                    <a:pt x="560" y="38"/>
                  </a:cubicBezTo>
                  <a:cubicBezTo>
                    <a:pt x="490" y="39"/>
                    <a:pt x="414" y="31"/>
                    <a:pt x="382" y="30"/>
                  </a:cubicBezTo>
                  <a:close/>
                </a:path>
              </a:pathLst>
            </a:custGeom>
            <a:solidFill>
              <a:srgbClr val="00CCFF"/>
            </a:solidFill>
            <a:ln w="9525">
              <a:noFill/>
              <a:round/>
              <a:headEnd/>
              <a:tailEnd/>
            </a:ln>
          </p:spPr>
          <p:txBody>
            <a:bodyPr/>
            <a:lstStyle/>
            <a:p>
              <a:endParaRPr lang="zh-CN" altLang="en-US"/>
            </a:p>
          </p:txBody>
        </p:sp>
        <p:sp>
          <p:nvSpPr>
            <p:cNvPr id="1447" name="Freeform 665"/>
            <p:cNvSpPr>
              <a:spLocks/>
            </p:cNvSpPr>
            <p:nvPr/>
          </p:nvSpPr>
          <p:spPr bwMode="auto">
            <a:xfrm>
              <a:off x="5202238" y="1712913"/>
              <a:ext cx="1736725" cy="1071562"/>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p>
          </p:txBody>
        </p:sp>
        <p:grpSp>
          <p:nvGrpSpPr>
            <p:cNvPr id="1448" name="Group 666"/>
            <p:cNvGrpSpPr>
              <a:grpSpLocks/>
            </p:cNvGrpSpPr>
            <p:nvPr/>
          </p:nvGrpSpPr>
          <p:grpSpPr bwMode="auto">
            <a:xfrm>
              <a:off x="5329977" y="2980450"/>
              <a:ext cx="1458912" cy="933450"/>
              <a:chOff x="2889" y="1631"/>
              <a:chExt cx="980" cy="743"/>
            </a:xfrm>
          </p:grpSpPr>
          <p:sp>
            <p:nvSpPr>
              <p:cNvPr id="2055" name="Rectangle 667"/>
              <p:cNvSpPr>
                <a:spLocks noChangeArrowheads="1"/>
              </p:cNvSpPr>
              <p:nvPr/>
            </p:nvSpPr>
            <p:spPr bwMode="auto">
              <a:xfrm>
                <a:off x="3046" y="1841"/>
                <a:ext cx="663" cy="533"/>
              </a:xfrm>
              <a:prstGeom prst="rect">
                <a:avLst/>
              </a:prstGeom>
              <a:solidFill>
                <a:srgbClr val="00CCFF"/>
              </a:solidFill>
              <a:ln w="9525">
                <a:noFill/>
                <a:miter lim="800000"/>
                <a:headEnd/>
                <a:tailEnd/>
              </a:ln>
            </p:spPr>
            <p:txBody>
              <a:bodyPr wrap="none" anchor="ctr"/>
              <a:lstStyle/>
              <a:p>
                <a:endParaRPr lang="zh-CN" altLang="zh-CN"/>
              </a:p>
            </p:txBody>
          </p:sp>
          <p:sp>
            <p:nvSpPr>
              <p:cNvPr id="2056" name="AutoShape 668"/>
              <p:cNvSpPr>
                <a:spLocks noChangeArrowheads="1"/>
              </p:cNvSpPr>
              <p:nvPr/>
            </p:nvSpPr>
            <p:spPr bwMode="auto">
              <a:xfrm>
                <a:off x="2889" y="1631"/>
                <a:ext cx="980" cy="253"/>
              </a:xfrm>
              <a:prstGeom prst="triangle">
                <a:avLst>
                  <a:gd name="adj" fmla="val 50000"/>
                </a:avLst>
              </a:prstGeom>
              <a:solidFill>
                <a:srgbClr val="00CCFF"/>
              </a:solidFill>
              <a:ln w="9525">
                <a:noFill/>
                <a:miter lim="800000"/>
                <a:headEnd/>
                <a:tailEnd/>
              </a:ln>
            </p:spPr>
            <p:txBody>
              <a:bodyPr wrap="none" anchor="ctr"/>
              <a:lstStyle/>
              <a:p>
                <a:pPr algn="ctr"/>
                <a:endParaRPr lang="zh-CN" altLang="zh-CN">
                  <a:solidFill>
                    <a:srgbClr val="00CCFF"/>
                  </a:solidFill>
                </a:endParaRPr>
              </a:p>
            </p:txBody>
          </p:sp>
        </p:grpSp>
        <p:sp>
          <p:nvSpPr>
            <p:cNvPr id="1449" name="Freeform 669"/>
            <p:cNvSpPr>
              <a:spLocks/>
            </p:cNvSpPr>
            <p:nvPr/>
          </p:nvSpPr>
          <p:spPr bwMode="auto">
            <a:xfrm>
              <a:off x="5364163" y="4331380"/>
              <a:ext cx="3225800" cy="1665288"/>
            </a:xfrm>
            <a:custGeom>
              <a:avLst/>
              <a:gdLst>
                <a:gd name="T0" fmla="*/ 2147483647 w 2032"/>
                <a:gd name="T1" fmla="*/ 2147483647 h 1049"/>
                <a:gd name="T2" fmla="*/ 2147483647 w 2032"/>
                <a:gd name="T3" fmla="*/ 2147483647 h 1049"/>
                <a:gd name="T4" fmla="*/ 2147483647 w 2032"/>
                <a:gd name="T5" fmla="*/ 2147483647 h 1049"/>
                <a:gd name="T6" fmla="*/ 2147483647 w 2032"/>
                <a:gd name="T7" fmla="*/ 2147483647 h 1049"/>
                <a:gd name="T8" fmla="*/ 2147483647 w 2032"/>
                <a:gd name="T9" fmla="*/ 2147483647 h 1049"/>
                <a:gd name="T10" fmla="*/ 2147483647 w 2032"/>
                <a:gd name="T11" fmla="*/ 2147483647 h 1049"/>
                <a:gd name="T12" fmla="*/ 2147483647 w 2032"/>
                <a:gd name="T13" fmla="*/ 2147483647 h 1049"/>
                <a:gd name="T14" fmla="*/ 2147483647 w 2032"/>
                <a:gd name="T15" fmla="*/ 2147483647 h 1049"/>
                <a:gd name="T16" fmla="*/ 2147483647 w 2032"/>
                <a:gd name="T17" fmla="*/ 2147483647 h 1049"/>
                <a:gd name="T18" fmla="*/ 2147483647 w 2032"/>
                <a:gd name="T19" fmla="*/ 2147483647 h 1049"/>
                <a:gd name="T20" fmla="*/ 2147483647 w 2032"/>
                <a:gd name="T21" fmla="*/ 2147483647 h 1049"/>
                <a:gd name="T22" fmla="*/ 2147483647 w 2032"/>
                <a:gd name="T23" fmla="*/ 2147483647 h 1049"/>
                <a:gd name="T24" fmla="*/ 2147483647 w 2032"/>
                <a:gd name="T25" fmla="*/ 2147483647 h 1049"/>
                <a:gd name="T26" fmla="*/ 2147483647 w 2032"/>
                <a:gd name="T27" fmla="*/ 2147483647 h 1049"/>
                <a:gd name="T28" fmla="*/ 2147483647 w 2032"/>
                <a:gd name="T29" fmla="*/ 2147483647 h 1049"/>
                <a:gd name="T30" fmla="*/ 2147483647 w 2032"/>
                <a:gd name="T31" fmla="*/ 2147483647 h 104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032"/>
                <a:gd name="T49" fmla="*/ 0 h 1049"/>
                <a:gd name="T50" fmla="*/ 2032 w 2032"/>
                <a:gd name="T51" fmla="*/ 1049 h 104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032" h="1049">
                  <a:moveTo>
                    <a:pt x="1044" y="26"/>
                  </a:moveTo>
                  <a:cubicBezTo>
                    <a:pt x="959" y="45"/>
                    <a:pt x="924" y="118"/>
                    <a:pt x="847" y="125"/>
                  </a:cubicBezTo>
                  <a:cubicBezTo>
                    <a:pt x="770" y="132"/>
                    <a:pt x="697" y="61"/>
                    <a:pt x="580" y="68"/>
                  </a:cubicBezTo>
                  <a:cubicBezTo>
                    <a:pt x="463" y="75"/>
                    <a:pt x="232" y="119"/>
                    <a:pt x="143" y="170"/>
                  </a:cubicBezTo>
                  <a:cubicBezTo>
                    <a:pt x="54" y="221"/>
                    <a:pt x="65" y="289"/>
                    <a:pt x="48" y="374"/>
                  </a:cubicBezTo>
                  <a:cubicBezTo>
                    <a:pt x="31" y="459"/>
                    <a:pt x="0" y="618"/>
                    <a:pt x="41" y="680"/>
                  </a:cubicBezTo>
                  <a:cubicBezTo>
                    <a:pt x="82" y="742"/>
                    <a:pt x="191" y="709"/>
                    <a:pt x="294" y="744"/>
                  </a:cubicBezTo>
                  <a:cubicBezTo>
                    <a:pt x="397" y="779"/>
                    <a:pt x="527" y="849"/>
                    <a:pt x="660" y="893"/>
                  </a:cubicBezTo>
                  <a:cubicBezTo>
                    <a:pt x="793" y="938"/>
                    <a:pt x="944" y="991"/>
                    <a:pt x="1088" y="1014"/>
                  </a:cubicBezTo>
                  <a:cubicBezTo>
                    <a:pt x="1232" y="1036"/>
                    <a:pt x="1401" y="1049"/>
                    <a:pt x="1525" y="1031"/>
                  </a:cubicBezTo>
                  <a:cubicBezTo>
                    <a:pt x="1649" y="1012"/>
                    <a:pt x="1749" y="960"/>
                    <a:pt x="1831" y="907"/>
                  </a:cubicBezTo>
                  <a:cubicBezTo>
                    <a:pt x="1913" y="855"/>
                    <a:pt x="1998" y="824"/>
                    <a:pt x="2015" y="714"/>
                  </a:cubicBezTo>
                  <a:cubicBezTo>
                    <a:pt x="2032" y="604"/>
                    <a:pt x="1990" y="350"/>
                    <a:pt x="1931" y="251"/>
                  </a:cubicBezTo>
                  <a:cubicBezTo>
                    <a:pt x="1872" y="151"/>
                    <a:pt x="1754" y="153"/>
                    <a:pt x="1658" y="114"/>
                  </a:cubicBezTo>
                  <a:cubicBezTo>
                    <a:pt x="1562" y="76"/>
                    <a:pt x="1457" y="30"/>
                    <a:pt x="1355" y="15"/>
                  </a:cubicBezTo>
                  <a:cubicBezTo>
                    <a:pt x="1253" y="0"/>
                    <a:pt x="1129" y="8"/>
                    <a:pt x="1044" y="26"/>
                  </a:cubicBezTo>
                  <a:close/>
                </a:path>
              </a:pathLst>
            </a:custGeom>
            <a:solidFill>
              <a:srgbClr val="00CCFF"/>
            </a:solidFill>
            <a:ln w="9525">
              <a:noFill/>
              <a:round/>
              <a:headEnd/>
              <a:tailEnd/>
            </a:ln>
          </p:spPr>
          <p:txBody>
            <a:bodyPr/>
            <a:lstStyle/>
            <a:p>
              <a:endParaRPr lang="zh-CN" altLang="en-US"/>
            </a:p>
          </p:txBody>
        </p:sp>
        <p:sp>
          <p:nvSpPr>
            <p:cNvPr id="1450" name="Line 670"/>
            <p:cNvSpPr>
              <a:spLocks noChangeShapeType="1"/>
            </p:cNvSpPr>
            <p:nvPr/>
          </p:nvSpPr>
          <p:spPr bwMode="auto">
            <a:xfrm rot="-5400000">
              <a:off x="7845425" y="5162551"/>
              <a:ext cx="523875" cy="139700"/>
            </a:xfrm>
            <a:prstGeom prst="line">
              <a:avLst/>
            </a:prstGeom>
            <a:noFill/>
            <a:ln w="12700">
              <a:solidFill>
                <a:schemeClr val="tx1"/>
              </a:solidFill>
              <a:round/>
              <a:headEnd/>
              <a:tailEnd/>
            </a:ln>
          </p:spPr>
          <p:txBody>
            <a:bodyPr wrap="none" anchor="ctr"/>
            <a:lstStyle/>
            <a:p>
              <a:endParaRPr lang="zh-CN" altLang="en-US"/>
            </a:p>
          </p:txBody>
        </p:sp>
        <p:sp>
          <p:nvSpPr>
            <p:cNvPr id="1451" name="Line 671"/>
            <p:cNvSpPr>
              <a:spLocks noChangeShapeType="1"/>
            </p:cNvSpPr>
            <p:nvPr/>
          </p:nvSpPr>
          <p:spPr bwMode="auto">
            <a:xfrm rot="5400000" flipV="1">
              <a:off x="7991475" y="5443538"/>
              <a:ext cx="3175" cy="85725"/>
            </a:xfrm>
            <a:prstGeom prst="line">
              <a:avLst/>
            </a:prstGeom>
            <a:noFill/>
            <a:ln w="12700">
              <a:solidFill>
                <a:schemeClr val="bg2"/>
              </a:solidFill>
              <a:round/>
              <a:headEnd/>
              <a:tailEnd/>
            </a:ln>
          </p:spPr>
          <p:txBody>
            <a:bodyPr wrap="none" anchor="ctr"/>
            <a:lstStyle/>
            <a:p>
              <a:endParaRPr lang="zh-CN" altLang="en-US"/>
            </a:p>
          </p:txBody>
        </p:sp>
        <p:sp>
          <p:nvSpPr>
            <p:cNvPr id="1452" name="Line 672"/>
            <p:cNvSpPr>
              <a:spLocks noChangeShapeType="1"/>
            </p:cNvSpPr>
            <p:nvPr/>
          </p:nvSpPr>
          <p:spPr bwMode="auto">
            <a:xfrm rot="-5400000">
              <a:off x="8177213" y="5116513"/>
              <a:ext cx="0" cy="114300"/>
            </a:xfrm>
            <a:prstGeom prst="line">
              <a:avLst/>
            </a:prstGeom>
            <a:noFill/>
            <a:ln w="12700">
              <a:solidFill>
                <a:schemeClr val="tx1"/>
              </a:solidFill>
              <a:round/>
              <a:headEnd/>
              <a:tailEnd/>
            </a:ln>
          </p:spPr>
          <p:txBody>
            <a:bodyPr wrap="none" anchor="ctr"/>
            <a:lstStyle/>
            <a:p>
              <a:endParaRPr lang="zh-CN" altLang="en-US"/>
            </a:p>
          </p:txBody>
        </p:sp>
        <p:sp>
          <p:nvSpPr>
            <p:cNvPr id="1453" name="Line 674"/>
            <p:cNvSpPr>
              <a:spLocks noChangeShapeType="1"/>
            </p:cNvSpPr>
            <p:nvPr/>
          </p:nvSpPr>
          <p:spPr bwMode="auto">
            <a:xfrm>
              <a:off x="6100763" y="4776788"/>
              <a:ext cx="217487" cy="100012"/>
            </a:xfrm>
            <a:prstGeom prst="line">
              <a:avLst/>
            </a:prstGeom>
            <a:noFill/>
            <a:ln w="12700">
              <a:solidFill>
                <a:schemeClr val="tx1"/>
              </a:solidFill>
              <a:round/>
              <a:headEnd/>
              <a:tailEnd/>
            </a:ln>
          </p:spPr>
          <p:txBody>
            <a:bodyPr/>
            <a:lstStyle/>
            <a:p>
              <a:endParaRPr lang="zh-CN" altLang="en-US"/>
            </a:p>
          </p:txBody>
        </p:sp>
        <p:sp>
          <p:nvSpPr>
            <p:cNvPr id="1454" name="Line 675"/>
            <p:cNvSpPr>
              <a:spLocks noChangeShapeType="1"/>
            </p:cNvSpPr>
            <p:nvPr/>
          </p:nvSpPr>
          <p:spPr bwMode="auto">
            <a:xfrm flipV="1">
              <a:off x="5842000" y="5038725"/>
              <a:ext cx="407988" cy="74613"/>
            </a:xfrm>
            <a:prstGeom prst="line">
              <a:avLst/>
            </a:prstGeom>
            <a:noFill/>
            <a:ln w="12700">
              <a:solidFill>
                <a:schemeClr val="tx1"/>
              </a:solidFill>
              <a:round/>
              <a:headEnd/>
              <a:tailEnd/>
            </a:ln>
          </p:spPr>
          <p:txBody>
            <a:bodyPr/>
            <a:lstStyle/>
            <a:p>
              <a:endParaRPr lang="zh-CN" altLang="en-US"/>
            </a:p>
          </p:txBody>
        </p:sp>
        <p:sp>
          <p:nvSpPr>
            <p:cNvPr id="1455" name="Line 678"/>
            <p:cNvSpPr>
              <a:spLocks noChangeShapeType="1"/>
            </p:cNvSpPr>
            <p:nvPr/>
          </p:nvSpPr>
          <p:spPr bwMode="auto">
            <a:xfrm flipH="1">
              <a:off x="6267450" y="5102225"/>
              <a:ext cx="144463" cy="169863"/>
            </a:xfrm>
            <a:prstGeom prst="line">
              <a:avLst/>
            </a:prstGeom>
            <a:noFill/>
            <a:ln w="12700">
              <a:solidFill>
                <a:schemeClr val="tx1"/>
              </a:solidFill>
              <a:round/>
              <a:headEnd/>
              <a:tailEnd/>
            </a:ln>
          </p:spPr>
          <p:txBody>
            <a:bodyPr/>
            <a:lstStyle/>
            <a:p>
              <a:endParaRPr lang="zh-CN" altLang="en-US"/>
            </a:p>
          </p:txBody>
        </p:sp>
        <p:sp>
          <p:nvSpPr>
            <p:cNvPr id="1456" name="Line 679"/>
            <p:cNvSpPr>
              <a:spLocks noChangeShapeType="1"/>
            </p:cNvSpPr>
            <p:nvPr/>
          </p:nvSpPr>
          <p:spPr bwMode="auto">
            <a:xfrm flipH="1" flipV="1">
              <a:off x="6586538" y="5110163"/>
              <a:ext cx="76200" cy="163512"/>
            </a:xfrm>
            <a:prstGeom prst="line">
              <a:avLst/>
            </a:prstGeom>
            <a:noFill/>
            <a:ln w="12700">
              <a:solidFill>
                <a:schemeClr val="tx1"/>
              </a:solidFill>
              <a:round/>
              <a:headEnd/>
              <a:tailEnd/>
            </a:ln>
          </p:spPr>
          <p:txBody>
            <a:bodyPr/>
            <a:lstStyle/>
            <a:p>
              <a:endParaRPr lang="zh-CN" altLang="en-US"/>
            </a:p>
          </p:txBody>
        </p:sp>
        <p:sp>
          <p:nvSpPr>
            <p:cNvPr id="1457" name="Line 680"/>
            <p:cNvSpPr>
              <a:spLocks noChangeShapeType="1"/>
            </p:cNvSpPr>
            <p:nvPr/>
          </p:nvSpPr>
          <p:spPr bwMode="auto">
            <a:xfrm>
              <a:off x="6743700" y="5056188"/>
              <a:ext cx="503238" cy="269875"/>
            </a:xfrm>
            <a:prstGeom prst="line">
              <a:avLst/>
            </a:prstGeom>
            <a:noFill/>
            <a:ln w="12700">
              <a:solidFill>
                <a:schemeClr val="tx1"/>
              </a:solidFill>
              <a:round/>
              <a:headEnd/>
              <a:tailEnd/>
            </a:ln>
          </p:spPr>
          <p:txBody>
            <a:bodyPr/>
            <a:lstStyle/>
            <a:p>
              <a:endParaRPr lang="zh-CN" altLang="en-US"/>
            </a:p>
          </p:txBody>
        </p:sp>
        <p:sp>
          <p:nvSpPr>
            <p:cNvPr id="1458" name="Line 682"/>
            <p:cNvSpPr>
              <a:spLocks noChangeShapeType="1"/>
            </p:cNvSpPr>
            <p:nvPr/>
          </p:nvSpPr>
          <p:spPr bwMode="auto">
            <a:xfrm>
              <a:off x="6284913" y="3551238"/>
              <a:ext cx="0" cy="106362"/>
            </a:xfrm>
            <a:prstGeom prst="line">
              <a:avLst/>
            </a:prstGeom>
            <a:noFill/>
            <a:ln w="19050">
              <a:solidFill>
                <a:schemeClr val="tx1"/>
              </a:solidFill>
              <a:round/>
              <a:headEnd/>
              <a:tailEnd/>
            </a:ln>
          </p:spPr>
          <p:txBody>
            <a:bodyPr/>
            <a:lstStyle/>
            <a:p>
              <a:endParaRPr lang="zh-CN" altLang="en-US"/>
            </a:p>
          </p:txBody>
        </p:sp>
        <p:sp>
          <p:nvSpPr>
            <p:cNvPr id="1459" name="Line 683"/>
            <p:cNvSpPr>
              <a:spLocks noChangeShapeType="1"/>
            </p:cNvSpPr>
            <p:nvPr/>
          </p:nvSpPr>
          <p:spPr bwMode="auto">
            <a:xfrm flipV="1">
              <a:off x="5891213" y="3736975"/>
              <a:ext cx="168275" cy="3175"/>
            </a:xfrm>
            <a:prstGeom prst="line">
              <a:avLst/>
            </a:prstGeom>
            <a:noFill/>
            <a:ln w="19050">
              <a:solidFill>
                <a:schemeClr val="tx1"/>
              </a:solidFill>
              <a:round/>
              <a:headEnd/>
              <a:tailEnd/>
            </a:ln>
          </p:spPr>
          <p:txBody>
            <a:bodyPr/>
            <a:lstStyle/>
            <a:p>
              <a:endParaRPr lang="zh-CN" altLang="en-US"/>
            </a:p>
          </p:txBody>
        </p:sp>
        <p:pic>
          <p:nvPicPr>
            <p:cNvPr id="1460" name="Picture 684" descr="access_point_stylized_small"/>
            <p:cNvPicPr>
              <a:picLocks noChangeAspect="1" noChangeArrowheads="1"/>
            </p:cNvPicPr>
            <p:nvPr/>
          </p:nvPicPr>
          <p:blipFill>
            <a:blip r:embed="rId3" cstate="print"/>
            <a:srcRect/>
            <a:stretch>
              <a:fillRect/>
            </a:stretch>
          </p:blipFill>
          <p:spPr bwMode="auto">
            <a:xfrm>
              <a:off x="5640388" y="3548063"/>
              <a:ext cx="369887" cy="306387"/>
            </a:xfrm>
            <a:prstGeom prst="rect">
              <a:avLst/>
            </a:prstGeom>
            <a:noFill/>
            <a:ln w="9525">
              <a:noFill/>
              <a:miter lim="800000"/>
              <a:headEnd/>
              <a:tailEnd/>
            </a:ln>
          </p:spPr>
        </p:pic>
        <p:sp>
          <p:nvSpPr>
            <p:cNvPr id="1461" name="Line 685"/>
            <p:cNvSpPr>
              <a:spLocks noChangeShapeType="1"/>
            </p:cNvSpPr>
            <p:nvPr/>
          </p:nvSpPr>
          <p:spPr bwMode="auto">
            <a:xfrm rot="5400000" flipV="1">
              <a:off x="7994650" y="5440363"/>
              <a:ext cx="3175" cy="85725"/>
            </a:xfrm>
            <a:prstGeom prst="line">
              <a:avLst/>
            </a:prstGeom>
            <a:noFill/>
            <a:ln w="12700">
              <a:solidFill>
                <a:schemeClr val="bg2"/>
              </a:solidFill>
              <a:round/>
              <a:headEnd/>
              <a:tailEnd/>
            </a:ln>
          </p:spPr>
          <p:txBody>
            <a:bodyPr wrap="none" anchor="ctr"/>
            <a:lstStyle/>
            <a:p>
              <a:endParaRPr lang="zh-CN" altLang="en-US"/>
            </a:p>
          </p:txBody>
        </p:sp>
        <p:sp>
          <p:nvSpPr>
            <p:cNvPr id="1462" name="Line 686"/>
            <p:cNvSpPr>
              <a:spLocks noChangeShapeType="1"/>
            </p:cNvSpPr>
            <p:nvPr/>
          </p:nvSpPr>
          <p:spPr bwMode="auto">
            <a:xfrm flipV="1">
              <a:off x="5894388" y="3733800"/>
              <a:ext cx="168275" cy="3175"/>
            </a:xfrm>
            <a:prstGeom prst="line">
              <a:avLst/>
            </a:prstGeom>
            <a:noFill/>
            <a:ln w="19050">
              <a:solidFill>
                <a:schemeClr val="tx1"/>
              </a:solidFill>
              <a:round/>
              <a:headEnd/>
              <a:tailEnd/>
            </a:ln>
          </p:spPr>
          <p:txBody>
            <a:bodyPr/>
            <a:lstStyle/>
            <a:p>
              <a:endParaRPr lang="zh-CN" altLang="en-US"/>
            </a:p>
          </p:txBody>
        </p:sp>
        <p:pic>
          <p:nvPicPr>
            <p:cNvPr id="1463" name="Picture 708" descr="access_point_stylized_small"/>
            <p:cNvPicPr>
              <a:picLocks noChangeAspect="1" noChangeArrowheads="1"/>
            </p:cNvPicPr>
            <p:nvPr/>
          </p:nvPicPr>
          <p:blipFill>
            <a:blip r:embed="rId3" cstate="print"/>
            <a:srcRect/>
            <a:stretch>
              <a:fillRect/>
            </a:stretch>
          </p:blipFill>
          <p:spPr bwMode="auto">
            <a:xfrm>
              <a:off x="5641975" y="3546475"/>
              <a:ext cx="369888" cy="306388"/>
            </a:xfrm>
            <a:prstGeom prst="rect">
              <a:avLst/>
            </a:prstGeom>
            <a:noFill/>
            <a:ln w="9525">
              <a:noFill/>
              <a:miter lim="800000"/>
              <a:headEnd/>
              <a:tailEnd/>
            </a:ln>
          </p:spPr>
        </p:pic>
        <p:sp>
          <p:nvSpPr>
            <p:cNvPr id="1464" name="Line 711"/>
            <p:cNvSpPr>
              <a:spLocks noChangeShapeType="1"/>
            </p:cNvSpPr>
            <p:nvPr/>
          </p:nvSpPr>
          <p:spPr bwMode="auto">
            <a:xfrm>
              <a:off x="7396163" y="3816350"/>
              <a:ext cx="163512" cy="120650"/>
            </a:xfrm>
            <a:prstGeom prst="line">
              <a:avLst/>
            </a:prstGeom>
            <a:noFill/>
            <a:ln w="9525">
              <a:solidFill>
                <a:schemeClr val="bg2"/>
              </a:solidFill>
              <a:round/>
              <a:headEnd/>
              <a:tailEnd/>
            </a:ln>
          </p:spPr>
          <p:txBody>
            <a:bodyPr/>
            <a:lstStyle/>
            <a:p>
              <a:endParaRPr lang="zh-CN" altLang="en-US"/>
            </a:p>
          </p:txBody>
        </p:sp>
        <p:sp>
          <p:nvSpPr>
            <p:cNvPr id="1465" name="Line 712"/>
            <p:cNvSpPr>
              <a:spLocks noChangeShapeType="1"/>
            </p:cNvSpPr>
            <p:nvPr/>
          </p:nvSpPr>
          <p:spPr bwMode="auto">
            <a:xfrm>
              <a:off x="7493000" y="3736975"/>
              <a:ext cx="279400" cy="0"/>
            </a:xfrm>
            <a:prstGeom prst="line">
              <a:avLst/>
            </a:prstGeom>
            <a:noFill/>
            <a:ln w="9525">
              <a:solidFill>
                <a:schemeClr val="bg2"/>
              </a:solidFill>
              <a:round/>
              <a:headEnd/>
              <a:tailEnd/>
            </a:ln>
          </p:spPr>
          <p:txBody>
            <a:bodyPr/>
            <a:lstStyle/>
            <a:p>
              <a:endParaRPr lang="zh-CN" altLang="en-US"/>
            </a:p>
          </p:txBody>
        </p:sp>
        <p:sp>
          <p:nvSpPr>
            <p:cNvPr id="1466" name="Line 713"/>
            <p:cNvSpPr>
              <a:spLocks noChangeShapeType="1"/>
            </p:cNvSpPr>
            <p:nvPr/>
          </p:nvSpPr>
          <p:spPr bwMode="auto">
            <a:xfrm flipV="1">
              <a:off x="7729538" y="3822700"/>
              <a:ext cx="134937" cy="104775"/>
            </a:xfrm>
            <a:prstGeom prst="line">
              <a:avLst/>
            </a:prstGeom>
            <a:noFill/>
            <a:ln w="9525">
              <a:solidFill>
                <a:schemeClr val="bg2"/>
              </a:solidFill>
              <a:round/>
              <a:headEnd/>
              <a:tailEnd/>
            </a:ln>
          </p:spPr>
          <p:txBody>
            <a:bodyPr/>
            <a:lstStyle/>
            <a:p>
              <a:endParaRPr lang="zh-CN" altLang="en-US"/>
            </a:p>
          </p:txBody>
        </p:sp>
        <p:sp>
          <p:nvSpPr>
            <p:cNvPr id="1467" name="Line 714"/>
            <p:cNvSpPr>
              <a:spLocks noChangeShapeType="1"/>
            </p:cNvSpPr>
            <p:nvPr/>
          </p:nvSpPr>
          <p:spPr bwMode="auto">
            <a:xfrm>
              <a:off x="6723063" y="2590800"/>
              <a:ext cx="509587" cy="3175"/>
            </a:xfrm>
            <a:prstGeom prst="line">
              <a:avLst/>
            </a:prstGeom>
            <a:noFill/>
            <a:ln w="9525">
              <a:solidFill>
                <a:schemeClr val="tx1"/>
              </a:solidFill>
              <a:round/>
              <a:headEnd/>
              <a:tailEnd/>
            </a:ln>
          </p:spPr>
          <p:txBody>
            <a:bodyPr/>
            <a:lstStyle/>
            <a:p>
              <a:endParaRPr lang="zh-CN" altLang="en-US"/>
            </a:p>
          </p:txBody>
        </p:sp>
        <p:sp>
          <p:nvSpPr>
            <p:cNvPr id="1468" name="Line 715"/>
            <p:cNvSpPr>
              <a:spLocks noChangeShapeType="1"/>
            </p:cNvSpPr>
            <p:nvPr/>
          </p:nvSpPr>
          <p:spPr bwMode="auto">
            <a:xfrm>
              <a:off x="7358063" y="4700588"/>
              <a:ext cx="390525" cy="184150"/>
            </a:xfrm>
            <a:prstGeom prst="line">
              <a:avLst/>
            </a:prstGeom>
            <a:noFill/>
            <a:ln w="12700">
              <a:solidFill>
                <a:schemeClr val="tx1"/>
              </a:solidFill>
              <a:round/>
              <a:headEnd/>
              <a:tailEnd/>
            </a:ln>
          </p:spPr>
          <p:txBody>
            <a:bodyPr/>
            <a:lstStyle/>
            <a:p>
              <a:endParaRPr lang="zh-CN" altLang="en-US"/>
            </a:p>
          </p:txBody>
        </p:sp>
        <p:sp>
          <p:nvSpPr>
            <p:cNvPr id="1469" name="Line 716"/>
            <p:cNvSpPr>
              <a:spLocks noChangeShapeType="1"/>
            </p:cNvSpPr>
            <p:nvPr/>
          </p:nvSpPr>
          <p:spPr bwMode="auto">
            <a:xfrm flipV="1">
              <a:off x="6737350" y="4687888"/>
              <a:ext cx="322263" cy="198437"/>
            </a:xfrm>
            <a:prstGeom prst="line">
              <a:avLst/>
            </a:prstGeom>
            <a:noFill/>
            <a:ln w="12700">
              <a:solidFill>
                <a:schemeClr val="tx1"/>
              </a:solidFill>
              <a:round/>
              <a:headEnd/>
              <a:tailEnd/>
            </a:ln>
          </p:spPr>
          <p:txBody>
            <a:bodyPr/>
            <a:lstStyle/>
            <a:p>
              <a:endParaRPr lang="zh-CN" altLang="en-US"/>
            </a:p>
          </p:txBody>
        </p:sp>
        <p:sp>
          <p:nvSpPr>
            <p:cNvPr id="1470" name="Line 717"/>
            <p:cNvSpPr>
              <a:spLocks noChangeShapeType="1"/>
            </p:cNvSpPr>
            <p:nvPr/>
          </p:nvSpPr>
          <p:spPr bwMode="auto">
            <a:xfrm flipV="1">
              <a:off x="6780213" y="4979988"/>
              <a:ext cx="971550" cy="0"/>
            </a:xfrm>
            <a:prstGeom prst="line">
              <a:avLst/>
            </a:prstGeom>
            <a:noFill/>
            <a:ln w="12700">
              <a:solidFill>
                <a:schemeClr val="tx1"/>
              </a:solidFill>
              <a:round/>
              <a:headEnd/>
              <a:tailEnd/>
            </a:ln>
          </p:spPr>
          <p:txBody>
            <a:bodyPr/>
            <a:lstStyle/>
            <a:p>
              <a:endParaRPr lang="zh-CN" altLang="en-US"/>
            </a:p>
          </p:txBody>
        </p:sp>
        <p:sp>
          <p:nvSpPr>
            <p:cNvPr id="1471" name="Line 718"/>
            <p:cNvSpPr>
              <a:spLocks noChangeShapeType="1"/>
            </p:cNvSpPr>
            <p:nvPr/>
          </p:nvSpPr>
          <p:spPr bwMode="auto">
            <a:xfrm flipV="1">
              <a:off x="7577138" y="2495550"/>
              <a:ext cx="123825" cy="87313"/>
            </a:xfrm>
            <a:prstGeom prst="line">
              <a:avLst/>
            </a:prstGeom>
            <a:noFill/>
            <a:ln w="9525">
              <a:solidFill>
                <a:schemeClr val="bg2"/>
              </a:solidFill>
              <a:round/>
              <a:headEnd/>
              <a:tailEnd/>
            </a:ln>
          </p:spPr>
          <p:txBody>
            <a:bodyPr/>
            <a:lstStyle/>
            <a:p>
              <a:endParaRPr lang="zh-CN" altLang="en-US"/>
            </a:p>
          </p:txBody>
        </p:sp>
        <p:sp>
          <p:nvSpPr>
            <p:cNvPr id="1472" name="Line 719"/>
            <p:cNvSpPr>
              <a:spLocks noChangeShapeType="1"/>
            </p:cNvSpPr>
            <p:nvPr/>
          </p:nvSpPr>
          <p:spPr bwMode="auto">
            <a:xfrm>
              <a:off x="7405688" y="2668588"/>
              <a:ext cx="0" cy="82550"/>
            </a:xfrm>
            <a:prstGeom prst="line">
              <a:avLst/>
            </a:prstGeom>
            <a:noFill/>
            <a:ln w="9525">
              <a:solidFill>
                <a:srgbClr val="969696"/>
              </a:solidFill>
              <a:round/>
              <a:headEnd/>
              <a:tailEnd/>
            </a:ln>
          </p:spPr>
          <p:txBody>
            <a:bodyPr/>
            <a:lstStyle/>
            <a:p>
              <a:endParaRPr lang="zh-CN" altLang="en-US"/>
            </a:p>
          </p:txBody>
        </p:sp>
        <p:sp>
          <p:nvSpPr>
            <p:cNvPr id="1473" name="Line 720"/>
            <p:cNvSpPr>
              <a:spLocks noChangeShapeType="1"/>
            </p:cNvSpPr>
            <p:nvPr/>
          </p:nvSpPr>
          <p:spPr bwMode="auto">
            <a:xfrm flipV="1">
              <a:off x="7577138" y="2565400"/>
              <a:ext cx="263525" cy="288925"/>
            </a:xfrm>
            <a:prstGeom prst="line">
              <a:avLst/>
            </a:prstGeom>
            <a:noFill/>
            <a:ln w="9525">
              <a:solidFill>
                <a:schemeClr val="bg2"/>
              </a:solidFill>
              <a:round/>
              <a:headEnd/>
              <a:tailEnd/>
            </a:ln>
          </p:spPr>
          <p:txBody>
            <a:bodyPr/>
            <a:lstStyle/>
            <a:p>
              <a:endParaRPr lang="zh-CN" altLang="en-US"/>
            </a:p>
          </p:txBody>
        </p:sp>
        <p:sp>
          <p:nvSpPr>
            <p:cNvPr id="1474" name="Line 721"/>
            <p:cNvSpPr>
              <a:spLocks noChangeShapeType="1"/>
            </p:cNvSpPr>
            <p:nvPr/>
          </p:nvSpPr>
          <p:spPr bwMode="auto">
            <a:xfrm>
              <a:off x="7942263" y="2563813"/>
              <a:ext cx="0" cy="196850"/>
            </a:xfrm>
            <a:prstGeom prst="line">
              <a:avLst/>
            </a:prstGeom>
            <a:noFill/>
            <a:ln w="9525">
              <a:solidFill>
                <a:schemeClr val="bg2"/>
              </a:solidFill>
              <a:round/>
              <a:headEnd/>
              <a:tailEnd/>
            </a:ln>
          </p:spPr>
          <p:txBody>
            <a:bodyPr/>
            <a:lstStyle/>
            <a:p>
              <a:endParaRPr lang="zh-CN" altLang="en-US"/>
            </a:p>
          </p:txBody>
        </p:sp>
        <p:sp>
          <p:nvSpPr>
            <p:cNvPr id="1475" name="Line 722"/>
            <p:cNvSpPr>
              <a:spLocks noChangeShapeType="1"/>
            </p:cNvSpPr>
            <p:nvPr/>
          </p:nvSpPr>
          <p:spPr bwMode="auto">
            <a:xfrm>
              <a:off x="7596188" y="2870200"/>
              <a:ext cx="188912" cy="0"/>
            </a:xfrm>
            <a:prstGeom prst="line">
              <a:avLst/>
            </a:prstGeom>
            <a:noFill/>
            <a:ln w="9525">
              <a:solidFill>
                <a:schemeClr val="bg2"/>
              </a:solidFill>
              <a:round/>
              <a:headEnd/>
              <a:tailEnd/>
            </a:ln>
          </p:spPr>
          <p:txBody>
            <a:bodyPr/>
            <a:lstStyle/>
            <a:p>
              <a:endParaRPr lang="zh-CN" altLang="en-US"/>
            </a:p>
          </p:txBody>
        </p:sp>
        <p:sp>
          <p:nvSpPr>
            <p:cNvPr id="1476" name="Line 723"/>
            <p:cNvSpPr>
              <a:spLocks noChangeShapeType="1"/>
            </p:cNvSpPr>
            <p:nvPr/>
          </p:nvSpPr>
          <p:spPr bwMode="auto">
            <a:xfrm>
              <a:off x="8150225" y="2860675"/>
              <a:ext cx="177800" cy="0"/>
            </a:xfrm>
            <a:prstGeom prst="line">
              <a:avLst/>
            </a:prstGeom>
            <a:noFill/>
            <a:ln w="9525">
              <a:solidFill>
                <a:schemeClr val="bg2"/>
              </a:solidFill>
              <a:round/>
              <a:headEnd/>
              <a:tailEnd/>
            </a:ln>
          </p:spPr>
          <p:txBody>
            <a:bodyPr/>
            <a:lstStyle/>
            <a:p>
              <a:endParaRPr lang="zh-CN" altLang="en-US"/>
            </a:p>
          </p:txBody>
        </p:sp>
        <p:sp>
          <p:nvSpPr>
            <p:cNvPr id="1477" name="Line 724"/>
            <p:cNvSpPr>
              <a:spLocks noChangeShapeType="1"/>
            </p:cNvSpPr>
            <p:nvPr/>
          </p:nvSpPr>
          <p:spPr bwMode="auto">
            <a:xfrm flipH="1">
              <a:off x="7296150" y="2936875"/>
              <a:ext cx="98425" cy="704850"/>
            </a:xfrm>
            <a:prstGeom prst="line">
              <a:avLst/>
            </a:prstGeom>
            <a:noFill/>
            <a:ln w="9525">
              <a:solidFill>
                <a:srgbClr val="969696"/>
              </a:solidFill>
              <a:round/>
              <a:headEnd/>
              <a:tailEnd/>
            </a:ln>
          </p:spPr>
          <p:txBody>
            <a:bodyPr/>
            <a:lstStyle/>
            <a:p>
              <a:endParaRPr lang="zh-CN" altLang="en-US"/>
            </a:p>
          </p:txBody>
        </p:sp>
        <p:sp>
          <p:nvSpPr>
            <p:cNvPr id="1478" name="Line 725"/>
            <p:cNvSpPr>
              <a:spLocks noChangeShapeType="1"/>
            </p:cNvSpPr>
            <p:nvPr/>
          </p:nvSpPr>
          <p:spPr bwMode="auto">
            <a:xfrm flipH="1">
              <a:off x="7888288" y="2936875"/>
              <a:ext cx="111125" cy="727075"/>
            </a:xfrm>
            <a:prstGeom prst="line">
              <a:avLst/>
            </a:prstGeom>
            <a:noFill/>
            <a:ln w="9525">
              <a:solidFill>
                <a:schemeClr val="bg2"/>
              </a:solidFill>
              <a:round/>
              <a:headEnd/>
              <a:tailEnd/>
            </a:ln>
          </p:spPr>
          <p:txBody>
            <a:bodyPr/>
            <a:lstStyle/>
            <a:p>
              <a:endParaRPr lang="zh-CN" altLang="en-US"/>
            </a:p>
          </p:txBody>
        </p:sp>
        <p:sp>
          <p:nvSpPr>
            <p:cNvPr id="1479" name="Line 726"/>
            <p:cNvSpPr>
              <a:spLocks noChangeShapeType="1"/>
            </p:cNvSpPr>
            <p:nvPr/>
          </p:nvSpPr>
          <p:spPr bwMode="auto">
            <a:xfrm flipV="1">
              <a:off x="7272338" y="4078288"/>
              <a:ext cx="227012" cy="436562"/>
            </a:xfrm>
            <a:prstGeom prst="line">
              <a:avLst/>
            </a:prstGeom>
            <a:noFill/>
            <a:ln w="9525">
              <a:solidFill>
                <a:schemeClr val="bg2"/>
              </a:solidFill>
              <a:round/>
              <a:headEnd/>
              <a:tailEnd/>
            </a:ln>
          </p:spPr>
          <p:txBody>
            <a:bodyPr/>
            <a:lstStyle/>
            <a:p>
              <a:endParaRPr lang="zh-CN" altLang="en-US"/>
            </a:p>
          </p:txBody>
        </p:sp>
        <p:sp>
          <p:nvSpPr>
            <p:cNvPr id="1480" name="Line 727"/>
            <p:cNvSpPr>
              <a:spLocks noChangeShapeType="1"/>
            </p:cNvSpPr>
            <p:nvPr/>
          </p:nvSpPr>
          <p:spPr bwMode="auto">
            <a:xfrm>
              <a:off x="8345488" y="2859088"/>
              <a:ext cx="177800" cy="0"/>
            </a:xfrm>
            <a:prstGeom prst="line">
              <a:avLst/>
            </a:prstGeom>
            <a:noFill/>
            <a:ln w="9525">
              <a:solidFill>
                <a:schemeClr val="bg2"/>
              </a:solidFill>
              <a:prstDash val="dash"/>
              <a:round/>
              <a:headEnd/>
              <a:tailEnd/>
            </a:ln>
          </p:spPr>
          <p:txBody>
            <a:bodyPr/>
            <a:lstStyle/>
            <a:p>
              <a:endParaRPr lang="zh-CN" altLang="en-US"/>
            </a:p>
          </p:txBody>
        </p:sp>
        <p:sp>
          <p:nvSpPr>
            <p:cNvPr id="1481" name="Line 728"/>
            <p:cNvSpPr>
              <a:spLocks noChangeShapeType="1"/>
            </p:cNvSpPr>
            <p:nvPr/>
          </p:nvSpPr>
          <p:spPr bwMode="auto">
            <a:xfrm>
              <a:off x="6289675" y="2406650"/>
              <a:ext cx="152400" cy="95250"/>
            </a:xfrm>
            <a:prstGeom prst="line">
              <a:avLst/>
            </a:prstGeom>
            <a:noFill/>
            <a:ln w="19050">
              <a:solidFill>
                <a:schemeClr val="tx1"/>
              </a:solidFill>
              <a:round/>
              <a:headEnd/>
              <a:tailEnd/>
            </a:ln>
          </p:spPr>
          <p:txBody>
            <a:bodyPr/>
            <a:lstStyle/>
            <a:p>
              <a:endParaRPr lang="zh-CN" altLang="en-US"/>
            </a:p>
          </p:txBody>
        </p:sp>
        <p:sp>
          <p:nvSpPr>
            <p:cNvPr id="1482" name="Oval 407"/>
            <p:cNvSpPr>
              <a:spLocks noChangeArrowheads="1"/>
            </p:cNvSpPr>
            <p:nvPr/>
          </p:nvSpPr>
          <p:spPr bwMode="auto">
            <a:xfrm>
              <a:off x="6354763" y="2565400"/>
              <a:ext cx="387350" cy="9525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zh-CN" altLang="zh-CN">
                <a:latin typeface="Times New Roman" pitchFamily="18" charset="0"/>
              </a:endParaRPr>
            </a:p>
          </p:txBody>
        </p:sp>
        <p:sp>
          <p:nvSpPr>
            <p:cNvPr id="1483" name="Rectangle 410"/>
            <p:cNvSpPr>
              <a:spLocks noChangeArrowheads="1"/>
            </p:cNvSpPr>
            <p:nvPr/>
          </p:nvSpPr>
          <p:spPr bwMode="auto">
            <a:xfrm>
              <a:off x="6354763" y="2555875"/>
              <a:ext cx="388937" cy="58738"/>
            </a:xfrm>
            <a:prstGeom prst="rect">
              <a:avLst/>
            </a:prstGeom>
            <a:gradFill rotWithShape="1">
              <a:gsLst>
                <a:gs pos="0">
                  <a:schemeClr val="folHlink"/>
                </a:gs>
                <a:gs pos="100000">
                  <a:srgbClr val="EAEAEA"/>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1484" name="Oval 411"/>
            <p:cNvSpPr>
              <a:spLocks noChangeArrowheads="1"/>
            </p:cNvSpPr>
            <p:nvPr/>
          </p:nvSpPr>
          <p:spPr bwMode="auto">
            <a:xfrm>
              <a:off x="6353175" y="2490788"/>
              <a:ext cx="387350" cy="111125"/>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zh-CN" altLang="zh-CN">
                <a:latin typeface="Times New Roman" pitchFamily="18" charset="0"/>
              </a:endParaRPr>
            </a:p>
          </p:txBody>
        </p:sp>
        <p:grpSp>
          <p:nvGrpSpPr>
            <p:cNvPr id="1485" name="Group 732"/>
            <p:cNvGrpSpPr>
              <a:grpSpLocks/>
            </p:cNvGrpSpPr>
            <p:nvPr/>
          </p:nvGrpSpPr>
          <p:grpSpPr bwMode="auto">
            <a:xfrm>
              <a:off x="6430963" y="2519363"/>
              <a:ext cx="219075" cy="52387"/>
              <a:chOff x="2468" y="1332"/>
              <a:chExt cx="310" cy="60"/>
            </a:xfrm>
          </p:grpSpPr>
          <p:sp>
            <p:nvSpPr>
              <p:cNvPr id="2053" name="Freeform 733"/>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2054" name="Freeform 734"/>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1486" name="Line 735"/>
            <p:cNvSpPr>
              <a:spLocks noChangeShapeType="1"/>
            </p:cNvSpPr>
            <p:nvPr/>
          </p:nvSpPr>
          <p:spPr bwMode="auto">
            <a:xfrm>
              <a:off x="6354763" y="2543175"/>
              <a:ext cx="0" cy="74613"/>
            </a:xfrm>
            <a:prstGeom prst="line">
              <a:avLst/>
            </a:prstGeom>
            <a:noFill/>
            <a:ln w="9525">
              <a:solidFill>
                <a:schemeClr val="tx1"/>
              </a:solidFill>
              <a:round/>
              <a:headEnd/>
              <a:tailEnd/>
            </a:ln>
          </p:spPr>
          <p:txBody>
            <a:bodyPr/>
            <a:lstStyle/>
            <a:p>
              <a:endParaRPr lang="zh-CN" altLang="en-US"/>
            </a:p>
          </p:txBody>
        </p:sp>
        <p:sp>
          <p:nvSpPr>
            <p:cNvPr id="1487" name="Line 736"/>
            <p:cNvSpPr>
              <a:spLocks noChangeShapeType="1"/>
            </p:cNvSpPr>
            <p:nvPr/>
          </p:nvSpPr>
          <p:spPr bwMode="auto">
            <a:xfrm>
              <a:off x="6740525" y="2546350"/>
              <a:ext cx="0" cy="73025"/>
            </a:xfrm>
            <a:prstGeom prst="line">
              <a:avLst/>
            </a:prstGeom>
            <a:noFill/>
            <a:ln w="9525">
              <a:solidFill>
                <a:schemeClr val="bg2"/>
              </a:solidFill>
              <a:round/>
              <a:headEnd/>
              <a:tailEnd/>
            </a:ln>
          </p:spPr>
          <p:txBody>
            <a:bodyPr/>
            <a:lstStyle/>
            <a:p>
              <a:endParaRPr lang="zh-CN" altLang="en-US"/>
            </a:p>
          </p:txBody>
        </p:sp>
        <p:grpSp>
          <p:nvGrpSpPr>
            <p:cNvPr id="1488" name="Group 737"/>
            <p:cNvGrpSpPr>
              <a:grpSpLocks/>
            </p:cNvGrpSpPr>
            <p:nvPr/>
          </p:nvGrpSpPr>
          <p:grpSpPr bwMode="auto">
            <a:xfrm>
              <a:off x="7202488" y="2493963"/>
              <a:ext cx="390525" cy="174625"/>
              <a:chOff x="4334" y="1470"/>
              <a:chExt cx="246" cy="107"/>
            </a:xfrm>
          </p:grpSpPr>
          <p:sp>
            <p:nvSpPr>
              <p:cNvPr id="2045"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zh-CN" altLang="zh-CN">
                  <a:latin typeface="Times New Roman" pitchFamily="18" charset="0"/>
                </a:endParaRPr>
              </a:p>
            </p:txBody>
          </p:sp>
          <p:sp>
            <p:nvSpPr>
              <p:cNvPr id="2046"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2047"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zh-CN" altLang="zh-CN">
                  <a:latin typeface="Times New Roman" pitchFamily="18" charset="0"/>
                </a:endParaRPr>
              </a:p>
            </p:txBody>
          </p:sp>
          <p:grpSp>
            <p:nvGrpSpPr>
              <p:cNvPr id="2048" name="Group 741"/>
              <p:cNvGrpSpPr>
                <a:grpSpLocks/>
              </p:cNvGrpSpPr>
              <p:nvPr/>
            </p:nvGrpSpPr>
            <p:grpSpPr bwMode="auto">
              <a:xfrm>
                <a:off x="4383" y="1488"/>
                <a:ext cx="138" cy="33"/>
                <a:chOff x="2468" y="1332"/>
                <a:chExt cx="310" cy="60"/>
              </a:xfrm>
            </p:grpSpPr>
            <p:sp>
              <p:nvSpPr>
                <p:cNvPr id="2051" name="Freeform 742"/>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2052" name="Freeform 743"/>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2049" name="Line 744"/>
              <p:cNvSpPr>
                <a:spLocks noChangeShapeType="1"/>
              </p:cNvSpPr>
              <p:nvPr/>
            </p:nvSpPr>
            <p:spPr bwMode="auto">
              <a:xfrm>
                <a:off x="4335" y="1503"/>
                <a:ext cx="0" cy="47"/>
              </a:xfrm>
              <a:prstGeom prst="line">
                <a:avLst/>
              </a:prstGeom>
              <a:noFill/>
              <a:ln w="9525">
                <a:solidFill>
                  <a:schemeClr val="bg2"/>
                </a:solidFill>
                <a:round/>
                <a:headEnd/>
                <a:tailEnd/>
              </a:ln>
            </p:spPr>
            <p:txBody>
              <a:bodyPr/>
              <a:lstStyle/>
              <a:p>
                <a:endParaRPr lang="zh-CN" altLang="en-US"/>
              </a:p>
            </p:txBody>
          </p:sp>
          <p:sp>
            <p:nvSpPr>
              <p:cNvPr id="2050" name="Line 745"/>
              <p:cNvSpPr>
                <a:spLocks noChangeShapeType="1"/>
              </p:cNvSpPr>
              <p:nvPr/>
            </p:nvSpPr>
            <p:spPr bwMode="auto">
              <a:xfrm>
                <a:off x="4578" y="1505"/>
                <a:ext cx="0" cy="46"/>
              </a:xfrm>
              <a:prstGeom prst="line">
                <a:avLst/>
              </a:prstGeom>
              <a:noFill/>
              <a:ln w="9525">
                <a:solidFill>
                  <a:schemeClr val="bg2"/>
                </a:solidFill>
                <a:round/>
                <a:headEnd/>
                <a:tailEnd/>
              </a:ln>
            </p:spPr>
            <p:txBody>
              <a:bodyPr/>
              <a:lstStyle/>
              <a:p>
                <a:endParaRPr lang="zh-CN" altLang="en-US"/>
              </a:p>
            </p:txBody>
          </p:sp>
        </p:grpSp>
        <p:grpSp>
          <p:nvGrpSpPr>
            <p:cNvPr id="1489" name="Group 746"/>
            <p:cNvGrpSpPr>
              <a:grpSpLocks/>
            </p:cNvGrpSpPr>
            <p:nvPr/>
          </p:nvGrpSpPr>
          <p:grpSpPr bwMode="auto">
            <a:xfrm>
              <a:off x="7213600" y="2757488"/>
              <a:ext cx="390525" cy="174625"/>
              <a:chOff x="4334" y="1470"/>
              <a:chExt cx="246" cy="107"/>
            </a:xfrm>
          </p:grpSpPr>
          <p:sp>
            <p:nvSpPr>
              <p:cNvPr id="2037"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zh-CN" altLang="zh-CN">
                  <a:latin typeface="Times New Roman" pitchFamily="18" charset="0"/>
                </a:endParaRPr>
              </a:p>
            </p:txBody>
          </p:sp>
          <p:sp>
            <p:nvSpPr>
              <p:cNvPr id="2038"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2039"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zh-CN" altLang="zh-CN">
                  <a:latin typeface="Times New Roman" pitchFamily="18" charset="0"/>
                </a:endParaRPr>
              </a:p>
            </p:txBody>
          </p:sp>
          <p:grpSp>
            <p:nvGrpSpPr>
              <p:cNvPr id="2040" name="Group 750"/>
              <p:cNvGrpSpPr>
                <a:grpSpLocks/>
              </p:cNvGrpSpPr>
              <p:nvPr/>
            </p:nvGrpSpPr>
            <p:grpSpPr bwMode="auto">
              <a:xfrm>
                <a:off x="4383" y="1488"/>
                <a:ext cx="138" cy="33"/>
                <a:chOff x="2468" y="1332"/>
                <a:chExt cx="310" cy="60"/>
              </a:xfrm>
            </p:grpSpPr>
            <p:sp>
              <p:nvSpPr>
                <p:cNvPr id="2043" name="Freeform 751"/>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2044" name="Freeform 752"/>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2041" name="Line 753"/>
              <p:cNvSpPr>
                <a:spLocks noChangeShapeType="1"/>
              </p:cNvSpPr>
              <p:nvPr/>
            </p:nvSpPr>
            <p:spPr bwMode="auto">
              <a:xfrm>
                <a:off x="4335" y="1503"/>
                <a:ext cx="0" cy="47"/>
              </a:xfrm>
              <a:prstGeom prst="line">
                <a:avLst/>
              </a:prstGeom>
              <a:noFill/>
              <a:ln w="9525">
                <a:solidFill>
                  <a:schemeClr val="bg2"/>
                </a:solidFill>
                <a:round/>
                <a:headEnd/>
                <a:tailEnd/>
              </a:ln>
            </p:spPr>
            <p:txBody>
              <a:bodyPr/>
              <a:lstStyle/>
              <a:p>
                <a:endParaRPr lang="zh-CN" altLang="en-US"/>
              </a:p>
            </p:txBody>
          </p:sp>
          <p:sp>
            <p:nvSpPr>
              <p:cNvPr id="2042" name="Line 754"/>
              <p:cNvSpPr>
                <a:spLocks noChangeShapeType="1"/>
              </p:cNvSpPr>
              <p:nvPr/>
            </p:nvSpPr>
            <p:spPr bwMode="auto">
              <a:xfrm>
                <a:off x="4578" y="1505"/>
                <a:ext cx="0" cy="46"/>
              </a:xfrm>
              <a:prstGeom prst="line">
                <a:avLst/>
              </a:prstGeom>
              <a:noFill/>
              <a:ln w="9525">
                <a:solidFill>
                  <a:schemeClr val="bg2"/>
                </a:solidFill>
                <a:round/>
                <a:headEnd/>
                <a:tailEnd/>
              </a:ln>
            </p:spPr>
            <p:txBody>
              <a:bodyPr/>
              <a:lstStyle/>
              <a:p>
                <a:endParaRPr lang="zh-CN" altLang="en-US"/>
              </a:p>
            </p:txBody>
          </p:sp>
        </p:grpSp>
        <p:grpSp>
          <p:nvGrpSpPr>
            <p:cNvPr id="1490" name="Group 764"/>
            <p:cNvGrpSpPr>
              <a:grpSpLocks/>
            </p:cNvGrpSpPr>
            <p:nvPr/>
          </p:nvGrpSpPr>
          <p:grpSpPr bwMode="auto">
            <a:xfrm>
              <a:off x="7689850" y="2393950"/>
              <a:ext cx="390525" cy="174625"/>
              <a:chOff x="4334" y="1470"/>
              <a:chExt cx="246" cy="107"/>
            </a:xfrm>
          </p:grpSpPr>
          <p:sp>
            <p:nvSpPr>
              <p:cNvPr id="2029"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zh-CN" altLang="zh-CN">
                  <a:latin typeface="Times New Roman" pitchFamily="18" charset="0"/>
                </a:endParaRPr>
              </a:p>
            </p:txBody>
          </p:sp>
          <p:sp>
            <p:nvSpPr>
              <p:cNvPr id="2030"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2031"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zh-CN" altLang="zh-CN">
                  <a:latin typeface="Times New Roman" pitchFamily="18" charset="0"/>
                </a:endParaRPr>
              </a:p>
            </p:txBody>
          </p:sp>
          <p:grpSp>
            <p:nvGrpSpPr>
              <p:cNvPr id="2032" name="Group 768"/>
              <p:cNvGrpSpPr>
                <a:grpSpLocks/>
              </p:cNvGrpSpPr>
              <p:nvPr/>
            </p:nvGrpSpPr>
            <p:grpSpPr bwMode="auto">
              <a:xfrm>
                <a:off x="4383" y="1488"/>
                <a:ext cx="138" cy="33"/>
                <a:chOff x="2468" y="1332"/>
                <a:chExt cx="310" cy="60"/>
              </a:xfrm>
            </p:grpSpPr>
            <p:sp>
              <p:nvSpPr>
                <p:cNvPr id="2035" name="Freeform 76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2036" name="Freeform 77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2033" name="Line 771"/>
              <p:cNvSpPr>
                <a:spLocks noChangeShapeType="1"/>
              </p:cNvSpPr>
              <p:nvPr/>
            </p:nvSpPr>
            <p:spPr bwMode="auto">
              <a:xfrm>
                <a:off x="4335" y="1503"/>
                <a:ext cx="0" cy="47"/>
              </a:xfrm>
              <a:prstGeom prst="line">
                <a:avLst/>
              </a:prstGeom>
              <a:noFill/>
              <a:ln w="9525">
                <a:solidFill>
                  <a:schemeClr val="bg2"/>
                </a:solidFill>
                <a:round/>
                <a:headEnd/>
                <a:tailEnd/>
              </a:ln>
            </p:spPr>
            <p:txBody>
              <a:bodyPr/>
              <a:lstStyle/>
              <a:p>
                <a:endParaRPr lang="zh-CN" altLang="en-US"/>
              </a:p>
            </p:txBody>
          </p:sp>
          <p:sp>
            <p:nvSpPr>
              <p:cNvPr id="2034" name="Line 772"/>
              <p:cNvSpPr>
                <a:spLocks noChangeShapeType="1"/>
              </p:cNvSpPr>
              <p:nvPr/>
            </p:nvSpPr>
            <p:spPr bwMode="auto">
              <a:xfrm>
                <a:off x="4578" y="1505"/>
                <a:ext cx="0" cy="46"/>
              </a:xfrm>
              <a:prstGeom prst="line">
                <a:avLst/>
              </a:prstGeom>
              <a:noFill/>
              <a:ln w="9525">
                <a:solidFill>
                  <a:schemeClr val="bg2"/>
                </a:solidFill>
                <a:round/>
                <a:headEnd/>
                <a:tailEnd/>
              </a:ln>
            </p:spPr>
            <p:txBody>
              <a:bodyPr/>
              <a:lstStyle/>
              <a:p>
                <a:endParaRPr lang="zh-CN" altLang="en-US"/>
              </a:p>
            </p:txBody>
          </p:sp>
        </p:grpSp>
        <p:sp>
          <p:nvSpPr>
            <p:cNvPr id="1491" name="Line 782"/>
            <p:cNvSpPr>
              <a:spLocks noChangeShapeType="1"/>
            </p:cNvSpPr>
            <p:nvPr/>
          </p:nvSpPr>
          <p:spPr bwMode="auto">
            <a:xfrm>
              <a:off x="6427788" y="3743325"/>
              <a:ext cx="679450" cy="0"/>
            </a:xfrm>
            <a:prstGeom prst="line">
              <a:avLst/>
            </a:prstGeom>
            <a:noFill/>
            <a:ln w="9525">
              <a:solidFill>
                <a:schemeClr val="tx1"/>
              </a:solidFill>
              <a:round/>
              <a:headEnd/>
              <a:tailEnd/>
            </a:ln>
          </p:spPr>
          <p:txBody>
            <a:bodyPr/>
            <a:lstStyle/>
            <a:p>
              <a:endParaRPr lang="zh-CN" altLang="en-US"/>
            </a:p>
          </p:txBody>
        </p:sp>
        <p:grpSp>
          <p:nvGrpSpPr>
            <p:cNvPr id="1492" name="Group 801"/>
            <p:cNvGrpSpPr>
              <a:grpSpLocks/>
            </p:cNvGrpSpPr>
            <p:nvPr/>
          </p:nvGrpSpPr>
          <p:grpSpPr bwMode="auto">
            <a:xfrm>
              <a:off x="7591425" y="4806950"/>
              <a:ext cx="622300" cy="244475"/>
              <a:chOff x="4334" y="1470"/>
              <a:chExt cx="246" cy="107"/>
            </a:xfrm>
          </p:grpSpPr>
          <p:sp>
            <p:nvSpPr>
              <p:cNvPr id="2021"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zh-CN" altLang="zh-CN">
                  <a:latin typeface="Times New Roman" pitchFamily="18" charset="0"/>
                </a:endParaRPr>
              </a:p>
            </p:txBody>
          </p:sp>
          <p:sp>
            <p:nvSpPr>
              <p:cNvPr id="2022"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2023"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zh-CN" altLang="zh-CN">
                  <a:latin typeface="Times New Roman" pitchFamily="18" charset="0"/>
                </a:endParaRPr>
              </a:p>
            </p:txBody>
          </p:sp>
          <p:grpSp>
            <p:nvGrpSpPr>
              <p:cNvPr id="2024" name="Group 805"/>
              <p:cNvGrpSpPr>
                <a:grpSpLocks/>
              </p:cNvGrpSpPr>
              <p:nvPr/>
            </p:nvGrpSpPr>
            <p:grpSpPr bwMode="auto">
              <a:xfrm>
                <a:off x="4383" y="1488"/>
                <a:ext cx="138" cy="33"/>
                <a:chOff x="2468" y="1332"/>
                <a:chExt cx="310" cy="60"/>
              </a:xfrm>
            </p:grpSpPr>
            <p:sp>
              <p:nvSpPr>
                <p:cNvPr id="2027" name="Freeform 80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2028" name="Freeform 80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2025" name="Line 808"/>
              <p:cNvSpPr>
                <a:spLocks noChangeShapeType="1"/>
              </p:cNvSpPr>
              <p:nvPr/>
            </p:nvSpPr>
            <p:spPr bwMode="auto">
              <a:xfrm>
                <a:off x="4335" y="1503"/>
                <a:ext cx="0" cy="47"/>
              </a:xfrm>
              <a:prstGeom prst="line">
                <a:avLst/>
              </a:prstGeom>
              <a:noFill/>
              <a:ln w="9525">
                <a:solidFill>
                  <a:schemeClr val="bg2"/>
                </a:solidFill>
                <a:round/>
                <a:headEnd/>
                <a:tailEnd/>
              </a:ln>
            </p:spPr>
            <p:txBody>
              <a:bodyPr/>
              <a:lstStyle/>
              <a:p>
                <a:endParaRPr lang="zh-CN" altLang="en-US"/>
              </a:p>
            </p:txBody>
          </p:sp>
          <p:sp>
            <p:nvSpPr>
              <p:cNvPr id="2026" name="Line 809"/>
              <p:cNvSpPr>
                <a:spLocks noChangeShapeType="1"/>
              </p:cNvSpPr>
              <p:nvPr/>
            </p:nvSpPr>
            <p:spPr bwMode="auto">
              <a:xfrm>
                <a:off x="4578" y="1505"/>
                <a:ext cx="0" cy="47"/>
              </a:xfrm>
              <a:prstGeom prst="line">
                <a:avLst/>
              </a:prstGeom>
              <a:noFill/>
              <a:ln w="9525">
                <a:solidFill>
                  <a:schemeClr val="bg2"/>
                </a:solidFill>
                <a:round/>
                <a:headEnd/>
                <a:tailEnd/>
              </a:ln>
            </p:spPr>
            <p:txBody>
              <a:bodyPr/>
              <a:lstStyle/>
              <a:p>
                <a:endParaRPr lang="zh-CN" altLang="en-US"/>
              </a:p>
            </p:txBody>
          </p:sp>
        </p:grpSp>
        <p:grpSp>
          <p:nvGrpSpPr>
            <p:cNvPr id="1493" name="Group 810"/>
            <p:cNvGrpSpPr>
              <a:grpSpLocks/>
            </p:cNvGrpSpPr>
            <p:nvPr/>
          </p:nvGrpSpPr>
          <p:grpSpPr bwMode="auto">
            <a:xfrm>
              <a:off x="6965950" y="4508500"/>
              <a:ext cx="622300" cy="244475"/>
              <a:chOff x="4334" y="1470"/>
              <a:chExt cx="246" cy="107"/>
            </a:xfrm>
          </p:grpSpPr>
          <p:sp>
            <p:nvSpPr>
              <p:cNvPr id="2013"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zh-CN" altLang="zh-CN">
                  <a:latin typeface="Times New Roman" pitchFamily="18" charset="0"/>
                </a:endParaRPr>
              </a:p>
            </p:txBody>
          </p:sp>
          <p:sp>
            <p:nvSpPr>
              <p:cNvPr id="2014"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2015"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zh-CN" altLang="zh-CN">
                  <a:latin typeface="Times New Roman" pitchFamily="18" charset="0"/>
                </a:endParaRPr>
              </a:p>
            </p:txBody>
          </p:sp>
          <p:grpSp>
            <p:nvGrpSpPr>
              <p:cNvPr id="2016" name="Group 814"/>
              <p:cNvGrpSpPr>
                <a:grpSpLocks/>
              </p:cNvGrpSpPr>
              <p:nvPr/>
            </p:nvGrpSpPr>
            <p:grpSpPr bwMode="auto">
              <a:xfrm>
                <a:off x="4383" y="1488"/>
                <a:ext cx="138" cy="33"/>
                <a:chOff x="2468" y="1332"/>
                <a:chExt cx="310" cy="60"/>
              </a:xfrm>
            </p:grpSpPr>
            <p:sp>
              <p:nvSpPr>
                <p:cNvPr id="2019" name="Freeform 815"/>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2020" name="Freeform 816"/>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2017" name="Line 817"/>
              <p:cNvSpPr>
                <a:spLocks noChangeShapeType="1"/>
              </p:cNvSpPr>
              <p:nvPr/>
            </p:nvSpPr>
            <p:spPr bwMode="auto">
              <a:xfrm>
                <a:off x="4335" y="1503"/>
                <a:ext cx="0" cy="47"/>
              </a:xfrm>
              <a:prstGeom prst="line">
                <a:avLst/>
              </a:prstGeom>
              <a:noFill/>
              <a:ln w="9525">
                <a:solidFill>
                  <a:schemeClr val="bg2"/>
                </a:solidFill>
                <a:round/>
                <a:headEnd/>
                <a:tailEnd/>
              </a:ln>
            </p:spPr>
            <p:txBody>
              <a:bodyPr/>
              <a:lstStyle/>
              <a:p>
                <a:endParaRPr lang="zh-CN" altLang="en-US"/>
              </a:p>
            </p:txBody>
          </p:sp>
          <p:sp>
            <p:nvSpPr>
              <p:cNvPr id="2018" name="Line 818"/>
              <p:cNvSpPr>
                <a:spLocks noChangeShapeType="1"/>
              </p:cNvSpPr>
              <p:nvPr/>
            </p:nvSpPr>
            <p:spPr bwMode="auto">
              <a:xfrm>
                <a:off x="4578" y="1505"/>
                <a:ext cx="0" cy="47"/>
              </a:xfrm>
              <a:prstGeom prst="line">
                <a:avLst/>
              </a:prstGeom>
              <a:noFill/>
              <a:ln w="9525">
                <a:solidFill>
                  <a:schemeClr val="bg2"/>
                </a:solidFill>
                <a:round/>
                <a:headEnd/>
                <a:tailEnd/>
              </a:ln>
            </p:spPr>
            <p:txBody>
              <a:bodyPr/>
              <a:lstStyle/>
              <a:p>
                <a:endParaRPr lang="zh-CN" altLang="en-US"/>
              </a:p>
            </p:txBody>
          </p:sp>
        </p:grpSp>
        <p:grpSp>
          <p:nvGrpSpPr>
            <p:cNvPr id="1494" name="Group 819"/>
            <p:cNvGrpSpPr>
              <a:grpSpLocks/>
            </p:cNvGrpSpPr>
            <p:nvPr/>
          </p:nvGrpSpPr>
          <p:grpSpPr bwMode="auto">
            <a:xfrm>
              <a:off x="6242050" y="4851400"/>
              <a:ext cx="622300" cy="244475"/>
              <a:chOff x="4334" y="1470"/>
              <a:chExt cx="246" cy="107"/>
            </a:xfrm>
          </p:grpSpPr>
          <p:sp>
            <p:nvSpPr>
              <p:cNvPr id="2005"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zh-CN" altLang="zh-CN">
                  <a:latin typeface="Times New Roman" pitchFamily="18" charset="0"/>
                </a:endParaRPr>
              </a:p>
            </p:txBody>
          </p:sp>
          <p:sp>
            <p:nvSpPr>
              <p:cNvPr id="2006"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2007"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zh-CN" altLang="zh-CN">
                  <a:latin typeface="Times New Roman" pitchFamily="18" charset="0"/>
                </a:endParaRPr>
              </a:p>
            </p:txBody>
          </p:sp>
          <p:grpSp>
            <p:nvGrpSpPr>
              <p:cNvPr id="2008" name="Group 823"/>
              <p:cNvGrpSpPr>
                <a:grpSpLocks/>
              </p:cNvGrpSpPr>
              <p:nvPr/>
            </p:nvGrpSpPr>
            <p:grpSpPr bwMode="auto">
              <a:xfrm>
                <a:off x="4383" y="1488"/>
                <a:ext cx="138" cy="33"/>
                <a:chOff x="2468" y="1332"/>
                <a:chExt cx="310" cy="60"/>
              </a:xfrm>
            </p:grpSpPr>
            <p:sp>
              <p:nvSpPr>
                <p:cNvPr id="2011" name="Freeform 824"/>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2012" name="Freeform 825"/>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2009" name="Line 826"/>
              <p:cNvSpPr>
                <a:spLocks noChangeShapeType="1"/>
              </p:cNvSpPr>
              <p:nvPr/>
            </p:nvSpPr>
            <p:spPr bwMode="auto">
              <a:xfrm>
                <a:off x="4335" y="1503"/>
                <a:ext cx="0" cy="47"/>
              </a:xfrm>
              <a:prstGeom prst="line">
                <a:avLst/>
              </a:prstGeom>
              <a:noFill/>
              <a:ln w="9525">
                <a:solidFill>
                  <a:schemeClr val="bg2"/>
                </a:solidFill>
                <a:round/>
                <a:headEnd/>
                <a:tailEnd/>
              </a:ln>
            </p:spPr>
            <p:txBody>
              <a:bodyPr/>
              <a:lstStyle/>
              <a:p>
                <a:endParaRPr lang="zh-CN" altLang="en-US"/>
              </a:p>
            </p:txBody>
          </p:sp>
          <p:sp>
            <p:nvSpPr>
              <p:cNvPr id="2010" name="Line 827"/>
              <p:cNvSpPr>
                <a:spLocks noChangeShapeType="1"/>
              </p:cNvSpPr>
              <p:nvPr/>
            </p:nvSpPr>
            <p:spPr bwMode="auto">
              <a:xfrm>
                <a:off x="4578" y="1505"/>
                <a:ext cx="0" cy="47"/>
              </a:xfrm>
              <a:prstGeom prst="line">
                <a:avLst/>
              </a:prstGeom>
              <a:noFill/>
              <a:ln w="9525">
                <a:solidFill>
                  <a:schemeClr val="bg2"/>
                </a:solidFill>
                <a:round/>
                <a:headEnd/>
                <a:tailEnd/>
              </a:ln>
            </p:spPr>
            <p:txBody>
              <a:bodyPr/>
              <a:lstStyle/>
              <a:p>
                <a:endParaRPr lang="zh-CN" altLang="en-US"/>
              </a:p>
            </p:txBody>
          </p:sp>
        </p:grpSp>
        <p:grpSp>
          <p:nvGrpSpPr>
            <p:cNvPr id="1495" name="Group 828"/>
            <p:cNvGrpSpPr>
              <a:grpSpLocks/>
            </p:cNvGrpSpPr>
            <p:nvPr/>
          </p:nvGrpSpPr>
          <p:grpSpPr bwMode="auto">
            <a:xfrm>
              <a:off x="6051550" y="3644900"/>
              <a:ext cx="390525" cy="171450"/>
              <a:chOff x="4334" y="1470"/>
              <a:chExt cx="246" cy="107"/>
            </a:xfrm>
          </p:grpSpPr>
          <p:sp>
            <p:nvSpPr>
              <p:cNvPr id="1997"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zh-CN" altLang="zh-CN">
                  <a:latin typeface="Times New Roman" pitchFamily="18" charset="0"/>
                </a:endParaRPr>
              </a:p>
            </p:txBody>
          </p:sp>
          <p:sp>
            <p:nvSpPr>
              <p:cNvPr id="1998"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1999"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zh-CN" altLang="zh-CN">
                  <a:latin typeface="Times New Roman" pitchFamily="18" charset="0"/>
                </a:endParaRPr>
              </a:p>
            </p:txBody>
          </p:sp>
          <p:grpSp>
            <p:nvGrpSpPr>
              <p:cNvPr id="2000" name="Group 832"/>
              <p:cNvGrpSpPr>
                <a:grpSpLocks/>
              </p:cNvGrpSpPr>
              <p:nvPr/>
            </p:nvGrpSpPr>
            <p:grpSpPr bwMode="auto">
              <a:xfrm>
                <a:off x="4383" y="1488"/>
                <a:ext cx="138" cy="33"/>
                <a:chOff x="2468" y="1332"/>
                <a:chExt cx="310" cy="60"/>
              </a:xfrm>
            </p:grpSpPr>
            <p:sp>
              <p:nvSpPr>
                <p:cNvPr id="2003" name="Freeform 833"/>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2004" name="Freeform 834"/>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2001" name="Line 835"/>
              <p:cNvSpPr>
                <a:spLocks noChangeShapeType="1"/>
              </p:cNvSpPr>
              <p:nvPr/>
            </p:nvSpPr>
            <p:spPr bwMode="auto">
              <a:xfrm>
                <a:off x="4335" y="1503"/>
                <a:ext cx="0" cy="50"/>
              </a:xfrm>
              <a:prstGeom prst="line">
                <a:avLst/>
              </a:prstGeom>
              <a:noFill/>
              <a:ln w="9525">
                <a:solidFill>
                  <a:schemeClr val="bg2"/>
                </a:solidFill>
                <a:round/>
                <a:headEnd/>
                <a:tailEnd/>
              </a:ln>
            </p:spPr>
            <p:txBody>
              <a:bodyPr/>
              <a:lstStyle/>
              <a:p>
                <a:endParaRPr lang="zh-CN" altLang="en-US"/>
              </a:p>
            </p:txBody>
          </p:sp>
          <p:sp>
            <p:nvSpPr>
              <p:cNvPr id="2002" name="Line 836"/>
              <p:cNvSpPr>
                <a:spLocks noChangeShapeType="1"/>
              </p:cNvSpPr>
              <p:nvPr/>
            </p:nvSpPr>
            <p:spPr bwMode="auto">
              <a:xfrm>
                <a:off x="4578" y="1505"/>
                <a:ext cx="0" cy="49"/>
              </a:xfrm>
              <a:prstGeom prst="line">
                <a:avLst/>
              </a:prstGeom>
              <a:noFill/>
              <a:ln w="9525">
                <a:solidFill>
                  <a:schemeClr val="bg2"/>
                </a:solidFill>
                <a:round/>
                <a:headEnd/>
                <a:tailEnd/>
              </a:ln>
            </p:spPr>
            <p:txBody>
              <a:bodyPr/>
              <a:lstStyle/>
              <a:p>
                <a:endParaRPr lang="zh-CN" altLang="en-US"/>
              </a:p>
            </p:txBody>
          </p:sp>
        </p:grpSp>
        <p:grpSp>
          <p:nvGrpSpPr>
            <p:cNvPr id="1496" name="Group 846"/>
            <p:cNvGrpSpPr>
              <a:grpSpLocks/>
            </p:cNvGrpSpPr>
            <p:nvPr/>
          </p:nvGrpSpPr>
          <p:grpSpPr bwMode="auto">
            <a:xfrm>
              <a:off x="6138863" y="1989138"/>
              <a:ext cx="282575" cy="477837"/>
              <a:chOff x="3748" y="1253"/>
              <a:chExt cx="178" cy="301"/>
            </a:xfrm>
          </p:grpSpPr>
          <p:sp>
            <p:nvSpPr>
              <p:cNvPr id="1981" name="Line 270"/>
              <p:cNvSpPr>
                <a:spLocks noChangeShapeType="1"/>
              </p:cNvSpPr>
              <p:nvPr/>
            </p:nvSpPr>
            <p:spPr bwMode="auto">
              <a:xfrm flipH="1">
                <a:off x="3748" y="1276"/>
                <a:ext cx="89" cy="252"/>
              </a:xfrm>
              <a:prstGeom prst="line">
                <a:avLst/>
              </a:prstGeom>
              <a:noFill/>
              <a:ln w="19050">
                <a:solidFill>
                  <a:schemeClr val="tx1"/>
                </a:solidFill>
                <a:round/>
                <a:headEnd/>
                <a:tailEnd/>
              </a:ln>
            </p:spPr>
            <p:txBody>
              <a:bodyPr wrap="none"/>
              <a:lstStyle/>
              <a:p>
                <a:endParaRPr lang="zh-CN" altLang="en-US"/>
              </a:p>
            </p:txBody>
          </p:sp>
          <p:sp>
            <p:nvSpPr>
              <p:cNvPr id="1982" name="Line 271"/>
              <p:cNvSpPr>
                <a:spLocks noChangeShapeType="1"/>
              </p:cNvSpPr>
              <p:nvPr/>
            </p:nvSpPr>
            <p:spPr bwMode="auto">
              <a:xfrm>
                <a:off x="3837" y="1276"/>
                <a:ext cx="89" cy="251"/>
              </a:xfrm>
              <a:prstGeom prst="line">
                <a:avLst/>
              </a:prstGeom>
              <a:noFill/>
              <a:ln w="19050">
                <a:solidFill>
                  <a:schemeClr val="tx1"/>
                </a:solidFill>
                <a:round/>
                <a:headEnd/>
                <a:tailEnd/>
              </a:ln>
            </p:spPr>
            <p:txBody>
              <a:bodyPr wrap="none"/>
              <a:lstStyle/>
              <a:p>
                <a:endParaRPr lang="zh-CN" altLang="en-US"/>
              </a:p>
            </p:txBody>
          </p:sp>
          <p:sp>
            <p:nvSpPr>
              <p:cNvPr id="1983" name="Line 272"/>
              <p:cNvSpPr>
                <a:spLocks noChangeShapeType="1"/>
              </p:cNvSpPr>
              <p:nvPr/>
            </p:nvSpPr>
            <p:spPr bwMode="auto">
              <a:xfrm>
                <a:off x="3748" y="1527"/>
                <a:ext cx="89" cy="27"/>
              </a:xfrm>
              <a:prstGeom prst="line">
                <a:avLst/>
              </a:prstGeom>
              <a:noFill/>
              <a:ln w="19050">
                <a:solidFill>
                  <a:schemeClr val="tx1"/>
                </a:solidFill>
                <a:round/>
                <a:headEnd/>
                <a:tailEnd/>
              </a:ln>
            </p:spPr>
            <p:txBody>
              <a:bodyPr wrap="none"/>
              <a:lstStyle/>
              <a:p>
                <a:endParaRPr lang="zh-CN" altLang="en-US"/>
              </a:p>
            </p:txBody>
          </p:sp>
          <p:sp>
            <p:nvSpPr>
              <p:cNvPr id="1984" name="Line 273"/>
              <p:cNvSpPr>
                <a:spLocks noChangeShapeType="1"/>
              </p:cNvSpPr>
              <p:nvPr/>
            </p:nvSpPr>
            <p:spPr bwMode="auto">
              <a:xfrm flipH="1">
                <a:off x="3837" y="1527"/>
                <a:ext cx="89" cy="27"/>
              </a:xfrm>
              <a:prstGeom prst="line">
                <a:avLst/>
              </a:prstGeom>
              <a:noFill/>
              <a:ln w="19050">
                <a:solidFill>
                  <a:schemeClr val="tx1"/>
                </a:solidFill>
                <a:round/>
                <a:headEnd/>
                <a:tailEnd/>
              </a:ln>
            </p:spPr>
            <p:txBody>
              <a:bodyPr wrap="none"/>
              <a:lstStyle/>
              <a:p>
                <a:endParaRPr lang="zh-CN" altLang="en-US"/>
              </a:p>
            </p:txBody>
          </p:sp>
          <p:sp>
            <p:nvSpPr>
              <p:cNvPr id="1985" name="Line 274"/>
              <p:cNvSpPr>
                <a:spLocks noChangeShapeType="1"/>
              </p:cNvSpPr>
              <p:nvPr/>
            </p:nvSpPr>
            <p:spPr bwMode="auto">
              <a:xfrm>
                <a:off x="3837" y="1282"/>
                <a:ext cx="0" cy="272"/>
              </a:xfrm>
              <a:prstGeom prst="line">
                <a:avLst/>
              </a:prstGeom>
              <a:noFill/>
              <a:ln w="19050">
                <a:solidFill>
                  <a:schemeClr val="tx1"/>
                </a:solidFill>
                <a:round/>
                <a:headEnd/>
                <a:tailEnd/>
              </a:ln>
            </p:spPr>
            <p:txBody>
              <a:bodyPr wrap="none"/>
              <a:lstStyle/>
              <a:p>
                <a:endParaRPr lang="zh-CN" altLang="en-US"/>
              </a:p>
            </p:txBody>
          </p:sp>
          <p:sp>
            <p:nvSpPr>
              <p:cNvPr id="1986" name="Line 275"/>
              <p:cNvSpPr>
                <a:spLocks noChangeShapeType="1"/>
              </p:cNvSpPr>
              <p:nvPr/>
            </p:nvSpPr>
            <p:spPr bwMode="auto">
              <a:xfrm flipV="1">
                <a:off x="3748" y="1501"/>
                <a:ext cx="89" cy="27"/>
              </a:xfrm>
              <a:prstGeom prst="line">
                <a:avLst/>
              </a:prstGeom>
              <a:noFill/>
              <a:ln w="19050">
                <a:solidFill>
                  <a:schemeClr val="tx1"/>
                </a:solidFill>
                <a:round/>
                <a:headEnd/>
                <a:tailEnd/>
              </a:ln>
            </p:spPr>
            <p:txBody>
              <a:bodyPr wrap="none"/>
              <a:lstStyle/>
              <a:p>
                <a:endParaRPr lang="zh-CN" altLang="en-US"/>
              </a:p>
            </p:txBody>
          </p:sp>
          <p:sp>
            <p:nvSpPr>
              <p:cNvPr id="1987" name="Line 276"/>
              <p:cNvSpPr>
                <a:spLocks noChangeShapeType="1"/>
              </p:cNvSpPr>
              <p:nvPr/>
            </p:nvSpPr>
            <p:spPr bwMode="auto">
              <a:xfrm flipH="1" flipV="1">
                <a:off x="3837" y="1501"/>
                <a:ext cx="89" cy="26"/>
              </a:xfrm>
              <a:prstGeom prst="line">
                <a:avLst/>
              </a:prstGeom>
              <a:noFill/>
              <a:ln w="19050">
                <a:solidFill>
                  <a:schemeClr val="tx1"/>
                </a:solidFill>
                <a:round/>
                <a:headEnd/>
                <a:tailEnd/>
              </a:ln>
            </p:spPr>
            <p:txBody>
              <a:bodyPr wrap="none"/>
              <a:lstStyle/>
              <a:p>
                <a:endParaRPr lang="zh-CN" altLang="en-US"/>
              </a:p>
            </p:txBody>
          </p:sp>
          <p:sp>
            <p:nvSpPr>
              <p:cNvPr id="1988" name="Line 277"/>
              <p:cNvSpPr>
                <a:spLocks noChangeShapeType="1"/>
              </p:cNvSpPr>
              <p:nvPr/>
            </p:nvSpPr>
            <p:spPr bwMode="auto">
              <a:xfrm>
                <a:off x="3786" y="1418"/>
                <a:ext cx="51" cy="21"/>
              </a:xfrm>
              <a:prstGeom prst="line">
                <a:avLst/>
              </a:prstGeom>
              <a:noFill/>
              <a:ln w="19050">
                <a:solidFill>
                  <a:schemeClr val="tx1"/>
                </a:solidFill>
                <a:round/>
                <a:headEnd/>
                <a:tailEnd/>
              </a:ln>
            </p:spPr>
            <p:txBody>
              <a:bodyPr wrap="none"/>
              <a:lstStyle/>
              <a:p>
                <a:endParaRPr lang="zh-CN" altLang="en-US"/>
              </a:p>
            </p:txBody>
          </p:sp>
          <p:sp>
            <p:nvSpPr>
              <p:cNvPr id="1989" name="Line 278"/>
              <p:cNvSpPr>
                <a:spLocks noChangeShapeType="1"/>
              </p:cNvSpPr>
              <p:nvPr/>
            </p:nvSpPr>
            <p:spPr bwMode="auto">
              <a:xfrm flipV="1">
                <a:off x="3837" y="1418"/>
                <a:ext cx="54" cy="21"/>
              </a:xfrm>
              <a:prstGeom prst="line">
                <a:avLst/>
              </a:prstGeom>
              <a:noFill/>
              <a:ln w="19050">
                <a:solidFill>
                  <a:schemeClr val="tx1"/>
                </a:solidFill>
                <a:round/>
                <a:headEnd/>
                <a:tailEnd/>
              </a:ln>
            </p:spPr>
            <p:txBody>
              <a:bodyPr wrap="none"/>
              <a:lstStyle/>
              <a:p>
                <a:endParaRPr lang="zh-CN" altLang="en-US"/>
              </a:p>
            </p:txBody>
          </p:sp>
          <p:sp>
            <p:nvSpPr>
              <p:cNvPr id="1990" name="Line 279"/>
              <p:cNvSpPr>
                <a:spLocks noChangeShapeType="1"/>
              </p:cNvSpPr>
              <p:nvPr/>
            </p:nvSpPr>
            <p:spPr bwMode="auto">
              <a:xfrm>
                <a:off x="3768" y="1455"/>
                <a:ext cx="66" cy="28"/>
              </a:xfrm>
              <a:prstGeom prst="line">
                <a:avLst/>
              </a:prstGeom>
              <a:noFill/>
              <a:ln w="19050">
                <a:solidFill>
                  <a:schemeClr val="tx1"/>
                </a:solidFill>
                <a:round/>
                <a:headEnd/>
                <a:tailEnd/>
              </a:ln>
            </p:spPr>
            <p:txBody>
              <a:bodyPr wrap="none"/>
              <a:lstStyle/>
              <a:p>
                <a:endParaRPr lang="zh-CN" altLang="en-US"/>
              </a:p>
            </p:txBody>
          </p:sp>
          <p:sp>
            <p:nvSpPr>
              <p:cNvPr id="1991" name="Line 280"/>
              <p:cNvSpPr>
                <a:spLocks noChangeShapeType="1"/>
              </p:cNvSpPr>
              <p:nvPr/>
            </p:nvSpPr>
            <p:spPr bwMode="auto">
              <a:xfrm flipV="1">
                <a:off x="3837" y="1461"/>
                <a:ext cx="66" cy="24"/>
              </a:xfrm>
              <a:prstGeom prst="line">
                <a:avLst/>
              </a:prstGeom>
              <a:noFill/>
              <a:ln w="19050">
                <a:solidFill>
                  <a:schemeClr val="tx1"/>
                </a:solidFill>
                <a:round/>
                <a:headEnd/>
                <a:tailEnd/>
              </a:ln>
            </p:spPr>
            <p:txBody>
              <a:bodyPr wrap="none"/>
              <a:lstStyle/>
              <a:p>
                <a:endParaRPr lang="zh-CN" altLang="en-US"/>
              </a:p>
            </p:txBody>
          </p:sp>
          <p:sp>
            <p:nvSpPr>
              <p:cNvPr id="1992" name="Line 281"/>
              <p:cNvSpPr>
                <a:spLocks noChangeShapeType="1"/>
              </p:cNvSpPr>
              <p:nvPr/>
            </p:nvSpPr>
            <p:spPr bwMode="auto">
              <a:xfrm flipV="1">
                <a:off x="3837" y="1381"/>
                <a:ext cx="34" cy="10"/>
              </a:xfrm>
              <a:prstGeom prst="line">
                <a:avLst/>
              </a:prstGeom>
              <a:noFill/>
              <a:ln w="19050">
                <a:solidFill>
                  <a:schemeClr val="tx1"/>
                </a:solidFill>
                <a:round/>
                <a:headEnd/>
                <a:tailEnd/>
              </a:ln>
            </p:spPr>
            <p:txBody>
              <a:bodyPr wrap="none"/>
              <a:lstStyle/>
              <a:p>
                <a:endParaRPr lang="zh-CN" altLang="en-US"/>
              </a:p>
            </p:txBody>
          </p:sp>
          <p:sp>
            <p:nvSpPr>
              <p:cNvPr id="1993" name="Line 282"/>
              <p:cNvSpPr>
                <a:spLocks noChangeShapeType="1"/>
              </p:cNvSpPr>
              <p:nvPr/>
            </p:nvSpPr>
            <p:spPr bwMode="auto">
              <a:xfrm flipV="1">
                <a:off x="3837" y="1329"/>
                <a:ext cx="21" cy="7"/>
              </a:xfrm>
              <a:prstGeom prst="line">
                <a:avLst/>
              </a:prstGeom>
              <a:noFill/>
              <a:ln w="19050">
                <a:solidFill>
                  <a:schemeClr val="tx1"/>
                </a:solidFill>
                <a:round/>
                <a:headEnd/>
                <a:tailEnd/>
              </a:ln>
            </p:spPr>
            <p:txBody>
              <a:bodyPr wrap="none"/>
              <a:lstStyle/>
              <a:p>
                <a:endParaRPr lang="zh-CN" altLang="en-US"/>
              </a:p>
            </p:txBody>
          </p:sp>
          <p:sp>
            <p:nvSpPr>
              <p:cNvPr id="1994" name="Line 283"/>
              <p:cNvSpPr>
                <a:spLocks noChangeShapeType="1"/>
              </p:cNvSpPr>
              <p:nvPr/>
            </p:nvSpPr>
            <p:spPr bwMode="auto">
              <a:xfrm>
                <a:off x="3798" y="1377"/>
                <a:ext cx="42" cy="14"/>
              </a:xfrm>
              <a:prstGeom prst="line">
                <a:avLst/>
              </a:prstGeom>
              <a:noFill/>
              <a:ln w="19050">
                <a:solidFill>
                  <a:schemeClr val="tx1"/>
                </a:solidFill>
                <a:round/>
                <a:headEnd/>
                <a:tailEnd/>
              </a:ln>
            </p:spPr>
            <p:txBody>
              <a:bodyPr wrap="none"/>
              <a:lstStyle/>
              <a:p>
                <a:endParaRPr lang="zh-CN" altLang="en-US"/>
              </a:p>
            </p:txBody>
          </p:sp>
          <p:sp>
            <p:nvSpPr>
              <p:cNvPr id="1995" name="Line 284"/>
              <p:cNvSpPr>
                <a:spLocks noChangeShapeType="1"/>
              </p:cNvSpPr>
              <p:nvPr/>
            </p:nvSpPr>
            <p:spPr bwMode="auto">
              <a:xfrm>
                <a:off x="3817" y="1327"/>
                <a:ext cx="24" cy="13"/>
              </a:xfrm>
              <a:prstGeom prst="line">
                <a:avLst/>
              </a:prstGeom>
              <a:noFill/>
              <a:ln w="19050">
                <a:solidFill>
                  <a:schemeClr val="tx1"/>
                </a:solidFill>
                <a:round/>
                <a:headEnd/>
                <a:tailEnd/>
              </a:ln>
            </p:spPr>
            <p:txBody>
              <a:bodyPr wrap="none"/>
              <a:lstStyle/>
              <a:p>
                <a:endParaRPr lang="zh-CN" altLang="en-US"/>
              </a:p>
            </p:txBody>
          </p:sp>
          <p:sp>
            <p:nvSpPr>
              <p:cNvPr id="1996" name="Oval 862"/>
              <p:cNvSpPr>
                <a:spLocks noChangeArrowheads="1"/>
              </p:cNvSpPr>
              <p:nvPr/>
            </p:nvSpPr>
            <p:spPr bwMode="auto">
              <a:xfrm>
                <a:off x="3821" y="1253"/>
                <a:ext cx="30" cy="29"/>
              </a:xfrm>
              <a:prstGeom prst="ellipse">
                <a:avLst/>
              </a:prstGeom>
              <a:solidFill>
                <a:schemeClr val="tx2"/>
              </a:solidFill>
              <a:ln w="9525">
                <a:solidFill>
                  <a:schemeClr val="tx1"/>
                </a:solidFill>
                <a:round/>
                <a:headEnd/>
                <a:tailEnd/>
              </a:ln>
            </p:spPr>
            <p:txBody>
              <a:bodyPr wrap="none" anchor="ctr"/>
              <a:lstStyle/>
              <a:p>
                <a:endParaRPr lang="zh-CN" altLang="zh-CN"/>
              </a:p>
            </p:txBody>
          </p:sp>
        </p:grpSp>
        <p:pic>
          <p:nvPicPr>
            <p:cNvPr id="1497" name="Picture 915" descr="access_point_stylized_small"/>
            <p:cNvPicPr>
              <a:picLocks noChangeAspect="1" noChangeArrowheads="1"/>
            </p:cNvPicPr>
            <p:nvPr/>
          </p:nvPicPr>
          <p:blipFill>
            <a:blip r:embed="rId3" cstate="print"/>
            <a:srcRect/>
            <a:stretch>
              <a:fillRect/>
            </a:stretch>
          </p:blipFill>
          <p:spPr bwMode="auto">
            <a:xfrm>
              <a:off x="7159625" y="5056188"/>
              <a:ext cx="433388" cy="363537"/>
            </a:xfrm>
            <a:prstGeom prst="rect">
              <a:avLst/>
            </a:prstGeom>
            <a:noFill/>
            <a:ln w="9525">
              <a:noFill/>
              <a:miter lim="800000"/>
              <a:headEnd/>
              <a:tailEnd/>
            </a:ln>
          </p:spPr>
        </p:pic>
        <p:sp>
          <p:nvSpPr>
            <p:cNvPr id="1498" name="Line 918"/>
            <p:cNvSpPr>
              <a:spLocks noChangeShapeType="1"/>
            </p:cNvSpPr>
            <p:nvPr/>
          </p:nvSpPr>
          <p:spPr bwMode="auto">
            <a:xfrm rot="5400000" flipV="1">
              <a:off x="7991475" y="5440363"/>
              <a:ext cx="3175" cy="85725"/>
            </a:xfrm>
            <a:prstGeom prst="line">
              <a:avLst/>
            </a:prstGeom>
            <a:noFill/>
            <a:ln w="12700">
              <a:solidFill>
                <a:schemeClr val="bg2"/>
              </a:solidFill>
              <a:round/>
              <a:headEnd/>
              <a:tailEnd/>
            </a:ln>
          </p:spPr>
          <p:txBody>
            <a:bodyPr wrap="none" anchor="ctr"/>
            <a:lstStyle/>
            <a:p>
              <a:endParaRPr lang="zh-CN" altLang="en-US"/>
            </a:p>
          </p:txBody>
        </p:sp>
        <p:grpSp>
          <p:nvGrpSpPr>
            <p:cNvPr id="1499" name="Group 919"/>
            <p:cNvGrpSpPr>
              <a:grpSpLocks/>
            </p:cNvGrpSpPr>
            <p:nvPr/>
          </p:nvGrpSpPr>
          <p:grpSpPr bwMode="auto">
            <a:xfrm flipH="1">
              <a:off x="5775325" y="4533900"/>
              <a:ext cx="414338" cy="373063"/>
              <a:chOff x="2839" y="3501"/>
              <a:chExt cx="755" cy="803"/>
            </a:xfrm>
          </p:grpSpPr>
          <p:pic>
            <p:nvPicPr>
              <p:cNvPr id="1979" name="Picture 920" descr="desktop_computer_stylized_medium"/>
              <p:cNvPicPr>
                <a:picLocks noChangeAspect="1" noChangeArrowheads="1"/>
              </p:cNvPicPr>
              <p:nvPr/>
            </p:nvPicPr>
            <p:blipFill>
              <a:blip r:embed="rId11" cstate="print"/>
              <a:srcRect/>
              <a:stretch>
                <a:fillRect/>
              </a:stretch>
            </p:blipFill>
            <p:spPr bwMode="auto">
              <a:xfrm>
                <a:off x="2839" y="3501"/>
                <a:ext cx="755" cy="803"/>
              </a:xfrm>
              <a:prstGeom prst="rect">
                <a:avLst/>
              </a:prstGeom>
              <a:noFill/>
              <a:ln w="9525">
                <a:noFill/>
                <a:miter lim="800000"/>
                <a:headEnd/>
                <a:tailEnd/>
              </a:ln>
            </p:spPr>
          </p:pic>
          <p:sp>
            <p:nvSpPr>
              <p:cNvPr id="1980" name="Freeform 921"/>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cap="flat" cmpd="sng">
                <a:noFill/>
                <a:prstDash val="solid"/>
                <a:round/>
                <a:headEnd/>
                <a:tailEnd/>
              </a:ln>
            </p:spPr>
            <p:txBody>
              <a:bodyPr wrap="none"/>
              <a:lstStyle/>
              <a:p>
                <a:endParaRPr lang="zh-CN" altLang="en-US"/>
              </a:p>
            </p:txBody>
          </p:sp>
        </p:grpSp>
        <p:grpSp>
          <p:nvGrpSpPr>
            <p:cNvPr id="1500" name="Group 922"/>
            <p:cNvGrpSpPr>
              <a:grpSpLocks/>
            </p:cNvGrpSpPr>
            <p:nvPr/>
          </p:nvGrpSpPr>
          <p:grpSpPr bwMode="auto">
            <a:xfrm flipH="1">
              <a:off x="5457825" y="4954588"/>
              <a:ext cx="482600" cy="406400"/>
              <a:chOff x="2839" y="3501"/>
              <a:chExt cx="755" cy="803"/>
            </a:xfrm>
          </p:grpSpPr>
          <p:pic>
            <p:nvPicPr>
              <p:cNvPr id="1977" name="Picture 923" descr="desktop_computer_stylized_medium"/>
              <p:cNvPicPr>
                <a:picLocks noChangeAspect="1" noChangeArrowheads="1"/>
              </p:cNvPicPr>
              <p:nvPr/>
            </p:nvPicPr>
            <p:blipFill>
              <a:blip r:embed="rId12" cstate="print"/>
              <a:srcRect/>
              <a:stretch>
                <a:fillRect/>
              </a:stretch>
            </p:blipFill>
            <p:spPr bwMode="auto">
              <a:xfrm>
                <a:off x="2839" y="3501"/>
                <a:ext cx="755" cy="803"/>
              </a:xfrm>
              <a:prstGeom prst="rect">
                <a:avLst/>
              </a:prstGeom>
              <a:noFill/>
              <a:ln w="9525">
                <a:noFill/>
                <a:miter lim="800000"/>
                <a:headEnd/>
                <a:tailEnd/>
              </a:ln>
            </p:spPr>
          </p:pic>
          <p:sp>
            <p:nvSpPr>
              <p:cNvPr id="1978" name="Freeform 924"/>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cap="flat" cmpd="sng">
                <a:noFill/>
                <a:prstDash val="solid"/>
                <a:round/>
                <a:headEnd/>
                <a:tailEnd/>
              </a:ln>
            </p:spPr>
            <p:txBody>
              <a:bodyPr wrap="none"/>
              <a:lstStyle/>
              <a:p>
                <a:endParaRPr lang="zh-CN" altLang="en-US"/>
              </a:p>
            </p:txBody>
          </p:sp>
        </p:grpSp>
        <p:grpSp>
          <p:nvGrpSpPr>
            <p:cNvPr id="1501" name="Group 925"/>
            <p:cNvGrpSpPr>
              <a:grpSpLocks/>
            </p:cNvGrpSpPr>
            <p:nvPr/>
          </p:nvGrpSpPr>
          <p:grpSpPr bwMode="auto">
            <a:xfrm flipH="1">
              <a:off x="5935663" y="5256213"/>
              <a:ext cx="427037" cy="349250"/>
              <a:chOff x="2839" y="3501"/>
              <a:chExt cx="755" cy="803"/>
            </a:xfrm>
          </p:grpSpPr>
          <p:pic>
            <p:nvPicPr>
              <p:cNvPr id="1975" name="Picture 926" descr="desktop_computer_stylized_medium"/>
              <p:cNvPicPr>
                <a:picLocks noChangeAspect="1" noChangeArrowheads="1"/>
              </p:cNvPicPr>
              <p:nvPr/>
            </p:nvPicPr>
            <p:blipFill>
              <a:blip r:embed="rId13" cstate="print"/>
              <a:srcRect/>
              <a:stretch>
                <a:fillRect/>
              </a:stretch>
            </p:blipFill>
            <p:spPr bwMode="auto">
              <a:xfrm>
                <a:off x="2839" y="3501"/>
                <a:ext cx="755" cy="803"/>
              </a:xfrm>
              <a:prstGeom prst="rect">
                <a:avLst/>
              </a:prstGeom>
              <a:noFill/>
              <a:ln w="9525">
                <a:noFill/>
                <a:miter lim="800000"/>
                <a:headEnd/>
                <a:tailEnd/>
              </a:ln>
            </p:spPr>
          </p:pic>
          <p:sp>
            <p:nvSpPr>
              <p:cNvPr id="1976" name="Freeform 927"/>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cap="flat" cmpd="sng">
                <a:noFill/>
                <a:prstDash val="solid"/>
                <a:round/>
                <a:headEnd/>
                <a:tailEnd/>
              </a:ln>
            </p:spPr>
            <p:txBody>
              <a:bodyPr wrap="none"/>
              <a:lstStyle/>
              <a:p>
                <a:endParaRPr lang="zh-CN" altLang="en-US"/>
              </a:p>
            </p:txBody>
          </p:sp>
        </p:grpSp>
        <p:grpSp>
          <p:nvGrpSpPr>
            <p:cNvPr id="1502" name="Group 928"/>
            <p:cNvGrpSpPr>
              <a:grpSpLocks/>
            </p:cNvGrpSpPr>
            <p:nvPr/>
          </p:nvGrpSpPr>
          <p:grpSpPr bwMode="auto">
            <a:xfrm>
              <a:off x="6550025" y="5238750"/>
              <a:ext cx="427038" cy="350838"/>
              <a:chOff x="2839" y="3501"/>
              <a:chExt cx="755" cy="803"/>
            </a:xfrm>
          </p:grpSpPr>
          <p:pic>
            <p:nvPicPr>
              <p:cNvPr id="1973" name="Picture 929" descr="desktop_computer_stylized_medium"/>
              <p:cNvPicPr>
                <a:picLocks noChangeAspect="1" noChangeArrowheads="1"/>
              </p:cNvPicPr>
              <p:nvPr/>
            </p:nvPicPr>
            <p:blipFill>
              <a:blip r:embed="rId13" cstate="print"/>
              <a:srcRect/>
              <a:stretch>
                <a:fillRect/>
              </a:stretch>
            </p:blipFill>
            <p:spPr bwMode="auto">
              <a:xfrm>
                <a:off x="2839" y="3501"/>
                <a:ext cx="755" cy="803"/>
              </a:xfrm>
              <a:prstGeom prst="rect">
                <a:avLst/>
              </a:prstGeom>
              <a:noFill/>
              <a:ln w="9525">
                <a:noFill/>
                <a:miter lim="800000"/>
                <a:headEnd/>
                <a:tailEnd/>
              </a:ln>
            </p:spPr>
          </p:pic>
          <p:sp>
            <p:nvSpPr>
              <p:cNvPr id="1974" name="Freeform 930"/>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cap="flat" cmpd="sng">
                <a:noFill/>
                <a:prstDash val="solid"/>
                <a:round/>
                <a:headEnd/>
                <a:tailEnd/>
              </a:ln>
            </p:spPr>
            <p:txBody>
              <a:bodyPr wrap="none"/>
              <a:lstStyle/>
              <a:p>
                <a:endParaRPr lang="zh-CN" altLang="en-US"/>
              </a:p>
            </p:txBody>
          </p:sp>
        </p:grpSp>
        <p:pic>
          <p:nvPicPr>
            <p:cNvPr id="1503" name="Picture 933" descr="iphone_stylized_small"/>
            <p:cNvPicPr>
              <a:picLocks noChangeAspect="1" noChangeArrowheads="1"/>
            </p:cNvPicPr>
            <p:nvPr/>
          </p:nvPicPr>
          <p:blipFill>
            <a:blip r:embed="rId14" cstate="print"/>
            <a:srcRect/>
            <a:stretch>
              <a:fillRect/>
            </a:stretch>
          </p:blipFill>
          <p:spPr bwMode="auto">
            <a:xfrm>
              <a:off x="5773010" y="1604047"/>
              <a:ext cx="136841" cy="327941"/>
            </a:xfrm>
            <a:prstGeom prst="rect">
              <a:avLst/>
            </a:prstGeom>
            <a:noFill/>
            <a:ln w="9525">
              <a:noFill/>
              <a:miter lim="800000"/>
              <a:headEnd/>
              <a:tailEnd/>
            </a:ln>
          </p:spPr>
        </p:pic>
        <p:pic>
          <p:nvPicPr>
            <p:cNvPr id="1504" name="Picture 934" descr="antenna_radiation_stylized"/>
            <p:cNvPicPr>
              <a:picLocks noChangeAspect="1" noChangeArrowheads="1"/>
            </p:cNvPicPr>
            <p:nvPr/>
          </p:nvPicPr>
          <p:blipFill>
            <a:blip r:embed="rId15" cstate="print"/>
            <a:srcRect/>
            <a:stretch>
              <a:fillRect/>
            </a:stretch>
          </p:blipFill>
          <p:spPr bwMode="auto">
            <a:xfrm>
              <a:off x="5618163" y="1558925"/>
              <a:ext cx="415925" cy="88633"/>
            </a:xfrm>
            <a:prstGeom prst="rect">
              <a:avLst/>
            </a:prstGeom>
            <a:noFill/>
            <a:ln w="9525">
              <a:noFill/>
              <a:miter lim="800000"/>
              <a:headEnd/>
              <a:tailEnd/>
            </a:ln>
          </p:spPr>
        </p:pic>
        <p:pic>
          <p:nvPicPr>
            <p:cNvPr id="1505" name="Picture 936" descr="access_point_stylized_small"/>
            <p:cNvPicPr>
              <a:picLocks noChangeAspect="1" noChangeArrowheads="1"/>
            </p:cNvPicPr>
            <p:nvPr/>
          </p:nvPicPr>
          <p:blipFill>
            <a:blip r:embed="rId3" cstate="print"/>
            <a:srcRect/>
            <a:stretch>
              <a:fillRect/>
            </a:stretch>
          </p:blipFill>
          <p:spPr bwMode="auto">
            <a:xfrm>
              <a:off x="7164388" y="5057775"/>
              <a:ext cx="412750" cy="366713"/>
            </a:xfrm>
            <a:prstGeom prst="rect">
              <a:avLst/>
            </a:prstGeom>
            <a:noFill/>
            <a:ln w="9525">
              <a:noFill/>
              <a:miter lim="800000"/>
              <a:headEnd/>
              <a:tailEnd/>
            </a:ln>
          </p:spPr>
        </p:pic>
        <p:grpSp>
          <p:nvGrpSpPr>
            <p:cNvPr id="1506" name="Group 938"/>
            <p:cNvGrpSpPr>
              <a:grpSpLocks/>
            </p:cNvGrpSpPr>
            <p:nvPr/>
          </p:nvGrpSpPr>
          <p:grpSpPr bwMode="auto">
            <a:xfrm>
              <a:off x="8240713" y="5002213"/>
              <a:ext cx="227012" cy="481012"/>
              <a:chOff x="4140" y="429"/>
              <a:chExt cx="1425" cy="2396"/>
            </a:xfrm>
          </p:grpSpPr>
          <p:sp>
            <p:nvSpPr>
              <p:cNvPr id="1941" name="Freeform 939"/>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w="9525">
                <a:noFill/>
                <a:round/>
                <a:headEnd/>
                <a:tailEnd/>
              </a:ln>
            </p:spPr>
            <p:txBody>
              <a:bodyPr/>
              <a:lstStyle/>
              <a:p>
                <a:endParaRPr lang="zh-CN" altLang="en-US"/>
              </a:p>
            </p:txBody>
          </p:sp>
          <p:sp>
            <p:nvSpPr>
              <p:cNvPr id="1942" name="Rectangle 940"/>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w="9525">
                <a:noFill/>
                <a:miter lim="800000"/>
                <a:headEnd/>
                <a:tailEnd/>
              </a:ln>
            </p:spPr>
            <p:txBody>
              <a:bodyPr wrap="none" anchor="ctr"/>
              <a:lstStyle/>
              <a:p>
                <a:endParaRPr lang="zh-CN" altLang="zh-CN"/>
              </a:p>
            </p:txBody>
          </p:sp>
          <p:sp>
            <p:nvSpPr>
              <p:cNvPr id="1943" name="Freeform 941"/>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w="9525">
                <a:noFill/>
                <a:round/>
                <a:headEnd/>
                <a:tailEnd/>
              </a:ln>
            </p:spPr>
            <p:txBody>
              <a:bodyPr/>
              <a:lstStyle/>
              <a:p>
                <a:endParaRPr lang="zh-CN" altLang="en-US"/>
              </a:p>
            </p:txBody>
          </p:sp>
          <p:sp>
            <p:nvSpPr>
              <p:cNvPr id="1944" name="Freeform 942"/>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w="9525">
                <a:noFill/>
                <a:round/>
                <a:headEnd/>
                <a:tailEnd/>
              </a:ln>
            </p:spPr>
            <p:txBody>
              <a:bodyPr/>
              <a:lstStyle/>
              <a:p>
                <a:endParaRPr lang="zh-CN" altLang="en-US"/>
              </a:p>
            </p:txBody>
          </p:sp>
          <p:sp>
            <p:nvSpPr>
              <p:cNvPr id="1945" name="Rectangle 943"/>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p>
                <a:endParaRPr lang="zh-CN" altLang="zh-CN"/>
              </a:p>
            </p:txBody>
          </p:sp>
          <p:grpSp>
            <p:nvGrpSpPr>
              <p:cNvPr id="1946" name="Group 944"/>
              <p:cNvGrpSpPr>
                <a:grpSpLocks/>
              </p:cNvGrpSpPr>
              <p:nvPr/>
            </p:nvGrpSpPr>
            <p:grpSpPr bwMode="auto">
              <a:xfrm>
                <a:off x="4749" y="668"/>
                <a:ext cx="581" cy="145"/>
                <a:chOff x="614" y="2568"/>
                <a:chExt cx="725" cy="139"/>
              </a:xfrm>
            </p:grpSpPr>
            <p:sp>
              <p:nvSpPr>
                <p:cNvPr id="1971" name="AutoShape 945"/>
                <p:cNvSpPr>
                  <a:spLocks noChangeArrowheads="1"/>
                </p:cNvSpPr>
                <p:nvPr/>
              </p:nvSpPr>
              <p:spPr bwMode="auto">
                <a:xfrm>
                  <a:off x="613" y="2566"/>
                  <a:ext cx="721" cy="144"/>
                </a:xfrm>
                <a:prstGeom prst="roundRect">
                  <a:avLst>
                    <a:gd name="adj" fmla="val 50000"/>
                  </a:avLst>
                </a:prstGeom>
                <a:solidFill>
                  <a:schemeClr val="tx1"/>
                </a:solidFill>
                <a:ln w="9525">
                  <a:noFill/>
                  <a:round/>
                  <a:headEnd/>
                  <a:tailEnd/>
                </a:ln>
              </p:spPr>
              <p:txBody>
                <a:bodyPr wrap="none" anchor="ctr"/>
                <a:lstStyle/>
                <a:p>
                  <a:endParaRPr lang="zh-CN" altLang="zh-CN"/>
                </a:p>
              </p:txBody>
            </p:sp>
            <p:sp>
              <p:nvSpPr>
                <p:cNvPr id="1972" name="AutoShape 946"/>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w="9525">
                  <a:noFill/>
                  <a:round/>
                  <a:headEnd/>
                  <a:tailEnd/>
                </a:ln>
              </p:spPr>
              <p:txBody>
                <a:bodyPr wrap="none" anchor="ctr"/>
                <a:lstStyle/>
                <a:p>
                  <a:endParaRPr lang="zh-CN" altLang="zh-CN"/>
                </a:p>
              </p:txBody>
            </p:sp>
          </p:grpSp>
          <p:sp>
            <p:nvSpPr>
              <p:cNvPr id="1947" name="Rectangle 947"/>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p>
                <a:endParaRPr lang="zh-CN" altLang="zh-CN"/>
              </a:p>
            </p:txBody>
          </p:sp>
          <p:grpSp>
            <p:nvGrpSpPr>
              <p:cNvPr id="1948" name="Group 948"/>
              <p:cNvGrpSpPr>
                <a:grpSpLocks/>
              </p:cNvGrpSpPr>
              <p:nvPr/>
            </p:nvGrpSpPr>
            <p:grpSpPr bwMode="auto">
              <a:xfrm>
                <a:off x="4747" y="994"/>
                <a:ext cx="581" cy="134"/>
                <a:chOff x="614" y="2568"/>
                <a:chExt cx="725" cy="139"/>
              </a:xfrm>
            </p:grpSpPr>
            <p:sp>
              <p:nvSpPr>
                <p:cNvPr id="1969" name="AutoShape 949"/>
                <p:cNvSpPr>
                  <a:spLocks noChangeArrowheads="1"/>
                </p:cNvSpPr>
                <p:nvPr/>
              </p:nvSpPr>
              <p:spPr bwMode="auto">
                <a:xfrm>
                  <a:off x="615" y="2564"/>
                  <a:ext cx="721" cy="139"/>
                </a:xfrm>
                <a:prstGeom prst="roundRect">
                  <a:avLst>
                    <a:gd name="adj" fmla="val 50000"/>
                  </a:avLst>
                </a:prstGeom>
                <a:solidFill>
                  <a:schemeClr val="tx1"/>
                </a:solidFill>
                <a:ln w="9525">
                  <a:noFill/>
                  <a:round/>
                  <a:headEnd/>
                  <a:tailEnd/>
                </a:ln>
              </p:spPr>
              <p:txBody>
                <a:bodyPr wrap="none" anchor="ctr"/>
                <a:lstStyle/>
                <a:p>
                  <a:endParaRPr lang="zh-CN" altLang="zh-CN"/>
                </a:p>
              </p:txBody>
            </p:sp>
            <p:sp>
              <p:nvSpPr>
                <p:cNvPr id="1970" name="AutoShape 950"/>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w="9525">
                  <a:noFill/>
                  <a:round/>
                  <a:headEnd/>
                  <a:tailEnd/>
                </a:ln>
              </p:spPr>
              <p:txBody>
                <a:bodyPr wrap="none" anchor="ctr"/>
                <a:lstStyle/>
                <a:p>
                  <a:endParaRPr lang="zh-CN" altLang="zh-CN"/>
                </a:p>
              </p:txBody>
            </p:sp>
          </p:grpSp>
          <p:sp>
            <p:nvSpPr>
              <p:cNvPr id="1949" name="Rectangle 951"/>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p>
                <a:endParaRPr lang="zh-CN" altLang="zh-CN"/>
              </a:p>
            </p:txBody>
          </p:sp>
          <p:sp>
            <p:nvSpPr>
              <p:cNvPr id="1950" name="Rectangle 952"/>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p>
                <a:endParaRPr lang="zh-CN" altLang="zh-CN"/>
              </a:p>
            </p:txBody>
          </p:sp>
          <p:grpSp>
            <p:nvGrpSpPr>
              <p:cNvPr id="1951" name="Group 953"/>
              <p:cNvGrpSpPr>
                <a:grpSpLocks/>
              </p:cNvGrpSpPr>
              <p:nvPr/>
            </p:nvGrpSpPr>
            <p:grpSpPr bwMode="auto">
              <a:xfrm>
                <a:off x="4735" y="1627"/>
                <a:ext cx="582" cy="151"/>
                <a:chOff x="614" y="2568"/>
                <a:chExt cx="725" cy="139"/>
              </a:xfrm>
            </p:grpSpPr>
            <p:sp>
              <p:nvSpPr>
                <p:cNvPr id="1967" name="AutoShape 954"/>
                <p:cNvSpPr>
                  <a:spLocks noChangeArrowheads="1"/>
                </p:cNvSpPr>
                <p:nvPr/>
              </p:nvSpPr>
              <p:spPr bwMode="auto">
                <a:xfrm>
                  <a:off x="618" y="2586"/>
                  <a:ext cx="720" cy="124"/>
                </a:xfrm>
                <a:prstGeom prst="roundRect">
                  <a:avLst>
                    <a:gd name="adj" fmla="val 50000"/>
                  </a:avLst>
                </a:prstGeom>
                <a:solidFill>
                  <a:schemeClr val="tx1"/>
                </a:solidFill>
                <a:ln w="9525">
                  <a:noFill/>
                  <a:round/>
                  <a:headEnd/>
                  <a:tailEnd/>
                </a:ln>
              </p:spPr>
              <p:txBody>
                <a:bodyPr wrap="none" anchor="ctr"/>
                <a:lstStyle/>
                <a:p>
                  <a:endParaRPr lang="zh-CN" altLang="zh-CN"/>
                </a:p>
              </p:txBody>
            </p:sp>
            <p:sp>
              <p:nvSpPr>
                <p:cNvPr id="1968" name="AutoShape 955"/>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w="9525">
                  <a:noFill/>
                  <a:round/>
                  <a:headEnd/>
                  <a:tailEnd/>
                </a:ln>
              </p:spPr>
              <p:txBody>
                <a:bodyPr wrap="none" anchor="ctr"/>
                <a:lstStyle/>
                <a:p>
                  <a:endParaRPr lang="zh-CN" altLang="zh-CN"/>
                </a:p>
              </p:txBody>
            </p:sp>
          </p:grpSp>
          <p:sp>
            <p:nvSpPr>
              <p:cNvPr id="1952" name="Freeform 956"/>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w="9525">
                <a:noFill/>
                <a:round/>
                <a:headEnd/>
                <a:tailEnd/>
              </a:ln>
            </p:spPr>
            <p:txBody>
              <a:bodyPr/>
              <a:lstStyle/>
              <a:p>
                <a:endParaRPr lang="zh-CN" altLang="en-US"/>
              </a:p>
            </p:txBody>
          </p:sp>
          <p:grpSp>
            <p:nvGrpSpPr>
              <p:cNvPr id="1953" name="Group 957"/>
              <p:cNvGrpSpPr>
                <a:grpSpLocks/>
              </p:cNvGrpSpPr>
              <p:nvPr/>
            </p:nvGrpSpPr>
            <p:grpSpPr bwMode="auto">
              <a:xfrm>
                <a:off x="4739" y="1327"/>
                <a:ext cx="582" cy="139"/>
                <a:chOff x="614" y="2568"/>
                <a:chExt cx="725" cy="139"/>
              </a:xfrm>
            </p:grpSpPr>
            <p:sp>
              <p:nvSpPr>
                <p:cNvPr id="1965" name="AutoShape 958"/>
                <p:cNvSpPr>
                  <a:spLocks noChangeArrowheads="1"/>
                </p:cNvSpPr>
                <p:nvPr/>
              </p:nvSpPr>
              <p:spPr bwMode="auto">
                <a:xfrm>
                  <a:off x="613" y="2571"/>
                  <a:ext cx="732" cy="134"/>
                </a:xfrm>
                <a:prstGeom prst="roundRect">
                  <a:avLst>
                    <a:gd name="adj" fmla="val 50000"/>
                  </a:avLst>
                </a:prstGeom>
                <a:solidFill>
                  <a:schemeClr val="tx1"/>
                </a:solidFill>
                <a:ln w="9525">
                  <a:noFill/>
                  <a:round/>
                  <a:headEnd/>
                  <a:tailEnd/>
                </a:ln>
              </p:spPr>
              <p:txBody>
                <a:bodyPr wrap="none" anchor="ctr"/>
                <a:lstStyle/>
                <a:p>
                  <a:endParaRPr lang="zh-CN" altLang="zh-CN"/>
                </a:p>
              </p:txBody>
            </p:sp>
            <p:sp>
              <p:nvSpPr>
                <p:cNvPr id="1966" name="AutoShape 959"/>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w="9525">
                  <a:noFill/>
                  <a:round/>
                  <a:headEnd/>
                  <a:tailEnd/>
                </a:ln>
              </p:spPr>
              <p:txBody>
                <a:bodyPr wrap="none" anchor="ctr"/>
                <a:lstStyle/>
                <a:p>
                  <a:endParaRPr lang="zh-CN" altLang="zh-CN"/>
                </a:p>
              </p:txBody>
            </p:sp>
          </p:grpSp>
          <p:sp>
            <p:nvSpPr>
              <p:cNvPr id="1954" name="Rectangle 960"/>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p>
                <a:endParaRPr lang="zh-CN" altLang="zh-CN"/>
              </a:p>
            </p:txBody>
          </p:sp>
          <p:sp>
            <p:nvSpPr>
              <p:cNvPr id="1955" name="Freeform 961"/>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w="9525">
                <a:noFill/>
                <a:round/>
                <a:headEnd/>
                <a:tailEnd/>
              </a:ln>
            </p:spPr>
            <p:txBody>
              <a:bodyPr/>
              <a:lstStyle/>
              <a:p>
                <a:endParaRPr lang="zh-CN" altLang="en-US"/>
              </a:p>
            </p:txBody>
          </p:sp>
          <p:sp>
            <p:nvSpPr>
              <p:cNvPr id="1956" name="Freeform 962"/>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w="9525">
                <a:noFill/>
                <a:round/>
                <a:headEnd/>
                <a:tailEnd/>
              </a:ln>
            </p:spPr>
            <p:txBody>
              <a:bodyPr/>
              <a:lstStyle/>
              <a:p>
                <a:endParaRPr lang="zh-CN" altLang="en-US"/>
              </a:p>
            </p:txBody>
          </p:sp>
          <p:sp>
            <p:nvSpPr>
              <p:cNvPr id="1957" name="Oval 963"/>
              <p:cNvSpPr>
                <a:spLocks noChangeArrowheads="1"/>
              </p:cNvSpPr>
              <p:nvPr/>
            </p:nvSpPr>
            <p:spPr bwMode="auto">
              <a:xfrm>
                <a:off x="5515" y="2611"/>
                <a:ext cx="50" cy="95"/>
              </a:xfrm>
              <a:prstGeom prst="ellipse">
                <a:avLst/>
              </a:prstGeom>
              <a:solidFill>
                <a:srgbClr val="333333"/>
              </a:solidFill>
              <a:ln w="9525">
                <a:noFill/>
                <a:round/>
                <a:headEnd/>
                <a:tailEnd/>
              </a:ln>
            </p:spPr>
            <p:txBody>
              <a:bodyPr wrap="none" anchor="ctr"/>
              <a:lstStyle/>
              <a:p>
                <a:endParaRPr lang="zh-CN" altLang="zh-CN"/>
              </a:p>
            </p:txBody>
          </p:sp>
          <p:sp>
            <p:nvSpPr>
              <p:cNvPr id="1958" name="Freeform 964"/>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w="9525">
                <a:noFill/>
                <a:round/>
                <a:headEnd/>
                <a:tailEnd/>
              </a:ln>
            </p:spPr>
            <p:txBody>
              <a:bodyPr/>
              <a:lstStyle/>
              <a:p>
                <a:endParaRPr lang="zh-CN" altLang="en-US"/>
              </a:p>
            </p:txBody>
          </p:sp>
          <p:sp>
            <p:nvSpPr>
              <p:cNvPr id="1959" name="AutoShape 965"/>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p>
                <a:endParaRPr lang="zh-CN" altLang="zh-CN"/>
              </a:p>
            </p:txBody>
          </p:sp>
          <p:sp>
            <p:nvSpPr>
              <p:cNvPr id="1960" name="AutoShape 966"/>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p>
                <a:endParaRPr lang="zh-CN" altLang="zh-CN"/>
              </a:p>
            </p:txBody>
          </p:sp>
          <p:sp>
            <p:nvSpPr>
              <p:cNvPr id="1961" name="Oval 967"/>
              <p:cNvSpPr>
                <a:spLocks noChangeArrowheads="1"/>
              </p:cNvSpPr>
              <p:nvPr/>
            </p:nvSpPr>
            <p:spPr bwMode="auto">
              <a:xfrm>
                <a:off x="4309" y="2382"/>
                <a:ext cx="159" cy="142"/>
              </a:xfrm>
              <a:prstGeom prst="ellipse">
                <a:avLst/>
              </a:prstGeom>
              <a:solidFill>
                <a:srgbClr val="33CC33"/>
              </a:solidFill>
              <a:ln w="9525">
                <a:noFill/>
                <a:round/>
                <a:headEnd/>
                <a:tailEnd/>
              </a:ln>
            </p:spPr>
            <p:txBody>
              <a:bodyPr wrap="none" anchor="ctr"/>
              <a:lstStyle/>
              <a:p>
                <a:endParaRPr lang="zh-CN" altLang="zh-CN"/>
              </a:p>
            </p:txBody>
          </p:sp>
          <p:sp>
            <p:nvSpPr>
              <p:cNvPr id="1962" name="Oval 968"/>
              <p:cNvSpPr>
                <a:spLocks noChangeArrowheads="1"/>
              </p:cNvSpPr>
              <p:nvPr/>
            </p:nvSpPr>
            <p:spPr bwMode="auto">
              <a:xfrm>
                <a:off x="4489" y="2382"/>
                <a:ext cx="159" cy="142"/>
              </a:xfrm>
              <a:prstGeom prst="ellipse">
                <a:avLst/>
              </a:prstGeom>
              <a:solidFill>
                <a:srgbClr val="FF0000"/>
              </a:solidFill>
              <a:ln w="9525">
                <a:noFill/>
                <a:round/>
                <a:headEnd/>
                <a:tailEnd/>
              </a:ln>
            </p:spPr>
            <p:txBody>
              <a:bodyPr wrap="none" anchor="ctr"/>
              <a:lstStyle/>
              <a:p>
                <a:pPr algn="ctr" eaLnBrk="1" hangingPunct="1"/>
                <a:endParaRPr lang="zh-CN" altLang="zh-CN" sz="1800">
                  <a:solidFill>
                    <a:srgbClr val="FF0000"/>
                  </a:solidFill>
                </a:endParaRPr>
              </a:p>
            </p:txBody>
          </p:sp>
          <p:sp>
            <p:nvSpPr>
              <p:cNvPr id="1963" name="Oval 969"/>
              <p:cNvSpPr>
                <a:spLocks noChangeArrowheads="1"/>
              </p:cNvSpPr>
              <p:nvPr/>
            </p:nvSpPr>
            <p:spPr bwMode="auto">
              <a:xfrm>
                <a:off x="4658" y="2382"/>
                <a:ext cx="159" cy="142"/>
              </a:xfrm>
              <a:prstGeom prst="ellipse">
                <a:avLst/>
              </a:prstGeom>
              <a:solidFill>
                <a:srgbClr val="33CC33"/>
              </a:solidFill>
              <a:ln w="9525">
                <a:noFill/>
                <a:round/>
                <a:headEnd/>
                <a:tailEnd/>
              </a:ln>
            </p:spPr>
            <p:txBody>
              <a:bodyPr wrap="none" anchor="ctr"/>
              <a:lstStyle/>
              <a:p>
                <a:endParaRPr lang="zh-CN" altLang="zh-CN"/>
              </a:p>
            </p:txBody>
          </p:sp>
          <p:sp>
            <p:nvSpPr>
              <p:cNvPr id="1964" name="Rectangle 970"/>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p>
                <a:endParaRPr lang="zh-CN" altLang="zh-CN"/>
              </a:p>
            </p:txBody>
          </p:sp>
        </p:grpSp>
        <p:grpSp>
          <p:nvGrpSpPr>
            <p:cNvPr id="1507" name="Group 971"/>
            <p:cNvGrpSpPr>
              <a:grpSpLocks/>
            </p:cNvGrpSpPr>
            <p:nvPr/>
          </p:nvGrpSpPr>
          <p:grpSpPr bwMode="auto">
            <a:xfrm>
              <a:off x="7924800" y="5303838"/>
              <a:ext cx="227013" cy="481012"/>
              <a:chOff x="4140" y="429"/>
              <a:chExt cx="1425" cy="2396"/>
            </a:xfrm>
          </p:grpSpPr>
          <p:sp>
            <p:nvSpPr>
              <p:cNvPr id="1909" name="Freeform 972"/>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w="9525">
                <a:noFill/>
                <a:round/>
                <a:headEnd/>
                <a:tailEnd/>
              </a:ln>
            </p:spPr>
            <p:txBody>
              <a:bodyPr/>
              <a:lstStyle/>
              <a:p>
                <a:endParaRPr lang="zh-CN" altLang="en-US"/>
              </a:p>
            </p:txBody>
          </p:sp>
          <p:sp>
            <p:nvSpPr>
              <p:cNvPr id="1910" name="Rectangle 973"/>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w="9525">
                <a:noFill/>
                <a:miter lim="800000"/>
                <a:headEnd/>
                <a:tailEnd/>
              </a:ln>
            </p:spPr>
            <p:txBody>
              <a:bodyPr wrap="none" anchor="ctr"/>
              <a:lstStyle/>
              <a:p>
                <a:endParaRPr lang="zh-CN" altLang="zh-CN"/>
              </a:p>
            </p:txBody>
          </p:sp>
          <p:sp>
            <p:nvSpPr>
              <p:cNvPr id="1911" name="Freeform 974"/>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w="9525">
                <a:noFill/>
                <a:round/>
                <a:headEnd/>
                <a:tailEnd/>
              </a:ln>
            </p:spPr>
            <p:txBody>
              <a:bodyPr/>
              <a:lstStyle/>
              <a:p>
                <a:endParaRPr lang="zh-CN" altLang="en-US"/>
              </a:p>
            </p:txBody>
          </p:sp>
          <p:sp>
            <p:nvSpPr>
              <p:cNvPr id="1912" name="Freeform 975"/>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w="9525">
                <a:noFill/>
                <a:round/>
                <a:headEnd/>
                <a:tailEnd/>
              </a:ln>
            </p:spPr>
            <p:txBody>
              <a:bodyPr/>
              <a:lstStyle/>
              <a:p>
                <a:endParaRPr lang="zh-CN" altLang="en-US"/>
              </a:p>
            </p:txBody>
          </p:sp>
          <p:sp>
            <p:nvSpPr>
              <p:cNvPr id="1913" name="Rectangle 976"/>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p>
                <a:endParaRPr lang="zh-CN" altLang="zh-CN"/>
              </a:p>
            </p:txBody>
          </p:sp>
          <p:grpSp>
            <p:nvGrpSpPr>
              <p:cNvPr id="1914" name="Group 977"/>
              <p:cNvGrpSpPr>
                <a:grpSpLocks/>
              </p:cNvGrpSpPr>
              <p:nvPr/>
            </p:nvGrpSpPr>
            <p:grpSpPr bwMode="auto">
              <a:xfrm>
                <a:off x="4749" y="668"/>
                <a:ext cx="581" cy="145"/>
                <a:chOff x="614" y="2568"/>
                <a:chExt cx="725" cy="139"/>
              </a:xfrm>
            </p:grpSpPr>
            <p:sp>
              <p:nvSpPr>
                <p:cNvPr id="1939" name="AutoShape 978"/>
                <p:cNvSpPr>
                  <a:spLocks noChangeArrowheads="1"/>
                </p:cNvSpPr>
                <p:nvPr/>
              </p:nvSpPr>
              <p:spPr bwMode="auto">
                <a:xfrm>
                  <a:off x="613" y="2566"/>
                  <a:ext cx="721" cy="144"/>
                </a:xfrm>
                <a:prstGeom prst="roundRect">
                  <a:avLst>
                    <a:gd name="adj" fmla="val 50000"/>
                  </a:avLst>
                </a:prstGeom>
                <a:solidFill>
                  <a:schemeClr val="tx1"/>
                </a:solidFill>
                <a:ln w="9525">
                  <a:noFill/>
                  <a:round/>
                  <a:headEnd/>
                  <a:tailEnd/>
                </a:ln>
              </p:spPr>
              <p:txBody>
                <a:bodyPr wrap="none" anchor="ctr"/>
                <a:lstStyle/>
                <a:p>
                  <a:endParaRPr lang="zh-CN" altLang="zh-CN"/>
                </a:p>
              </p:txBody>
            </p:sp>
            <p:sp>
              <p:nvSpPr>
                <p:cNvPr id="1940" name="AutoShape 979"/>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w="9525">
                  <a:noFill/>
                  <a:round/>
                  <a:headEnd/>
                  <a:tailEnd/>
                </a:ln>
              </p:spPr>
              <p:txBody>
                <a:bodyPr wrap="none" anchor="ctr"/>
                <a:lstStyle/>
                <a:p>
                  <a:endParaRPr lang="zh-CN" altLang="zh-CN"/>
                </a:p>
              </p:txBody>
            </p:sp>
          </p:grpSp>
          <p:sp>
            <p:nvSpPr>
              <p:cNvPr id="1915" name="Rectangle 980"/>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p>
                <a:endParaRPr lang="zh-CN" altLang="zh-CN"/>
              </a:p>
            </p:txBody>
          </p:sp>
          <p:grpSp>
            <p:nvGrpSpPr>
              <p:cNvPr id="1916" name="Group 981"/>
              <p:cNvGrpSpPr>
                <a:grpSpLocks/>
              </p:cNvGrpSpPr>
              <p:nvPr/>
            </p:nvGrpSpPr>
            <p:grpSpPr bwMode="auto">
              <a:xfrm>
                <a:off x="4747" y="994"/>
                <a:ext cx="581" cy="134"/>
                <a:chOff x="614" y="2568"/>
                <a:chExt cx="725" cy="139"/>
              </a:xfrm>
            </p:grpSpPr>
            <p:sp>
              <p:nvSpPr>
                <p:cNvPr id="1937" name="AutoShape 982"/>
                <p:cNvSpPr>
                  <a:spLocks noChangeArrowheads="1"/>
                </p:cNvSpPr>
                <p:nvPr/>
              </p:nvSpPr>
              <p:spPr bwMode="auto">
                <a:xfrm>
                  <a:off x="615" y="2564"/>
                  <a:ext cx="721" cy="139"/>
                </a:xfrm>
                <a:prstGeom prst="roundRect">
                  <a:avLst>
                    <a:gd name="adj" fmla="val 50000"/>
                  </a:avLst>
                </a:prstGeom>
                <a:solidFill>
                  <a:schemeClr val="tx1"/>
                </a:solidFill>
                <a:ln w="9525">
                  <a:noFill/>
                  <a:round/>
                  <a:headEnd/>
                  <a:tailEnd/>
                </a:ln>
              </p:spPr>
              <p:txBody>
                <a:bodyPr wrap="none" anchor="ctr"/>
                <a:lstStyle/>
                <a:p>
                  <a:endParaRPr lang="zh-CN" altLang="zh-CN"/>
                </a:p>
              </p:txBody>
            </p:sp>
            <p:sp>
              <p:nvSpPr>
                <p:cNvPr id="1938" name="AutoShape 983"/>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w="9525">
                  <a:noFill/>
                  <a:round/>
                  <a:headEnd/>
                  <a:tailEnd/>
                </a:ln>
              </p:spPr>
              <p:txBody>
                <a:bodyPr wrap="none" anchor="ctr"/>
                <a:lstStyle/>
                <a:p>
                  <a:endParaRPr lang="zh-CN" altLang="zh-CN"/>
                </a:p>
              </p:txBody>
            </p:sp>
          </p:grpSp>
          <p:sp>
            <p:nvSpPr>
              <p:cNvPr id="1917" name="Rectangle 984"/>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p>
                <a:endParaRPr lang="zh-CN" altLang="zh-CN"/>
              </a:p>
            </p:txBody>
          </p:sp>
          <p:sp>
            <p:nvSpPr>
              <p:cNvPr id="1918" name="Rectangle 985"/>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p>
                <a:endParaRPr lang="zh-CN" altLang="zh-CN"/>
              </a:p>
            </p:txBody>
          </p:sp>
          <p:grpSp>
            <p:nvGrpSpPr>
              <p:cNvPr id="1919" name="Group 986"/>
              <p:cNvGrpSpPr>
                <a:grpSpLocks/>
              </p:cNvGrpSpPr>
              <p:nvPr/>
            </p:nvGrpSpPr>
            <p:grpSpPr bwMode="auto">
              <a:xfrm>
                <a:off x="4735" y="1627"/>
                <a:ext cx="582" cy="151"/>
                <a:chOff x="614" y="2568"/>
                <a:chExt cx="725" cy="139"/>
              </a:xfrm>
            </p:grpSpPr>
            <p:sp>
              <p:nvSpPr>
                <p:cNvPr id="1935" name="AutoShape 987"/>
                <p:cNvSpPr>
                  <a:spLocks noChangeArrowheads="1"/>
                </p:cNvSpPr>
                <p:nvPr/>
              </p:nvSpPr>
              <p:spPr bwMode="auto">
                <a:xfrm>
                  <a:off x="618" y="2586"/>
                  <a:ext cx="720" cy="124"/>
                </a:xfrm>
                <a:prstGeom prst="roundRect">
                  <a:avLst>
                    <a:gd name="adj" fmla="val 50000"/>
                  </a:avLst>
                </a:prstGeom>
                <a:solidFill>
                  <a:schemeClr val="tx1"/>
                </a:solidFill>
                <a:ln w="9525">
                  <a:noFill/>
                  <a:round/>
                  <a:headEnd/>
                  <a:tailEnd/>
                </a:ln>
              </p:spPr>
              <p:txBody>
                <a:bodyPr wrap="none" anchor="ctr"/>
                <a:lstStyle/>
                <a:p>
                  <a:endParaRPr lang="zh-CN" altLang="zh-CN"/>
                </a:p>
              </p:txBody>
            </p:sp>
            <p:sp>
              <p:nvSpPr>
                <p:cNvPr id="1936" name="AutoShape 988"/>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w="9525">
                  <a:noFill/>
                  <a:round/>
                  <a:headEnd/>
                  <a:tailEnd/>
                </a:ln>
              </p:spPr>
              <p:txBody>
                <a:bodyPr wrap="none" anchor="ctr"/>
                <a:lstStyle/>
                <a:p>
                  <a:endParaRPr lang="zh-CN" altLang="zh-CN"/>
                </a:p>
              </p:txBody>
            </p:sp>
          </p:grpSp>
          <p:sp>
            <p:nvSpPr>
              <p:cNvPr id="1920" name="Freeform 989"/>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w="9525">
                <a:noFill/>
                <a:round/>
                <a:headEnd/>
                <a:tailEnd/>
              </a:ln>
            </p:spPr>
            <p:txBody>
              <a:bodyPr/>
              <a:lstStyle/>
              <a:p>
                <a:endParaRPr lang="zh-CN" altLang="en-US"/>
              </a:p>
            </p:txBody>
          </p:sp>
          <p:grpSp>
            <p:nvGrpSpPr>
              <p:cNvPr id="1921" name="Group 990"/>
              <p:cNvGrpSpPr>
                <a:grpSpLocks/>
              </p:cNvGrpSpPr>
              <p:nvPr/>
            </p:nvGrpSpPr>
            <p:grpSpPr bwMode="auto">
              <a:xfrm>
                <a:off x="4739" y="1327"/>
                <a:ext cx="582" cy="139"/>
                <a:chOff x="614" y="2568"/>
                <a:chExt cx="725" cy="139"/>
              </a:xfrm>
            </p:grpSpPr>
            <p:sp>
              <p:nvSpPr>
                <p:cNvPr id="1933" name="AutoShape 991"/>
                <p:cNvSpPr>
                  <a:spLocks noChangeArrowheads="1"/>
                </p:cNvSpPr>
                <p:nvPr/>
              </p:nvSpPr>
              <p:spPr bwMode="auto">
                <a:xfrm>
                  <a:off x="613" y="2571"/>
                  <a:ext cx="732" cy="134"/>
                </a:xfrm>
                <a:prstGeom prst="roundRect">
                  <a:avLst>
                    <a:gd name="adj" fmla="val 50000"/>
                  </a:avLst>
                </a:prstGeom>
                <a:solidFill>
                  <a:schemeClr val="tx1"/>
                </a:solidFill>
                <a:ln w="9525">
                  <a:noFill/>
                  <a:round/>
                  <a:headEnd/>
                  <a:tailEnd/>
                </a:ln>
              </p:spPr>
              <p:txBody>
                <a:bodyPr wrap="none" anchor="ctr"/>
                <a:lstStyle/>
                <a:p>
                  <a:endParaRPr lang="zh-CN" altLang="zh-CN"/>
                </a:p>
              </p:txBody>
            </p:sp>
            <p:sp>
              <p:nvSpPr>
                <p:cNvPr id="1934" name="AutoShape 992"/>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w="9525">
                  <a:noFill/>
                  <a:round/>
                  <a:headEnd/>
                  <a:tailEnd/>
                </a:ln>
              </p:spPr>
              <p:txBody>
                <a:bodyPr wrap="none" anchor="ctr"/>
                <a:lstStyle/>
                <a:p>
                  <a:endParaRPr lang="zh-CN" altLang="zh-CN"/>
                </a:p>
              </p:txBody>
            </p:sp>
          </p:grpSp>
          <p:sp>
            <p:nvSpPr>
              <p:cNvPr id="1922" name="Rectangle 993"/>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p>
                <a:endParaRPr lang="zh-CN" altLang="zh-CN"/>
              </a:p>
            </p:txBody>
          </p:sp>
          <p:sp>
            <p:nvSpPr>
              <p:cNvPr id="1923" name="Freeform 994"/>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w="9525">
                <a:noFill/>
                <a:round/>
                <a:headEnd/>
                <a:tailEnd/>
              </a:ln>
            </p:spPr>
            <p:txBody>
              <a:bodyPr/>
              <a:lstStyle/>
              <a:p>
                <a:endParaRPr lang="zh-CN" altLang="en-US"/>
              </a:p>
            </p:txBody>
          </p:sp>
          <p:sp>
            <p:nvSpPr>
              <p:cNvPr id="1924" name="Freeform 995"/>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w="9525">
                <a:noFill/>
                <a:round/>
                <a:headEnd/>
                <a:tailEnd/>
              </a:ln>
            </p:spPr>
            <p:txBody>
              <a:bodyPr/>
              <a:lstStyle/>
              <a:p>
                <a:endParaRPr lang="zh-CN" altLang="en-US"/>
              </a:p>
            </p:txBody>
          </p:sp>
          <p:sp>
            <p:nvSpPr>
              <p:cNvPr id="1925" name="Oval 996"/>
              <p:cNvSpPr>
                <a:spLocks noChangeArrowheads="1"/>
              </p:cNvSpPr>
              <p:nvPr/>
            </p:nvSpPr>
            <p:spPr bwMode="auto">
              <a:xfrm>
                <a:off x="5515" y="2611"/>
                <a:ext cx="50" cy="95"/>
              </a:xfrm>
              <a:prstGeom prst="ellipse">
                <a:avLst/>
              </a:prstGeom>
              <a:solidFill>
                <a:srgbClr val="333333"/>
              </a:solidFill>
              <a:ln w="9525">
                <a:noFill/>
                <a:round/>
                <a:headEnd/>
                <a:tailEnd/>
              </a:ln>
            </p:spPr>
            <p:txBody>
              <a:bodyPr wrap="none" anchor="ctr"/>
              <a:lstStyle/>
              <a:p>
                <a:endParaRPr lang="zh-CN" altLang="zh-CN"/>
              </a:p>
            </p:txBody>
          </p:sp>
          <p:sp>
            <p:nvSpPr>
              <p:cNvPr id="1926" name="Freeform 997"/>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w="9525">
                <a:noFill/>
                <a:round/>
                <a:headEnd/>
                <a:tailEnd/>
              </a:ln>
            </p:spPr>
            <p:txBody>
              <a:bodyPr/>
              <a:lstStyle/>
              <a:p>
                <a:endParaRPr lang="zh-CN" altLang="en-US"/>
              </a:p>
            </p:txBody>
          </p:sp>
          <p:sp>
            <p:nvSpPr>
              <p:cNvPr id="1927" name="AutoShape 998"/>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p>
                <a:endParaRPr lang="zh-CN" altLang="zh-CN"/>
              </a:p>
            </p:txBody>
          </p:sp>
          <p:sp>
            <p:nvSpPr>
              <p:cNvPr id="1928" name="AutoShape 999"/>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p>
                <a:endParaRPr lang="zh-CN" altLang="zh-CN"/>
              </a:p>
            </p:txBody>
          </p:sp>
          <p:sp>
            <p:nvSpPr>
              <p:cNvPr id="1929" name="Oval 1000"/>
              <p:cNvSpPr>
                <a:spLocks noChangeArrowheads="1"/>
              </p:cNvSpPr>
              <p:nvPr/>
            </p:nvSpPr>
            <p:spPr bwMode="auto">
              <a:xfrm>
                <a:off x="4309" y="2382"/>
                <a:ext cx="159" cy="142"/>
              </a:xfrm>
              <a:prstGeom prst="ellipse">
                <a:avLst/>
              </a:prstGeom>
              <a:solidFill>
                <a:srgbClr val="33CC33"/>
              </a:solidFill>
              <a:ln w="9525">
                <a:noFill/>
                <a:round/>
                <a:headEnd/>
                <a:tailEnd/>
              </a:ln>
            </p:spPr>
            <p:txBody>
              <a:bodyPr wrap="none" anchor="ctr"/>
              <a:lstStyle/>
              <a:p>
                <a:endParaRPr lang="zh-CN" altLang="zh-CN"/>
              </a:p>
            </p:txBody>
          </p:sp>
          <p:sp>
            <p:nvSpPr>
              <p:cNvPr id="1930" name="Oval 1001"/>
              <p:cNvSpPr>
                <a:spLocks noChangeArrowheads="1"/>
              </p:cNvSpPr>
              <p:nvPr/>
            </p:nvSpPr>
            <p:spPr bwMode="auto">
              <a:xfrm>
                <a:off x="4489" y="2382"/>
                <a:ext cx="159" cy="142"/>
              </a:xfrm>
              <a:prstGeom prst="ellipse">
                <a:avLst/>
              </a:prstGeom>
              <a:solidFill>
                <a:srgbClr val="FF0000"/>
              </a:solidFill>
              <a:ln w="9525">
                <a:noFill/>
                <a:round/>
                <a:headEnd/>
                <a:tailEnd/>
              </a:ln>
            </p:spPr>
            <p:txBody>
              <a:bodyPr wrap="none" anchor="ctr"/>
              <a:lstStyle/>
              <a:p>
                <a:pPr algn="ctr" eaLnBrk="1" hangingPunct="1"/>
                <a:endParaRPr lang="zh-CN" altLang="zh-CN" sz="1800">
                  <a:solidFill>
                    <a:srgbClr val="FF0000"/>
                  </a:solidFill>
                </a:endParaRPr>
              </a:p>
            </p:txBody>
          </p:sp>
          <p:sp>
            <p:nvSpPr>
              <p:cNvPr id="1931" name="Oval 1002"/>
              <p:cNvSpPr>
                <a:spLocks noChangeArrowheads="1"/>
              </p:cNvSpPr>
              <p:nvPr/>
            </p:nvSpPr>
            <p:spPr bwMode="auto">
              <a:xfrm>
                <a:off x="4658" y="2382"/>
                <a:ext cx="159" cy="142"/>
              </a:xfrm>
              <a:prstGeom prst="ellipse">
                <a:avLst/>
              </a:prstGeom>
              <a:solidFill>
                <a:srgbClr val="33CC33"/>
              </a:solidFill>
              <a:ln w="9525">
                <a:noFill/>
                <a:round/>
                <a:headEnd/>
                <a:tailEnd/>
              </a:ln>
            </p:spPr>
            <p:txBody>
              <a:bodyPr wrap="none" anchor="ctr"/>
              <a:lstStyle/>
              <a:p>
                <a:endParaRPr lang="zh-CN" altLang="zh-CN"/>
              </a:p>
            </p:txBody>
          </p:sp>
          <p:sp>
            <p:nvSpPr>
              <p:cNvPr id="1932" name="Rectangle 1003"/>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p>
                <a:endParaRPr lang="zh-CN" altLang="zh-CN"/>
              </a:p>
            </p:txBody>
          </p:sp>
        </p:grpSp>
        <p:pic>
          <p:nvPicPr>
            <p:cNvPr id="1508" name="Picture 1005" descr="antenna_stylized"/>
            <p:cNvPicPr>
              <a:picLocks noChangeAspect="1" noChangeArrowheads="1"/>
            </p:cNvPicPr>
            <p:nvPr/>
          </p:nvPicPr>
          <p:blipFill>
            <a:blip r:embed="rId16" cstate="print"/>
            <a:srcRect/>
            <a:stretch>
              <a:fillRect/>
            </a:stretch>
          </p:blipFill>
          <p:spPr bwMode="auto">
            <a:xfrm>
              <a:off x="5302250" y="2043113"/>
              <a:ext cx="530703" cy="223755"/>
            </a:xfrm>
            <a:prstGeom prst="rect">
              <a:avLst/>
            </a:prstGeom>
            <a:noFill/>
            <a:ln w="9525">
              <a:noFill/>
              <a:miter lim="800000"/>
              <a:headEnd/>
              <a:tailEnd/>
            </a:ln>
          </p:spPr>
        </p:pic>
        <p:pic>
          <p:nvPicPr>
            <p:cNvPr id="1509" name="Picture 1006" descr="laptop_keyboard"/>
            <p:cNvPicPr>
              <a:picLocks noChangeAspect="1" noChangeArrowheads="1"/>
            </p:cNvPicPr>
            <p:nvPr/>
          </p:nvPicPr>
          <p:blipFill>
            <a:blip r:embed="rId17" cstate="print"/>
            <a:srcRect/>
            <a:stretch>
              <a:fillRect/>
            </a:stretch>
          </p:blipFill>
          <p:spPr bwMode="auto">
            <a:xfrm rot="109064" flipH="1">
              <a:off x="5327957" y="2291590"/>
              <a:ext cx="437222" cy="159510"/>
            </a:xfrm>
            <a:prstGeom prst="rect">
              <a:avLst/>
            </a:prstGeom>
            <a:noFill/>
            <a:ln w="9525">
              <a:noFill/>
              <a:miter lim="800000"/>
              <a:headEnd/>
              <a:tailEnd/>
            </a:ln>
          </p:spPr>
        </p:pic>
        <p:sp>
          <p:nvSpPr>
            <p:cNvPr id="1510" name="Freeform 1007"/>
            <p:cNvSpPr>
              <a:spLocks/>
            </p:cNvSpPr>
            <p:nvPr/>
          </p:nvSpPr>
          <p:spPr bwMode="auto">
            <a:xfrm>
              <a:off x="5472854" y="2136804"/>
              <a:ext cx="351920" cy="208166"/>
            </a:xfrm>
            <a:custGeom>
              <a:avLst/>
              <a:gdLst>
                <a:gd name="T0" fmla="*/ 118 w 2982"/>
                <a:gd name="T1" fmla="*/ 0 h 2442"/>
                <a:gd name="T2" fmla="*/ 0 w 2982"/>
                <a:gd name="T3" fmla="*/ 85 h 2442"/>
                <a:gd name="T4" fmla="*/ 472 w 2982"/>
                <a:gd name="T5" fmla="*/ 85 h 2442"/>
                <a:gd name="T6" fmla="*/ 472 w 2982"/>
                <a:gd name="T7" fmla="*/ 85 h 2442"/>
                <a:gd name="T8" fmla="*/ 118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1511" name="Picture 1008" descr="screen"/>
            <p:cNvPicPr>
              <a:picLocks noChangeAspect="1" noChangeArrowheads="1"/>
            </p:cNvPicPr>
            <p:nvPr/>
          </p:nvPicPr>
          <p:blipFill>
            <a:blip r:embed="rId18" cstate="print"/>
            <a:srcRect/>
            <a:stretch>
              <a:fillRect/>
            </a:stretch>
          </p:blipFill>
          <p:spPr bwMode="auto">
            <a:xfrm>
              <a:off x="5490187" y="2142157"/>
              <a:ext cx="319785" cy="189428"/>
            </a:xfrm>
            <a:prstGeom prst="rect">
              <a:avLst/>
            </a:prstGeom>
            <a:noFill/>
            <a:ln w="9525">
              <a:noFill/>
              <a:miter lim="800000"/>
              <a:headEnd/>
              <a:tailEnd/>
            </a:ln>
          </p:spPr>
        </p:pic>
        <p:sp>
          <p:nvSpPr>
            <p:cNvPr id="1512" name="Freeform 1009"/>
            <p:cNvSpPr>
              <a:spLocks/>
            </p:cNvSpPr>
            <p:nvPr/>
          </p:nvSpPr>
          <p:spPr bwMode="auto">
            <a:xfrm>
              <a:off x="5536928" y="2130663"/>
              <a:ext cx="298168" cy="38736"/>
            </a:xfrm>
            <a:custGeom>
              <a:avLst/>
              <a:gdLst>
                <a:gd name="T0" fmla="*/ 118 w 2528"/>
                <a:gd name="T1" fmla="*/ 0 h 455"/>
                <a:gd name="T2" fmla="*/ 472 w 2528"/>
                <a:gd name="T3" fmla="*/ 85 h 455"/>
                <a:gd name="T4" fmla="*/ 472 w 2528"/>
                <a:gd name="T5" fmla="*/ 85 h 455"/>
                <a:gd name="T6" fmla="*/ 0 w 2528"/>
                <a:gd name="T7" fmla="*/ 85 h 455"/>
                <a:gd name="T8" fmla="*/ 118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w="9525">
              <a:noFill/>
              <a:round/>
              <a:headEnd/>
              <a:tailEnd/>
            </a:ln>
          </p:spPr>
          <p:txBody>
            <a:bodyPr/>
            <a:lstStyle/>
            <a:p>
              <a:endParaRPr lang="zh-CN" altLang="en-US"/>
            </a:p>
          </p:txBody>
        </p:sp>
        <p:sp>
          <p:nvSpPr>
            <p:cNvPr id="1513" name="Freeform 1010"/>
            <p:cNvSpPr>
              <a:spLocks/>
            </p:cNvSpPr>
            <p:nvPr/>
          </p:nvSpPr>
          <p:spPr bwMode="auto">
            <a:xfrm>
              <a:off x="5469738" y="2130348"/>
              <a:ext cx="82770" cy="161242"/>
            </a:xfrm>
            <a:custGeom>
              <a:avLst/>
              <a:gdLst>
                <a:gd name="T0" fmla="*/ 118 w 702"/>
                <a:gd name="T1" fmla="*/ 0 h 1893"/>
                <a:gd name="T2" fmla="*/ 0 w 702"/>
                <a:gd name="T3" fmla="*/ 85 h 1893"/>
                <a:gd name="T4" fmla="*/ 118 w 702"/>
                <a:gd name="T5" fmla="*/ 85 h 1893"/>
                <a:gd name="T6" fmla="*/ 118 w 702"/>
                <a:gd name="T7" fmla="*/ 85 h 1893"/>
                <a:gd name="T8" fmla="*/ 118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w="9525">
              <a:noFill/>
              <a:round/>
              <a:headEnd/>
              <a:tailEnd/>
            </a:ln>
          </p:spPr>
          <p:txBody>
            <a:bodyPr/>
            <a:lstStyle/>
            <a:p>
              <a:endParaRPr lang="zh-CN" altLang="en-US"/>
            </a:p>
          </p:txBody>
        </p:sp>
        <p:sp>
          <p:nvSpPr>
            <p:cNvPr id="1514" name="Freeform 1011"/>
            <p:cNvSpPr>
              <a:spLocks/>
            </p:cNvSpPr>
            <p:nvPr/>
          </p:nvSpPr>
          <p:spPr bwMode="auto">
            <a:xfrm>
              <a:off x="5743756" y="2159163"/>
              <a:ext cx="89197" cy="186121"/>
            </a:xfrm>
            <a:custGeom>
              <a:avLst/>
              <a:gdLst>
                <a:gd name="T0" fmla="*/ 118 w 756"/>
                <a:gd name="T1" fmla="*/ 0 h 2184"/>
                <a:gd name="T2" fmla="*/ 118 w 756"/>
                <a:gd name="T3" fmla="*/ 85 h 2184"/>
                <a:gd name="T4" fmla="*/ 0 w 756"/>
                <a:gd name="T5" fmla="*/ 85 h 2184"/>
                <a:gd name="T6" fmla="*/ 118 w 756"/>
                <a:gd name="T7" fmla="*/ 85 h 2184"/>
                <a:gd name="T8" fmla="*/ 118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w="9525">
              <a:noFill/>
              <a:round/>
              <a:headEnd/>
              <a:tailEnd/>
            </a:ln>
          </p:spPr>
          <p:txBody>
            <a:bodyPr/>
            <a:lstStyle/>
            <a:p>
              <a:endParaRPr lang="zh-CN" altLang="en-US"/>
            </a:p>
          </p:txBody>
        </p:sp>
        <p:sp>
          <p:nvSpPr>
            <p:cNvPr id="1515" name="Freeform 1012"/>
            <p:cNvSpPr>
              <a:spLocks/>
            </p:cNvSpPr>
            <p:nvPr/>
          </p:nvSpPr>
          <p:spPr bwMode="auto">
            <a:xfrm>
              <a:off x="5468764" y="2283402"/>
              <a:ext cx="327186" cy="62828"/>
            </a:xfrm>
            <a:custGeom>
              <a:avLst/>
              <a:gdLst>
                <a:gd name="T0" fmla="*/ 118 w 2773"/>
                <a:gd name="T1" fmla="*/ 0 h 738"/>
                <a:gd name="T2" fmla="*/ 0 w 2773"/>
                <a:gd name="T3" fmla="*/ 85 h 738"/>
                <a:gd name="T4" fmla="*/ 472 w 2773"/>
                <a:gd name="T5" fmla="*/ 85 h 738"/>
                <a:gd name="T6" fmla="*/ 472 w 2773"/>
                <a:gd name="T7" fmla="*/ 85 h 738"/>
                <a:gd name="T8" fmla="*/ 118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w="9525">
              <a:noFill/>
              <a:round/>
              <a:headEnd/>
              <a:tailEnd/>
            </a:ln>
          </p:spPr>
          <p:txBody>
            <a:bodyPr/>
            <a:lstStyle/>
            <a:p>
              <a:endParaRPr lang="zh-CN" altLang="en-US"/>
            </a:p>
          </p:txBody>
        </p:sp>
        <p:sp>
          <p:nvSpPr>
            <p:cNvPr id="1516" name="Freeform 1013"/>
            <p:cNvSpPr>
              <a:spLocks/>
            </p:cNvSpPr>
            <p:nvPr/>
          </p:nvSpPr>
          <p:spPr bwMode="auto">
            <a:xfrm>
              <a:off x="5753689" y="2160738"/>
              <a:ext cx="83549" cy="186909"/>
            </a:xfrm>
            <a:custGeom>
              <a:avLst/>
              <a:gdLst>
                <a:gd name="T0" fmla="*/ 393 w 637"/>
                <a:gd name="T1" fmla="*/ 0 h 1659"/>
                <a:gd name="T2" fmla="*/ 393 w 637"/>
                <a:gd name="T3" fmla="*/ 0 h 1659"/>
                <a:gd name="T4" fmla="*/ 131 w 637"/>
                <a:gd name="T5" fmla="*/ 2366 h 1659"/>
                <a:gd name="T6" fmla="*/ 0 w 637"/>
                <a:gd name="T7" fmla="*/ 2366 h 1659"/>
                <a:gd name="T8" fmla="*/ 393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w="9525">
              <a:noFill/>
              <a:round/>
              <a:headEnd/>
              <a:tailEnd/>
            </a:ln>
          </p:spPr>
          <p:txBody>
            <a:bodyPr/>
            <a:lstStyle/>
            <a:p>
              <a:endParaRPr lang="zh-CN" altLang="en-US"/>
            </a:p>
          </p:txBody>
        </p:sp>
        <p:sp>
          <p:nvSpPr>
            <p:cNvPr id="1517" name="Freeform 1014"/>
            <p:cNvSpPr>
              <a:spLocks/>
            </p:cNvSpPr>
            <p:nvPr/>
          </p:nvSpPr>
          <p:spPr bwMode="auto">
            <a:xfrm>
              <a:off x="5469154" y="2291747"/>
              <a:ext cx="290962" cy="62040"/>
            </a:xfrm>
            <a:custGeom>
              <a:avLst/>
              <a:gdLst>
                <a:gd name="T0" fmla="*/ 0 w 2216"/>
                <a:gd name="T1" fmla="*/ 0 h 550"/>
                <a:gd name="T2" fmla="*/ 131 w 2216"/>
                <a:gd name="T3" fmla="*/ 113 h 550"/>
                <a:gd name="T4" fmla="*/ 1707 w 2216"/>
                <a:gd name="T5" fmla="*/ 790 h 550"/>
                <a:gd name="T6" fmla="*/ 1707 w 2216"/>
                <a:gd name="T7" fmla="*/ 67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w="9525">
              <a:noFill/>
              <a:round/>
              <a:headEnd/>
              <a:tailEnd/>
            </a:ln>
          </p:spPr>
          <p:txBody>
            <a:bodyPr/>
            <a:lstStyle/>
            <a:p>
              <a:endParaRPr lang="zh-CN" altLang="en-US"/>
            </a:p>
          </p:txBody>
        </p:sp>
        <p:grpSp>
          <p:nvGrpSpPr>
            <p:cNvPr id="1518" name="Group 1015"/>
            <p:cNvGrpSpPr>
              <a:grpSpLocks/>
            </p:cNvGrpSpPr>
            <p:nvPr/>
          </p:nvGrpSpPr>
          <p:grpSpPr bwMode="auto">
            <a:xfrm>
              <a:off x="5464285" y="2358039"/>
              <a:ext cx="98740" cy="36846"/>
              <a:chOff x="1740" y="2642"/>
              <a:chExt cx="752" cy="327"/>
            </a:xfrm>
          </p:grpSpPr>
          <p:sp>
            <p:nvSpPr>
              <p:cNvPr id="1903" name="Freeform 1016"/>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w="9525">
                <a:noFill/>
                <a:round/>
                <a:headEnd/>
                <a:tailEnd/>
              </a:ln>
            </p:spPr>
            <p:txBody>
              <a:bodyPr/>
              <a:lstStyle/>
              <a:p>
                <a:endParaRPr lang="zh-CN" altLang="en-US"/>
              </a:p>
            </p:txBody>
          </p:sp>
          <p:sp>
            <p:nvSpPr>
              <p:cNvPr id="1904" name="Freeform 1017"/>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w="9525">
                <a:noFill/>
                <a:round/>
                <a:headEnd/>
                <a:tailEnd/>
              </a:ln>
            </p:spPr>
            <p:txBody>
              <a:bodyPr/>
              <a:lstStyle/>
              <a:p>
                <a:endParaRPr lang="zh-CN" altLang="en-US"/>
              </a:p>
            </p:txBody>
          </p:sp>
          <p:sp>
            <p:nvSpPr>
              <p:cNvPr id="1905" name="Freeform 1018"/>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w="9525">
                <a:noFill/>
                <a:round/>
                <a:headEnd/>
                <a:tailEnd/>
              </a:ln>
            </p:spPr>
            <p:txBody>
              <a:bodyPr/>
              <a:lstStyle/>
              <a:p>
                <a:endParaRPr lang="zh-CN" altLang="en-US"/>
              </a:p>
            </p:txBody>
          </p:sp>
          <p:sp>
            <p:nvSpPr>
              <p:cNvPr id="1906" name="Freeform 1019"/>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w="9525">
                <a:noFill/>
                <a:round/>
                <a:headEnd/>
                <a:tailEnd/>
              </a:ln>
            </p:spPr>
            <p:txBody>
              <a:bodyPr/>
              <a:lstStyle/>
              <a:p>
                <a:endParaRPr lang="zh-CN" altLang="en-US"/>
              </a:p>
            </p:txBody>
          </p:sp>
          <p:sp>
            <p:nvSpPr>
              <p:cNvPr id="1907" name="Freeform 1020"/>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w="9525">
                <a:noFill/>
                <a:round/>
                <a:headEnd/>
                <a:tailEnd/>
              </a:ln>
            </p:spPr>
            <p:txBody>
              <a:bodyPr/>
              <a:lstStyle/>
              <a:p>
                <a:endParaRPr lang="zh-CN" altLang="en-US"/>
              </a:p>
            </p:txBody>
          </p:sp>
          <p:sp>
            <p:nvSpPr>
              <p:cNvPr id="1908" name="Freeform 1021"/>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w="9525">
                <a:noFill/>
                <a:round/>
                <a:headEnd/>
                <a:tailEnd/>
              </a:ln>
            </p:spPr>
            <p:txBody>
              <a:bodyPr/>
              <a:lstStyle/>
              <a:p>
                <a:endParaRPr lang="zh-CN" altLang="en-US"/>
              </a:p>
            </p:txBody>
          </p:sp>
        </p:grpSp>
        <p:sp>
          <p:nvSpPr>
            <p:cNvPr id="1519" name="Freeform 1022"/>
            <p:cNvSpPr>
              <a:spLocks/>
            </p:cNvSpPr>
            <p:nvPr/>
          </p:nvSpPr>
          <p:spPr bwMode="auto">
            <a:xfrm>
              <a:off x="5633331" y="2363550"/>
              <a:ext cx="119579" cy="80936"/>
            </a:xfrm>
            <a:custGeom>
              <a:avLst/>
              <a:gdLst>
                <a:gd name="T0" fmla="*/ 121 w 990"/>
                <a:gd name="T1" fmla="*/ 307 h 792"/>
                <a:gd name="T2" fmla="*/ 242 w 990"/>
                <a:gd name="T3" fmla="*/ 0 h 792"/>
                <a:gd name="T4" fmla="*/ 242 w 990"/>
                <a:gd name="T5" fmla="*/ 102 h 792"/>
                <a:gd name="T6" fmla="*/ 0 w 990"/>
                <a:gd name="T7" fmla="*/ 307 h 792"/>
                <a:gd name="T8" fmla="*/ 121 w 990"/>
                <a:gd name="T9" fmla="*/ 30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w="9525">
              <a:noFill/>
              <a:round/>
              <a:headEnd/>
              <a:tailEnd/>
            </a:ln>
          </p:spPr>
          <p:txBody>
            <a:bodyPr/>
            <a:lstStyle/>
            <a:p>
              <a:endParaRPr lang="zh-CN" altLang="en-US"/>
            </a:p>
          </p:txBody>
        </p:sp>
        <p:sp>
          <p:nvSpPr>
            <p:cNvPr id="1520" name="Freeform 1023"/>
            <p:cNvSpPr>
              <a:spLocks/>
            </p:cNvSpPr>
            <p:nvPr/>
          </p:nvSpPr>
          <p:spPr bwMode="auto">
            <a:xfrm>
              <a:off x="5328152" y="2370006"/>
              <a:ext cx="305958" cy="73850"/>
            </a:xfrm>
            <a:custGeom>
              <a:avLst/>
              <a:gdLst>
                <a:gd name="T0" fmla="*/ 121 w 2532"/>
                <a:gd name="T1" fmla="*/ 0 h 723"/>
                <a:gd name="T2" fmla="*/ 121 w 2532"/>
                <a:gd name="T3" fmla="*/ 0 h 723"/>
                <a:gd name="T4" fmla="*/ 725 w 2532"/>
                <a:gd name="T5" fmla="*/ 306 h 723"/>
                <a:gd name="T6" fmla="*/ 725 w 2532"/>
                <a:gd name="T7" fmla="*/ 306 h 723"/>
                <a:gd name="T8" fmla="*/ 0 w 2532"/>
                <a:gd name="T9" fmla="*/ 102 h 723"/>
                <a:gd name="T10" fmla="*/ 12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9525">
              <a:noFill/>
              <a:round/>
              <a:headEnd/>
              <a:tailEnd/>
            </a:ln>
          </p:spPr>
          <p:txBody>
            <a:bodyPr/>
            <a:lstStyle/>
            <a:p>
              <a:endParaRPr lang="zh-CN" altLang="en-US"/>
            </a:p>
          </p:txBody>
        </p:sp>
        <p:sp>
          <p:nvSpPr>
            <p:cNvPr id="1521" name="Freeform 1024"/>
            <p:cNvSpPr>
              <a:spLocks/>
            </p:cNvSpPr>
            <p:nvPr/>
          </p:nvSpPr>
          <p:spPr bwMode="auto">
            <a:xfrm>
              <a:off x="5328347" y="2356465"/>
              <a:ext cx="3311" cy="14959"/>
            </a:xfrm>
            <a:custGeom>
              <a:avLst/>
              <a:gdLst>
                <a:gd name="T0" fmla="*/ 127 w 26"/>
                <a:gd name="T1" fmla="*/ 102 h 147"/>
                <a:gd name="T2" fmla="*/ 127 w 26"/>
                <a:gd name="T3" fmla="*/ 102 h 147"/>
                <a:gd name="T4" fmla="*/ 0 w 26"/>
                <a:gd name="T5" fmla="*/ 102 h 147"/>
                <a:gd name="T6" fmla="*/ 127 w 26"/>
                <a:gd name="T7" fmla="*/ 0 h 147"/>
                <a:gd name="T8" fmla="*/ 127 w 26"/>
                <a:gd name="T9" fmla="*/ 102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w="9525">
              <a:noFill/>
              <a:round/>
              <a:headEnd/>
              <a:tailEnd/>
            </a:ln>
          </p:spPr>
          <p:txBody>
            <a:bodyPr/>
            <a:lstStyle/>
            <a:p>
              <a:endParaRPr lang="zh-CN" altLang="en-US"/>
            </a:p>
          </p:txBody>
        </p:sp>
        <p:sp>
          <p:nvSpPr>
            <p:cNvPr id="1522" name="Freeform 1025"/>
            <p:cNvSpPr>
              <a:spLocks/>
            </p:cNvSpPr>
            <p:nvPr/>
          </p:nvSpPr>
          <p:spPr bwMode="auto">
            <a:xfrm>
              <a:off x="5328542" y="2295526"/>
              <a:ext cx="142170" cy="61883"/>
            </a:xfrm>
            <a:custGeom>
              <a:avLst/>
              <a:gdLst>
                <a:gd name="T0" fmla="*/ 242 w 1176"/>
                <a:gd name="T1" fmla="*/ 0 h 606"/>
                <a:gd name="T2" fmla="*/ 0 w 1176"/>
                <a:gd name="T3" fmla="*/ 204 h 606"/>
                <a:gd name="T4" fmla="*/ 121 w 1176"/>
                <a:gd name="T5" fmla="*/ 204 h 606"/>
                <a:gd name="T6" fmla="*/ 242 w 1176"/>
                <a:gd name="T7" fmla="*/ 102 h 606"/>
                <a:gd name="T8" fmla="*/ 242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w="9525">
              <a:noFill/>
              <a:round/>
              <a:headEnd/>
              <a:tailEnd/>
            </a:ln>
          </p:spPr>
          <p:txBody>
            <a:bodyPr/>
            <a:lstStyle/>
            <a:p>
              <a:endParaRPr lang="zh-CN" altLang="en-US"/>
            </a:p>
          </p:txBody>
        </p:sp>
        <p:sp>
          <p:nvSpPr>
            <p:cNvPr id="1523" name="Freeform 1026"/>
            <p:cNvSpPr>
              <a:spLocks/>
            </p:cNvSpPr>
            <p:nvPr/>
          </p:nvSpPr>
          <p:spPr bwMode="auto">
            <a:xfrm>
              <a:off x="5338085" y="2359614"/>
              <a:ext cx="290183" cy="71016"/>
            </a:xfrm>
            <a:custGeom>
              <a:avLst/>
              <a:gdLst>
                <a:gd name="T0" fmla="*/ 115 w 2532"/>
                <a:gd name="T1" fmla="*/ 0 h 723"/>
                <a:gd name="T2" fmla="*/ 115 w 2532"/>
                <a:gd name="T3" fmla="*/ 0 h 723"/>
                <a:gd name="T4" fmla="*/ 229 w 2532"/>
                <a:gd name="T5" fmla="*/ 98 h 723"/>
                <a:gd name="T6" fmla="*/ 229 w 2532"/>
                <a:gd name="T7" fmla="*/ 98 h 723"/>
                <a:gd name="T8" fmla="*/ 0 w 2532"/>
                <a:gd name="T9" fmla="*/ 98 h 723"/>
                <a:gd name="T10" fmla="*/ 115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9525">
              <a:noFill/>
              <a:round/>
              <a:headEnd/>
              <a:tailEnd/>
            </a:ln>
          </p:spPr>
          <p:txBody>
            <a:bodyPr/>
            <a:lstStyle/>
            <a:p>
              <a:endParaRPr lang="zh-CN" altLang="en-US"/>
            </a:p>
          </p:txBody>
        </p:sp>
        <p:sp>
          <p:nvSpPr>
            <p:cNvPr id="1524" name="Freeform 1027"/>
            <p:cNvSpPr>
              <a:spLocks/>
            </p:cNvSpPr>
            <p:nvPr/>
          </p:nvSpPr>
          <p:spPr bwMode="auto">
            <a:xfrm flipV="1">
              <a:off x="5627878" y="2354575"/>
              <a:ext cx="118410" cy="73535"/>
            </a:xfrm>
            <a:custGeom>
              <a:avLst/>
              <a:gdLst>
                <a:gd name="T0" fmla="*/ 0 w 2532"/>
                <a:gd name="T1" fmla="*/ 0 h 723"/>
                <a:gd name="T2" fmla="*/ 0 w 2532"/>
                <a:gd name="T3" fmla="*/ 0 h 723"/>
                <a:gd name="T4" fmla="*/ 0 w 2532"/>
                <a:gd name="T5" fmla="*/ 305 h 723"/>
                <a:gd name="T6" fmla="*/ 0 w 2532"/>
                <a:gd name="T7" fmla="*/ 305 h 723"/>
                <a:gd name="T8" fmla="*/ 0 w 2532"/>
                <a:gd name="T9" fmla="*/ 102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9525">
              <a:noFill/>
              <a:round/>
              <a:headEnd/>
              <a:tailEnd/>
            </a:ln>
          </p:spPr>
          <p:txBody>
            <a:bodyPr/>
            <a:lstStyle/>
            <a:p>
              <a:endParaRPr lang="zh-CN" altLang="en-US"/>
            </a:p>
          </p:txBody>
        </p:sp>
        <p:pic>
          <p:nvPicPr>
            <p:cNvPr id="1525" name="Picture 1030" descr="laptop_keyboard"/>
            <p:cNvPicPr>
              <a:picLocks noChangeAspect="1" noChangeArrowheads="1"/>
            </p:cNvPicPr>
            <p:nvPr/>
          </p:nvPicPr>
          <p:blipFill>
            <a:blip r:embed="rId19" cstate="print"/>
            <a:srcRect/>
            <a:stretch>
              <a:fillRect/>
            </a:stretch>
          </p:blipFill>
          <p:spPr bwMode="auto">
            <a:xfrm rot="109064" flipH="1">
              <a:off x="6897688" y="5735638"/>
              <a:ext cx="388937" cy="158750"/>
            </a:xfrm>
            <a:prstGeom prst="rect">
              <a:avLst/>
            </a:prstGeom>
            <a:noFill/>
            <a:ln w="9525">
              <a:noFill/>
              <a:miter lim="800000"/>
              <a:headEnd/>
              <a:tailEnd/>
            </a:ln>
          </p:spPr>
        </p:pic>
        <p:sp>
          <p:nvSpPr>
            <p:cNvPr id="1526" name="Freeform 1031"/>
            <p:cNvSpPr>
              <a:spLocks/>
            </p:cNvSpPr>
            <p:nvPr/>
          </p:nvSpPr>
          <p:spPr bwMode="auto">
            <a:xfrm>
              <a:off x="7026275" y="5580063"/>
              <a:ext cx="312738" cy="207962"/>
            </a:xfrm>
            <a:custGeom>
              <a:avLst/>
              <a:gdLst>
                <a:gd name="T0" fmla="*/ 2147483647 w 2982"/>
                <a:gd name="T1" fmla="*/ 0 h 2442"/>
                <a:gd name="T2" fmla="*/ 0 w 2982"/>
                <a:gd name="T3" fmla="*/ 2147483647 h 2442"/>
                <a:gd name="T4" fmla="*/ 2147483647 w 2982"/>
                <a:gd name="T5" fmla="*/ 2147483647 h 2442"/>
                <a:gd name="T6" fmla="*/ 2147483647 w 2982"/>
                <a:gd name="T7" fmla="*/ 2147483647 h 2442"/>
                <a:gd name="T8" fmla="*/ 2147483647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1527" name="Picture 1032" descr="screen"/>
            <p:cNvPicPr>
              <a:picLocks noChangeAspect="1" noChangeArrowheads="1"/>
            </p:cNvPicPr>
            <p:nvPr/>
          </p:nvPicPr>
          <p:blipFill>
            <a:blip r:embed="rId20" cstate="print"/>
            <a:srcRect/>
            <a:stretch>
              <a:fillRect/>
            </a:stretch>
          </p:blipFill>
          <p:spPr bwMode="auto">
            <a:xfrm>
              <a:off x="7042150" y="5584825"/>
              <a:ext cx="284163" cy="190500"/>
            </a:xfrm>
            <a:prstGeom prst="rect">
              <a:avLst/>
            </a:prstGeom>
            <a:noFill/>
            <a:ln w="9525">
              <a:noFill/>
              <a:miter lim="800000"/>
              <a:headEnd/>
              <a:tailEnd/>
            </a:ln>
          </p:spPr>
        </p:pic>
        <p:sp>
          <p:nvSpPr>
            <p:cNvPr id="1528" name="Freeform 1033"/>
            <p:cNvSpPr>
              <a:spLocks/>
            </p:cNvSpPr>
            <p:nvPr/>
          </p:nvSpPr>
          <p:spPr bwMode="auto">
            <a:xfrm>
              <a:off x="7083425" y="5573713"/>
              <a:ext cx="265113" cy="39687"/>
            </a:xfrm>
            <a:custGeom>
              <a:avLst/>
              <a:gdLst>
                <a:gd name="T0" fmla="*/ 2147483647 w 2528"/>
                <a:gd name="T1" fmla="*/ 0 h 455"/>
                <a:gd name="T2" fmla="*/ 2147483647 w 2528"/>
                <a:gd name="T3" fmla="*/ 2147483647 h 455"/>
                <a:gd name="T4" fmla="*/ 2147483647 w 2528"/>
                <a:gd name="T5" fmla="*/ 2147483647 h 455"/>
                <a:gd name="T6" fmla="*/ 0 w 2528"/>
                <a:gd name="T7" fmla="*/ 2147483647 h 455"/>
                <a:gd name="T8" fmla="*/ 2147483647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w="9525">
              <a:noFill/>
              <a:round/>
              <a:headEnd/>
              <a:tailEnd/>
            </a:ln>
          </p:spPr>
          <p:txBody>
            <a:bodyPr/>
            <a:lstStyle/>
            <a:p>
              <a:endParaRPr lang="zh-CN" altLang="en-US"/>
            </a:p>
          </p:txBody>
        </p:sp>
        <p:sp>
          <p:nvSpPr>
            <p:cNvPr id="1529" name="Freeform 1034"/>
            <p:cNvSpPr>
              <a:spLocks/>
            </p:cNvSpPr>
            <p:nvPr/>
          </p:nvSpPr>
          <p:spPr bwMode="auto">
            <a:xfrm>
              <a:off x="7024688" y="5573713"/>
              <a:ext cx="73025" cy="161925"/>
            </a:xfrm>
            <a:custGeom>
              <a:avLst/>
              <a:gdLst>
                <a:gd name="T0" fmla="*/ 2147483647 w 702"/>
                <a:gd name="T1" fmla="*/ 0 h 1893"/>
                <a:gd name="T2" fmla="*/ 0 w 702"/>
                <a:gd name="T3" fmla="*/ 2147483647 h 1893"/>
                <a:gd name="T4" fmla="*/ 2147483647 w 702"/>
                <a:gd name="T5" fmla="*/ 2147483647 h 1893"/>
                <a:gd name="T6" fmla="*/ 2147483647 w 702"/>
                <a:gd name="T7" fmla="*/ 2147483647 h 1893"/>
                <a:gd name="T8" fmla="*/ 2147483647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w="9525">
              <a:noFill/>
              <a:round/>
              <a:headEnd/>
              <a:tailEnd/>
            </a:ln>
          </p:spPr>
          <p:txBody>
            <a:bodyPr/>
            <a:lstStyle/>
            <a:p>
              <a:endParaRPr lang="zh-CN" altLang="en-US"/>
            </a:p>
          </p:txBody>
        </p:sp>
        <p:sp>
          <p:nvSpPr>
            <p:cNvPr id="1530" name="Freeform 1035"/>
            <p:cNvSpPr>
              <a:spLocks/>
            </p:cNvSpPr>
            <p:nvPr/>
          </p:nvSpPr>
          <p:spPr bwMode="auto">
            <a:xfrm>
              <a:off x="7267575" y="5602288"/>
              <a:ext cx="79375" cy="185737"/>
            </a:xfrm>
            <a:custGeom>
              <a:avLst/>
              <a:gdLst>
                <a:gd name="T0" fmla="*/ 2147483647 w 756"/>
                <a:gd name="T1" fmla="*/ 0 h 2184"/>
                <a:gd name="T2" fmla="*/ 2147483647 w 756"/>
                <a:gd name="T3" fmla="*/ 2147483647 h 2184"/>
                <a:gd name="T4" fmla="*/ 0 w 756"/>
                <a:gd name="T5" fmla="*/ 2147483647 h 2184"/>
                <a:gd name="T6" fmla="*/ 2147483647 w 756"/>
                <a:gd name="T7" fmla="*/ 2147483647 h 2184"/>
                <a:gd name="T8" fmla="*/ 214748364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w="9525">
              <a:noFill/>
              <a:round/>
              <a:headEnd/>
              <a:tailEnd/>
            </a:ln>
          </p:spPr>
          <p:txBody>
            <a:bodyPr/>
            <a:lstStyle/>
            <a:p>
              <a:endParaRPr lang="zh-CN" altLang="en-US"/>
            </a:p>
          </p:txBody>
        </p:sp>
        <p:sp>
          <p:nvSpPr>
            <p:cNvPr id="1531" name="Freeform 1036"/>
            <p:cNvSpPr>
              <a:spLocks/>
            </p:cNvSpPr>
            <p:nvPr/>
          </p:nvSpPr>
          <p:spPr bwMode="auto">
            <a:xfrm>
              <a:off x="7023100" y="5726113"/>
              <a:ext cx="290513" cy="63500"/>
            </a:xfrm>
            <a:custGeom>
              <a:avLst/>
              <a:gdLst>
                <a:gd name="T0" fmla="*/ 2147483647 w 2773"/>
                <a:gd name="T1" fmla="*/ 0 h 738"/>
                <a:gd name="T2" fmla="*/ 0 w 2773"/>
                <a:gd name="T3" fmla="*/ 2147483647 h 738"/>
                <a:gd name="T4" fmla="*/ 2147483647 w 2773"/>
                <a:gd name="T5" fmla="*/ 2147483647 h 738"/>
                <a:gd name="T6" fmla="*/ 2147483647 w 2773"/>
                <a:gd name="T7" fmla="*/ 2147483647 h 738"/>
                <a:gd name="T8" fmla="*/ 2147483647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w="9525">
              <a:noFill/>
              <a:round/>
              <a:headEnd/>
              <a:tailEnd/>
            </a:ln>
          </p:spPr>
          <p:txBody>
            <a:bodyPr/>
            <a:lstStyle/>
            <a:p>
              <a:endParaRPr lang="zh-CN" altLang="en-US"/>
            </a:p>
          </p:txBody>
        </p:sp>
        <p:sp>
          <p:nvSpPr>
            <p:cNvPr id="1532" name="Freeform 1037"/>
            <p:cNvSpPr>
              <a:spLocks/>
            </p:cNvSpPr>
            <p:nvPr/>
          </p:nvSpPr>
          <p:spPr bwMode="auto">
            <a:xfrm>
              <a:off x="7275513" y="5603875"/>
              <a:ext cx="74612" cy="187325"/>
            </a:xfrm>
            <a:custGeom>
              <a:avLst/>
              <a:gdLst>
                <a:gd name="T0" fmla="*/ 2147483647 w 637"/>
                <a:gd name="T1" fmla="*/ 0 h 1659"/>
                <a:gd name="T2" fmla="*/ 2147483647 w 637"/>
                <a:gd name="T3" fmla="*/ 0 h 1659"/>
                <a:gd name="T4" fmla="*/ 2147483647 w 637"/>
                <a:gd name="T5" fmla="*/ 2147483647 h 1659"/>
                <a:gd name="T6" fmla="*/ 0 w 637"/>
                <a:gd name="T7" fmla="*/ 2147483647 h 1659"/>
                <a:gd name="T8" fmla="*/ 2147483647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w="9525">
              <a:noFill/>
              <a:round/>
              <a:headEnd/>
              <a:tailEnd/>
            </a:ln>
          </p:spPr>
          <p:txBody>
            <a:bodyPr/>
            <a:lstStyle/>
            <a:p>
              <a:endParaRPr lang="zh-CN" altLang="en-US"/>
            </a:p>
          </p:txBody>
        </p:sp>
        <p:sp>
          <p:nvSpPr>
            <p:cNvPr id="1533" name="Freeform 1038"/>
            <p:cNvSpPr>
              <a:spLocks/>
            </p:cNvSpPr>
            <p:nvPr/>
          </p:nvSpPr>
          <p:spPr bwMode="auto">
            <a:xfrm>
              <a:off x="7023100" y="5735638"/>
              <a:ext cx="258763" cy="61912"/>
            </a:xfrm>
            <a:custGeom>
              <a:avLst/>
              <a:gdLst>
                <a:gd name="T0" fmla="*/ 0 w 2216"/>
                <a:gd name="T1" fmla="*/ 0 h 550"/>
                <a:gd name="T2" fmla="*/ 2147483647 w 2216"/>
                <a:gd name="T3" fmla="*/ 2147483647 h 550"/>
                <a:gd name="T4" fmla="*/ 2147483647 w 2216"/>
                <a:gd name="T5" fmla="*/ 2147483647 h 550"/>
                <a:gd name="T6" fmla="*/ 2147483647 w 2216"/>
                <a:gd name="T7" fmla="*/ 214748364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w="9525">
              <a:noFill/>
              <a:round/>
              <a:headEnd/>
              <a:tailEnd/>
            </a:ln>
          </p:spPr>
          <p:txBody>
            <a:bodyPr/>
            <a:lstStyle/>
            <a:p>
              <a:endParaRPr lang="zh-CN" altLang="en-US"/>
            </a:p>
          </p:txBody>
        </p:sp>
        <p:grpSp>
          <p:nvGrpSpPr>
            <p:cNvPr id="1534" name="Group 1039"/>
            <p:cNvGrpSpPr>
              <a:grpSpLocks/>
            </p:cNvGrpSpPr>
            <p:nvPr/>
          </p:nvGrpSpPr>
          <p:grpSpPr bwMode="auto">
            <a:xfrm>
              <a:off x="7019925" y="5800725"/>
              <a:ext cx="87313" cy="38100"/>
              <a:chOff x="1740" y="2642"/>
              <a:chExt cx="752" cy="327"/>
            </a:xfrm>
          </p:grpSpPr>
          <p:sp>
            <p:nvSpPr>
              <p:cNvPr id="1897" name="Freeform 1040"/>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w="9525">
                <a:noFill/>
                <a:round/>
                <a:headEnd/>
                <a:tailEnd/>
              </a:ln>
            </p:spPr>
            <p:txBody>
              <a:bodyPr/>
              <a:lstStyle/>
              <a:p>
                <a:endParaRPr lang="zh-CN" altLang="en-US"/>
              </a:p>
            </p:txBody>
          </p:sp>
          <p:sp>
            <p:nvSpPr>
              <p:cNvPr id="1898" name="Freeform 1041"/>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w="9525">
                <a:noFill/>
                <a:round/>
                <a:headEnd/>
                <a:tailEnd/>
              </a:ln>
            </p:spPr>
            <p:txBody>
              <a:bodyPr/>
              <a:lstStyle/>
              <a:p>
                <a:endParaRPr lang="zh-CN" altLang="en-US"/>
              </a:p>
            </p:txBody>
          </p:sp>
          <p:sp>
            <p:nvSpPr>
              <p:cNvPr id="1899" name="Freeform 1042"/>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w="9525">
                <a:noFill/>
                <a:round/>
                <a:headEnd/>
                <a:tailEnd/>
              </a:ln>
            </p:spPr>
            <p:txBody>
              <a:bodyPr/>
              <a:lstStyle/>
              <a:p>
                <a:endParaRPr lang="zh-CN" altLang="en-US"/>
              </a:p>
            </p:txBody>
          </p:sp>
          <p:sp>
            <p:nvSpPr>
              <p:cNvPr id="1900" name="Freeform 1043"/>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w="9525">
                <a:noFill/>
                <a:round/>
                <a:headEnd/>
                <a:tailEnd/>
              </a:ln>
            </p:spPr>
            <p:txBody>
              <a:bodyPr/>
              <a:lstStyle/>
              <a:p>
                <a:endParaRPr lang="zh-CN" altLang="en-US"/>
              </a:p>
            </p:txBody>
          </p:sp>
          <p:sp>
            <p:nvSpPr>
              <p:cNvPr id="1901" name="Freeform 1044"/>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w="9525">
                <a:noFill/>
                <a:round/>
                <a:headEnd/>
                <a:tailEnd/>
              </a:ln>
            </p:spPr>
            <p:txBody>
              <a:bodyPr/>
              <a:lstStyle/>
              <a:p>
                <a:endParaRPr lang="zh-CN" altLang="en-US"/>
              </a:p>
            </p:txBody>
          </p:sp>
          <p:sp>
            <p:nvSpPr>
              <p:cNvPr id="1902" name="Freeform 1045"/>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w="9525">
                <a:noFill/>
                <a:round/>
                <a:headEnd/>
                <a:tailEnd/>
              </a:ln>
            </p:spPr>
            <p:txBody>
              <a:bodyPr/>
              <a:lstStyle/>
              <a:p>
                <a:endParaRPr lang="zh-CN" altLang="en-US"/>
              </a:p>
            </p:txBody>
          </p:sp>
        </p:grpSp>
        <p:sp>
          <p:nvSpPr>
            <p:cNvPr id="1535" name="Freeform 1046"/>
            <p:cNvSpPr>
              <a:spLocks/>
            </p:cNvSpPr>
            <p:nvPr/>
          </p:nvSpPr>
          <p:spPr bwMode="auto">
            <a:xfrm>
              <a:off x="7169150" y="5807075"/>
              <a:ext cx="106363" cy="80963"/>
            </a:xfrm>
            <a:custGeom>
              <a:avLst/>
              <a:gdLst>
                <a:gd name="T0" fmla="*/ 2147483647 w 990"/>
                <a:gd name="T1" fmla="*/ 2147483647 h 792"/>
                <a:gd name="T2" fmla="*/ 2147483647 w 990"/>
                <a:gd name="T3" fmla="*/ 0 h 792"/>
                <a:gd name="T4" fmla="*/ 2147483647 w 990"/>
                <a:gd name="T5" fmla="*/ 2147483647 h 792"/>
                <a:gd name="T6" fmla="*/ 0 w 990"/>
                <a:gd name="T7" fmla="*/ 2147483647 h 792"/>
                <a:gd name="T8" fmla="*/ 2147483647 w 990"/>
                <a:gd name="T9" fmla="*/ 214748364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w="9525">
              <a:noFill/>
              <a:round/>
              <a:headEnd/>
              <a:tailEnd/>
            </a:ln>
          </p:spPr>
          <p:txBody>
            <a:bodyPr/>
            <a:lstStyle/>
            <a:p>
              <a:endParaRPr lang="zh-CN" altLang="en-US"/>
            </a:p>
          </p:txBody>
        </p:sp>
        <p:sp>
          <p:nvSpPr>
            <p:cNvPr id="1536" name="Freeform 1047"/>
            <p:cNvSpPr>
              <a:spLocks/>
            </p:cNvSpPr>
            <p:nvPr/>
          </p:nvSpPr>
          <p:spPr bwMode="auto">
            <a:xfrm>
              <a:off x="6897688" y="5813425"/>
              <a:ext cx="271462" cy="73025"/>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9525">
              <a:noFill/>
              <a:round/>
              <a:headEnd/>
              <a:tailEnd/>
            </a:ln>
          </p:spPr>
          <p:txBody>
            <a:bodyPr/>
            <a:lstStyle/>
            <a:p>
              <a:endParaRPr lang="zh-CN" altLang="en-US"/>
            </a:p>
          </p:txBody>
        </p:sp>
        <p:sp>
          <p:nvSpPr>
            <p:cNvPr id="1537" name="Freeform 1048"/>
            <p:cNvSpPr>
              <a:spLocks/>
            </p:cNvSpPr>
            <p:nvPr/>
          </p:nvSpPr>
          <p:spPr bwMode="auto">
            <a:xfrm>
              <a:off x="6899275" y="5799138"/>
              <a:ext cx="1588" cy="15875"/>
            </a:xfrm>
            <a:custGeom>
              <a:avLst/>
              <a:gdLst>
                <a:gd name="T0" fmla="*/ 2147483647 w 26"/>
                <a:gd name="T1" fmla="*/ 2147483647 h 147"/>
                <a:gd name="T2" fmla="*/ 2147483647 w 26"/>
                <a:gd name="T3" fmla="*/ 2147483647 h 147"/>
                <a:gd name="T4" fmla="*/ 0 w 26"/>
                <a:gd name="T5" fmla="*/ 2147483647 h 147"/>
                <a:gd name="T6" fmla="*/ 2147483647 w 26"/>
                <a:gd name="T7" fmla="*/ 0 h 147"/>
                <a:gd name="T8" fmla="*/ 2147483647 w 26"/>
                <a:gd name="T9" fmla="*/ 2147483647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w="9525">
              <a:noFill/>
              <a:round/>
              <a:headEnd/>
              <a:tailEnd/>
            </a:ln>
          </p:spPr>
          <p:txBody>
            <a:bodyPr/>
            <a:lstStyle/>
            <a:p>
              <a:endParaRPr lang="zh-CN" altLang="en-US"/>
            </a:p>
          </p:txBody>
        </p:sp>
        <p:sp>
          <p:nvSpPr>
            <p:cNvPr id="1538" name="Freeform 1049"/>
            <p:cNvSpPr>
              <a:spLocks/>
            </p:cNvSpPr>
            <p:nvPr/>
          </p:nvSpPr>
          <p:spPr bwMode="auto">
            <a:xfrm>
              <a:off x="6899275" y="5738813"/>
              <a:ext cx="125413" cy="61912"/>
            </a:xfrm>
            <a:custGeom>
              <a:avLst/>
              <a:gdLst>
                <a:gd name="T0" fmla="*/ 2147483647 w 1176"/>
                <a:gd name="T1" fmla="*/ 0 h 606"/>
                <a:gd name="T2" fmla="*/ 0 w 1176"/>
                <a:gd name="T3" fmla="*/ 2147483647 h 606"/>
                <a:gd name="T4" fmla="*/ 2147483647 w 1176"/>
                <a:gd name="T5" fmla="*/ 2147483647 h 606"/>
                <a:gd name="T6" fmla="*/ 2147483647 w 1176"/>
                <a:gd name="T7" fmla="*/ 2147483647 h 606"/>
                <a:gd name="T8" fmla="*/ 2147483647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w="9525">
              <a:noFill/>
              <a:round/>
              <a:headEnd/>
              <a:tailEnd/>
            </a:ln>
          </p:spPr>
          <p:txBody>
            <a:bodyPr/>
            <a:lstStyle/>
            <a:p>
              <a:endParaRPr lang="zh-CN" altLang="en-US"/>
            </a:p>
          </p:txBody>
        </p:sp>
        <p:sp>
          <p:nvSpPr>
            <p:cNvPr id="1539" name="Freeform 1050"/>
            <p:cNvSpPr>
              <a:spLocks/>
            </p:cNvSpPr>
            <p:nvPr/>
          </p:nvSpPr>
          <p:spPr bwMode="auto">
            <a:xfrm>
              <a:off x="6907213" y="5802313"/>
              <a:ext cx="257175" cy="71437"/>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9525">
              <a:noFill/>
              <a:round/>
              <a:headEnd/>
              <a:tailEnd/>
            </a:ln>
          </p:spPr>
          <p:txBody>
            <a:bodyPr/>
            <a:lstStyle/>
            <a:p>
              <a:endParaRPr lang="zh-CN" altLang="en-US"/>
            </a:p>
          </p:txBody>
        </p:sp>
        <p:sp>
          <p:nvSpPr>
            <p:cNvPr id="1540" name="Freeform 1051"/>
            <p:cNvSpPr>
              <a:spLocks/>
            </p:cNvSpPr>
            <p:nvPr/>
          </p:nvSpPr>
          <p:spPr bwMode="auto">
            <a:xfrm flipV="1">
              <a:off x="7164388" y="5797550"/>
              <a:ext cx="104775" cy="74613"/>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9525">
              <a:noFill/>
              <a:round/>
              <a:headEnd/>
              <a:tailEnd/>
            </a:ln>
          </p:spPr>
          <p:txBody>
            <a:bodyPr/>
            <a:lstStyle/>
            <a:p>
              <a:endParaRPr lang="zh-CN" altLang="en-US"/>
            </a:p>
          </p:txBody>
        </p:sp>
        <p:grpSp>
          <p:nvGrpSpPr>
            <p:cNvPr id="1541" name="Group 2"/>
            <p:cNvGrpSpPr>
              <a:grpSpLocks/>
            </p:cNvGrpSpPr>
            <p:nvPr/>
          </p:nvGrpSpPr>
          <p:grpSpPr bwMode="auto">
            <a:xfrm>
              <a:off x="5607050" y="3182938"/>
              <a:ext cx="317500" cy="246062"/>
              <a:chOff x="5581650" y="3128963"/>
              <a:chExt cx="423863" cy="320675"/>
            </a:xfrm>
          </p:grpSpPr>
          <p:pic>
            <p:nvPicPr>
              <p:cNvPr id="1875" name="Picture 1054" descr="laptop_keyboard"/>
              <p:cNvPicPr>
                <a:picLocks noChangeAspect="1" noChangeArrowheads="1"/>
              </p:cNvPicPr>
              <p:nvPr/>
            </p:nvPicPr>
            <p:blipFill>
              <a:blip r:embed="rId21" cstate="print"/>
              <a:srcRect/>
              <a:stretch>
                <a:fillRect/>
              </a:stretch>
            </p:blipFill>
            <p:spPr bwMode="auto">
              <a:xfrm rot="109064" flipH="1">
                <a:off x="5581650" y="3290888"/>
                <a:ext cx="363538" cy="158750"/>
              </a:xfrm>
              <a:prstGeom prst="rect">
                <a:avLst/>
              </a:prstGeom>
              <a:noFill/>
              <a:ln w="9525">
                <a:noFill/>
                <a:miter lim="800000"/>
                <a:headEnd/>
                <a:tailEnd/>
              </a:ln>
            </p:spPr>
          </p:pic>
          <p:sp>
            <p:nvSpPr>
              <p:cNvPr id="1876" name="Freeform 1055"/>
              <p:cNvSpPr>
                <a:spLocks/>
              </p:cNvSpPr>
              <p:nvPr/>
            </p:nvSpPr>
            <p:spPr bwMode="auto">
              <a:xfrm>
                <a:off x="5702300" y="3135313"/>
                <a:ext cx="292100" cy="207962"/>
              </a:xfrm>
              <a:custGeom>
                <a:avLst/>
                <a:gdLst>
                  <a:gd name="T0" fmla="*/ 2147483647 w 2982"/>
                  <a:gd name="T1" fmla="*/ 0 h 2442"/>
                  <a:gd name="T2" fmla="*/ 0 w 2982"/>
                  <a:gd name="T3" fmla="*/ 2147483647 h 2442"/>
                  <a:gd name="T4" fmla="*/ 2147483647 w 2982"/>
                  <a:gd name="T5" fmla="*/ 2147483647 h 2442"/>
                  <a:gd name="T6" fmla="*/ 2147483647 w 2982"/>
                  <a:gd name="T7" fmla="*/ 2147483647 h 2442"/>
                  <a:gd name="T8" fmla="*/ 2147483647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1877" name="Picture 1056" descr="screen"/>
              <p:cNvPicPr>
                <a:picLocks noChangeAspect="1" noChangeArrowheads="1"/>
              </p:cNvPicPr>
              <p:nvPr/>
            </p:nvPicPr>
            <p:blipFill>
              <a:blip r:embed="rId22" cstate="print"/>
              <a:srcRect/>
              <a:stretch>
                <a:fillRect/>
              </a:stretch>
            </p:blipFill>
            <p:spPr bwMode="auto">
              <a:xfrm>
                <a:off x="5716588" y="3140075"/>
                <a:ext cx="266700" cy="190500"/>
              </a:xfrm>
              <a:prstGeom prst="rect">
                <a:avLst/>
              </a:prstGeom>
              <a:noFill/>
              <a:ln w="9525">
                <a:noFill/>
                <a:miter lim="800000"/>
                <a:headEnd/>
                <a:tailEnd/>
              </a:ln>
            </p:spPr>
          </p:pic>
          <p:sp>
            <p:nvSpPr>
              <p:cNvPr id="1878" name="Freeform 1057"/>
              <p:cNvSpPr>
                <a:spLocks/>
              </p:cNvSpPr>
              <p:nvPr/>
            </p:nvSpPr>
            <p:spPr bwMode="auto">
              <a:xfrm>
                <a:off x="5756275" y="3128963"/>
                <a:ext cx="247650" cy="39687"/>
              </a:xfrm>
              <a:custGeom>
                <a:avLst/>
                <a:gdLst>
                  <a:gd name="T0" fmla="*/ 2147483647 w 2528"/>
                  <a:gd name="T1" fmla="*/ 0 h 455"/>
                  <a:gd name="T2" fmla="*/ 2147483647 w 2528"/>
                  <a:gd name="T3" fmla="*/ 2147483647 h 455"/>
                  <a:gd name="T4" fmla="*/ 2147483647 w 2528"/>
                  <a:gd name="T5" fmla="*/ 2147483647 h 455"/>
                  <a:gd name="T6" fmla="*/ 0 w 2528"/>
                  <a:gd name="T7" fmla="*/ 2147483647 h 455"/>
                  <a:gd name="T8" fmla="*/ 2147483647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w="9525">
                <a:noFill/>
                <a:round/>
                <a:headEnd/>
                <a:tailEnd/>
              </a:ln>
            </p:spPr>
            <p:txBody>
              <a:bodyPr/>
              <a:lstStyle/>
              <a:p>
                <a:endParaRPr lang="zh-CN" altLang="en-US"/>
              </a:p>
            </p:txBody>
          </p:sp>
          <p:sp>
            <p:nvSpPr>
              <p:cNvPr id="1879" name="Freeform 1058"/>
              <p:cNvSpPr>
                <a:spLocks/>
              </p:cNvSpPr>
              <p:nvPr/>
            </p:nvSpPr>
            <p:spPr bwMode="auto">
              <a:xfrm>
                <a:off x="5700713" y="3128963"/>
                <a:ext cx="68262" cy="161925"/>
              </a:xfrm>
              <a:custGeom>
                <a:avLst/>
                <a:gdLst>
                  <a:gd name="T0" fmla="*/ 2147483647 w 702"/>
                  <a:gd name="T1" fmla="*/ 0 h 1893"/>
                  <a:gd name="T2" fmla="*/ 0 w 702"/>
                  <a:gd name="T3" fmla="*/ 2147483647 h 1893"/>
                  <a:gd name="T4" fmla="*/ 2147483647 w 702"/>
                  <a:gd name="T5" fmla="*/ 2147483647 h 1893"/>
                  <a:gd name="T6" fmla="*/ 2147483647 w 702"/>
                  <a:gd name="T7" fmla="*/ 2147483647 h 1893"/>
                  <a:gd name="T8" fmla="*/ 2147483647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w="9525">
                <a:noFill/>
                <a:round/>
                <a:headEnd/>
                <a:tailEnd/>
              </a:ln>
            </p:spPr>
            <p:txBody>
              <a:bodyPr/>
              <a:lstStyle/>
              <a:p>
                <a:endParaRPr lang="zh-CN" altLang="en-US"/>
              </a:p>
            </p:txBody>
          </p:sp>
          <p:sp>
            <p:nvSpPr>
              <p:cNvPr id="1880" name="Freeform 1059"/>
              <p:cNvSpPr>
                <a:spLocks/>
              </p:cNvSpPr>
              <p:nvPr/>
            </p:nvSpPr>
            <p:spPr bwMode="auto">
              <a:xfrm>
                <a:off x="5927725" y="3157538"/>
                <a:ext cx="74613" cy="185737"/>
              </a:xfrm>
              <a:custGeom>
                <a:avLst/>
                <a:gdLst>
                  <a:gd name="T0" fmla="*/ 2147483647 w 756"/>
                  <a:gd name="T1" fmla="*/ 0 h 2184"/>
                  <a:gd name="T2" fmla="*/ 2147483647 w 756"/>
                  <a:gd name="T3" fmla="*/ 2147483647 h 2184"/>
                  <a:gd name="T4" fmla="*/ 0 w 756"/>
                  <a:gd name="T5" fmla="*/ 2147483647 h 2184"/>
                  <a:gd name="T6" fmla="*/ 2147483647 w 756"/>
                  <a:gd name="T7" fmla="*/ 2147483647 h 2184"/>
                  <a:gd name="T8" fmla="*/ 214748364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w="9525">
                <a:noFill/>
                <a:round/>
                <a:headEnd/>
                <a:tailEnd/>
              </a:ln>
            </p:spPr>
            <p:txBody>
              <a:bodyPr/>
              <a:lstStyle/>
              <a:p>
                <a:endParaRPr lang="zh-CN" altLang="en-US"/>
              </a:p>
            </p:txBody>
          </p:sp>
          <p:sp>
            <p:nvSpPr>
              <p:cNvPr id="1881" name="Freeform 1060"/>
              <p:cNvSpPr>
                <a:spLocks/>
              </p:cNvSpPr>
              <p:nvPr/>
            </p:nvSpPr>
            <p:spPr bwMode="auto">
              <a:xfrm>
                <a:off x="5699125" y="3281363"/>
                <a:ext cx="271463" cy="63500"/>
              </a:xfrm>
              <a:custGeom>
                <a:avLst/>
                <a:gdLst>
                  <a:gd name="T0" fmla="*/ 2147483647 w 2773"/>
                  <a:gd name="T1" fmla="*/ 0 h 738"/>
                  <a:gd name="T2" fmla="*/ 0 w 2773"/>
                  <a:gd name="T3" fmla="*/ 2147483647 h 738"/>
                  <a:gd name="T4" fmla="*/ 2147483647 w 2773"/>
                  <a:gd name="T5" fmla="*/ 2147483647 h 738"/>
                  <a:gd name="T6" fmla="*/ 2147483647 w 2773"/>
                  <a:gd name="T7" fmla="*/ 2147483647 h 738"/>
                  <a:gd name="T8" fmla="*/ 2147483647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w="9525">
                <a:noFill/>
                <a:round/>
                <a:headEnd/>
                <a:tailEnd/>
              </a:ln>
            </p:spPr>
            <p:txBody>
              <a:bodyPr/>
              <a:lstStyle/>
              <a:p>
                <a:endParaRPr lang="zh-CN" altLang="en-US"/>
              </a:p>
            </p:txBody>
          </p:sp>
          <p:sp>
            <p:nvSpPr>
              <p:cNvPr id="1882" name="Freeform 1061"/>
              <p:cNvSpPr>
                <a:spLocks/>
              </p:cNvSpPr>
              <p:nvPr/>
            </p:nvSpPr>
            <p:spPr bwMode="auto">
              <a:xfrm>
                <a:off x="5935663" y="3159125"/>
                <a:ext cx="69850" cy="187325"/>
              </a:xfrm>
              <a:custGeom>
                <a:avLst/>
                <a:gdLst>
                  <a:gd name="T0" fmla="*/ 2147483647 w 637"/>
                  <a:gd name="T1" fmla="*/ 0 h 1659"/>
                  <a:gd name="T2" fmla="*/ 2147483647 w 637"/>
                  <a:gd name="T3" fmla="*/ 0 h 1659"/>
                  <a:gd name="T4" fmla="*/ 2147483647 w 637"/>
                  <a:gd name="T5" fmla="*/ 2147483647 h 1659"/>
                  <a:gd name="T6" fmla="*/ 0 w 637"/>
                  <a:gd name="T7" fmla="*/ 2147483647 h 1659"/>
                  <a:gd name="T8" fmla="*/ 2147483647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w="9525">
                <a:noFill/>
                <a:round/>
                <a:headEnd/>
                <a:tailEnd/>
              </a:ln>
            </p:spPr>
            <p:txBody>
              <a:bodyPr/>
              <a:lstStyle/>
              <a:p>
                <a:endParaRPr lang="zh-CN" altLang="en-US"/>
              </a:p>
            </p:txBody>
          </p:sp>
          <p:sp>
            <p:nvSpPr>
              <p:cNvPr id="1883" name="Freeform 1062"/>
              <p:cNvSpPr>
                <a:spLocks/>
              </p:cNvSpPr>
              <p:nvPr/>
            </p:nvSpPr>
            <p:spPr bwMode="auto">
              <a:xfrm>
                <a:off x="5699125" y="3290888"/>
                <a:ext cx="242888" cy="61912"/>
              </a:xfrm>
              <a:custGeom>
                <a:avLst/>
                <a:gdLst>
                  <a:gd name="T0" fmla="*/ 0 w 2216"/>
                  <a:gd name="T1" fmla="*/ 0 h 550"/>
                  <a:gd name="T2" fmla="*/ 2147483647 w 2216"/>
                  <a:gd name="T3" fmla="*/ 2147483647 h 550"/>
                  <a:gd name="T4" fmla="*/ 2147483647 w 2216"/>
                  <a:gd name="T5" fmla="*/ 2147483647 h 550"/>
                  <a:gd name="T6" fmla="*/ 2147483647 w 2216"/>
                  <a:gd name="T7" fmla="*/ 214748364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w="9525">
                <a:noFill/>
                <a:round/>
                <a:headEnd/>
                <a:tailEnd/>
              </a:ln>
            </p:spPr>
            <p:txBody>
              <a:bodyPr/>
              <a:lstStyle/>
              <a:p>
                <a:endParaRPr lang="zh-CN" altLang="en-US"/>
              </a:p>
            </p:txBody>
          </p:sp>
          <p:grpSp>
            <p:nvGrpSpPr>
              <p:cNvPr id="1884" name="Group 1063"/>
              <p:cNvGrpSpPr>
                <a:grpSpLocks/>
              </p:cNvGrpSpPr>
              <p:nvPr/>
            </p:nvGrpSpPr>
            <p:grpSpPr bwMode="auto">
              <a:xfrm>
                <a:off x="5695950" y="3355975"/>
                <a:ext cx="80963" cy="38100"/>
                <a:chOff x="1740" y="2642"/>
                <a:chExt cx="752" cy="327"/>
              </a:xfrm>
            </p:grpSpPr>
            <p:sp>
              <p:nvSpPr>
                <p:cNvPr id="1891" name="Freeform 1064"/>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w="9525">
                  <a:noFill/>
                  <a:round/>
                  <a:headEnd/>
                  <a:tailEnd/>
                </a:ln>
              </p:spPr>
              <p:txBody>
                <a:bodyPr/>
                <a:lstStyle/>
                <a:p>
                  <a:endParaRPr lang="zh-CN" altLang="en-US"/>
                </a:p>
              </p:txBody>
            </p:sp>
            <p:sp>
              <p:nvSpPr>
                <p:cNvPr id="1892" name="Freeform 1065"/>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w="9525">
                  <a:noFill/>
                  <a:round/>
                  <a:headEnd/>
                  <a:tailEnd/>
                </a:ln>
              </p:spPr>
              <p:txBody>
                <a:bodyPr/>
                <a:lstStyle/>
                <a:p>
                  <a:endParaRPr lang="zh-CN" altLang="en-US"/>
                </a:p>
              </p:txBody>
            </p:sp>
            <p:sp>
              <p:nvSpPr>
                <p:cNvPr id="1893" name="Freeform 1066"/>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w="9525">
                  <a:noFill/>
                  <a:round/>
                  <a:headEnd/>
                  <a:tailEnd/>
                </a:ln>
              </p:spPr>
              <p:txBody>
                <a:bodyPr/>
                <a:lstStyle/>
                <a:p>
                  <a:endParaRPr lang="zh-CN" altLang="en-US"/>
                </a:p>
              </p:txBody>
            </p:sp>
            <p:sp>
              <p:nvSpPr>
                <p:cNvPr id="1894" name="Freeform 1067"/>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w="9525">
                  <a:noFill/>
                  <a:round/>
                  <a:headEnd/>
                  <a:tailEnd/>
                </a:ln>
              </p:spPr>
              <p:txBody>
                <a:bodyPr/>
                <a:lstStyle/>
                <a:p>
                  <a:endParaRPr lang="zh-CN" altLang="en-US"/>
                </a:p>
              </p:txBody>
            </p:sp>
            <p:sp>
              <p:nvSpPr>
                <p:cNvPr id="1895" name="Freeform 1068"/>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w="9525">
                  <a:noFill/>
                  <a:round/>
                  <a:headEnd/>
                  <a:tailEnd/>
                </a:ln>
              </p:spPr>
              <p:txBody>
                <a:bodyPr/>
                <a:lstStyle/>
                <a:p>
                  <a:endParaRPr lang="zh-CN" altLang="en-US"/>
                </a:p>
              </p:txBody>
            </p:sp>
            <p:sp>
              <p:nvSpPr>
                <p:cNvPr id="1896" name="Freeform 1069"/>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w="9525">
                  <a:noFill/>
                  <a:round/>
                  <a:headEnd/>
                  <a:tailEnd/>
                </a:ln>
              </p:spPr>
              <p:txBody>
                <a:bodyPr/>
                <a:lstStyle/>
                <a:p>
                  <a:endParaRPr lang="zh-CN" altLang="en-US"/>
                </a:p>
              </p:txBody>
            </p:sp>
          </p:grpSp>
          <p:sp>
            <p:nvSpPr>
              <p:cNvPr id="1885" name="Freeform 1070"/>
              <p:cNvSpPr>
                <a:spLocks/>
              </p:cNvSpPr>
              <p:nvPr/>
            </p:nvSpPr>
            <p:spPr bwMode="auto">
              <a:xfrm>
                <a:off x="5835650" y="3362325"/>
                <a:ext cx="100013" cy="80963"/>
              </a:xfrm>
              <a:custGeom>
                <a:avLst/>
                <a:gdLst>
                  <a:gd name="T0" fmla="*/ 2147483647 w 990"/>
                  <a:gd name="T1" fmla="*/ 2147483647 h 792"/>
                  <a:gd name="T2" fmla="*/ 2147483647 w 990"/>
                  <a:gd name="T3" fmla="*/ 0 h 792"/>
                  <a:gd name="T4" fmla="*/ 2147483647 w 990"/>
                  <a:gd name="T5" fmla="*/ 2147483647 h 792"/>
                  <a:gd name="T6" fmla="*/ 0 w 990"/>
                  <a:gd name="T7" fmla="*/ 2147483647 h 792"/>
                  <a:gd name="T8" fmla="*/ 2147483647 w 990"/>
                  <a:gd name="T9" fmla="*/ 214748364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w="9525">
                <a:noFill/>
                <a:round/>
                <a:headEnd/>
                <a:tailEnd/>
              </a:ln>
            </p:spPr>
            <p:txBody>
              <a:bodyPr/>
              <a:lstStyle/>
              <a:p>
                <a:endParaRPr lang="zh-CN" altLang="en-US"/>
              </a:p>
            </p:txBody>
          </p:sp>
          <p:sp>
            <p:nvSpPr>
              <p:cNvPr id="1886" name="Freeform 1071"/>
              <p:cNvSpPr>
                <a:spLocks/>
              </p:cNvSpPr>
              <p:nvPr/>
            </p:nvSpPr>
            <p:spPr bwMode="auto">
              <a:xfrm>
                <a:off x="5583238" y="3368675"/>
                <a:ext cx="254000" cy="73025"/>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9525">
                <a:noFill/>
                <a:round/>
                <a:headEnd/>
                <a:tailEnd/>
              </a:ln>
            </p:spPr>
            <p:txBody>
              <a:bodyPr/>
              <a:lstStyle/>
              <a:p>
                <a:endParaRPr lang="zh-CN" altLang="en-US"/>
              </a:p>
            </p:txBody>
          </p:sp>
          <p:sp>
            <p:nvSpPr>
              <p:cNvPr id="1887" name="Freeform 1072"/>
              <p:cNvSpPr>
                <a:spLocks/>
              </p:cNvSpPr>
              <p:nvPr/>
            </p:nvSpPr>
            <p:spPr bwMode="auto">
              <a:xfrm>
                <a:off x="5583238" y="3354388"/>
                <a:ext cx="1587" cy="15875"/>
              </a:xfrm>
              <a:custGeom>
                <a:avLst/>
                <a:gdLst>
                  <a:gd name="T0" fmla="*/ 2147483647 w 26"/>
                  <a:gd name="T1" fmla="*/ 2147483647 h 147"/>
                  <a:gd name="T2" fmla="*/ 2147483647 w 26"/>
                  <a:gd name="T3" fmla="*/ 2147483647 h 147"/>
                  <a:gd name="T4" fmla="*/ 0 w 26"/>
                  <a:gd name="T5" fmla="*/ 2147483647 h 147"/>
                  <a:gd name="T6" fmla="*/ 2147483647 w 26"/>
                  <a:gd name="T7" fmla="*/ 0 h 147"/>
                  <a:gd name="T8" fmla="*/ 2147483647 w 26"/>
                  <a:gd name="T9" fmla="*/ 2147483647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w="9525">
                <a:noFill/>
                <a:round/>
                <a:headEnd/>
                <a:tailEnd/>
              </a:ln>
            </p:spPr>
            <p:txBody>
              <a:bodyPr/>
              <a:lstStyle/>
              <a:p>
                <a:endParaRPr lang="zh-CN" altLang="en-US"/>
              </a:p>
            </p:txBody>
          </p:sp>
          <p:sp>
            <p:nvSpPr>
              <p:cNvPr id="1888" name="Freeform 1073"/>
              <p:cNvSpPr>
                <a:spLocks/>
              </p:cNvSpPr>
              <p:nvPr/>
            </p:nvSpPr>
            <p:spPr bwMode="auto">
              <a:xfrm>
                <a:off x="5583238" y="3294063"/>
                <a:ext cx="117475" cy="61912"/>
              </a:xfrm>
              <a:custGeom>
                <a:avLst/>
                <a:gdLst>
                  <a:gd name="T0" fmla="*/ 2147483647 w 1176"/>
                  <a:gd name="T1" fmla="*/ 0 h 606"/>
                  <a:gd name="T2" fmla="*/ 0 w 1176"/>
                  <a:gd name="T3" fmla="*/ 2147483647 h 606"/>
                  <a:gd name="T4" fmla="*/ 2147483647 w 1176"/>
                  <a:gd name="T5" fmla="*/ 2147483647 h 606"/>
                  <a:gd name="T6" fmla="*/ 2147483647 w 1176"/>
                  <a:gd name="T7" fmla="*/ 2147483647 h 606"/>
                  <a:gd name="T8" fmla="*/ 2147483647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w="9525">
                <a:noFill/>
                <a:round/>
                <a:headEnd/>
                <a:tailEnd/>
              </a:ln>
            </p:spPr>
            <p:txBody>
              <a:bodyPr/>
              <a:lstStyle/>
              <a:p>
                <a:endParaRPr lang="zh-CN" altLang="en-US"/>
              </a:p>
            </p:txBody>
          </p:sp>
          <p:sp>
            <p:nvSpPr>
              <p:cNvPr id="1889" name="Freeform 1074"/>
              <p:cNvSpPr>
                <a:spLocks/>
              </p:cNvSpPr>
              <p:nvPr/>
            </p:nvSpPr>
            <p:spPr bwMode="auto">
              <a:xfrm>
                <a:off x="5591175" y="3357563"/>
                <a:ext cx="241300" cy="71437"/>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9525">
                <a:noFill/>
                <a:round/>
                <a:headEnd/>
                <a:tailEnd/>
              </a:ln>
            </p:spPr>
            <p:txBody>
              <a:bodyPr/>
              <a:lstStyle/>
              <a:p>
                <a:endParaRPr lang="zh-CN" altLang="en-US"/>
              </a:p>
            </p:txBody>
          </p:sp>
          <p:sp>
            <p:nvSpPr>
              <p:cNvPr id="1890" name="Freeform 1075"/>
              <p:cNvSpPr>
                <a:spLocks/>
              </p:cNvSpPr>
              <p:nvPr/>
            </p:nvSpPr>
            <p:spPr bwMode="auto">
              <a:xfrm flipV="1">
                <a:off x="5830888" y="3352800"/>
                <a:ext cx="98425" cy="74613"/>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9525">
                <a:noFill/>
                <a:round/>
                <a:headEnd/>
                <a:tailEnd/>
              </a:ln>
            </p:spPr>
            <p:txBody>
              <a:bodyPr/>
              <a:lstStyle/>
              <a:p>
                <a:endParaRPr lang="zh-CN" altLang="en-US"/>
              </a:p>
            </p:txBody>
          </p:sp>
        </p:grpSp>
        <p:pic>
          <p:nvPicPr>
            <p:cNvPr id="1542" name="Picture 1077" descr="desktop_computer_stylized_medium"/>
            <p:cNvPicPr>
              <a:picLocks noChangeAspect="1" noChangeArrowheads="1"/>
            </p:cNvPicPr>
            <p:nvPr/>
          </p:nvPicPr>
          <p:blipFill>
            <a:blip r:embed="rId23" cstate="print"/>
            <a:srcRect/>
            <a:stretch>
              <a:fillRect/>
            </a:stretch>
          </p:blipFill>
          <p:spPr bwMode="auto">
            <a:xfrm flipH="1">
              <a:off x="6156325" y="3300413"/>
              <a:ext cx="342900" cy="334962"/>
            </a:xfrm>
            <a:prstGeom prst="rect">
              <a:avLst/>
            </a:prstGeom>
            <a:noFill/>
            <a:ln w="9525">
              <a:noFill/>
              <a:miter lim="800000"/>
              <a:headEnd/>
              <a:tailEnd/>
            </a:ln>
          </p:spPr>
        </p:pic>
        <p:sp>
          <p:nvSpPr>
            <p:cNvPr id="1543" name="Freeform 1078"/>
            <p:cNvSpPr>
              <a:spLocks/>
            </p:cNvSpPr>
            <p:nvPr/>
          </p:nvSpPr>
          <p:spPr bwMode="auto">
            <a:xfrm flipH="1">
              <a:off x="6302568" y="3332533"/>
              <a:ext cx="161685" cy="153507"/>
            </a:xfrm>
            <a:custGeom>
              <a:avLst/>
              <a:gdLst>
                <a:gd name="T0" fmla="*/ 0 w 356"/>
                <a:gd name="T1" fmla="*/ 0 h 368"/>
                <a:gd name="T2" fmla="*/ 136251 w 356"/>
                <a:gd name="T3" fmla="*/ 5840 h 368"/>
                <a:gd name="T4" fmla="*/ 161685 w 356"/>
                <a:gd name="T5" fmla="*/ 122639 h 368"/>
                <a:gd name="T6" fmla="*/ 35425 w 356"/>
                <a:gd name="T7" fmla="*/ 15350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cap="flat" cmpd="sng">
              <a:noFill/>
              <a:prstDash val="solid"/>
              <a:round/>
              <a:headEnd/>
              <a:tailEnd/>
            </a:ln>
          </p:spPr>
          <p:txBody>
            <a:bodyPr wrap="none"/>
            <a:lstStyle/>
            <a:p>
              <a:endParaRPr lang="zh-CN" altLang="en-US"/>
            </a:p>
          </p:txBody>
        </p:sp>
        <p:pic>
          <p:nvPicPr>
            <p:cNvPr id="1544" name="Picture 1081" descr="laptop_keyboard"/>
            <p:cNvPicPr>
              <a:picLocks noChangeAspect="1" noChangeArrowheads="1"/>
            </p:cNvPicPr>
            <p:nvPr/>
          </p:nvPicPr>
          <p:blipFill>
            <a:blip r:embed="rId19" cstate="print"/>
            <a:srcRect/>
            <a:stretch>
              <a:fillRect/>
            </a:stretch>
          </p:blipFill>
          <p:spPr bwMode="auto">
            <a:xfrm rot="109064" flipH="1">
              <a:off x="7329488" y="5672138"/>
              <a:ext cx="388937" cy="158750"/>
            </a:xfrm>
            <a:prstGeom prst="rect">
              <a:avLst/>
            </a:prstGeom>
            <a:noFill/>
            <a:ln w="9525">
              <a:noFill/>
              <a:miter lim="800000"/>
              <a:headEnd/>
              <a:tailEnd/>
            </a:ln>
          </p:spPr>
        </p:pic>
        <p:sp>
          <p:nvSpPr>
            <p:cNvPr id="1545" name="Freeform 1082"/>
            <p:cNvSpPr>
              <a:spLocks/>
            </p:cNvSpPr>
            <p:nvPr/>
          </p:nvSpPr>
          <p:spPr bwMode="auto">
            <a:xfrm>
              <a:off x="7458075" y="5516563"/>
              <a:ext cx="312738" cy="207962"/>
            </a:xfrm>
            <a:custGeom>
              <a:avLst/>
              <a:gdLst>
                <a:gd name="T0" fmla="*/ 2147483647 w 2982"/>
                <a:gd name="T1" fmla="*/ 0 h 2442"/>
                <a:gd name="T2" fmla="*/ 0 w 2982"/>
                <a:gd name="T3" fmla="*/ 2147483647 h 2442"/>
                <a:gd name="T4" fmla="*/ 2147483647 w 2982"/>
                <a:gd name="T5" fmla="*/ 2147483647 h 2442"/>
                <a:gd name="T6" fmla="*/ 2147483647 w 2982"/>
                <a:gd name="T7" fmla="*/ 2147483647 h 2442"/>
                <a:gd name="T8" fmla="*/ 2147483647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1546" name="Picture 1083" descr="screen"/>
            <p:cNvPicPr>
              <a:picLocks noChangeAspect="1" noChangeArrowheads="1"/>
            </p:cNvPicPr>
            <p:nvPr/>
          </p:nvPicPr>
          <p:blipFill>
            <a:blip r:embed="rId20" cstate="print"/>
            <a:srcRect/>
            <a:stretch>
              <a:fillRect/>
            </a:stretch>
          </p:blipFill>
          <p:spPr bwMode="auto">
            <a:xfrm>
              <a:off x="7473950" y="5521325"/>
              <a:ext cx="284163" cy="190500"/>
            </a:xfrm>
            <a:prstGeom prst="rect">
              <a:avLst/>
            </a:prstGeom>
            <a:noFill/>
            <a:ln w="9525">
              <a:noFill/>
              <a:miter lim="800000"/>
              <a:headEnd/>
              <a:tailEnd/>
            </a:ln>
          </p:spPr>
        </p:pic>
        <p:sp>
          <p:nvSpPr>
            <p:cNvPr id="1547" name="Freeform 1084"/>
            <p:cNvSpPr>
              <a:spLocks/>
            </p:cNvSpPr>
            <p:nvPr/>
          </p:nvSpPr>
          <p:spPr bwMode="auto">
            <a:xfrm>
              <a:off x="7515225" y="5510213"/>
              <a:ext cx="265113" cy="39687"/>
            </a:xfrm>
            <a:custGeom>
              <a:avLst/>
              <a:gdLst>
                <a:gd name="T0" fmla="*/ 2147483647 w 2528"/>
                <a:gd name="T1" fmla="*/ 0 h 455"/>
                <a:gd name="T2" fmla="*/ 2147483647 w 2528"/>
                <a:gd name="T3" fmla="*/ 2147483647 h 455"/>
                <a:gd name="T4" fmla="*/ 2147483647 w 2528"/>
                <a:gd name="T5" fmla="*/ 2147483647 h 455"/>
                <a:gd name="T6" fmla="*/ 0 w 2528"/>
                <a:gd name="T7" fmla="*/ 2147483647 h 455"/>
                <a:gd name="T8" fmla="*/ 2147483647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w="9525">
              <a:noFill/>
              <a:round/>
              <a:headEnd/>
              <a:tailEnd/>
            </a:ln>
          </p:spPr>
          <p:txBody>
            <a:bodyPr/>
            <a:lstStyle/>
            <a:p>
              <a:endParaRPr lang="zh-CN" altLang="en-US"/>
            </a:p>
          </p:txBody>
        </p:sp>
        <p:sp>
          <p:nvSpPr>
            <p:cNvPr id="1548" name="Freeform 1085"/>
            <p:cNvSpPr>
              <a:spLocks/>
            </p:cNvSpPr>
            <p:nvPr/>
          </p:nvSpPr>
          <p:spPr bwMode="auto">
            <a:xfrm>
              <a:off x="7456488" y="5510213"/>
              <a:ext cx="73025" cy="161925"/>
            </a:xfrm>
            <a:custGeom>
              <a:avLst/>
              <a:gdLst>
                <a:gd name="T0" fmla="*/ 2147483647 w 702"/>
                <a:gd name="T1" fmla="*/ 0 h 1893"/>
                <a:gd name="T2" fmla="*/ 0 w 702"/>
                <a:gd name="T3" fmla="*/ 2147483647 h 1893"/>
                <a:gd name="T4" fmla="*/ 2147483647 w 702"/>
                <a:gd name="T5" fmla="*/ 2147483647 h 1893"/>
                <a:gd name="T6" fmla="*/ 2147483647 w 702"/>
                <a:gd name="T7" fmla="*/ 2147483647 h 1893"/>
                <a:gd name="T8" fmla="*/ 2147483647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w="9525">
              <a:noFill/>
              <a:round/>
              <a:headEnd/>
              <a:tailEnd/>
            </a:ln>
          </p:spPr>
          <p:txBody>
            <a:bodyPr/>
            <a:lstStyle/>
            <a:p>
              <a:endParaRPr lang="zh-CN" altLang="en-US"/>
            </a:p>
          </p:txBody>
        </p:sp>
        <p:sp>
          <p:nvSpPr>
            <p:cNvPr id="1549" name="Freeform 1086"/>
            <p:cNvSpPr>
              <a:spLocks/>
            </p:cNvSpPr>
            <p:nvPr/>
          </p:nvSpPr>
          <p:spPr bwMode="auto">
            <a:xfrm>
              <a:off x="7699375" y="5538788"/>
              <a:ext cx="79375" cy="185737"/>
            </a:xfrm>
            <a:custGeom>
              <a:avLst/>
              <a:gdLst>
                <a:gd name="T0" fmla="*/ 2147483647 w 756"/>
                <a:gd name="T1" fmla="*/ 0 h 2184"/>
                <a:gd name="T2" fmla="*/ 2147483647 w 756"/>
                <a:gd name="T3" fmla="*/ 2147483647 h 2184"/>
                <a:gd name="T4" fmla="*/ 0 w 756"/>
                <a:gd name="T5" fmla="*/ 2147483647 h 2184"/>
                <a:gd name="T6" fmla="*/ 2147483647 w 756"/>
                <a:gd name="T7" fmla="*/ 2147483647 h 2184"/>
                <a:gd name="T8" fmla="*/ 214748364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w="9525">
              <a:noFill/>
              <a:round/>
              <a:headEnd/>
              <a:tailEnd/>
            </a:ln>
          </p:spPr>
          <p:txBody>
            <a:bodyPr/>
            <a:lstStyle/>
            <a:p>
              <a:endParaRPr lang="zh-CN" altLang="en-US"/>
            </a:p>
          </p:txBody>
        </p:sp>
        <p:sp>
          <p:nvSpPr>
            <p:cNvPr id="1550" name="Freeform 1087"/>
            <p:cNvSpPr>
              <a:spLocks/>
            </p:cNvSpPr>
            <p:nvPr/>
          </p:nvSpPr>
          <p:spPr bwMode="auto">
            <a:xfrm>
              <a:off x="7454900" y="5662613"/>
              <a:ext cx="290513" cy="63500"/>
            </a:xfrm>
            <a:custGeom>
              <a:avLst/>
              <a:gdLst>
                <a:gd name="T0" fmla="*/ 2147483647 w 2773"/>
                <a:gd name="T1" fmla="*/ 0 h 738"/>
                <a:gd name="T2" fmla="*/ 0 w 2773"/>
                <a:gd name="T3" fmla="*/ 2147483647 h 738"/>
                <a:gd name="T4" fmla="*/ 2147483647 w 2773"/>
                <a:gd name="T5" fmla="*/ 2147483647 h 738"/>
                <a:gd name="T6" fmla="*/ 2147483647 w 2773"/>
                <a:gd name="T7" fmla="*/ 2147483647 h 738"/>
                <a:gd name="T8" fmla="*/ 2147483647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w="9525">
              <a:noFill/>
              <a:round/>
              <a:headEnd/>
              <a:tailEnd/>
            </a:ln>
          </p:spPr>
          <p:txBody>
            <a:bodyPr/>
            <a:lstStyle/>
            <a:p>
              <a:endParaRPr lang="zh-CN" altLang="en-US"/>
            </a:p>
          </p:txBody>
        </p:sp>
        <p:sp>
          <p:nvSpPr>
            <p:cNvPr id="1551" name="Freeform 1088"/>
            <p:cNvSpPr>
              <a:spLocks/>
            </p:cNvSpPr>
            <p:nvPr/>
          </p:nvSpPr>
          <p:spPr bwMode="auto">
            <a:xfrm>
              <a:off x="7707313" y="5540375"/>
              <a:ext cx="74612" cy="187325"/>
            </a:xfrm>
            <a:custGeom>
              <a:avLst/>
              <a:gdLst>
                <a:gd name="T0" fmla="*/ 2147483647 w 637"/>
                <a:gd name="T1" fmla="*/ 0 h 1659"/>
                <a:gd name="T2" fmla="*/ 2147483647 w 637"/>
                <a:gd name="T3" fmla="*/ 0 h 1659"/>
                <a:gd name="T4" fmla="*/ 2147483647 w 637"/>
                <a:gd name="T5" fmla="*/ 2147483647 h 1659"/>
                <a:gd name="T6" fmla="*/ 0 w 637"/>
                <a:gd name="T7" fmla="*/ 2147483647 h 1659"/>
                <a:gd name="T8" fmla="*/ 2147483647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w="9525">
              <a:noFill/>
              <a:round/>
              <a:headEnd/>
              <a:tailEnd/>
            </a:ln>
          </p:spPr>
          <p:txBody>
            <a:bodyPr/>
            <a:lstStyle/>
            <a:p>
              <a:endParaRPr lang="zh-CN" altLang="en-US"/>
            </a:p>
          </p:txBody>
        </p:sp>
        <p:sp>
          <p:nvSpPr>
            <p:cNvPr id="1552" name="Freeform 1089"/>
            <p:cNvSpPr>
              <a:spLocks/>
            </p:cNvSpPr>
            <p:nvPr/>
          </p:nvSpPr>
          <p:spPr bwMode="auto">
            <a:xfrm>
              <a:off x="7454900" y="5672138"/>
              <a:ext cx="258763" cy="61912"/>
            </a:xfrm>
            <a:custGeom>
              <a:avLst/>
              <a:gdLst>
                <a:gd name="T0" fmla="*/ 0 w 2216"/>
                <a:gd name="T1" fmla="*/ 0 h 550"/>
                <a:gd name="T2" fmla="*/ 2147483647 w 2216"/>
                <a:gd name="T3" fmla="*/ 2147483647 h 550"/>
                <a:gd name="T4" fmla="*/ 2147483647 w 2216"/>
                <a:gd name="T5" fmla="*/ 2147483647 h 550"/>
                <a:gd name="T6" fmla="*/ 2147483647 w 2216"/>
                <a:gd name="T7" fmla="*/ 214748364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w="9525">
              <a:noFill/>
              <a:round/>
              <a:headEnd/>
              <a:tailEnd/>
            </a:ln>
          </p:spPr>
          <p:txBody>
            <a:bodyPr/>
            <a:lstStyle/>
            <a:p>
              <a:endParaRPr lang="zh-CN" altLang="en-US"/>
            </a:p>
          </p:txBody>
        </p:sp>
        <p:grpSp>
          <p:nvGrpSpPr>
            <p:cNvPr id="1553" name="Group 1090"/>
            <p:cNvGrpSpPr>
              <a:grpSpLocks/>
            </p:cNvGrpSpPr>
            <p:nvPr/>
          </p:nvGrpSpPr>
          <p:grpSpPr bwMode="auto">
            <a:xfrm>
              <a:off x="7451725" y="5737225"/>
              <a:ext cx="87313" cy="38100"/>
              <a:chOff x="1740" y="2642"/>
              <a:chExt cx="752" cy="327"/>
            </a:xfrm>
          </p:grpSpPr>
          <p:sp>
            <p:nvSpPr>
              <p:cNvPr id="1869" name="Freeform 1091"/>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w="9525">
                <a:noFill/>
                <a:round/>
                <a:headEnd/>
                <a:tailEnd/>
              </a:ln>
            </p:spPr>
            <p:txBody>
              <a:bodyPr/>
              <a:lstStyle/>
              <a:p>
                <a:endParaRPr lang="zh-CN" altLang="en-US"/>
              </a:p>
            </p:txBody>
          </p:sp>
          <p:sp>
            <p:nvSpPr>
              <p:cNvPr id="1870" name="Freeform 1092"/>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w="9525">
                <a:noFill/>
                <a:round/>
                <a:headEnd/>
                <a:tailEnd/>
              </a:ln>
            </p:spPr>
            <p:txBody>
              <a:bodyPr/>
              <a:lstStyle/>
              <a:p>
                <a:endParaRPr lang="zh-CN" altLang="en-US"/>
              </a:p>
            </p:txBody>
          </p:sp>
          <p:sp>
            <p:nvSpPr>
              <p:cNvPr id="1871" name="Freeform 1093"/>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w="9525">
                <a:noFill/>
                <a:round/>
                <a:headEnd/>
                <a:tailEnd/>
              </a:ln>
            </p:spPr>
            <p:txBody>
              <a:bodyPr/>
              <a:lstStyle/>
              <a:p>
                <a:endParaRPr lang="zh-CN" altLang="en-US"/>
              </a:p>
            </p:txBody>
          </p:sp>
          <p:sp>
            <p:nvSpPr>
              <p:cNvPr id="1872" name="Freeform 1094"/>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w="9525">
                <a:noFill/>
                <a:round/>
                <a:headEnd/>
                <a:tailEnd/>
              </a:ln>
            </p:spPr>
            <p:txBody>
              <a:bodyPr/>
              <a:lstStyle/>
              <a:p>
                <a:endParaRPr lang="zh-CN" altLang="en-US"/>
              </a:p>
            </p:txBody>
          </p:sp>
          <p:sp>
            <p:nvSpPr>
              <p:cNvPr id="1873" name="Freeform 1095"/>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w="9525">
                <a:noFill/>
                <a:round/>
                <a:headEnd/>
                <a:tailEnd/>
              </a:ln>
            </p:spPr>
            <p:txBody>
              <a:bodyPr/>
              <a:lstStyle/>
              <a:p>
                <a:endParaRPr lang="zh-CN" altLang="en-US"/>
              </a:p>
            </p:txBody>
          </p:sp>
          <p:sp>
            <p:nvSpPr>
              <p:cNvPr id="1874" name="Freeform 1096"/>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w="9525">
                <a:noFill/>
                <a:round/>
                <a:headEnd/>
                <a:tailEnd/>
              </a:ln>
            </p:spPr>
            <p:txBody>
              <a:bodyPr/>
              <a:lstStyle/>
              <a:p>
                <a:endParaRPr lang="zh-CN" altLang="en-US"/>
              </a:p>
            </p:txBody>
          </p:sp>
        </p:grpSp>
        <p:sp>
          <p:nvSpPr>
            <p:cNvPr id="1554" name="Freeform 1097"/>
            <p:cNvSpPr>
              <a:spLocks/>
            </p:cNvSpPr>
            <p:nvPr/>
          </p:nvSpPr>
          <p:spPr bwMode="auto">
            <a:xfrm>
              <a:off x="7600950" y="5743575"/>
              <a:ext cx="106363" cy="80963"/>
            </a:xfrm>
            <a:custGeom>
              <a:avLst/>
              <a:gdLst>
                <a:gd name="T0" fmla="*/ 2147483647 w 990"/>
                <a:gd name="T1" fmla="*/ 2147483647 h 792"/>
                <a:gd name="T2" fmla="*/ 2147483647 w 990"/>
                <a:gd name="T3" fmla="*/ 0 h 792"/>
                <a:gd name="T4" fmla="*/ 2147483647 w 990"/>
                <a:gd name="T5" fmla="*/ 2147483647 h 792"/>
                <a:gd name="T6" fmla="*/ 0 w 990"/>
                <a:gd name="T7" fmla="*/ 2147483647 h 792"/>
                <a:gd name="T8" fmla="*/ 2147483647 w 990"/>
                <a:gd name="T9" fmla="*/ 214748364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w="9525">
              <a:noFill/>
              <a:round/>
              <a:headEnd/>
              <a:tailEnd/>
            </a:ln>
          </p:spPr>
          <p:txBody>
            <a:bodyPr/>
            <a:lstStyle/>
            <a:p>
              <a:endParaRPr lang="zh-CN" altLang="en-US"/>
            </a:p>
          </p:txBody>
        </p:sp>
        <p:sp>
          <p:nvSpPr>
            <p:cNvPr id="1555" name="Freeform 1098"/>
            <p:cNvSpPr>
              <a:spLocks/>
            </p:cNvSpPr>
            <p:nvPr/>
          </p:nvSpPr>
          <p:spPr bwMode="auto">
            <a:xfrm>
              <a:off x="7329488" y="5749925"/>
              <a:ext cx="271462" cy="73025"/>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9525">
              <a:noFill/>
              <a:round/>
              <a:headEnd/>
              <a:tailEnd/>
            </a:ln>
          </p:spPr>
          <p:txBody>
            <a:bodyPr/>
            <a:lstStyle/>
            <a:p>
              <a:endParaRPr lang="zh-CN" altLang="en-US"/>
            </a:p>
          </p:txBody>
        </p:sp>
        <p:sp>
          <p:nvSpPr>
            <p:cNvPr id="1556" name="Freeform 1099"/>
            <p:cNvSpPr>
              <a:spLocks/>
            </p:cNvSpPr>
            <p:nvPr/>
          </p:nvSpPr>
          <p:spPr bwMode="auto">
            <a:xfrm>
              <a:off x="7331075" y="5735638"/>
              <a:ext cx="1588" cy="15875"/>
            </a:xfrm>
            <a:custGeom>
              <a:avLst/>
              <a:gdLst>
                <a:gd name="T0" fmla="*/ 2147483647 w 26"/>
                <a:gd name="T1" fmla="*/ 2147483647 h 147"/>
                <a:gd name="T2" fmla="*/ 2147483647 w 26"/>
                <a:gd name="T3" fmla="*/ 2147483647 h 147"/>
                <a:gd name="T4" fmla="*/ 0 w 26"/>
                <a:gd name="T5" fmla="*/ 2147483647 h 147"/>
                <a:gd name="T6" fmla="*/ 2147483647 w 26"/>
                <a:gd name="T7" fmla="*/ 0 h 147"/>
                <a:gd name="T8" fmla="*/ 2147483647 w 26"/>
                <a:gd name="T9" fmla="*/ 2147483647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w="9525">
              <a:noFill/>
              <a:round/>
              <a:headEnd/>
              <a:tailEnd/>
            </a:ln>
          </p:spPr>
          <p:txBody>
            <a:bodyPr/>
            <a:lstStyle/>
            <a:p>
              <a:endParaRPr lang="zh-CN" altLang="en-US"/>
            </a:p>
          </p:txBody>
        </p:sp>
        <p:sp>
          <p:nvSpPr>
            <p:cNvPr id="1557" name="Freeform 1100"/>
            <p:cNvSpPr>
              <a:spLocks/>
            </p:cNvSpPr>
            <p:nvPr/>
          </p:nvSpPr>
          <p:spPr bwMode="auto">
            <a:xfrm>
              <a:off x="7331075" y="5675313"/>
              <a:ext cx="125413" cy="61912"/>
            </a:xfrm>
            <a:custGeom>
              <a:avLst/>
              <a:gdLst>
                <a:gd name="T0" fmla="*/ 2147483647 w 1176"/>
                <a:gd name="T1" fmla="*/ 0 h 606"/>
                <a:gd name="T2" fmla="*/ 0 w 1176"/>
                <a:gd name="T3" fmla="*/ 2147483647 h 606"/>
                <a:gd name="T4" fmla="*/ 2147483647 w 1176"/>
                <a:gd name="T5" fmla="*/ 2147483647 h 606"/>
                <a:gd name="T6" fmla="*/ 2147483647 w 1176"/>
                <a:gd name="T7" fmla="*/ 2147483647 h 606"/>
                <a:gd name="T8" fmla="*/ 2147483647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w="9525">
              <a:noFill/>
              <a:round/>
              <a:headEnd/>
              <a:tailEnd/>
            </a:ln>
          </p:spPr>
          <p:txBody>
            <a:bodyPr/>
            <a:lstStyle/>
            <a:p>
              <a:endParaRPr lang="zh-CN" altLang="en-US"/>
            </a:p>
          </p:txBody>
        </p:sp>
        <p:sp>
          <p:nvSpPr>
            <p:cNvPr id="1558" name="Freeform 1101"/>
            <p:cNvSpPr>
              <a:spLocks/>
            </p:cNvSpPr>
            <p:nvPr/>
          </p:nvSpPr>
          <p:spPr bwMode="auto">
            <a:xfrm>
              <a:off x="7339013" y="5738813"/>
              <a:ext cx="257175" cy="71437"/>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9525">
              <a:noFill/>
              <a:round/>
              <a:headEnd/>
              <a:tailEnd/>
            </a:ln>
          </p:spPr>
          <p:txBody>
            <a:bodyPr/>
            <a:lstStyle/>
            <a:p>
              <a:endParaRPr lang="zh-CN" altLang="en-US"/>
            </a:p>
          </p:txBody>
        </p:sp>
        <p:sp>
          <p:nvSpPr>
            <p:cNvPr id="1559" name="Freeform 1102"/>
            <p:cNvSpPr>
              <a:spLocks/>
            </p:cNvSpPr>
            <p:nvPr/>
          </p:nvSpPr>
          <p:spPr bwMode="auto">
            <a:xfrm flipV="1">
              <a:off x="7596188" y="5734050"/>
              <a:ext cx="104775" cy="74613"/>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9525">
              <a:noFill/>
              <a:round/>
              <a:headEnd/>
              <a:tailEnd/>
            </a:ln>
          </p:spPr>
          <p:txBody>
            <a:bodyPr/>
            <a:lstStyle/>
            <a:p>
              <a:endParaRPr lang="zh-CN" altLang="en-US"/>
            </a:p>
          </p:txBody>
        </p:sp>
        <p:grpSp>
          <p:nvGrpSpPr>
            <p:cNvPr id="1560" name="Group 1103"/>
            <p:cNvGrpSpPr>
              <a:grpSpLocks/>
            </p:cNvGrpSpPr>
            <p:nvPr/>
          </p:nvGrpSpPr>
          <p:grpSpPr bwMode="auto">
            <a:xfrm>
              <a:off x="6351588" y="2493963"/>
              <a:ext cx="390525" cy="169862"/>
              <a:chOff x="4650" y="1129"/>
              <a:chExt cx="246" cy="95"/>
            </a:xfrm>
          </p:grpSpPr>
          <p:sp>
            <p:nvSpPr>
              <p:cNvPr id="1861"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sp>
            <p:nvSpPr>
              <p:cNvPr id="1862"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1863"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grpSp>
            <p:nvGrpSpPr>
              <p:cNvPr id="1864" name="Group 1107"/>
              <p:cNvGrpSpPr>
                <a:grpSpLocks/>
              </p:cNvGrpSpPr>
              <p:nvPr/>
            </p:nvGrpSpPr>
            <p:grpSpPr bwMode="auto">
              <a:xfrm>
                <a:off x="4699" y="1145"/>
                <a:ext cx="138" cy="29"/>
                <a:chOff x="2468" y="1332"/>
                <a:chExt cx="310" cy="60"/>
              </a:xfrm>
            </p:grpSpPr>
            <p:sp>
              <p:nvSpPr>
                <p:cNvPr id="1867" name="Freeform 110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p:spPr>
              <p:txBody>
                <a:bodyPr/>
                <a:lstStyle/>
                <a:p>
                  <a:endParaRPr lang="zh-CN" altLang="en-US"/>
                </a:p>
              </p:txBody>
            </p:sp>
            <p:sp>
              <p:nvSpPr>
                <p:cNvPr id="1868" name="Freeform 110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p:spPr>
              <p:txBody>
                <a:bodyPr/>
                <a:lstStyle/>
                <a:p>
                  <a:endParaRPr lang="zh-CN" altLang="en-US"/>
                </a:p>
              </p:txBody>
            </p:sp>
          </p:grpSp>
          <p:sp>
            <p:nvSpPr>
              <p:cNvPr id="1865" name="Line 1110"/>
              <p:cNvSpPr>
                <a:spLocks noChangeShapeType="1"/>
              </p:cNvSpPr>
              <p:nvPr/>
            </p:nvSpPr>
            <p:spPr bwMode="auto">
              <a:xfrm>
                <a:off x="4651" y="1158"/>
                <a:ext cx="0" cy="42"/>
              </a:xfrm>
              <a:prstGeom prst="line">
                <a:avLst/>
              </a:prstGeom>
              <a:noFill/>
              <a:ln w="9525">
                <a:solidFill>
                  <a:schemeClr val="tx1"/>
                </a:solidFill>
                <a:round/>
                <a:headEnd/>
                <a:tailEnd/>
              </a:ln>
            </p:spPr>
            <p:txBody>
              <a:bodyPr/>
              <a:lstStyle/>
              <a:p>
                <a:endParaRPr lang="zh-CN" altLang="en-US"/>
              </a:p>
            </p:txBody>
          </p:sp>
          <p:sp>
            <p:nvSpPr>
              <p:cNvPr id="1866" name="Line 1111"/>
              <p:cNvSpPr>
                <a:spLocks noChangeShapeType="1"/>
              </p:cNvSpPr>
              <p:nvPr/>
            </p:nvSpPr>
            <p:spPr bwMode="auto">
              <a:xfrm>
                <a:off x="4894" y="1160"/>
                <a:ext cx="0" cy="41"/>
              </a:xfrm>
              <a:prstGeom prst="line">
                <a:avLst/>
              </a:prstGeom>
              <a:noFill/>
              <a:ln w="9525">
                <a:solidFill>
                  <a:schemeClr val="tx1"/>
                </a:solidFill>
                <a:round/>
                <a:headEnd/>
                <a:tailEnd/>
              </a:ln>
            </p:spPr>
            <p:txBody>
              <a:bodyPr/>
              <a:lstStyle/>
              <a:p>
                <a:endParaRPr lang="zh-CN" altLang="en-US"/>
              </a:p>
            </p:txBody>
          </p:sp>
        </p:grpSp>
        <p:grpSp>
          <p:nvGrpSpPr>
            <p:cNvPr id="1561" name="Group 1112"/>
            <p:cNvGrpSpPr>
              <a:grpSpLocks/>
            </p:cNvGrpSpPr>
            <p:nvPr/>
          </p:nvGrpSpPr>
          <p:grpSpPr bwMode="auto">
            <a:xfrm>
              <a:off x="6051550" y="3641725"/>
              <a:ext cx="390525" cy="169863"/>
              <a:chOff x="4650" y="1129"/>
              <a:chExt cx="246" cy="95"/>
            </a:xfrm>
          </p:grpSpPr>
          <p:sp>
            <p:nvSpPr>
              <p:cNvPr id="1853"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sp>
            <p:nvSpPr>
              <p:cNvPr id="1854"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1855"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grpSp>
            <p:nvGrpSpPr>
              <p:cNvPr id="1856" name="Group 1116"/>
              <p:cNvGrpSpPr>
                <a:grpSpLocks/>
              </p:cNvGrpSpPr>
              <p:nvPr/>
            </p:nvGrpSpPr>
            <p:grpSpPr bwMode="auto">
              <a:xfrm>
                <a:off x="4699" y="1145"/>
                <a:ext cx="138" cy="29"/>
                <a:chOff x="2468" y="1332"/>
                <a:chExt cx="310" cy="60"/>
              </a:xfrm>
            </p:grpSpPr>
            <p:sp>
              <p:nvSpPr>
                <p:cNvPr id="1859" name="Freeform 1117"/>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p:spPr>
              <p:txBody>
                <a:bodyPr/>
                <a:lstStyle/>
                <a:p>
                  <a:endParaRPr lang="zh-CN" altLang="en-US"/>
                </a:p>
              </p:txBody>
            </p:sp>
            <p:sp>
              <p:nvSpPr>
                <p:cNvPr id="1860" name="Freeform 1118"/>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p:spPr>
              <p:txBody>
                <a:bodyPr/>
                <a:lstStyle/>
                <a:p>
                  <a:endParaRPr lang="zh-CN" altLang="en-US"/>
                </a:p>
              </p:txBody>
            </p:sp>
          </p:grpSp>
          <p:sp>
            <p:nvSpPr>
              <p:cNvPr id="1857" name="Line 1119"/>
              <p:cNvSpPr>
                <a:spLocks noChangeShapeType="1"/>
              </p:cNvSpPr>
              <p:nvPr/>
            </p:nvSpPr>
            <p:spPr bwMode="auto">
              <a:xfrm>
                <a:off x="4651" y="1158"/>
                <a:ext cx="0" cy="42"/>
              </a:xfrm>
              <a:prstGeom prst="line">
                <a:avLst/>
              </a:prstGeom>
              <a:noFill/>
              <a:ln w="9525">
                <a:solidFill>
                  <a:schemeClr val="tx1"/>
                </a:solidFill>
                <a:round/>
                <a:headEnd/>
                <a:tailEnd/>
              </a:ln>
            </p:spPr>
            <p:txBody>
              <a:bodyPr/>
              <a:lstStyle/>
              <a:p>
                <a:endParaRPr lang="zh-CN" altLang="en-US"/>
              </a:p>
            </p:txBody>
          </p:sp>
          <p:sp>
            <p:nvSpPr>
              <p:cNvPr id="1858" name="Line 1120"/>
              <p:cNvSpPr>
                <a:spLocks noChangeShapeType="1"/>
              </p:cNvSpPr>
              <p:nvPr/>
            </p:nvSpPr>
            <p:spPr bwMode="auto">
              <a:xfrm>
                <a:off x="4894" y="1160"/>
                <a:ext cx="0" cy="41"/>
              </a:xfrm>
              <a:prstGeom prst="line">
                <a:avLst/>
              </a:prstGeom>
              <a:noFill/>
              <a:ln w="9525">
                <a:solidFill>
                  <a:schemeClr val="tx1"/>
                </a:solidFill>
                <a:round/>
                <a:headEnd/>
                <a:tailEnd/>
              </a:ln>
            </p:spPr>
            <p:txBody>
              <a:bodyPr/>
              <a:lstStyle/>
              <a:p>
                <a:endParaRPr lang="zh-CN" altLang="en-US"/>
              </a:p>
            </p:txBody>
          </p:sp>
        </p:grpSp>
        <p:grpSp>
          <p:nvGrpSpPr>
            <p:cNvPr id="1562" name="Group 1121"/>
            <p:cNvGrpSpPr>
              <a:grpSpLocks/>
            </p:cNvGrpSpPr>
            <p:nvPr/>
          </p:nvGrpSpPr>
          <p:grpSpPr bwMode="auto">
            <a:xfrm>
              <a:off x="6248400" y="4852988"/>
              <a:ext cx="617538" cy="247650"/>
              <a:chOff x="2356" y="1300"/>
              <a:chExt cx="555" cy="194"/>
            </a:xfrm>
          </p:grpSpPr>
          <p:sp>
            <p:nvSpPr>
              <p:cNvPr id="1845"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sp>
            <p:nvSpPr>
              <p:cNvPr id="1846"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1847"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grpSp>
            <p:nvGrpSpPr>
              <p:cNvPr id="1848" name="Group 1125"/>
              <p:cNvGrpSpPr>
                <a:grpSpLocks/>
              </p:cNvGrpSpPr>
              <p:nvPr/>
            </p:nvGrpSpPr>
            <p:grpSpPr bwMode="auto">
              <a:xfrm>
                <a:off x="2468" y="1332"/>
                <a:ext cx="310" cy="60"/>
                <a:chOff x="2468" y="1332"/>
                <a:chExt cx="310" cy="60"/>
              </a:xfrm>
            </p:grpSpPr>
            <p:sp>
              <p:nvSpPr>
                <p:cNvPr id="1851" name="Freeform 112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p:spPr>
              <p:txBody>
                <a:bodyPr/>
                <a:lstStyle/>
                <a:p>
                  <a:endParaRPr lang="zh-CN" altLang="en-US"/>
                </a:p>
              </p:txBody>
            </p:sp>
            <p:sp>
              <p:nvSpPr>
                <p:cNvPr id="1852" name="Freeform 112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p:spPr>
              <p:txBody>
                <a:bodyPr/>
                <a:lstStyle/>
                <a:p>
                  <a:endParaRPr lang="zh-CN" altLang="en-US"/>
                </a:p>
              </p:txBody>
            </p:sp>
          </p:grpSp>
          <p:sp>
            <p:nvSpPr>
              <p:cNvPr id="1849" name="Line 1128"/>
              <p:cNvSpPr>
                <a:spLocks noChangeShapeType="1"/>
              </p:cNvSpPr>
              <p:nvPr/>
            </p:nvSpPr>
            <p:spPr bwMode="auto">
              <a:xfrm>
                <a:off x="2357" y="1361"/>
                <a:ext cx="0" cy="85"/>
              </a:xfrm>
              <a:prstGeom prst="line">
                <a:avLst/>
              </a:prstGeom>
              <a:noFill/>
              <a:ln w="9525">
                <a:solidFill>
                  <a:schemeClr val="tx1"/>
                </a:solidFill>
                <a:round/>
                <a:headEnd/>
                <a:tailEnd/>
              </a:ln>
            </p:spPr>
            <p:txBody>
              <a:bodyPr/>
              <a:lstStyle/>
              <a:p>
                <a:endParaRPr lang="zh-CN" altLang="en-US"/>
              </a:p>
            </p:txBody>
          </p:sp>
          <p:sp>
            <p:nvSpPr>
              <p:cNvPr id="1850" name="Line 1129"/>
              <p:cNvSpPr>
                <a:spLocks noChangeShapeType="1"/>
              </p:cNvSpPr>
              <p:nvPr/>
            </p:nvSpPr>
            <p:spPr bwMode="auto">
              <a:xfrm>
                <a:off x="2907" y="1363"/>
                <a:ext cx="0" cy="82"/>
              </a:xfrm>
              <a:prstGeom prst="line">
                <a:avLst/>
              </a:prstGeom>
              <a:noFill/>
              <a:ln w="9525">
                <a:solidFill>
                  <a:schemeClr val="tx1"/>
                </a:solidFill>
                <a:round/>
                <a:headEnd/>
                <a:tailEnd/>
              </a:ln>
            </p:spPr>
            <p:txBody>
              <a:bodyPr/>
              <a:lstStyle/>
              <a:p>
                <a:endParaRPr lang="zh-CN" altLang="en-US"/>
              </a:p>
            </p:txBody>
          </p:sp>
        </p:grpSp>
        <p:grpSp>
          <p:nvGrpSpPr>
            <p:cNvPr id="1563" name="Group 1130"/>
            <p:cNvGrpSpPr>
              <a:grpSpLocks/>
            </p:cNvGrpSpPr>
            <p:nvPr/>
          </p:nvGrpSpPr>
          <p:grpSpPr bwMode="auto">
            <a:xfrm>
              <a:off x="6969125" y="4510088"/>
              <a:ext cx="617538" cy="247650"/>
              <a:chOff x="2356" y="1300"/>
              <a:chExt cx="555" cy="194"/>
            </a:xfrm>
          </p:grpSpPr>
          <p:sp>
            <p:nvSpPr>
              <p:cNvPr id="1837"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sp>
            <p:nvSpPr>
              <p:cNvPr id="1838"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1839"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grpSp>
            <p:nvGrpSpPr>
              <p:cNvPr id="1840" name="Group 1134"/>
              <p:cNvGrpSpPr>
                <a:grpSpLocks/>
              </p:cNvGrpSpPr>
              <p:nvPr/>
            </p:nvGrpSpPr>
            <p:grpSpPr bwMode="auto">
              <a:xfrm>
                <a:off x="2468" y="1332"/>
                <a:ext cx="310" cy="60"/>
                <a:chOff x="2468" y="1332"/>
                <a:chExt cx="310" cy="60"/>
              </a:xfrm>
            </p:grpSpPr>
            <p:sp>
              <p:nvSpPr>
                <p:cNvPr id="1843" name="Freeform 1135"/>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p:spPr>
              <p:txBody>
                <a:bodyPr/>
                <a:lstStyle/>
                <a:p>
                  <a:endParaRPr lang="zh-CN" altLang="en-US"/>
                </a:p>
              </p:txBody>
            </p:sp>
            <p:sp>
              <p:nvSpPr>
                <p:cNvPr id="1844" name="Freeform 1136"/>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p:spPr>
              <p:txBody>
                <a:bodyPr/>
                <a:lstStyle/>
                <a:p>
                  <a:endParaRPr lang="zh-CN" altLang="en-US"/>
                </a:p>
              </p:txBody>
            </p:sp>
          </p:grpSp>
          <p:sp>
            <p:nvSpPr>
              <p:cNvPr id="1841" name="Line 1137"/>
              <p:cNvSpPr>
                <a:spLocks noChangeShapeType="1"/>
              </p:cNvSpPr>
              <p:nvPr/>
            </p:nvSpPr>
            <p:spPr bwMode="auto">
              <a:xfrm>
                <a:off x="2357" y="1361"/>
                <a:ext cx="0" cy="85"/>
              </a:xfrm>
              <a:prstGeom prst="line">
                <a:avLst/>
              </a:prstGeom>
              <a:noFill/>
              <a:ln w="9525">
                <a:solidFill>
                  <a:schemeClr val="tx1"/>
                </a:solidFill>
                <a:round/>
                <a:headEnd/>
                <a:tailEnd/>
              </a:ln>
            </p:spPr>
            <p:txBody>
              <a:bodyPr/>
              <a:lstStyle/>
              <a:p>
                <a:endParaRPr lang="zh-CN" altLang="en-US"/>
              </a:p>
            </p:txBody>
          </p:sp>
          <p:sp>
            <p:nvSpPr>
              <p:cNvPr id="1842" name="Line 1138"/>
              <p:cNvSpPr>
                <a:spLocks noChangeShapeType="1"/>
              </p:cNvSpPr>
              <p:nvPr/>
            </p:nvSpPr>
            <p:spPr bwMode="auto">
              <a:xfrm>
                <a:off x="2907" y="1363"/>
                <a:ext cx="0" cy="82"/>
              </a:xfrm>
              <a:prstGeom prst="line">
                <a:avLst/>
              </a:prstGeom>
              <a:noFill/>
              <a:ln w="9525">
                <a:solidFill>
                  <a:schemeClr val="tx1"/>
                </a:solidFill>
                <a:round/>
                <a:headEnd/>
                <a:tailEnd/>
              </a:ln>
            </p:spPr>
            <p:txBody>
              <a:bodyPr/>
              <a:lstStyle/>
              <a:p>
                <a:endParaRPr lang="zh-CN" altLang="en-US"/>
              </a:p>
            </p:txBody>
          </p:sp>
        </p:grpSp>
        <p:grpSp>
          <p:nvGrpSpPr>
            <p:cNvPr id="1564" name="Group 1139"/>
            <p:cNvGrpSpPr>
              <a:grpSpLocks/>
            </p:cNvGrpSpPr>
            <p:nvPr/>
          </p:nvGrpSpPr>
          <p:grpSpPr bwMode="auto">
            <a:xfrm>
              <a:off x="7585075" y="4811713"/>
              <a:ext cx="617538" cy="247650"/>
              <a:chOff x="2356" y="1300"/>
              <a:chExt cx="555" cy="194"/>
            </a:xfrm>
          </p:grpSpPr>
          <p:sp>
            <p:nvSpPr>
              <p:cNvPr id="1829"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sp>
            <p:nvSpPr>
              <p:cNvPr id="1830"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1831"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grpSp>
            <p:nvGrpSpPr>
              <p:cNvPr id="1832" name="Group 1143"/>
              <p:cNvGrpSpPr>
                <a:grpSpLocks/>
              </p:cNvGrpSpPr>
              <p:nvPr/>
            </p:nvGrpSpPr>
            <p:grpSpPr bwMode="auto">
              <a:xfrm>
                <a:off x="2468" y="1332"/>
                <a:ext cx="310" cy="60"/>
                <a:chOff x="2468" y="1332"/>
                <a:chExt cx="310" cy="60"/>
              </a:xfrm>
            </p:grpSpPr>
            <p:sp>
              <p:nvSpPr>
                <p:cNvPr id="1835" name="Freeform 1144"/>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p:spPr>
              <p:txBody>
                <a:bodyPr/>
                <a:lstStyle/>
                <a:p>
                  <a:endParaRPr lang="zh-CN" altLang="en-US"/>
                </a:p>
              </p:txBody>
            </p:sp>
            <p:sp>
              <p:nvSpPr>
                <p:cNvPr id="1836" name="Freeform 1145"/>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p:spPr>
              <p:txBody>
                <a:bodyPr/>
                <a:lstStyle/>
                <a:p>
                  <a:endParaRPr lang="zh-CN" altLang="en-US"/>
                </a:p>
              </p:txBody>
            </p:sp>
          </p:grpSp>
          <p:sp>
            <p:nvSpPr>
              <p:cNvPr id="1833" name="Line 1146"/>
              <p:cNvSpPr>
                <a:spLocks noChangeShapeType="1"/>
              </p:cNvSpPr>
              <p:nvPr/>
            </p:nvSpPr>
            <p:spPr bwMode="auto">
              <a:xfrm>
                <a:off x="2357" y="1361"/>
                <a:ext cx="0" cy="85"/>
              </a:xfrm>
              <a:prstGeom prst="line">
                <a:avLst/>
              </a:prstGeom>
              <a:noFill/>
              <a:ln w="9525">
                <a:solidFill>
                  <a:schemeClr val="tx1"/>
                </a:solidFill>
                <a:round/>
                <a:headEnd/>
                <a:tailEnd/>
              </a:ln>
            </p:spPr>
            <p:txBody>
              <a:bodyPr/>
              <a:lstStyle/>
              <a:p>
                <a:endParaRPr lang="zh-CN" altLang="en-US"/>
              </a:p>
            </p:txBody>
          </p:sp>
          <p:sp>
            <p:nvSpPr>
              <p:cNvPr id="1834" name="Line 1147"/>
              <p:cNvSpPr>
                <a:spLocks noChangeShapeType="1"/>
              </p:cNvSpPr>
              <p:nvPr/>
            </p:nvSpPr>
            <p:spPr bwMode="auto">
              <a:xfrm>
                <a:off x="2907" y="1363"/>
                <a:ext cx="0" cy="82"/>
              </a:xfrm>
              <a:prstGeom prst="line">
                <a:avLst/>
              </a:prstGeom>
              <a:noFill/>
              <a:ln w="9525">
                <a:solidFill>
                  <a:schemeClr val="tx1"/>
                </a:solidFill>
                <a:round/>
                <a:headEnd/>
                <a:tailEnd/>
              </a:ln>
            </p:spPr>
            <p:txBody>
              <a:bodyPr/>
              <a:lstStyle/>
              <a:p>
                <a:endParaRPr lang="zh-CN" altLang="en-US"/>
              </a:p>
            </p:txBody>
          </p:sp>
        </p:grpSp>
        <p:grpSp>
          <p:nvGrpSpPr>
            <p:cNvPr id="1565" name="Group 3"/>
            <p:cNvGrpSpPr>
              <a:grpSpLocks/>
            </p:cNvGrpSpPr>
            <p:nvPr/>
          </p:nvGrpSpPr>
          <p:grpSpPr bwMode="auto">
            <a:xfrm>
              <a:off x="5964238" y="3135313"/>
              <a:ext cx="314325" cy="334962"/>
              <a:chOff x="5974579" y="3105349"/>
              <a:chExt cx="347997" cy="396620"/>
            </a:xfrm>
          </p:grpSpPr>
          <p:pic>
            <p:nvPicPr>
              <p:cNvPr id="1827" name="Picture 555" descr="fridge2.png"/>
              <p:cNvPicPr>
                <a:picLocks noChangeAspect="1"/>
              </p:cNvPicPr>
              <p:nvPr/>
            </p:nvPicPr>
            <p:blipFill>
              <a:blip r:embed="rId24" cstate="print"/>
              <a:srcRect/>
              <a:stretch>
                <a:fillRect/>
              </a:stretch>
            </p:blipFill>
            <p:spPr bwMode="auto">
              <a:xfrm>
                <a:off x="6074343" y="3164942"/>
                <a:ext cx="189578" cy="337027"/>
              </a:xfrm>
              <a:prstGeom prst="rect">
                <a:avLst/>
              </a:prstGeom>
              <a:noFill/>
              <a:ln w="9525">
                <a:noFill/>
                <a:miter lim="800000"/>
                <a:headEnd/>
                <a:tailEnd/>
              </a:ln>
            </p:spPr>
          </p:pic>
          <p:pic>
            <p:nvPicPr>
              <p:cNvPr id="1828" name="Picture 1115" descr="antenna_stylized"/>
              <p:cNvPicPr>
                <a:picLocks noChangeAspect="1" noChangeArrowheads="1"/>
              </p:cNvPicPr>
              <p:nvPr/>
            </p:nvPicPr>
            <p:blipFill>
              <a:blip r:embed="rId25" cstate="print"/>
              <a:srcRect/>
              <a:stretch>
                <a:fillRect/>
              </a:stretch>
            </p:blipFill>
            <p:spPr bwMode="auto">
              <a:xfrm>
                <a:off x="5974579" y="3105349"/>
                <a:ext cx="347997" cy="167557"/>
              </a:xfrm>
              <a:prstGeom prst="rect">
                <a:avLst/>
              </a:prstGeom>
              <a:noFill/>
              <a:ln w="9525">
                <a:noFill/>
                <a:miter lim="800000"/>
                <a:headEnd/>
                <a:tailEnd/>
              </a:ln>
            </p:spPr>
          </p:pic>
        </p:grpSp>
        <p:pic>
          <p:nvPicPr>
            <p:cNvPr id="1566" name="Picture 603" descr="car_icon_small"/>
            <p:cNvPicPr>
              <a:picLocks noChangeAspect="1" noChangeArrowheads="1"/>
            </p:cNvPicPr>
            <p:nvPr/>
          </p:nvPicPr>
          <p:blipFill>
            <a:blip r:embed="rId26" cstate="print"/>
            <a:srcRect/>
            <a:stretch>
              <a:fillRect/>
            </a:stretch>
          </p:blipFill>
          <p:spPr bwMode="auto">
            <a:xfrm>
              <a:off x="6373813" y="1744663"/>
              <a:ext cx="849312" cy="168275"/>
            </a:xfrm>
            <a:prstGeom prst="rect">
              <a:avLst/>
            </a:prstGeom>
            <a:noFill/>
            <a:ln w="9525">
              <a:noFill/>
              <a:miter lim="800000"/>
              <a:headEnd/>
              <a:tailEnd/>
            </a:ln>
          </p:spPr>
        </p:pic>
        <p:pic>
          <p:nvPicPr>
            <p:cNvPr id="1567" name="Picture 814" descr="light2.png"/>
            <p:cNvPicPr>
              <a:picLocks noChangeAspect="1"/>
            </p:cNvPicPr>
            <p:nvPr/>
          </p:nvPicPr>
          <p:blipFill>
            <a:blip r:embed="rId27" cstate="print"/>
            <a:srcRect/>
            <a:stretch>
              <a:fillRect/>
            </a:stretch>
          </p:blipFill>
          <p:spPr bwMode="auto">
            <a:xfrm flipH="1">
              <a:off x="6707188" y="2019300"/>
              <a:ext cx="92075" cy="406400"/>
            </a:xfrm>
            <a:prstGeom prst="rect">
              <a:avLst/>
            </a:prstGeom>
            <a:noFill/>
            <a:ln w="9525">
              <a:noFill/>
              <a:miter lim="800000"/>
              <a:headEnd/>
              <a:tailEnd/>
            </a:ln>
          </p:spPr>
        </p:pic>
        <p:pic>
          <p:nvPicPr>
            <p:cNvPr id="1568" name="Picture 1017" descr="antenna_stylized"/>
            <p:cNvPicPr>
              <a:picLocks noChangeAspect="1" noChangeArrowheads="1"/>
            </p:cNvPicPr>
            <p:nvPr/>
          </p:nvPicPr>
          <p:blipFill>
            <a:blip r:embed="rId16" cstate="print"/>
            <a:srcRect/>
            <a:stretch>
              <a:fillRect/>
            </a:stretch>
          </p:blipFill>
          <p:spPr bwMode="auto">
            <a:xfrm>
              <a:off x="6511925" y="1946275"/>
              <a:ext cx="531813" cy="223838"/>
            </a:xfrm>
            <a:prstGeom prst="rect">
              <a:avLst/>
            </a:prstGeom>
            <a:noFill/>
            <a:ln w="9525">
              <a:noFill/>
              <a:miter lim="800000"/>
              <a:headEnd/>
              <a:tailEnd/>
            </a:ln>
          </p:spPr>
        </p:pic>
        <p:pic>
          <p:nvPicPr>
            <p:cNvPr id="1569" name="Picture 1017" descr="antenna_stylized"/>
            <p:cNvPicPr>
              <a:picLocks noChangeAspect="1" noChangeArrowheads="1"/>
            </p:cNvPicPr>
            <p:nvPr/>
          </p:nvPicPr>
          <p:blipFill>
            <a:blip r:embed="rId16" cstate="print"/>
            <a:srcRect/>
            <a:stretch>
              <a:fillRect/>
            </a:stretch>
          </p:blipFill>
          <p:spPr bwMode="auto">
            <a:xfrm>
              <a:off x="6586538" y="1685925"/>
              <a:ext cx="530225" cy="223838"/>
            </a:xfrm>
            <a:prstGeom prst="rect">
              <a:avLst/>
            </a:prstGeom>
            <a:noFill/>
            <a:ln w="9525">
              <a:noFill/>
              <a:miter lim="800000"/>
              <a:headEnd/>
              <a:tailEnd/>
            </a:ln>
          </p:spPr>
        </p:pic>
        <p:grpSp>
          <p:nvGrpSpPr>
            <p:cNvPr id="1570" name="Group 347"/>
            <p:cNvGrpSpPr>
              <a:grpSpLocks/>
            </p:cNvGrpSpPr>
            <p:nvPr/>
          </p:nvGrpSpPr>
          <p:grpSpPr bwMode="auto">
            <a:xfrm>
              <a:off x="6220922" y="4838544"/>
              <a:ext cx="660165" cy="269566"/>
              <a:chOff x="1871277" y="1576300"/>
              <a:chExt cx="1128371" cy="437861"/>
            </a:xfrm>
          </p:grpSpPr>
          <p:sp>
            <p:nvSpPr>
              <p:cNvPr id="1818" name="Oval 828"/>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819" name="Rectangle 829"/>
              <p:cNvSpPr/>
              <p:nvPr/>
            </p:nvSpPr>
            <p:spPr bwMode="auto">
              <a:xfrm>
                <a:off x="1872116" y="1739006"/>
                <a:ext cx="1128773" cy="11603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1820" name="Oval 830"/>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821" name="Freeform 831"/>
              <p:cNvSpPr/>
              <p:nvPr/>
            </p:nvSpPr>
            <p:spPr bwMode="auto">
              <a:xfrm>
                <a:off x="2159736" y="1674540"/>
                <a:ext cx="548106" cy="15987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822" name="Freeform 832"/>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1823" name="Freeform 833"/>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1824" name="Freeform 834"/>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1825" name="Straight Connector 835"/>
              <p:cNvCxnSpPr>
                <a:cxnSpLocks noChangeShapeType="1"/>
                <a:endCxn id="1820"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1826" name="Straight Connector 836"/>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1571" name="Group 347"/>
            <p:cNvGrpSpPr>
              <a:grpSpLocks/>
            </p:cNvGrpSpPr>
            <p:nvPr/>
          </p:nvGrpSpPr>
          <p:grpSpPr bwMode="auto">
            <a:xfrm>
              <a:off x="6933466" y="4503243"/>
              <a:ext cx="660165" cy="269566"/>
              <a:chOff x="1871277" y="1576300"/>
              <a:chExt cx="1128371" cy="437861"/>
            </a:xfrm>
          </p:grpSpPr>
          <p:sp>
            <p:nvSpPr>
              <p:cNvPr id="1809" name="Oval 819"/>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810" name="Rectangle 820"/>
              <p:cNvSpPr/>
              <p:nvPr/>
            </p:nvSpPr>
            <p:spPr bwMode="auto">
              <a:xfrm>
                <a:off x="1872532" y="1739555"/>
                <a:ext cx="1126060" cy="116038"/>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1811" name="Oval 821"/>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812" name="Freeform 822"/>
              <p:cNvSpPr/>
              <p:nvPr/>
            </p:nvSpPr>
            <p:spPr bwMode="auto">
              <a:xfrm>
                <a:off x="2160152" y="1672512"/>
                <a:ext cx="548106" cy="16245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813" name="Freeform 823"/>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1814" name="Freeform 824"/>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1815" name="Freeform 825"/>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1816" name="Straight Connector 826"/>
              <p:cNvCxnSpPr>
                <a:cxnSpLocks noChangeShapeType="1"/>
                <a:endCxn id="1811"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1817" name="Straight Connector 827"/>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1572" name="Group 347"/>
            <p:cNvGrpSpPr>
              <a:grpSpLocks/>
            </p:cNvGrpSpPr>
            <p:nvPr/>
          </p:nvGrpSpPr>
          <p:grpSpPr bwMode="auto">
            <a:xfrm>
              <a:off x="7563920" y="4800505"/>
              <a:ext cx="660165" cy="269566"/>
              <a:chOff x="1871277" y="1576300"/>
              <a:chExt cx="1128371" cy="437861"/>
            </a:xfrm>
          </p:grpSpPr>
          <p:sp>
            <p:nvSpPr>
              <p:cNvPr id="1800" name="Oval 810"/>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801" name="Rectangle 811"/>
              <p:cNvSpPr/>
              <p:nvPr/>
            </p:nvSpPr>
            <p:spPr bwMode="auto">
              <a:xfrm>
                <a:off x="1872162" y="1738907"/>
                <a:ext cx="1128773" cy="11603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1802" name="Oval 812"/>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803" name="Freeform 813"/>
              <p:cNvSpPr/>
              <p:nvPr/>
            </p:nvSpPr>
            <p:spPr bwMode="auto">
              <a:xfrm>
                <a:off x="2159782" y="1674441"/>
                <a:ext cx="548106" cy="15987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804" name="Freeform 814"/>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1805" name="Freeform 815"/>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1806" name="Freeform 816"/>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1807" name="Straight Connector 817"/>
              <p:cNvCxnSpPr>
                <a:cxnSpLocks noChangeShapeType="1"/>
                <a:endCxn id="1802"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1808" name="Straight Connector 818"/>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1573" name="Group 347"/>
            <p:cNvGrpSpPr>
              <a:grpSpLocks/>
            </p:cNvGrpSpPr>
            <p:nvPr/>
          </p:nvGrpSpPr>
          <p:grpSpPr bwMode="auto">
            <a:xfrm>
              <a:off x="6050373" y="3620176"/>
              <a:ext cx="425094" cy="228319"/>
              <a:chOff x="1871277" y="1576300"/>
              <a:chExt cx="1128371" cy="437861"/>
            </a:xfrm>
          </p:grpSpPr>
          <p:sp>
            <p:nvSpPr>
              <p:cNvPr id="1791" name="Oval 801"/>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792" name="Rectangle 802"/>
              <p:cNvSpPr/>
              <p:nvPr/>
            </p:nvSpPr>
            <p:spPr bwMode="auto">
              <a:xfrm>
                <a:off x="1870189" y="1739404"/>
                <a:ext cx="1129316" cy="115689"/>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1793" name="Oval 803"/>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794" name="Freeform 804"/>
              <p:cNvSpPr/>
              <p:nvPr/>
            </p:nvSpPr>
            <p:spPr bwMode="auto">
              <a:xfrm>
                <a:off x="2160944" y="1672426"/>
                <a:ext cx="547803" cy="16135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795" name="Freeform 805"/>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1796" name="Freeform 806"/>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1797" name="Freeform 807"/>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1798" name="Straight Connector 808"/>
              <p:cNvCxnSpPr>
                <a:cxnSpLocks noChangeShapeType="1"/>
                <a:endCxn id="1793"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1799" name="Straight Connector 809"/>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1574" name="Group 347"/>
            <p:cNvGrpSpPr>
              <a:grpSpLocks/>
            </p:cNvGrpSpPr>
            <p:nvPr/>
          </p:nvGrpSpPr>
          <p:grpSpPr bwMode="auto">
            <a:xfrm>
              <a:off x="6347637" y="2481965"/>
              <a:ext cx="403071" cy="202807"/>
              <a:chOff x="1871277" y="1576300"/>
              <a:chExt cx="1128371" cy="437861"/>
            </a:xfrm>
          </p:grpSpPr>
          <p:sp>
            <p:nvSpPr>
              <p:cNvPr id="1782" name="Oval 792"/>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783" name="Rectangle 793"/>
              <p:cNvSpPr/>
              <p:nvPr/>
            </p:nvSpPr>
            <p:spPr bwMode="auto">
              <a:xfrm>
                <a:off x="1873449" y="1739300"/>
                <a:ext cx="1124357" cy="11653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1784" name="Oval 794"/>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785" name="Freeform 795"/>
              <p:cNvSpPr/>
              <p:nvPr/>
            </p:nvSpPr>
            <p:spPr bwMode="auto">
              <a:xfrm>
                <a:off x="2162315" y="1670752"/>
                <a:ext cx="546626" cy="16108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786" name="Freeform 796"/>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1787" name="Freeform 797"/>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1788" name="Freeform 798"/>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1789" name="Straight Connector 799"/>
              <p:cNvCxnSpPr>
                <a:cxnSpLocks noChangeShapeType="1"/>
                <a:endCxn id="1784"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1790" name="Straight Connector 800"/>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1575" name="Group 589"/>
            <p:cNvGrpSpPr>
              <a:grpSpLocks/>
            </p:cNvGrpSpPr>
            <p:nvPr/>
          </p:nvGrpSpPr>
          <p:grpSpPr bwMode="auto">
            <a:xfrm>
              <a:off x="7678804" y="2388750"/>
              <a:ext cx="418211" cy="189727"/>
              <a:chOff x="7913987" y="1515773"/>
              <a:chExt cx="625138" cy="276534"/>
            </a:xfrm>
          </p:grpSpPr>
          <p:sp>
            <p:nvSpPr>
              <p:cNvPr id="1773" name="Oval 783"/>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dist="23000" dir="5400000" rotWithShape="0">
                  <a:srgbClr val="BFBFBF">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774" name="Rectangle 784"/>
              <p:cNvSpPr/>
              <p:nvPr/>
            </p:nvSpPr>
            <p:spPr bwMode="auto">
              <a:xfrm>
                <a:off x="7913888" y="1622848"/>
                <a:ext cx="624093" cy="71728"/>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1775" name="Oval 785"/>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776" name="Freeform 786"/>
              <p:cNvSpPr/>
              <p:nvPr/>
            </p:nvSpPr>
            <p:spPr bwMode="auto">
              <a:xfrm>
                <a:off x="8072877" y="1581199"/>
                <a:ext cx="303742" cy="9949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777" name="Freeform 787"/>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1778" name="Freeform 788"/>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1779" name="Freeform 789"/>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1780" name="Straight Connector 790"/>
              <p:cNvCxnSpPr>
                <a:cxnSpLocks noChangeShapeType="1"/>
                <a:endCxn id="1775" idx="2"/>
              </p:cNvCxnSpPr>
              <p:nvPr/>
            </p:nvCxnSpPr>
            <p:spPr bwMode="auto">
              <a:xfrm flipH="1" flipV="1">
                <a:off x="7914388" y="1615701"/>
                <a:ext cx="1756" cy="76416"/>
              </a:xfrm>
              <a:prstGeom prst="line">
                <a:avLst/>
              </a:prstGeom>
              <a:noFill/>
              <a:ln w="6350">
                <a:solidFill>
                  <a:srgbClr val="7F7F7F"/>
                </a:solidFill>
                <a:round/>
                <a:headEnd/>
                <a:tailEnd/>
              </a:ln>
              <a:effectLst>
                <a:outerShdw dist="19939" dir="5400000" algn="tl" rotWithShape="0">
                  <a:srgbClr val="808080">
                    <a:alpha val="37999"/>
                  </a:srgbClr>
                </a:outerShdw>
              </a:effectLst>
            </p:spPr>
          </p:cxnSp>
          <p:cxnSp>
            <p:nvCxnSpPr>
              <p:cNvPr id="1781" name="Straight Connector 791"/>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dist="19939" dir="5400000" algn="tl" rotWithShape="0">
                  <a:srgbClr val="808080">
                    <a:alpha val="37999"/>
                  </a:srgbClr>
                </a:outerShdw>
              </a:effectLst>
            </p:spPr>
          </p:cxnSp>
        </p:grpSp>
        <p:grpSp>
          <p:nvGrpSpPr>
            <p:cNvPr id="1576" name="Group 590"/>
            <p:cNvGrpSpPr>
              <a:grpSpLocks/>
            </p:cNvGrpSpPr>
            <p:nvPr/>
          </p:nvGrpSpPr>
          <p:grpSpPr bwMode="auto">
            <a:xfrm>
              <a:off x="7187343" y="2485248"/>
              <a:ext cx="418211" cy="189727"/>
              <a:chOff x="7913987" y="1515773"/>
              <a:chExt cx="625138" cy="276534"/>
            </a:xfrm>
          </p:grpSpPr>
          <p:sp>
            <p:nvSpPr>
              <p:cNvPr id="1764" name="Oval 774"/>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dist="23000" dir="5400000" rotWithShape="0">
                  <a:srgbClr val="BFBFBF">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765" name="Rectangle 775"/>
              <p:cNvSpPr/>
              <p:nvPr/>
            </p:nvSpPr>
            <p:spPr bwMode="auto">
              <a:xfrm>
                <a:off x="7912896" y="1623342"/>
                <a:ext cx="626467" cy="71730"/>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1766" name="Oval 776"/>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767" name="Freeform 777"/>
              <p:cNvSpPr/>
              <p:nvPr/>
            </p:nvSpPr>
            <p:spPr bwMode="auto">
              <a:xfrm>
                <a:off x="8071885" y="1581693"/>
                <a:ext cx="306115" cy="9949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768" name="Freeform 778"/>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1769" name="Freeform 779"/>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1770" name="Freeform 780"/>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1771" name="Straight Connector 781"/>
              <p:cNvCxnSpPr>
                <a:cxnSpLocks noChangeShapeType="1"/>
                <a:endCxn id="1766" idx="2"/>
              </p:cNvCxnSpPr>
              <p:nvPr/>
            </p:nvCxnSpPr>
            <p:spPr bwMode="auto">
              <a:xfrm flipH="1" flipV="1">
                <a:off x="7914388" y="1615701"/>
                <a:ext cx="1756" cy="76416"/>
              </a:xfrm>
              <a:prstGeom prst="line">
                <a:avLst/>
              </a:prstGeom>
              <a:noFill/>
              <a:ln w="6350">
                <a:solidFill>
                  <a:srgbClr val="7F7F7F"/>
                </a:solidFill>
                <a:round/>
                <a:headEnd/>
                <a:tailEnd/>
              </a:ln>
              <a:effectLst>
                <a:outerShdw dist="19939" dir="5400000" algn="tl" rotWithShape="0">
                  <a:srgbClr val="808080">
                    <a:alpha val="37999"/>
                  </a:srgbClr>
                </a:outerShdw>
              </a:effectLst>
            </p:spPr>
          </p:cxnSp>
          <p:cxnSp>
            <p:nvCxnSpPr>
              <p:cNvPr id="1772" name="Straight Connector 782"/>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dist="19939" dir="5400000" algn="tl" rotWithShape="0">
                  <a:srgbClr val="808080">
                    <a:alpha val="37999"/>
                  </a:srgbClr>
                </a:outerShdw>
              </a:effectLst>
            </p:spPr>
          </p:cxnSp>
        </p:grpSp>
        <p:grpSp>
          <p:nvGrpSpPr>
            <p:cNvPr id="1577" name="Group 591"/>
            <p:cNvGrpSpPr>
              <a:grpSpLocks/>
            </p:cNvGrpSpPr>
            <p:nvPr/>
          </p:nvGrpSpPr>
          <p:grpSpPr bwMode="auto">
            <a:xfrm>
              <a:off x="7195275" y="2751878"/>
              <a:ext cx="418211" cy="189727"/>
              <a:chOff x="7913987" y="1515773"/>
              <a:chExt cx="625138" cy="276534"/>
            </a:xfrm>
          </p:grpSpPr>
          <p:sp>
            <p:nvSpPr>
              <p:cNvPr id="1755" name="Oval 765"/>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dist="23000" dir="5400000" rotWithShape="0">
                  <a:srgbClr val="BFBFBF">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756" name="Rectangle 766"/>
              <p:cNvSpPr/>
              <p:nvPr/>
            </p:nvSpPr>
            <p:spPr bwMode="auto">
              <a:xfrm>
                <a:off x="7912903" y="1621131"/>
                <a:ext cx="626467" cy="71728"/>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1757" name="Oval 767"/>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758" name="Freeform 768"/>
              <p:cNvSpPr/>
              <p:nvPr/>
            </p:nvSpPr>
            <p:spPr bwMode="auto">
              <a:xfrm>
                <a:off x="8071894" y="1579482"/>
                <a:ext cx="306114" cy="101809"/>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759" name="Freeform 769"/>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1760" name="Freeform 770"/>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1761" name="Freeform 771"/>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1762" name="Straight Connector 772"/>
              <p:cNvCxnSpPr>
                <a:cxnSpLocks noChangeShapeType="1"/>
                <a:endCxn id="1757" idx="2"/>
              </p:cNvCxnSpPr>
              <p:nvPr/>
            </p:nvCxnSpPr>
            <p:spPr bwMode="auto">
              <a:xfrm flipH="1" flipV="1">
                <a:off x="7914388" y="1615701"/>
                <a:ext cx="1756" cy="76416"/>
              </a:xfrm>
              <a:prstGeom prst="line">
                <a:avLst/>
              </a:prstGeom>
              <a:noFill/>
              <a:ln w="6350">
                <a:solidFill>
                  <a:srgbClr val="7F7F7F"/>
                </a:solidFill>
                <a:round/>
                <a:headEnd/>
                <a:tailEnd/>
              </a:ln>
              <a:effectLst>
                <a:outerShdw dist="19939" dir="5400000" algn="tl" rotWithShape="0">
                  <a:srgbClr val="808080">
                    <a:alpha val="37999"/>
                  </a:srgbClr>
                </a:outerShdw>
              </a:effectLst>
            </p:spPr>
          </p:cxnSp>
          <p:cxnSp>
            <p:nvCxnSpPr>
              <p:cNvPr id="1763" name="Straight Connector 773"/>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dist="19939" dir="5400000" algn="tl" rotWithShape="0">
                  <a:srgbClr val="808080">
                    <a:alpha val="37999"/>
                  </a:srgbClr>
                </a:outerShdw>
              </a:effectLst>
            </p:spPr>
          </p:cxnSp>
        </p:grpSp>
        <p:grpSp>
          <p:nvGrpSpPr>
            <p:cNvPr id="1578" name="Group 592"/>
            <p:cNvGrpSpPr>
              <a:grpSpLocks/>
            </p:cNvGrpSpPr>
            <p:nvPr/>
          </p:nvGrpSpPr>
          <p:grpSpPr bwMode="auto">
            <a:xfrm>
              <a:off x="7088975" y="3633334"/>
              <a:ext cx="418211" cy="189727"/>
              <a:chOff x="7913987" y="1515773"/>
              <a:chExt cx="625138" cy="276534"/>
            </a:xfrm>
          </p:grpSpPr>
          <p:sp>
            <p:nvSpPr>
              <p:cNvPr id="1746" name="Oval 756"/>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dist="23000" dir="5400000" rotWithShape="0">
                  <a:srgbClr val="BFBFBF">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747" name="Rectangle 757"/>
              <p:cNvSpPr/>
              <p:nvPr/>
            </p:nvSpPr>
            <p:spPr bwMode="auto">
              <a:xfrm>
                <a:off x="7912811" y="1622871"/>
                <a:ext cx="626467" cy="71728"/>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1748" name="Oval 758"/>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749" name="Freeform 759"/>
              <p:cNvSpPr/>
              <p:nvPr/>
            </p:nvSpPr>
            <p:spPr bwMode="auto">
              <a:xfrm>
                <a:off x="8071800" y="1581222"/>
                <a:ext cx="306115" cy="9949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750" name="Freeform 760"/>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1751" name="Freeform 761"/>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1752" name="Freeform 762"/>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1753" name="Straight Connector 763"/>
              <p:cNvCxnSpPr>
                <a:cxnSpLocks noChangeShapeType="1"/>
                <a:endCxn id="1748" idx="2"/>
              </p:cNvCxnSpPr>
              <p:nvPr/>
            </p:nvCxnSpPr>
            <p:spPr bwMode="auto">
              <a:xfrm flipH="1" flipV="1">
                <a:off x="7914388" y="1615701"/>
                <a:ext cx="1756" cy="76416"/>
              </a:xfrm>
              <a:prstGeom prst="line">
                <a:avLst/>
              </a:prstGeom>
              <a:noFill/>
              <a:ln w="6350">
                <a:solidFill>
                  <a:srgbClr val="7F7F7F"/>
                </a:solidFill>
                <a:round/>
                <a:headEnd/>
                <a:tailEnd/>
              </a:ln>
              <a:effectLst>
                <a:outerShdw dist="19939" dir="5400000" algn="tl" rotWithShape="0">
                  <a:srgbClr val="808080">
                    <a:alpha val="37999"/>
                  </a:srgbClr>
                </a:outerShdw>
              </a:effectLst>
            </p:spPr>
          </p:cxnSp>
          <p:cxnSp>
            <p:nvCxnSpPr>
              <p:cNvPr id="1754" name="Straight Connector 764"/>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dist="19939" dir="5400000" algn="tl" rotWithShape="0">
                  <a:srgbClr val="808080">
                    <a:alpha val="37999"/>
                  </a:srgbClr>
                </a:outerShdw>
              </a:effectLst>
            </p:spPr>
          </p:cxnSp>
        </p:grpSp>
        <p:grpSp>
          <p:nvGrpSpPr>
            <p:cNvPr id="1579" name="Group 593"/>
            <p:cNvGrpSpPr>
              <a:grpSpLocks/>
            </p:cNvGrpSpPr>
            <p:nvPr/>
          </p:nvGrpSpPr>
          <p:grpSpPr bwMode="auto">
            <a:xfrm>
              <a:off x="7748699" y="3641266"/>
              <a:ext cx="418211" cy="189727"/>
              <a:chOff x="7913987" y="1515773"/>
              <a:chExt cx="625138" cy="276534"/>
            </a:xfrm>
          </p:grpSpPr>
          <p:sp>
            <p:nvSpPr>
              <p:cNvPr id="1737" name="Oval 747"/>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dist="23000" dir="5400000" rotWithShape="0">
                  <a:srgbClr val="BFBFBF">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738" name="Rectangle 748"/>
              <p:cNvSpPr/>
              <p:nvPr/>
            </p:nvSpPr>
            <p:spPr bwMode="auto">
              <a:xfrm>
                <a:off x="7913821" y="1622879"/>
                <a:ext cx="626467" cy="71730"/>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1739" name="Oval 749"/>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740" name="Freeform 750"/>
              <p:cNvSpPr/>
              <p:nvPr/>
            </p:nvSpPr>
            <p:spPr bwMode="auto">
              <a:xfrm>
                <a:off x="8072810" y="1581230"/>
                <a:ext cx="306115" cy="9949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741" name="Freeform 751"/>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1742" name="Freeform 752"/>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1743" name="Freeform 753"/>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1744" name="Straight Connector 754"/>
              <p:cNvCxnSpPr>
                <a:cxnSpLocks noChangeShapeType="1"/>
                <a:endCxn id="1739" idx="2"/>
              </p:cNvCxnSpPr>
              <p:nvPr/>
            </p:nvCxnSpPr>
            <p:spPr bwMode="auto">
              <a:xfrm flipH="1" flipV="1">
                <a:off x="7914388" y="1615701"/>
                <a:ext cx="1756" cy="76416"/>
              </a:xfrm>
              <a:prstGeom prst="line">
                <a:avLst/>
              </a:prstGeom>
              <a:noFill/>
              <a:ln w="6350">
                <a:solidFill>
                  <a:srgbClr val="7F7F7F"/>
                </a:solidFill>
                <a:round/>
                <a:headEnd/>
                <a:tailEnd/>
              </a:ln>
              <a:effectLst>
                <a:outerShdw dist="19939" dir="5400000" algn="tl" rotWithShape="0">
                  <a:srgbClr val="808080">
                    <a:alpha val="37999"/>
                  </a:srgbClr>
                </a:outerShdw>
              </a:effectLst>
            </p:spPr>
          </p:cxnSp>
          <p:cxnSp>
            <p:nvCxnSpPr>
              <p:cNvPr id="1745" name="Straight Connector 755"/>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dist="19939" dir="5400000" algn="tl" rotWithShape="0">
                  <a:srgbClr val="808080">
                    <a:alpha val="37999"/>
                  </a:srgbClr>
                </a:outerShdw>
              </a:effectLst>
            </p:spPr>
          </p:cxnSp>
        </p:grpSp>
        <p:grpSp>
          <p:nvGrpSpPr>
            <p:cNvPr id="1580" name="Group 594"/>
            <p:cNvGrpSpPr>
              <a:grpSpLocks/>
            </p:cNvGrpSpPr>
            <p:nvPr/>
          </p:nvGrpSpPr>
          <p:grpSpPr bwMode="auto">
            <a:xfrm>
              <a:off x="7440813" y="3924693"/>
              <a:ext cx="418211" cy="189727"/>
              <a:chOff x="7913987" y="1515773"/>
              <a:chExt cx="625138" cy="276534"/>
            </a:xfrm>
          </p:grpSpPr>
          <p:sp>
            <p:nvSpPr>
              <p:cNvPr id="1728" name="Oval 738"/>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dist="23000" dir="5400000" rotWithShape="0">
                  <a:srgbClr val="BFBFBF">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729" name="Rectangle 739"/>
              <p:cNvSpPr/>
              <p:nvPr/>
            </p:nvSpPr>
            <p:spPr bwMode="auto">
              <a:xfrm>
                <a:off x="7913688" y="1621637"/>
                <a:ext cx="626467" cy="71730"/>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1730" name="Oval 740"/>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731" name="Freeform 741"/>
              <p:cNvSpPr/>
              <p:nvPr/>
            </p:nvSpPr>
            <p:spPr bwMode="auto">
              <a:xfrm>
                <a:off x="8072677" y="1579988"/>
                <a:ext cx="306115" cy="101809"/>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732" name="Freeform 742"/>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1733" name="Freeform 743"/>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1734" name="Freeform 744"/>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1735" name="Straight Connector 745"/>
              <p:cNvCxnSpPr>
                <a:cxnSpLocks noChangeShapeType="1"/>
                <a:endCxn id="1730" idx="2"/>
              </p:cNvCxnSpPr>
              <p:nvPr/>
            </p:nvCxnSpPr>
            <p:spPr bwMode="auto">
              <a:xfrm flipH="1" flipV="1">
                <a:off x="7914388" y="1615701"/>
                <a:ext cx="1756" cy="76416"/>
              </a:xfrm>
              <a:prstGeom prst="line">
                <a:avLst/>
              </a:prstGeom>
              <a:noFill/>
              <a:ln w="6350">
                <a:solidFill>
                  <a:srgbClr val="7F7F7F"/>
                </a:solidFill>
                <a:round/>
                <a:headEnd/>
                <a:tailEnd/>
              </a:ln>
              <a:effectLst>
                <a:outerShdw dist="19939" dir="5400000" algn="tl" rotWithShape="0">
                  <a:srgbClr val="808080">
                    <a:alpha val="37999"/>
                  </a:srgbClr>
                </a:outerShdw>
              </a:effectLst>
            </p:spPr>
          </p:cxnSp>
          <p:cxnSp>
            <p:nvCxnSpPr>
              <p:cNvPr id="1736" name="Straight Connector 746"/>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dist="19939" dir="5400000" algn="tl" rotWithShape="0">
                  <a:srgbClr val="808080">
                    <a:alpha val="37999"/>
                  </a:srgbClr>
                </a:outerShdw>
              </a:effectLst>
            </p:spPr>
          </p:cxnSp>
        </p:grpSp>
        <p:sp>
          <p:nvSpPr>
            <p:cNvPr id="1581" name="Line 421"/>
            <p:cNvSpPr>
              <a:spLocks noChangeShapeType="1"/>
            </p:cNvSpPr>
            <p:nvPr/>
          </p:nvSpPr>
          <p:spPr bwMode="auto">
            <a:xfrm>
              <a:off x="7396163" y="3813175"/>
              <a:ext cx="163512" cy="120650"/>
            </a:xfrm>
            <a:prstGeom prst="line">
              <a:avLst/>
            </a:prstGeom>
            <a:noFill/>
            <a:ln w="9525">
              <a:solidFill>
                <a:schemeClr val="tx1"/>
              </a:solidFill>
              <a:round/>
              <a:headEnd/>
              <a:tailEnd/>
            </a:ln>
          </p:spPr>
          <p:txBody>
            <a:bodyPr/>
            <a:lstStyle/>
            <a:p>
              <a:endParaRPr lang="zh-CN" altLang="en-US"/>
            </a:p>
          </p:txBody>
        </p:sp>
        <p:sp>
          <p:nvSpPr>
            <p:cNvPr id="1582" name="Line 422"/>
            <p:cNvSpPr>
              <a:spLocks noChangeShapeType="1"/>
            </p:cNvSpPr>
            <p:nvPr/>
          </p:nvSpPr>
          <p:spPr bwMode="auto">
            <a:xfrm>
              <a:off x="7493000" y="3733800"/>
              <a:ext cx="279400" cy="0"/>
            </a:xfrm>
            <a:prstGeom prst="line">
              <a:avLst/>
            </a:prstGeom>
            <a:noFill/>
            <a:ln w="9525">
              <a:solidFill>
                <a:schemeClr val="tx1"/>
              </a:solidFill>
              <a:round/>
              <a:headEnd/>
              <a:tailEnd/>
            </a:ln>
          </p:spPr>
          <p:txBody>
            <a:bodyPr/>
            <a:lstStyle/>
            <a:p>
              <a:endParaRPr lang="zh-CN" altLang="en-US"/>
            </a:p>
          </p:txBody>
        </p:sp>
        <p:sp>
          <p:nvSpPr>
            <p:cNvPr id="1583" name="Line 423"/>
            <p:cNvSpPr>
              <a:spLocks noChangeShapeType="1"/>
            </p:cNvSpPr>
            <p:nvPr/>
          </p:nvSpPr>
          <p:spPr bwMode="auto">
            <a:xfrm flipV="1">
              <a:off x="7729538" y="3819525"/>
              <a:ext cx="134937" cy="104775"/>
            </a:xfrm>
            <a:prstGeom prst="line">
              <a:avLst/>
            </a:prstGeom>
            <a:noFill/>
            <a:ln w="9525">
              <a:solidFill>
                <a:schemeClr val="tx1"/>
              </a:solidFill>
              <a:round/>
              <a:headEnd/>
              <a:tailEnd/>
            </a:ln>
          </p:spPr>
          <p:txBody>
            <a:bodyPr/>
            <a:lstStyle/>
            <a:p>
              <a:endParaRPr lang="zh-CN" altLang="en-US"/>
            </a:p>
          </p:txBody>
        </p:sp>
        <p:sp>
          <p:nvSpPr>
            <p:cNvPr id="1584" name="Line 444"/>
            <p:cNvSpPr>
              <a:spLocks noChangeShapeType="1"/>
            </p:cNvSpPr>
            <p:nvPr/>
          </p:nvSpPr>
          <p:spPr bwMode="auto">
            <a:xfrm flipV="1">
              <a:off x="7577138" y="2492375"/>
              <a:ext cx="123825" cy="87313"/>
            </a:xfrm>
            <a:prstGeom prst="line">
              <a:avLst/>
            </a:prstGeom>
            <a:noFill/>
            <a:ln w="9525">
              <a:solidFill>
                <a:schemeClr val="tx1"/>
              </a:solidFill>
              <a:round/>
              <a:headEnd/>
              <a:tailEnd/>
            </a:ln>
          </p:spPr>
          <p:txBody>
            <a:bodyPr/>
            <a:lstStyle/>
            <a:p>
              <a:endParaRPr lang="zh-CN" altLang="en-US"/>
            </a:p>
          </p:txBody>
        </p:sp>
        <p:sp>
          <p:nvSpPr>
            <p:cNvPr id="1585" name="Line 445"/>
            <p:cNvSpPr>
              <a:spLocks noChangeShapeType="1"/>
            </p:cNvSpPr>
            <p:nvPr/>
          </p:nvSpPr>
          <p:spPr bwMode="auto">
            <a:xfrm>
              <a:off x="7405688" y="2665413"/>
              <a:ext cx="0" cy="82550"/>
            </a:xfrm>
            <a:prstGeom prst="line">
              <a:avLst/>
            </a:prstGeom>
            <a:noFill/>
            <a:ln w="9525">
              <a:solidFill>
                <a:schemeClr val="tx1"/>
              </a:solidFill>
              <a:round/>
              <a:headEnd/>
              <a:tailEnd/>
            </a:ln>
          </p:spPr>
          <p:txBody>
            <a:bodyPr/>
            <a:lstStyle/>
            <a:p>
              <a:endParaRPr lang="zh-CN" altLang="en-US"/>
            </a:p>
          </p:txBody>
        </p:sp>
        <p:sp>
          <p:nvSpPr>
            <p:cNvPr id="1586" name="Line 446"/>
            <p:cNvSpPr>
              <a:spLocks noChangeShapeType="1"/>
            </p:cNvSpPr>
            <p:nvPr/>
          </p:nvSpPr>
          <p:spPr bwMode="auto">
            <a:xfrm flipV="1">
              <a:off x="7577138" y="2562225"/>
              <a:ext cx="263525" cy="288925"/>
            </a:xfrm>
            <a:prstGeom prst="line">
              <a:avLst/>
            </a:prstGeom>
            <a:noFill/>
            <a:ln w="9525">
              <a:solidFill>
                <a:schemeClr val="tx1"/>
              </a:solidFill>
              <a:round/>
              <a:headEnd/>
              <a:tailEnd/>
            </a:ln>
          </p:spPr>
          <p:txBody>
            <a:bodyPr/>
            <a:lstStyle/>
            <a:p>
              <a:endParaRPr lang="zh-CN" altLang="en-US"/>
            </a:p>
          </p:txBody>
        </p:sp>
        <p:sp>
          <p:nvSpPr>
            <p:cNvPr id="1587" name="Line 447"/>
            <p:cNvSpPr>
              <a:spLocks noChangeShapeType="1"/>
            </p:cNvSpPr>
            <p:nvPr/>
          </p:nvSpPr>
          <p:spPr bwMode="auto">
            <a:xfrm>
              <a:off x="7942263" y="2560638"/>
              <a:ext cx="0" cy="196850"/>
            </a:xfrm>
            <a:prstGeom prst="line">
              <a:avLst/>
            </a:prstGeom>
            <a:noFill/>
            <a:ln w="9525">
              <a:solidFill>
                <a:schemeClr val="tx1"/>
              </a:solidFill>
              <a:round/>
              <a:headEnd/>
              <a:tailEnd/>
            </a:ln>
          </p:spPr>
          <p:txBody>
            <a:bodyPr/>
            <a:lstStyle/>
            <a:p>
              <a:endParaRPr lang="zh-CN" altLang="en-US"/>
            </a:p>
          </p:txBody>
        </p:sp>
        <p:sp>
          <p:nvSpPr>
            <p:cNvPr id="1588" name="Line 448"/>
            <p:cNvSpPr>
              <a:spLocks noChangeShapeType="1"/>
            </p:cNvSpPr>
            <p:nvPr/>
          </p:nvSpPr>
          <p:spPr bwMode="auto">
            <a:xfrm>
              <a:off x="7596188" y="2867025"/>
              <a:ext cx="188912" cy="0"/>
            </a:xfrm>
            <a:prstGeom prst="line">
              <a:avLst/>
            </a:prstGeom>
            <a:noFill/>
            <a:ln w="9525">
              <a:solidFill>
                <a:schemeClr val="tx1"/>
              </a:solidFill>
              <a:round/>
              <a:headEnd/>
              <a:tailEnd/>
            </a:ln>
          </p:spPr>
          <p:txBody>
            <a:bodyPr/>
            <a:lstStyle/>
            <a:p>
              <a:endParaRPr lang="zh-CN" altLang="en-US"/>
            </a:p>
          </p:txBody>
        </p:sp>
        <p:sp>
          <p:nvSpPr>
            <p:cNvPr id="1589" name="Line 450"/>
            <p:cNvSpPr>
              <a:spLocks noChangeShapeType="1"/>
            </p:cNvSpPr>
            <p:nvPr/>
          </p:nvSpPr>
          <p:spPr bwMode="auto">
            <a:xfrm>
              <a:off x="8150225" y="2857500"/>
              <a:ext cx="177800" cy="0"/>
            </a:xfrm>
            <a:prstGeom prst="line">
              <a:avLst/>
            </a:prstGeom>
            <a:noFill/>
            <a:ln w="9525">
              <a:solidFill>
                <a:schemeClr val="tx1"/>
              </a:solidFill>
              <a:round/>
              <a:headEnd/>
              <a:tailEnd/>
            </a:ln>
          </p:spPr>
          <p:txBody>
            <a:bodyPr/>
            <a:lstStyle/>
            <a:p>
              <a:endParaRPr lang="zh-CN" altLang="en-US"/>
            </a:p>
          </p:txBody>
        </p:sp>
        <p:sp>
          <p:nvSpPr>
            <p:cNvPr id="1590" name="Line 451"/>
            <p:cNvSpPr>
              <a:spLocks noChangeShapeType="1"/>
            </p:cNvSpPr>
            <p:nvPr/>
          </p:nvSpPr>
          <p:spPr bwMode="auto">
            <a:xfrm flipH="1">
              <a:off x="7296150" y="2933700"/>
              <a:ext cx="98425" cy="704850"/>
            </a:xfrm>
            <a:prstGeom prst="line">
              <a:avLst/>
            </a:prstGeom>
            <a:noFill/>
            <a:ln w="9525">
              <a:solidFill>
                <a:schemeClr val="tx1"/>
              </a:solidFill>
              <a:round/>
              <a:headEnd/>
              <a:tailEnd/>
            </a:ln>
          </p:spPr>
          <p:txBody>
            <a:bodyPr/>
            <a:lstStyle/>
            <a:p>
              <a:endParaRPr lang="zh-CN" altLang="en-US"/>
            </a:p>
          </p:txBody>
        </p:sp>
        <p:sp>
          <p:nvSpPr>
            <p:cNvPr id="1591" name="Line 452"/>
            <p:cNvSpPr>
              <a:spLocks noChangeShapeType="1"/>
            </p:cNvSpPr>
            <p:nvPr/>
          </p:nvSpPr>
          <p:spPr bwMode="auto">
            <a:xfrm flipH="1">
              <a:off x="7888288" y="2933700"/>
              <a:ext cx="111125" cy="727075"/>
            </a:xfrm>
            <a:prstGeom prst="line">
              <a:avLst/>
            </a:prstGeom>
            <a:noFill/>
            <a:ln w="9525">
              <a:solidFill>
                <a:schemeClr val="tx1"/>
              </a:solidFill>
              <a:round/>
              <a:headEnd/>
              <a:tailEnd/>
            </a:ln>
          </p:spPr>
          <p:txBody>
            <a:bodyPr/>
            <a:lstStyle/>
            <a:p>
              <a:endParaRPr lang="zh-CN" altLang="en-US"/>
            </a:p>
          </p:txBody>
        </p:sp>
        <p:sp>
          <p:nvSpPr>
            <p:cNvPr id="1592" name="Line 541"/>
            <p:cNvSpPr>
              <a:spLocks noChangeShapeType="1"/>
            </p:cNvSpPr>
            <p:nvPr/>
          </p:nvSpPr>
          <p:spPr bwMode="auto">
            <a:xfrm flipV="1">
              <a:off x="7272338" y="4075113"/>
              <a:ext cx="227012" cy="436562"/>
            </a:xfrm>
            <a:prstGeom prst="line">
              <a:avLst/>
            </a:prstGeom>
            <a:noFill/>
            <a:ln w="9525">
              <a:solidFill>
                <a:schemeClr val="tx1"/>
              </a:solidFill>
              <a:round/>
              <a:headEnd/>
              <a:tailEnd/>
            </a:ln>
          </p:spPr>
          <p:txBody>
            <a:bodyPr/>
            <a:lstStyle/>
            <a:p>
              <a:endParaRPr lang="zh-CN" altLang="en-US"/>
            </a:p>
          </p:txBody>
        </p:sp>
        <p:grpSp>
          <p:nvGrpSpPr>
            <p:cNvPr id="1593" name="Group 665"/>
            <p:cNvGrpSpPr>
              <a:grpSpLocks/>
            </p:cNvGrpSpPr>
            <p:nvPr/>
          </p:nvGrpSpPr>
          <p:grpSpPr bwMode="auto">
            <a:xfrm>
              <a:off x="7689850" y="2395538"/>
              <a:ext cx="390525" cy="169862"/>
              <a:chOff x="4650" y="1129"/>
              <a:chExt cx="246" cy="95"/>
            </a:xfrm>
          </p:grpSpPr>
          <p:sp>
            <p:nvSpPr>
              <p:cNvPr id="1720"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sp>
            <p:nvSpPr>
              <p:cNvPr id="1721"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1722"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grpSp>
            <p:nvGrpSpPr>
              <p:cNvPr id="1723" name="Group 659"/>
              <p:cNvGrpSpPr>
                <a:grpSpLocks/>
              </p:cNvGrpSpPr>
              <p:nvPr/>
            </p:nvGrpSpPr>
            <p:grpSpPr bwMode="auto">
              <a:xfrm>
                <a:off x="4699" y="1145"/>
                <a:ext cx="138" cy="29"/>
                <a:chOff x="2468" y="1332"/>
                <a:chExt cx="310" cy="60"/>
              </a:xfrm>
            </p:grpSpPr>
            <p:sp>
              <p:nvSpPr>
                <p:cNvPr id="1726" name="Freeform 66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p:spPr>
              <p:txBody>
                <a:bodyPr/>
                <a:lstStyle/>
                <a:p>
                  <a:endParaRPr lang="zh-CN" altLang="en-US"/>
                </a:p>
              </p:txBody>
            </p:sp>
            <p:sp>
              <p:nvSpPr>
                <p:cNvPr id="1727" name="Freeform 66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p:spPr>
              <p:txBody>
                <a:bodyPr/>
                <a:lstStyle/>
                <a:p>
                  <a:endParaRPr lang="zh-CN" altLang="en-US"/>
                </a:p>
              </p:txBody>
            </p:sp>
          </p:grpSp>
          <p:sp>
            <p:nvSpPr>
              <p:cNvPr id="1724" name="Line 662"/>
              <p:cNvSpPr>
                <a:spLocks noChangeShapeType="1"/>
              </p:cNvSpPr>
              <p:nvPr/>
            </p:nvSpPr>
            <p:spPr bwMode="auto">
              <a:xfrm>
                <a:off x="4651" y="1158"/>
                <a:ext cx="0" cy="42"/>
              </a:xfrm>
              <a:prstGeom prst="line">
                <a:avLst/>
              </a:prstGeom>
              <a:noFill/>
              <a:ln w="9525">
                <a:solidFill>
                  <a:schemeClr val="tx1"/>
                </a:solidFill>
                <a:round/>
                <a:headEnd/>
                <a:tailEnd/>
              </a:ln>
            </p:spPr>
            <p:txBody>
              <a:bodyPr/>
              <a:lstStyle/>
              <a:p>
                <a:endParaRPr lang="zh-CN" altLang="en-US"/>
              </a:p>
            </p:txBody>
          </p:sp>
          <p:sp>
            <p:nvSpPr>
              <p:cNvPr id="1725" name="Line 663"/>
              <p:cNvSpPr>
                <a:spLocks noChangeShapeType="1"/>
              </p:cNvSpPr>
              <p:nvPr/>
            </p:nvSpPr>
            <p:spPr bwMode="auto">
              <a:xfrm>
                <a:off x="4894" y="1160"/>
                <a:ext cx="0" cy="41"/>
              </a:xfrm>
              <a:prstGeom prst="line">
                <a:avLst/>
              </a:prstGeom>
              <a:noFill/>
              <a:ln w="9525">
                <a:solidFill>
                  <a:schemeClr val="tx1"/>
                </a:solidFill>
                <a:round/>
                <a:headEnd/>
                <a:tailEnd/>
              </a:ln>
            </p:spPr>
            <p:txBody>
              <a:bodyPr/>
              <a:lstStyle/>
              <a:p>
                <a:endParaRPr lang="zh-CN" altLang="en-US"/>
              </a:p>
            </p:txBody>
          </p:sp>
        </p:grpSp>
        <p:grpSp>
          <p:nvGrpSpPr>
            <p:cNvPr id="1594" name="Group 675"/>
            <p:cNvGrpSpPr>
              <a:grpSpLocks/>
            </p:cNvGrpSpPr>
            <p:nvPr/>
          </p:nvGrpSpPr>
          <p:grpSpPr bwMode="auto">
            <a:xfrm>
              <a:off x="7204075" y="2493963"/>
              <a:ext cx="390525" cy="169862"/>
              <a:chOff x="4650" y="1129"/>
              <a:chExt cx="246" cy="95"/>
            </a:xfrm>
          </p:grpSpPr>
          <p:sp>
            <p:nvSpPr>
              <p:cNvPr id="1712"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sp>
            <p:nvSpPr>
              <p:cNvPr id="1713"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1714"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grpSp>
            <p:nvGrpSpPr>
              <p:cNvPr id="1715" name="Group 679"/>
              <p:cNvGrpSpPr>
                <a:grpSpLocks/>
              </p:cNvGrpSpPr>
              <p:nvPr/>
            </p:nvGrpSpPr>
            <p:grpSpPr bwMode="auto">
              <a:xfrm>
                <a:off x="4699" y="1145"/>
                <a:ext cx="138" cy="29"/>
                <a:chOff x="2468" y="1332"/>
                <a:chExt cx="310" cy="60"/>
              </a:xfrm>
            </p:grpSpPr>
            <p:sp>
              <p:nvSpPr>
                <p:cNvPr id="1718" name="Freeform 68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p:spPr>
              <p:txBody>
                <a:bodyPr/>
                <a:lstStyle/>
                <a:p>
                  <a:endParaRPr lang="zh-CN" altLang="en-US"/>
                </a:p>
              </p:txBody>
            </p:sp>
            <p:sp>
              <p:nvSpPr>
                <p:cNvPr id="1719" name="Freeform 68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p:spPr>
              <p:txBody>
                <a:bodyPr/>
                <a:lstStyle/>
                <a:p>
                  <a:endParaRPr lang="zh-CN" altLang="en-US"/>
                </a:p>
              </p:txBody>
            </p:sp>
          </p:grpSp>
          <p:sp>
            <p:nvSpPr>
              <p:cNvPr id="1716" name="Line 682"/>
              <p:cNvSpPr>
                <a:spLocks noChangeShapeType="1"/>
              </p:cNvSpPr>
              <p:nvPr/>
            </p:nvSpPr>
            <p:spPr bwMode="auto">
              <a:xfrm>
                <a:off x="4651" y="1158"/>
                <a:ext cx="0" cy="42"/>
              </a:xfrm>
              <a:prstGeom prst="line">
                <a:avLst/>
              </a:prstGeom>
              <a:noFill/>
              <a:ln w="9525">
                <a:solidFill>
                  <a:schemeClr val="tx1"/>
                </a:solidFill>
                <a:round/>
                <a:headEnd/>
                <a:tailEnd/>
              </a:ln>
            </p:spPr>
            <p:txBody>
              <a:bodyPr/>
              <a:lstStyle/>
              <a:p>
                <a:endParaRPr lang="zh-CN" altLang="en-US"/>
              </a:p>
            </p:txBody>
          </p:sp>
          <p:sp>
            <p:nvSpPr>
              <p:cNvPr id="1717" name="Line 683"/>
              <p:cNvSpPr>
                <a:spLocks noChangeShapeType="1"/>
              </p:cNvSpPr>
              <p:nvPr/>
            </p:nvSpPr>
            <p:spPr bwMode="auto">
              <a:xfrm>
                <a:off x="4894" y="1160"/>
                <a:ext cx="0" cy="41"/>
              </a:xfrm>
              <a:prstGeom prst="line">
                <a:avLst/>
              </a:prstGeom>
              <a:noFill/>
              <a:ln w="9525">
                <a:solidFill>
                  <a:schemeClr val="tx1"/>
                </a:solidFill>
                <a:round/>
                <a:headEnd/>
                <a:tailEnd/>
              </a:ln>
            </p:spPr>
            <p:txBody>
              <a:bodyPr/>
              <a:lstStyle/>
              <a:p>
                <a:endParaRPr lang="zh-CN" altLang="en-US"/>
              </a:p>
            </p:txBody>
          </p:sp>
        </p:grpSp>
        <p:grpSp>
          <p:nvGrpSpPr>
            <p:cNvPr id="1595" name="Group 684"/>
            <p:cNvGrpSpPr>
              <a:grpSpLocks/>
            </p:cNvGrpSpPr>
            <p:nvPr/>
          </p:nvGrpSpPr>
          <p:grpSpPr bwMode="auto">
            <a:xfrm>
              <a:off x="7215188" y="2757488"/>
              <a:ext cx="390525" cy="169862"/>
              <a:chOff x="4650" y="1129"/>
              <a:chExt cx="246" cy="95"/>
            </a:xfrm>
          </p:grpSpPr>
          <p:sp>
            <p:nvSpPr>
              <p:cNvPr id="1704"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sp>
            <p:nvSpPr>
              <p:cNvPr id="1705"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1706"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grpSp>
            <p:nvGrpSpPr>
              <p:cNvPr id="1707" name="Group 688"/>
              <p:cNvGrpSpPr>
                <a:grpSpLocks/>
              </p:cNvGrpSpPr>
              <p:nvPr/>
            </p:nvGrpSpPr>
            <p:grpSpPr bwMode="auto">
              <a:xfrm>
                <a:off x="4699" y="1145"/>
                <a:ext cx="138" cy="29"/>
                <a:chOff x="2468" y="1332"/>
                <a:chExt cx="310" cy="60"/>
              </a:xfrm>
            </p:grpSpPr>
            <p:sp>
              <p:nvSpPr>
                <p:cNvPr id="1710" name="Freeform 68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p:spPr>
              <p:txBody>
                <a:bodyPr/>
                <a:lstStyle/>
                <a:p>
                  <a:endParaRPr lang="zh-CN" altLang="en-US"/>
                </a:p>
              </p:txBody>
            </p:sp>
            <p:sp>
              <p:nvSpPr>
                <p:cNvPr id="1711" name="Freeform 69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p:spPr>
              <p:txBody>
                <a:bodyPr/>
                <a:lstStyle/>
                <a:p>
                  <a:endParaRPr lang="zh-CN" altLang="en-US"/>
                </a:p>
              </p:txBody>
            </p:sp>
          </p:grpSp>
          <p:sp>
            <p:nvSpPr>
              <p:cNvPr id="1708" name="Line 691"/>
              <p:cNvSpPr>
                <a:spLocks noChangeShapeType="1"/>
              </p:cNvSpPr>
              <p:nvPr/>
            </p:nvSpPr>
            <p:spPr bwMode="auto">
              <a:xfrm>
                <a:off x="4651" y="1158"/>
                <a:ext cx="0" cy="42"/>
              </a:xfrm>
              <a:prstGeom prst="line">
                <a:avLst/>
              </a:prstGeom>
              <a:noFill/>
              <a:ln w="9525">
                <a:solidFill>
                  <a:schemeClr val="tx1"/>
                </a:solidFill>
                <a:round/>
                <a:headEnd/>
                <a:tailEnd/>
              </a:ln>
            </p:spPr>
            <p:txBody>
              <a:bodyPr/>
              <a:lstStyle/>
              <a:p>
                <a:endParaRPr lang="zh-CN" altLang="en-US"/>
              </a:p>
            </p:txBody>
          </p:sp>
          <p:sp>
            <p:nvSpPr>
              <p:cNvPr id="1709" name="Line 692"/>
              <p:cNvSpPr>
                <a:spLocks noChangeShapeType="1"/>
              </p:cNvSpPr>
              <p:nvPr/>
            </p:nvSpPr>
            <p:spPr bwMode="auto">
              <a:xfrm>
                <a:off x="4894" y="1160"/>
                <a:ext cx="0" cy="41"/>
              </a:xfrm>
              <a:prstGeom prst="line">
                <a:avLst/>
              </a:prstGeom>
              <a:noFill/>
              <a:ln w="9525">
                <a:solidFill>
                  <a:schemeClr val="tx1"/>
                </a:solidFill>
                <a:round/>
                <a:headEnd/>
                <a:tailEnd/>
              </a:ln>
            </p:spPr>
            <p:txBody>
              <a:bodyPr/>
              <a:lstStyle/>
              <a:p>
                <a:endParaRPr lang="zh-CN" altLang="en-US"/>
              </a:p>
            </p:txBody>
          </p:sp>
        </p:grpSp>
        <p:sp>
          <p:nvSpPr>
            <p:cNvPr id="1596" name="Line 693"/>
            <p:cNvSpPr>
              <a:spLocks noChangeShapeType="1"/>
            </p:cNvSpPr>
            <p:nvPr/>
          </p:nvSpPr>
          <p:spPr bwMode="auto">
            <a:xfrm>
              <a:off x="8345488" y="2855913"/>
              <a:ext cx="177800" cy="0"/>
            </a:xfrm>
            <a:prstGeom prst="line">
              <a:avLst/>
            </a:prstGeom>
            <a:noFill/>
            <a:ln w="9525">
              <a:solidFill>
                <a:schemeClr val="bg2"/>
              </a:solidFill>
              <a:prstDash val="dash"/>
              <a:round/>
              <a:headEnd/>
              <a:tailEnd/>
            </a:ln>
          </p:spPr>
          <p:txBody>
            <a:bodyPr/>
            <a:lstStyle/>
            <a:p>
              <a:endParaRPr lang="zh-CN" altLang="en-US"/>
            </a:p>
          </p:txBody>
        </p:sp>
        <p:grpSp>
          <p:nvGrpSpPr>
            <p:cNvPr id="1597" name="Group 694"/>
            <p:cNvGrpSpPr>
              <a:grpSpLocks/>
            </p:cNvGrpSpPr>
            <p:nvPr/>
          </p:nvGrpSpPr>
          <p:grpSpPr bwMode="auto">
            <a:xfrm>
              <a:off x="7400925" y="3911600"/>
              <a:ext cx="485775" cy="203200"/>
              <a:chOff x="4650" y="1129"/>
              <a:chExt cx="246" cy="95"/>
            </a:xfrm>
          </p:grpSpPr>
          <p:sp>
            <p:nvSpPr>
              <p:cNvPr id="1696"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sp>
            <p:nvSpPr>
              <p:cNvPr id="1697"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1698"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grpSp>
            <p:nvGrpSpPr>
              <p:cNvPr id="1699" name="Group 698"/>
              <p:cNvGrpSpPr>
                <a:grpSpLocks/>
              </p:cNvGrpSpPr>
              <p:nvPr/>
            </p:nvGrpSpPr>
            <p:grpSpPr bwMode="auto">
              <a:xfrm>
                <a:off x="4699" y="1145"/>
                <a:ext cx="138" cy="29"/>
                <a:chOff x="2468" y="1332"/>
                <a:chExt cx="310" cy="60"/>
              </a:xfrm>
            </p:grpSpPr>
            <p:sp>
              <p:nvSpPr>
                <p:cNvPr id="1702" name="Freeform 69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p:spPr>
              <p:txBody>
                <a:bodyPr/>
                <a:lstStyle/>
                <a:p>
                  <a:endParaRPr lang="zh-CN" altLang="en-US"/>
                </a:p>
              </p:txBody>
            </p:sp>
            <p:sp>
              <p:nvSpPr>
                <p:cNvPr id="1703" name="Freeform 70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p:spPr>
              <p:txBody>
                <a:bodyPr/>
                <a:lstStyle/>
                <a:p>
                  <a:endParaRPr lang="zh-CN" altLang="en-US"/>
                </a:p>
              </p:txBody>
            </p:sp>
          </p:grpSp>
          <p:sp>
            <p:nvSpPr>
              <p:cNvPr id="1700" name="Line 701"/>
              <p:cNvSpPr>
                <a:spLocks noChangeShapeType="1"/>
              </p:cNvSpPr>
              <p:nvPr/>
            </p:nvSpPr>
            <p:spPr bwMode="auto">
              <a:xfrm>
                <a:off x="4651" y="1158"/>
                <a:ext cx="0" cy="42"/>
              </a:xfrm>
              <a:prstGeom prst="line">
                <a:avLst/>
              </a:prstGeom>
              <a:noFill/>
              <a:ln w="9525">
                <a:solidFill>
                  <a:schemeClr val="tx1"/>
                </a:solidFill>
                <a:round/>
                <a:headEnd/>
                <a:tailEnd/>
              </a:ln>
            </p:spPr>
            <p:txBody>
              <a:bodyPr/>
              <a:lstStyle/>
              <a:p>
                <a:endParaRPr lang="zh-CN" altLang="en-US"/>
              </a:p>
            </p:txBody>
          </p:sp>
          <p:sp>
            <p:nvSpPr>
              <p:cNvPr id="1701" name="Line 702"/>
              <p:cNvSpPr>
                <a:spLocks noChangeShapeType="1"/>
              </p:cNvSpPr>
              <p:nvPr/>
            </p:nvSpPr>
            <p:spPr bwMode="auto">
              <a:xfrm>
                <a:off x="4894" y="1160"/>
                <a:ext cx="0" cy="41"/>
              </a:xfrm>
              <a:prstGeom prst="line">
                <a:avLst/>
              </a:prstGeom>
              <a:noFill/>
              <a:ln w="9525">
                <a:solidFill>
                  <a:schemeClr val="tx1"/>
                </a:solidFill>
                <a:round/>
                <a:headEnd/>
                <a:tailEnd/>
              </a:ln>
            </p:spPr>
            <p:txBody>
              <a:bodyPr/>
              <a:lstStyle/>
              <a:p>
                <a:endParaRPr lang="zh-CN" altLang="en-US"/>
              </a:p>
            </p:txBody>
          </p:sp>
        </p:grpSp>
        <p:grpSp>
          <p:nvGrpSpPr>
            <p:cNvPr id="1598" name="Group 712"/>
            <p:cNvGrpSpPr>
              <a:grpSpLocks/>
            </p:cNvGrpSpPr>
            <p:nvPr/>
          </p:nvGrpSpPr>
          <p:grpSpPr bwMode="auto">
            <a:xfrm>
              <a:off x="7081838" y="3630613"/>
              <a:ext cx="485775" cy="203200"/>
              <a:chOff x="4650" y="1129"/>
              <a:chExt cx="246" cy="95"/>
            </a:xfrm>
          </p:grpSpPr>
          <p:sp>
            <p:nvSpPr>
              <p:cNvPr id="1688"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sp>
            <p:nvSpPr>
              <p:cNvPr id="1689"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1690"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grpSp>
            <p:nvGrpSpPr>
              <p:cNvPr id="1691" name="Group 716"/>
              <p:cNvGrpSpPr>
                <a:grpSpLocks/>
              </p:cNvGrpSpPr>
              <p:nvPr/>
            </p:nvGrpSpPr>
            <p:grpSpPr bwMode="auto">
              <a:xfrm>
                <a:off x="4699" y="1145"/>
                <a:ext cx="138" cy="29"/>
                <a:chOff x="2468" y="1332"/>
                <a:chExt cx="310" cy="60"/>
              </a:xfrm>
            </p:grpSpPr>
            <p:sp>
              <p:nvSpPr>
                <p:cNvPr id="1694" name="Freeform 717"/>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p:spPr>
              <p:txBody>
                <a:bodyPr/>
                <a:lstStyle/>
                <a:p>
                  <a:endParaRPr lang="zh-CN" altLang="en-US"/>
                </a:p>
              </p:txBody>
            </p:sp>
            <p:sp>
              <p:nvSpPr>
                <p:cNvPr id="1695" name="Freeform 718"/>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p:spPr>
              <p:txBody>
                <a:bodyPr/>
                <a:lstStyle/>
                <a:p>
                  <a:endParaRPr lang="zh-CN" altLang="en-US"/>
                </a:p>
              </p:txBody>
            </p:sp>
          </p:grpSp>
          <p:sp>
            <p:nvSpPr>
              <p:cNvPr id="1692" name="Line 719"/>
              <p:cNvSpPr>
                <a:spLocks noChangeShapeType="1"/>
              </p:cNvSpPr>
              <p:nvPr/>
            </p:nvSpPr>
            <p:spPr bwMode="auto">
              <a:xfrm>
                <a:off x="4651" y="1158"/>
                <a:ext cx="0" cy="42"/>
              </a:xfrm>
              <a:prstGeom prst="line">
                <a:avLst/>
              </a:prstGeom>
              <a:noFill/>
              <a:ln w="9525">
                <a:solidFill>
                  <a:schemeClr val="tx1"/>
                </a:solidFill>
                <a:round/>
                <a:headEnd/>
                <a:tailEnd/>
              </a:ln>
            </p:spPr>
            <p:txBody>
              <a:bodyPr/>
              <a:lstStyle/>
              <a:p>
                <a:endParaRPr lang="zh-CN" altLang="en-US"/>
              </a:p>
            </p:txBody>
          </p:sp>
          <p:sp>
            <p:nvSpPr>
              <p:cNvPr id="1693" name="Line 720"/>
              <p:cNvSpPr>
                <a:spLocks noChangeShapeType="1"/>
              </p:cNvSpPr>
              <p:nvPr/>
            </p:nvSpPr>
            <p:spPr bwMode="auto">
              <a:xfrm>
                <a:off x="4894" y="1160"/>
                <a:ext cx="0" cy="41"/>
              </a:xfrm>
              <a:prstGeom prst="line">
                <a:avLst/>
              </a:prstGeom>
              <a:noFill/>
              <a:ln w="9525">
                <a:solidFill>
                  <a:schemeClr val="tx1"/>
                </a:solidFill>
                <a:round/>
                <a:headEnd/>
                <a:tailEnd/>
              </a:ln>
            </p:spPr>
            <p:txBody>
              <a:bodyPr/>
              <a:lstStyle/>
              <a:p>
                <a:endParaRPr lang="zh-CN" altLang="en-US"/>
              </a:p>
            </p:txBody>
          </p:sp>
        </p:grpSp>
        <p:grpSp>
          <p:nvGrpSpPr>
            <p:cNvPr id="1599" name="Group 721"/>
            <p:cNvGrpSpPr>
              <a:grpSpLocks/>
            </p:cNvGrpSpPr>
            <p:nvPr/>
          </p:nvGrpSpPr>
          <p:grpSpPr bwMode="auto">
            <a:xfrm>
              <a:off x="7743825" y="3643313"/>
              <a:ext cx="485775" cy="203200"/>
              <a:chOff x="4650" y="1129"/>
              <a:chExt cx="246" cy="95"/>
            </a:xfrm>
          </p:grpSpPr>
          <p:sp>
            <p:nvSpPr>
              <p:cNvPr id="1680"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sp>
            <p:nvSpPr>
              <p:cNvPr id="1681"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1682"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grpSp>
            <p:nvGrpSpPr>
              <p:cNvPr id="1683" name="Group 725"/>
              <p:cNvGrpSpPr>
                <a:grpSpLocks/>
              </p:cNvGrpSpPr>
              <p:nvPr/>
            </p:nvGrpSpPr>
            <p:grpSpPr bwMode="auto">
              <a:xfrm>
                <a:off x="4699" y="1145"/>
                <a:ext cx="138" cy="29"/>
                <a:chOff x="2468" y="1332"/>
                <a:chExt cx="310" cy="60"/>
              </a:xfrm>
            </p:grpSpPr>
            <p:sp>
              <p:nvSpPr>
                <p:cNvPr id="1686" name="Freeform 72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p:spPr>
              <p:txBody>
                <a:bodyPr/>
                <a:lstStyle/>
                <a:p>
                  <a:endParaRPr lang="zh-CN" altLang="en-US"/>
                </a:p>
              </p:txBody>
            </p:sp>
            <p:sp>
              <p:nvSpPr>
                <p:cNvPr id="1687" name="Freeform 72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p:spPr>
              <p:txBody>
                <a:bodyPr/>
                <a:lstStyle/>
                <a:p>
                  <a:endParaRPr lang="zh-CN" altLang="en-US"/>
                </a:p>
              </p:txBody>
            </p:sp>
          </p:grpSp>
          <p:sp>
            <p:nvSpPr>
              <p:cNvPr id="1684" name="Line 728"/>
              <p:cNvSpPr>
                <a:spLocks noChangeShapeType="1"/>
              </p:cNvSpPr>
              <p:nvPr/>
            </p:nvSpPr>
            <p:spPr bwMode="auto">
              <a:xfrm>
                <a:off x="4651" y="1158"/>
                <a:ext cx="0" cy="42"/>
              </a:xfrm>
              <a:prstGeom prst="line">
                <a:avLst/>
              </a:prstGeom>
              <a:noFill/>
              <a:ln w="9525">
                <a:solidFill>
                  <a:schemeClr val="tx1"/>
                </a:solidFill>
                <a:round/>
                <a:headEnd/>
                <a:tailEnd/>
              </a:ln>
            </p:spPr>
            <p:txBody>
              <a:bodyPr/>
              <a:lstStyle/>
              <a:p>
                <a:endParaRPr lang="zh-CN" altLang="en-US"/>
              </a:p>
            </p:txBody>
          </p:sp>
          <p:sp>
            <p:nvSpPr>
              <p:cNvPr id="1685" name="Line 729"/>
              <p:cNvSpPr>
                <a:spLocks noChangeShapeType="1"/>
              </p:cNvSpPr>
              <p:nvPr/>
            </p:nvSpPr>
            <p:spPr bwMode="auto">
              <a:xfrm>
                <a:off x="4894" y="1160"/>
                <a:ext cx="0" cy="41"/>
              </a:xfrm>
              <a:prstGeom prst="line">
                <a:avLst/>
              </a:prstGeom>
              <a:noFill/>
              <a:ln w="9525">
                <a:solidFill>
                  <a:schemeClr val="tx1"/>
                </a:solidFill>
                <a:round/>
                <a:headEnd/>
                <a:tailEnd/>
              </a:ln>
            </p:spPr>
            <p:txBody>
              <a:bodyPr/>
              <a:lstStyle/>
              <a:p>
                <a:endParaRPr lang="zh-CN" altLang="en-US"/>
              </a:p>
            </p:txBody>
          </p:sp>
        </p:grpSp>
        <p:sp>
          <p:nvSpPr>
            <p:cNvPr id="1600" name="Text Box 580"/>
            <p:cNvSpPr txBox="1">
              <a:spLocks noChangeArrowheads="1"/>
            </p:cNvSpPr>
            <p:nvPr/>
          </p:nvSpPr>
          <p:spPr bwMode="auto">
            <a:xfrm>
              <a:off x="5957888" y="1384300"/>
              <a:ext cx="1005403" cy="338554"/>
            </a:xfrm>
            <a:prstGeom prst="rect">
              <a:avLst/>
            </a:prstGeom>
            <a:noFill/>
            <a:ln w="9525">
              <a:noFill/>
              <a:miter lim="800000"/>
              <a:headEnd/>
              <a:tailEnd/>
            </a:ln>
          </p:spPr>
          <p:txBody>
            <a:bodyPr wrap="none">
              <a:spAutoFit/>
            </a:bodyPr>
            <a:lstStyle/>
            <a:p>
              <a:r>
                <a:rPr lang="zh-CN" altLang="en-US" sz="1600" dirty="0"/>
                <a:t>移动网络</a:t>
              </a:r>
              <a:endParaRPr lang="en-US" altLang="zh-CN" sz="1600" dirty="0"/>
            </a:p>
          </p:txBody>
        </p:sp>
        <p:sp>
          <p:nvSpPr>
            <p:cNvPr id="1601" name="Text Box 580"/>
            <p:cNvSpPr txBox="1">
              <a:spLocks noChangeArrowheads="1"/>
            </p:cNvSpPr>
            <p:nvPr/>
          </p:nvSpPr>
          <p:spPr bwMode="auto">
            <a:xfrm>
              <a:off x="7561263" y="2071688"/>
              <a:ext cx="891591" cy="338554"/>
            </a:xfrm>
            <a:prstGeom prst="rect">
              <a:avLst/>
            </a:prstGeom>
            <a:noFill/>
            <a:ln w="9525">
              <a:noFill/>
              <a:miter lim="800000"/>
              <a:headEnd/>
              <a:tailEnd/>
            </a:ln>
          </p:spPr>
          <p:txBody>
            <a:bodyPr wrap="none">
              <a:spAutoFit/>
            </a:bodyPr>
            <a:lstStyle/>
            <a:p>
              <a:r>
                <a:rPr lang="zh-CN" altLang="en-US" sz="1600" dirty="0"/>
                <a:t>全球</a:t>
              </a:r>
              <a:r>
                <a:rPr lang="en-US" altLang="zh-CN" sz="1600" dirty="0"/>
                <a:t>ISP</a:t>
              </a:r>
            </a:p>
          </p:txBody>
        </p:sp>
        <p:sp>
          <p:nvSpPr>
            <p:cNvPr id="1602" name="Text Box 580"/>
            <p:cNvSpPr txBox="1">
              <a:spLocks noChangeArrowheads="1"/>
            </p:cNvSpPr>
            <p:nvPr/>
          </p:nvSpPr>
          <p:spPr bwMode="auto">
            <a:xfrm>
              <a:off x="7956376" y="3298825"/>
              <a:ext cx="891591" cy="338554"/>
            </a:xfrm>
            <a:prstGeom prst="rect">
              <a:avLst/>
            </a:prstGeom>
            <a:noFill/>
            <a:ln w="9525">
              <a:noFill/>
              <a:miter lim="800000"/>
              <a:headEnd/>
              <a:tailEnd/>
            </a:ln>
          </p:spPr>
          <p:txBody>
            <a:bodyPr wrap="none">
              <a:spAutoFit/>
            </a:bodyPr>
            <a:lstStyle/>
            <a:p>
              <a:r>
                <a:rPr lang="zh-CN" altLang="en-US" sz="1600" dirty="0"/>
                <a:t>区域</a:t>
              </a:r>
              <a:r>
                <a:rPr lang="en-US" altLang="zh-CN" sz="1600" dirty="0"/>
                <a:t>ISP</a:t>
              </a:r>
            </a:p>
          </p:txBody>
        </p:sp>
        <p:sp>
          <p:nvSpPr>
            <p:cNvPr id="1603" name="Text Box 580"/>
            <p:cNvSpPr txBox="1">
              <a:spLocks noChangeArrowheads="1"/>
            </p:cNvSpPr>
            <p:nvPr/>
          </p:nvSpPr>
          <p:spPr bwMode="auto">
            <a:xfrm>
              <a:off x="6324600" y="2963863"/>
              <a:ext cx="1005403" cy="289310"/>
            </a:xfrm>
            <a:prstGeom prst="rect">
              <a:avLst/>
            </a:prstGeom>
            <a:noFill/>
            <a:ln w="9525">
              <a:noFill/>
              <a:miter lim="800000"/>
              <a:headEnd/>
              <a:tailEnd/>
            </a:ln>
          </p:spPr>
          <p:txBody>
            <a:bodyPr wrap="none">
              <a:spAutoFit/>
            </a:bodyPr>
            <a:lstStyle/>
            <a:p>
              <a:pPr>
                <a:lnSpc>
                  <a:spcPct val="80000"/>
                </a:lnSpc>
              </a:pPr>
              <a:r>
                <a:rPr lang="zh-CN" altLang="en-US" sz="1600" dirty="0"/>
                <a:t>家庭网络</a:t>
              </a:r>
              <a:endParaRPr lang="en-US" altLang="zh-CN" sz="1600" dirty="0"/>
            </a:p>
          </p:txBody>
        </p:sp>
        <p:sp>
          <p:nvSpPr>
            <p:cNvPr id="1604" name="Text Box 580"/>
            <p:cNvSpPr txBox="1">
              <a:spLocks noChangeArrowheads="1"/>
            </p:cNvSpPr>
            <p:nvPr/>
          </p:nvSpPr>
          <p:spPr bwMode="auto">
            <a:xfrm>
              <a:off x="5584825" y="5645150"/>
              <a:ext cx="1005403" cy="289310"/>
            </a:xfrm>
            <a:prstGeom prst="rect">
              <a:avLst/>
            </a:prstGeom>
            <a:noFill/>
            <a:ln w="9525">
              <a:noFill/>
              <a:miter lim="800000"/>
              <a:headEnd/>
              <a:tailEnd/>
            </a:ln>
          </p:spPr>
          <p:txBody>
            <a:bodyPr wrap="none">
              <a:spAutoFit/>
            </a:bodyPr>
            <a:lstStyle/>
            <a:p>
              <a:pPr>
                <a:lnSpc>
                  <a:spcPct val="80000"/>
                </a:lnSpc>
              </a:pPr>
              <a:r>
                <a:rPr lang="zh-CN" altLang="en-US" sz="1600" dirty="0"/>
                <a:t>企业网络</a:t>
              </a:r>
              <a:endParaRPr lang="en-US" altLang="zh-CN" sz="1600" dirty="0"/>
            </a:p>
          </p:txBody>
        </p:sp>
        <p:pic>
          <p:nvPicPr>
            <p:cNvPr id="1605" name="Picture 269" descr="cell_tower_radiation copy"/>
            <p:cNvPicPr>
              <a:picLocks noChangeAspect="1" noChangeArrowheads="1"/>
            </p:cNvPicPr>
            <p:nvPr/>
          </p:nvPicPr>
          <p:blipFill>
            <a:blip r:embed="rId2" cstate="print"/>
            <a:srcRect/>
            <a:stretch>
              <a:fillRect/>
            </a:stretch>
          </p:blipFill>
          <p:spPr bwMode="auto">
            <a:xfrm>
              <a:off x="6026149" y="1803400"/>
              <a:ext cx="518463" cy="412256"/>
            </a:xfrm>
            <a:prstGeom prst="rect">
              <a:avLst/>
            </a:prstGeom>
            <a:noFill/>
            <a:ln w="9525">
              <a:noFill/>
              <a:miter lim="800000"/>
              <a:headEnd/>
              <a:tailEnd/>
            </a:ln>
          </p:spPr>
        </p:pic>
        <p:grpSp>
          <p:nvGrpSpPr>
            <p:cNvPr id="1606" name="Group 347"/>
            <p:cNvGrpSpPr>
              <a:grpSpLocks/>
            </p:cNvGrpSpPr>
            <p:nvPr/>
          </p:nvGrpSpPr>
          <p:grpSpPr bwMode="auto">
            <a:xfrm>
              <a:off x="7077272" y="3621727"/>
              <a:ext cx="493804" cy="228319"/>
              <a:chOff x="1871277" y="1576300"/>
              <a:chExt cx="1128371" cy="437861"/>
            </a:xfrm>
          </p:grpSpPr>
          <p:sp>
            <p:nvSpPr>
              <p:cNvPr id="1671" name="Oval 681"/>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672" name="Rectangle 682"/>
              <p:cNvSpPr/>
              <p:nvPr/>
            </p:nvSpPr>
            <p:spPr bwMode="auto">
              <a:xfrm>
                <a:off x="1870827" y="1739475"/>
                <a:ext cx="1128163" cy="115689"/>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1673" name="Oval 683"/>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674" name="Freeform 684"/>
              <p:cNvSpPr/>
              <p:nvPr/>
            </p:nvSpPr>
            <p:spPr bwMode="auto">
              <a:xfrm>
                <a:off x="2157403" y="1672497"/>
                <a:ext cx="551385" cy="16135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675" name="Freeform 685"/>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1676" name="Freeform 686"/>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1677" name="Freeform 687"/>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1678" name="Straight Connector 688"/>
              <p:cNvCxnSpPr>
                <a:cxnSpLocks noChangeShapeType="1"/>
                <a:endCxn id="1673"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1679" name="Straight Connector 689"/>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1607" name="Group 347"/>
            <p:cNvGrpSpPr>
              <a:grpSpLocks/>
            </p:cNvGrpSpPr>
            <p:nvPr/>
          </p:nvGrpSpPr>
          <p:grpSpPr bwMode="auto">
            <a:xfrm>
              <a:off x="7733157" y="3638864"/>
              <a:ext cx="493804" cy="228319"/>
              <a:chOff x="1871277" y="1576300"/>
              <a:chExt cx="1128371" cy="437861"/>
            </a:xfrm>
          </p:grpSpPr>
          <p:sp>
            <p:nvSpPr>
              <p:cNvPr id="1662" name="Oval 672"/>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663" name="Rectangle 673"/>
              <p:cNvSpPr/>
              <p:nvPr/>
            </p:nvSpPr>
            <p:spPr bwMode="auto">
              <a:xfrm>
                <a:off x="1870262" y="1740098"/>
                <a:ext cx="1128161" cy="115689"/>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1664" name="Oval 674"/>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665" name="Freeform 675"/>
              <p:cNvSpPr/>
              <p:nvPr/>
            </p:nvSpPr>
            <p:spPr bwMode="auto">
              <a:xfrm>
                <a:off x="2156836" y="1673120"/>
                <a:ext cx="551385" cy="16135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666" name="Freeform 676"/>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1667" name="Freeform 677"/>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1668" name="Freeform 678"/>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1669" name="Straight Connector 679"/>
              <p:cNvCxnSpPr>
                <a:cxnSpLocks noChangeShapeType="1"/>
                <a:endCxn id="1664"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1670" name="Straight Connector 680"/>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1608" name="Group 347"/>
            <p:cNvGrpSpPr>
              <a:grpSpLocks/>
            </p:cNvGrpSpPr>
            <p:nvPr/>
          </p:nvGrpSpPr>
          <p:grpSpPr bwMode="auto">
            <a:xfrm>
              <a:off x="7397100" y="3903983"/>
              <a:ext cx="493804" cy="228319"/>
              <a:chOff x="1871277" y="1576300"/>
              <a:chExt cx="1128371" cy="437861"/>
            </a:xfrm>
          </p:grpSpPr>
          <p:sp>
            <p:nvSpPr>
              <p:cNvPr id="1653" name="Oval 663"/>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654" name="Rectangle 664"/>
              <p:cNvSpPr/>
              <p:nvPr/>
            </p:nvSpPr>
            <p:spPr bwMode="auto">
              <a:xfrm>
                <a:off x="1872762" y="1740086"/>
                <a:ext cx="1128163" cy="115689"/>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1655" name="Oval 665"/>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656" name="Freeform 666"/>
              <p:cNvSpPr/>
              <p:nvPr/>
            </p:nvSpPr>
            <p:spPr bwMode="auto">
              <a:xfrm>
                <a:off x="2159338" y="1673109"/>
                <a:ext cx="551385" cy="16135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657" name="Freeform 667"/>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1658" name="Freeform 668"/>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1659" name="Freeform 669"/>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1660" name="Straight Connector 670"/>
              <p:cNvCxnSpPr>
                <a:cxnSpLocks noChangeShapeType="1"/>
                <a:endCxn id="1655"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1661" name="Straight Connector 671"/>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1609" name="Group 347"/>
            <p:cNvGrpSpPr>
              <a:grpSpLocks/>
            </p:cNvGrpSpPr>
            <p:nvPr/>
          </p:nvGrpSpPr>
          <p:grpSpPr bwMode="auto">
            <a:xfrm>
              <a:off x="7195340" y="2756360"/>
              <a:ext cx="413310" cy="196874"/>
              <a:chOff x="1871277" y="1576300"/>
              <a:chExt cx="1128371" cy="437861"/>
            </a:xfrm>
          </p:grpSpPr>
          <p:sp>
            <p:nvSpPr>
              <p:cNvPr id="1644" name="Oval 654"/>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645" name="Rectangle 655"/>
              <p:cNvSpPr/>
              <p:nvPr/>
            </p:nvSpPr>
            <p:spPr bwMode="auto">
              <a:xfrm>
                <a:off x="1869120" y="1737689"/>
                <a:ext cx="1131178" cy="11651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1646" name="Oval 656"/>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647" name="Freeform 657"/>
              <p:cNvSpPr/>
              <p:nvPr/>
            </p:nvSpPr>
            <p:spPr bwMode="auto">
              <a:xfrm>
                <a:off x="2159500" y="1670607"/>
                <a:ext cx="550418" cy="16241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648" name="Freeform 658"/>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1649" name="Freeform 659"/>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1650" name="Freeform 660"/>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1651" name="Straight Connector 661"/>
              <p:cNvCxnSpPr>
                <a:cxnSpLocks noChangeShapeType="1"/>
                <a:endCxn id="1646"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1652" name="Straight Connector 662"/>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1610" name="Group 347"/>
            <p:cNvGrpSpPr>
              <a:grpSpLocks/>
            </p:cNvGrpSpPr>
            <p:nvPr/>
          </p:nvGrpSpPr>
          <p:grpSpPr bwMode="auto">
            <a:xfrm>
              <a:off x="7677419" y="2378982"/>
              <a:ext cx="413310" cy="196874"/>
              <a:chOff x="1871277" y="1576300"/>
              <a:chExt cx="1128371" cy="437861"/>
            </a:xfrm>
          </p:grpSpPr>
          <p:sp>
            <p:nvSpPr>
              <p:cNvPr id="1635" name="Oval 645"/>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636" name="Rectangle 646"/>
              <p:cNvSpPr/>
              <p:nvPr/>
            </p:nvSpPr>
            <p:spPr bwMode="auto">
              <a:xfrm>
                <a:off x="1870543" y="1740227"/>
                <a:ext cx="1131178" cy="11651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1637" name="Oval 647"/>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638" name="Freeform 648"/>
              <p:cNvSpPr/>
              <p:nvPr/>
            </p:nvSpPr>
            <p:spPr bwMode="auto">
              <a:xfrm>
                <a:off x="2160923" y="1673143"/>
                <a:ext cx="550418" cy="16241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639" name="Freeform 649"/>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1640" name="Freeform 650"/>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1641" name="Freeform 651"/>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1642" name="Straight Connector 652"/>
              <p:cNvCxnSpPr>
                <a:cxnSpLocks noChangeShapeType="1"/>
                <a:endCxn id="1637"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1643" name="Straight Connector 653"/>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1611" name="Group 347"/>
            <p:cNvGrpSpPr>
              <a:grpSpLocks/>
            </p:cNvGrpSpPr>
            <p:nvPr/>
          </p:nvGrpSpPr>
          <p:grpSpPr bwMode="auto">
            <a:xfrm>
              <a:off x="7186342" y="2486295"/>
              <a:ext cx="413310" cy="196874"/>
              <a:chOff x="1871277" y="1576300"/>
              <a:chExt cx="1128371" cy="437861"/>
            </a:xfrm>
          </p:grpSpPr>
          <p:sp>
            <p:nvSpPr>
              <p:cNvPr id="1626" name="Oval 636"/>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627" name="Rectangle 637"/>
              <p:cNvSpPr/>
              <p:nvPr/>
            </p:nvSpPr>
            <p:spPr bwMode="auto">
              <a:xfrm>
                <a:off x="1872017" y="1738112"/>
                <a:ext cx="1126842" cy="11651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1628" name="Oval 63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629" name="Freeform 639"/>
              <p:cNvSpPr/>
              <p:nvPr/>
            </p:nvSpPr>
            <p:spPr bwMode="auto">
              <a:xfrm>
                <a:off x="2158061" y="1671030"/>
                <a:ext cx="550418" cy="16241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630" name="Freeform 64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1631" name="Freeform 64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1632" name="Freeform 64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1633" name="Straight Connector 643"/>
              <p:cNvCxnSpPr>
                <a:cxnSpLocks noChangeShapeType="1"/>
                <a:endCxn id="1628"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1634" name="Straight Connector 64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1612" name="Group 347"/>
            <p:cNvGrpSpPr>
              <a:grpSpLocks/>
            </p:cNvGrpSpPr>
            <p:nvPr/>
          </p:nvGrpSpPr>
          <p:grpSpPr bwMode="auto">
            <a:xfrm>
              <a:off x="7750914" y="2756819"/>
              <a:ext cx="413310" cy="196874"/>
              <a:chOff x="1871277" y="1576300"/>
              <a:chExt cx="1128371" cy="437861"/>
            </a:xfrm>
          </p:grpSpPr>
          <p:sp>
            <p:nvSpPr>
              <p:cNvPr id="1617" name="Oval 627"/>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618" name="Rectangle 628"/>
              <p:cNvSpPr/>
              <p:nvPr/>
            </p:nvSpPr>
            <p:spPr bwMode="auto">
              <a:xfrm>
                <a:off x="1869259" y="1740200"/>
                <a:ext cx="1131178" cy="11651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1619" name="Oval 62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620" name="Freeform 630"/>
              <p:cNvSpPr/>
              <p:nvPr/>
            </p:nvSpPr>
            <p:spPr bwMode="auto">
              <a:xfrm>
                <a:off x="2159639" y="1673116"/>
                <a:ext cx="550418" cy="16241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621" name="Freeform 63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1622" name="Freeform 63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1623" name="Freeform 63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1624" name="Straight Connector 634"/>
              <p:cNvCxnSpPr>
                <a:cxnSpLocks noChangeShapeType="1"/>
                <a:endCxn id="1619"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1625" name="Straight Connector 63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pic>
          <p:nvPicPr>
            <p:cNvPr id="1613" name="Picture 1005" descr="antenna_stylized"/>
            <p:cNvPicPr>
              <a:picLocks noChangeAspect="1" noChangeArrowheads="1"/>
            </p:cNvPicPr>
            <p:nvPr/>
          </p:nvPicPr>
          <p:blipFill>
            <a:blip r:embed="rId16" cstate="print"/>
            <a:srcRect/>
            <a:stretch>
              <a:fillRect/>
            </a:stretch>
          </p:blipFill>
          <p:spPr bwMode="auto">
            <a:xfrm>
              <a:off x="5516100" y="3095151"/>
              <a:ext cx="530703" cy="223755"/>
            </a:xfrm>
            <a:prstGeom prst="rect">
              <a:avLst/>
            </a:prstGeom>
            <a:noFill/>
            <a:ln w="9525">
              <a:noFill/>
              <a:miter lim="800000"/>
              <a:headEnd/>
              <a:tailEnd/>
            </a:ln>
          </p:spPr>
        </p:pic>
        <p:pic>
          <p:nvPicPr>
            <p:cNvPr id="1614" name="Picture 1005" descr="antenna_stylized"/>
            <p:cNvPicPr>
              <a:picLocks noChangeAspect="1" noChangeArrowheads="1"/>
            </p:cNvPicPr>
            <p:nvPr/>
          </p:nvPicPr>
          <p:blipFill>
            <a:blip r:embed="rId16" cstate="print"/>
            <a:srcRect/>
            <a:stretch>
              <a:fillRect/>
            </a:stretch>
          </p:blipFill>
          <p:spPr bwMode="auto">
            <a:xfrm>
              <a:off x="6893951" y="5490536"/>
              <a:ext cx="530703" cy="223755"/>
            </a:xfrm>
            <a:prstGeom prst="rect">
              <a:avLst/>
            </a:prstGeom>
            <a:noFill/>
            <a:ln w="9525">
              <a:noFill/>
              <a:miter lim="800000"/>
              <a:headEnd/>
              <a:tailEnd/>
            </a:ln>
          </p:spPr>
        </p:pic>
        <p:pic>
          <p:nvPicPr>
            <p:cNvPr id="1615" name="Picture 1005" descr="antenna_stylized"/>
            <p:cNvPicPr>
              <a:picLocks noChangeAspect="1" noChangeArrowheads="1"/>
            </p:cNvPicPr>
            <p:nvPr/>
          </p:nvPicPr>
          <p:blipFill>
            <a:blip r:embed="rId16" cstate="print"/>
            <a:srcRect/>
            <a:stretch>
              <a:fillRect/>
            </a:stretch>
          </p:blipFill>
          <p:spPr bwMode="auto">
            <a:xfrm>
              <a:off x="7365711" y="5438691"/>
              <a:ext cx="530703" cy="223755"/>
            </a:xfrm>
            <a:prstGeom prst="rect">
              <a:avLst/>
            </a:prstGeom>
            <a:noFill/>
            <a:ln w="9525">
              <a:noFill/>
              <a:miter lim="800000"/>
              <a:headEnd/>
              <a:tailEnd/>
            </a:ln>
          </p:spPr>
        </p:pic>
        <p:pic>
          <p:nvPicPr>
            <p:cNvPr id="1616" name="Picture 934" descr="antenna_radiation_stylized"/>
            <p:cNvPicPr>
              <a:picLocks noChangeAspect="1" noChangeArrowheads="1"/>
            </p:cNvPicPr>
            <p:nvPr/>
          </p:nvPicPr>
          <p:blipFill>
            <a:blip r:embed="rId15" cstate="print"/>
            <a:srcRect/>
            <a:stretch>
              <a:fillRect/>
            </a:stretch>
          </p:blipFill>
          <p:spPr bwMode="auto">
            <a:xfrm>
              <a:off x="7096052" y="5017186"/>
              <a:ext cx="415925" cy="88633"/>
            </a:xfrm>
            <a:prstGeom prst="rect">
              <a:avLst/>
            </a:prstGeom>
            <a:noFill/>
            <a:ln w="9525">
              <a:noFill/>
              <a:miter lim="800000"/>
              <a:headEnd/>
              <a:tailEnd/>
            </a:ln>
          </p:spPr>
        </p:pic>
      </p:grpSp>
      <p:sp>
        <p:nvSpPr>
          <p:cNvPr id="2057" name="灯片编号占位符 2056"/>
          <p:cNvSpPr>
            <a:spLocks noGrp="1"/>
          </p:cNvSpPr>
          <p:nvPr>
            <p:ph type="sldNum" sz="quarter" idx="12"/>
          </p:nvPr>
        </p:nvSpPr>
        <p:spPr/>
        <p:txBody>
          <a:bodyPr/>
          <a:lstStyle/>
          <a:p>
            <a:fld id="{E3FA5FAF-8A25-4B6E-94B7-5CA30A873E9A}" type="slidenum">
              <a:rPr lang="zh-CN" altLang="en-US" smtClean="0"/>
              <a:pPr/>
              <a:t>6</a:t>
            </a:fld>
            <a:endParaRPr lang="zh-CN" altLang="en-US"/>
          </a:p>
        </p:txBody>
      </p:sp>
      <p:sp>
        <p:nvSpPr>
          <p:cNvPr id="2058" name="Rectangle 3"/>
          <p:cNvSpPr txBox="1">
            <a:spLocks noChangeArrowheads="1"/>
          </p:cNvSpPr>
          <p:nvPr/>
        </p:nvSpPr>
        <p:spPr bwMode="auto">
          <a:xfrm>
            <a:off x="1869107" y="1725365"/>
            <a:ext cx="3779838" cy="127158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287338" lvl="0" indent="-287338" fontAlgn="base">
              <a:spcBef>
                <a:spcPct val="15000"/>
              </a:spcBef>
              <a:spcAft>
                <a:spcPct val="0"/>
              </a:spcAft>
              <a:buClr>
                <a:schemeClr val="folHlink"/>
              </a:buClr>
              <a:buSzPct val="60000"/>
              <a:buFont typeface="Wingdings" pitchFamily="2" charset="2"/>
              <a:buChar char="n"/>
            </a:pPr>
            <a:r>
              <a:rPr kumimoji="0" lang="zh-CN" altLang="en-US" sz="2000" b="0" u="none" strike="noStrike" kern="0" cap="none" spc="0" normalizeH="0" baseline="0" noProof="0" dirty="0">
                <a:ln>
                  <a:noFill/>
                </a:ln>
                <a:solidFill>
                  <a:schemeClr val="tx1"/>
                </a:solidFill>
                <a:effectLst/>
                <a:uLnTx/>
                <a:uFillTx/>
                <a:latin typeface="+mn-ea"/>
                <a:cs typeface="+mn-cs"/>
              </a:rPr>
              <a:t>连接数以亿</a:t>
            </a:r>
            <a:r>
              <a:rPr lang="zh-CN" altLang="en-US" sz="2000" kern="0" dirty="0">
                <a:latin typeface="+mn-ea"/>
              </a:rPr>
              <a:t>计</a:t>
            </a:r>
            <a:r>
              <a:rPr kumimoji="0" lang="zh-CN" altLang="en-US" sz="2000" b="0" u="none" strike="noStrike" kern="0" cap="none" spc="0" normalizeH="0" baseline="0" noProof="0" dirty="0">
                <a:ln>
                  <a:noFill/>
                </a:ln>
                <a:solidFill>
                  <a:schemeClr val="tx1"/>
                </a:solidFill>
                <a:effectLst/>
                <a:uLnTx/>
                <a:uFillTx/>
                <a:latin typeface="+mn-ea"/>
                <a:cs typeface="+mn-cs"/>
              </a:rPr>
              <a:t>的计算设备</a:t>
            </a:r>
            <a:r>
              <a:rPr kumimoji="0" lang="en-US" altLang="zh-CN" sz="2000" b="0" u="none" strike="noStrike" kern="0" cap="none" spc="0" normalizeH="0" baseline="0" noProof="0" dirty="0">
                <a:ln>
                  <a:noFill/>
                </a:ln>
                <a:solidFill>
                  <a:schemeClr val="tx1"/>
                </a:solidFill>
                <a:effectLst/>
                <a:uLnTx/>
                <a:uFillTx/>
                <a:latin typeface="+mn-ea"/>
                <a:cs typeface="+mn-cs"/>
              </a:rPr>
              <a:t>: </a:t>
            </a:r>
          </a:p>
          <a:p>
            <a:pPr marL="631825" marR="0" lvl="1" indent="-231775" algn="l" defTabSz="914400" rtl="0" eaLnBrk="1" fontAlgn="base" latinLnBrk="0" hangingPunct="1">
              <a:spcBef>
                <a:spcPct val="15000"/>
              </a:spcBef>
              <a:spcAft>
                <a:spcPct val="0"/>
              </a:spcAft>
              <a:buClr>
                <a:schemeClr val="hlink"/>
              </a:buClr>
              <a:buSzPct val="55000"/>
              <a:buFont typeface="Wingdings" pitchFamily="2" charset="2"/>
              <a:buChar char="n"/>
              <a:tabLst/>
              <a:defRPr/>
            </a:pPr>
            <a:r>
              <a:rPr kumimoji="0" lang="zh-CN" altLang="en-US" sz="2000" b="0" u="none" strike="noStrike" kern="0" cap="none" spc="0" normalizeH="0" baseline="0" noProof="0" dirty="0">
                <a:ln>
                  <a:noFill/>
                </a:ln>
                <a:solidFill>
                  <a:srgbClr val="CC0000"/>
                </a:solidFill>
                <a:effectLst/>
                <a:uLnTx/>
                <a:uFillTx/>
                <a:latin typeface="+mn-ea"/>
              </a:rPr>
              <a:t>主机 </a:t>
            </a:r>
            <a:r>
              <a:rPr kumimoji="0" lang="en-US" altLang="zh-CN" sz="2000" b="0" u="none" strike="noStrike" kern="0" cap="none" spc="0" normalizeH="0" baseline="0" noProof="0" dirty="0">
                <a:ln>
                  <a:noFill/>
                </a:ln>
                <a:solidFill>
                  <a:schemeClr val="tx1"/>
                </a:solidFill>
                <a:effectLst/>
                <a:uLnTx/>
                <a:uFillTx/>
                <a:latin typeface="+mn-ea"/>
              </a:rPr>
              <a:t>=</a:t>
            </a:r>
            <a:r>
              <a:rPr kumimoji="0" lang="en-US" altLang="zh-CN" sz="2000" b="0" u="none" strike="noStrike" kern="0" cap="none" spc="0" normalizeH="0" baseline="0" noProof="0" dirty="0">
                <a:ln>
                  <a:noFill/>
                </a:ln>
                <a:solidFill>
                  <a:srgbClr val="CC0000"/>
                </a:solidFill>
                <a:effectLst/>
                <a:uLnTx/>
                <a:uFillTx/>
                <a:latin typeface="+mn-ea"/>
              </a:rPr>
              <a:t> </a:t>
            </a:r>
            <a:r>
              <a:rPr kumimoji="0" lang="zh-CN" altLang="en-US" sz="2000" b="0" u="none" strike="noStrike" kern="0" cap="none" spc="0" normalizeH="0" baseline="0" noProof="0" dirty="0">
                <a:ln>
                  <a:noFill/>
                </a:ln>
                <a:solidFill>
                  <a:srgbClr val="CC0000"/>
                </a:solidFill>
                <a:effectLst/>
                <a:uLnTx/>
                <a:uFillTx/>
                <a:latin typeface="+mn-ea"/>
              </a:rPr>
              <a:t>终端系统</a:t>
            </a:r>
            <a:r>
              <a:rPr kumimoji="0" lang="en-US" altLang="zh-CN" sz="2000" b="0" u="none" strike="noStrike" kern="0" cap="none" spc="0" normalizeH="0" baseline="0" noProof="0" dirty="0">
                <a:ln>
                  <a:noFill/>
                </a:ln>
                <a:solidFill>
                  <a:srgbClr val="FF0000"/>
                </a:solidFill>
                <a:effectLst/>
                <a:uLnTx/>
                <a:uFillTx/>
                <a:latin typeface="+mn-ea"/>
              </a:rPr>
              <a:t> </a:t>
            </a:r>
          </a:p>
          <a:p>
            <a:pPr marL="631825" marR="0" lvl="1" indent="-231775" algn="l" defTabSz="914400" rtl="0" eaLnBrk="1" fontAlgn="base" latinLnBrk="0" hangingPunct="1">
              <a:spcBef>
                <a:spcPct val="20000"/>
              </a:spcBef>
              <a:spcAft>
                <a:spcPct val="0"/>
              </a:spcAft>
              <a:buClr>
                <a:schemeClr val="hlink"/>
              </a:buClr>
              <a:buSzPct val="55000"/>
              <a:buFont typeface="Wingdings" pitchFamily="2" charset="2"/>
              <a:buChar char="n"/>
              <a:tabLst/>
              <a:defRPr/>
            </a:pPr>
            <a:r>
              <a:rPr kumimoji="0" lang="zh-CN" altLang="en-US" sz="2000" b="0" u="none" strike="noStrike" kern="0" cap="none" spc="0" normalizeH="0" baseline="0" noProof="0" dirty="0">
                <a:ln>
                  <a:noFill/>
                </a:ln>
                <a:solidFill>
                  <a:schemeClr val="tx1"/>
                </a:solidFill>
                <a:effectLst/>
                <a:uLnTx/>
                <a:uFillTx/>
                <a:latin typeface="+mn-ea"/>
              </a:rPr>
              <a:t>运行</a:t>
            </a:r>
            <a:r>
              <a:rPr kumimoji="0" lang="zh-CN" altLang="en-US" sz="2000" b="0" u="none" strike="noStrike" kern="0" cap="none" spc="0" normalizeH="0" baseline="0" noProof="0" dirty="0">
                <a:ln>
                  <a:noFill/>
                </a:ln>
                <a:solidFill>
                  <a:srgbClr val="C00000"/>
                </a:solidFill>
                <a:effectLst/>
                <a:uLnTx/>
                <a:uFillTx/>
                <a:latin typeface="+mn-ea"/>
              </a:rPr>
              <a:t>网络应用</a:t>
            </a:r>
            <a:endParaRPr kumimoji="0" lang="en-US" altLang="zh-CN" sz="2000" b="0" u="none" strike="noStrike" kern="0" cap="none" spc="0" normalizeH="0" baseline="0" noProof="0" dirty="0">
              <a:ln>
                <a:noFill/>
              </a:ln>
              <a:solidFill>
                <a:srgbClr val="CC0000"/>
              </a:solidFill>
              <a:effectLst/>
              <a:uLnTx/>
              <a:uFillTx/>
              <a:latin typeface="+mn-ea"/>
            </a:endParaRPr>
          </a:p>
        </p:txBody>
      </p:sp>
      <p:sp>
        <p:nvSpPr>
          <p:cNvPr id="2059" name="Rectangle 670"/>
          <p:cNvSpPr>
            <a:spLocks noChangeArrowheads="1"/>
          </p:cNvSpPr>
          <p:nvPr/>
        </p:nvSpPr>
        <p:spPr bwMode="auto">
          <a:xfrm>
            <a:off x="1880220" y="3429000"/>
            <a:ext cx="3368675" cy="1392114"/>
          </a:xfrm>
          <a:prstGeom prst="rect">
            <a:avLst/>
          </a:prstGeom>
          <a:noFill/>
          <a:ln w="9525">
            <a:noFill/>
            <a:miter lim="800000"/>
            <a:headEnd/>
            <a:tailEnd/>
          </a:ln>
        </p:spPr>
        <p:txBody>
          <a:bodyPr/>
          <a:lstStyle/>
          <a:p>
            <a:pPr marL="287338" indent="-287338">
              <a:spcBef>
                <a:spcPct val="20000"/>
              </a:spcBef>
              <a:buClr>
                <a:srgbClr val="000099"/>
              </a:buClr>
              <a:buSzPct val="100000"/>
              <a:buFont typeface="Wingdings" pitchFamily="2" charset="2"/>
              <a:buChar char="§"/>
            </a:pPr>
            <a:r>
              <a:rPr lang="zh-CN" altLang="en-US" sz="2000" dirty="0">
                <a:solidFill>
                  <a:srgbClr val="CC0000"/>
                </a:solidFill>
                <a:latin typeface="+mn-ea"/>
              </a:rPr>
              <a:t>通信链路</a:t>
            </a:r>
            <a:endParaRPr lang="en-US" altLang="zh-CN" sz="2000" dirty="0">
              <a:solidFill>
                <a:srgbClr val="CC0000"/>
              </a:solidFill>
              <a:latin typeface="+mn-ea"/>
            </a:endParaRPr>
          </a:p>
          <a:p>
            <a:pPr marL="628650" lvl="1" indent="-233363">
              <a:spcBef>
                <a:spcPct val="10000"/>
              </a:spcBef>
              <a:buClr>
                <a:srgbClr val="000099"/>
              </a:buClr>
              <a:buFont typeface="Arial" pitchFamily="34" charset="0"/>
              <a:buChar char="•"/>
            </a:pPr>
            <a:r>
              <a:rPr lang="zh-CN" altLang="en-US" sz="2000" dirty="0">
                <a:latin typeface="+mn-ea"/>
              </a:rPr>
              <a:t>光纤、电缆、无线、卫星等等</a:t>
            </a:r>
            <a:endParaRPr lang="en-US" altLang="zh-CN" sz="2000" dirty="0">
              <a:latin typeface="+mn-ea"/>
            </a:endParaRPr>
          </a:p>
          <a:p>
            <a:pPr marL="628650" lvl="1" indent="-233363">
              <a:spcBef>
                <a:spcPct val="10000"/>
              </a:spcBef>
              <a:buClr>
                <a:srgbClr val="000099"/>
              </a:buClr>
              <a:buFont typeface="Arial" pitchFamily="34" charset="0"/>
              <a:buChar char="•"/>
            </a:pPr>
            <a:r>
              <a:rPr lang="zh-CN" altLang="en-US" sz="2000" dirty="0">
                <a:latin typeface="+mn-ea"/>
              </a:rPr>
              <a:t>传输速率</a:t>
            </a:r>
            <a:r>
              <a:rPr lang="en-US" altLang="zh-CN" sz="2000" dirty="0">
                <a:latin typeface="+mn-ea"/>
              </a:rPr>
              <a:t>: </a:t>
            </a:r>
            <a:r>
              <a:rPr lang="zh-CN" altLang="en-US" sz="2000" dirty="0">
                <a:solidFill>
                  <a:srgbClr val="CC0000"/>
                </a:solidFill>
                <a:latin typeface="+mn-ea"/>
              </a:rPr>
              <a:t>带宽</a:t>
            </a:r>
            <a:endParaRPr lang="en-US" altLang="zh-CN" sz="2000" dirty="0">
              <a:solidFill>
                <a:srgbClr val="CC0000"/>
              </a:solidFill>
              <a:latin typeface="+mn-ea"/>
            </a:endParaRPr>
          </a:p>
        </p:txBody>
      </p:sp>
      <p:sp>
        <p:nvSpPr>
          <p:cNvPr id="2060" name="Rectangle 671"/>
          <p:cNvSpPr>
            <a:spLocks noChangeArrowheads="1"/>
          </p:cNvSpPr>
          <p:nvPr/>
        </p:nvSpPr>
        <p:spPr bwMode="auto">
          <a:xfrm>
            <a:off x="1872282" y="5143500"/>
            <a:ext cx="3347790" cy="15509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287338" indent="-287338">
              <a:spcBef>
                <a:spcPct val="20000"/>
              </a:spcBef>
              <a:buClr>
                <a:srgbClr val="000099"/>
              </a:buClr>
              <a:buSzPct val="100000"/>
              <a:buFont typeface="Wingdings" pitchFamily="2" charset="2"/>
              <a:buChar char="§"/>
            </a:pPr>
            <a:r>
              <a:rPr lang="zh-CN" altLang="en-US" sz="2000" dirty="0">
                <a:solidFill>
                  <a:srgbClr val="CC0000"/>
                </a:solidFill>
                <a:latin typeface="+mn-ea"/>
              </a:rPr>
              <a:t>报文交换设备</a:t>
            </a:r>
            <a:r>
              <a:rPr lang="en-US" altLang="zh-CN" sz="2000" dirty="0">
                <a:solidFill>
                  <a:srgbClr val="CC0000"/>
                </a:solidFill>
                <a:latin typeface="+mn-ea"/>
              </a:rPr>
              <a:t>:</a:t>
            </a:r>
            <a:r>
              <a:rPr lang="en-US" altLang="zh-CN" sz="2000" dirty="0">
                <a:latin typeface="+mn-ea"/>
              </a:rPr>
              <a:t> </a:t>
            </a:r>
            <a:r>
              <a:rPr lang="zh-CN" altLang="en-US" sz="2000" dirty="0">
                <a:latin typeface="+mn-ea"/>
              </a:rPr>
              <a:t>转发报文</a:t>
            </a:r>
            <a:r>
              <a:rPr lang="en-US" altLang="zh-CN" sz="2000" dirty="0">
                <a:latin typeface="+mn-ea"/>
              </a:rPr>
              <a:t> (</a:t>
            </a:r>
            <a:r>
              <a:rPr lang="zh-CN" altLang="en-US" sz="2000" dirty="0">
                <a:latin typeface="+mn-ea"/>
              </a:rPr>
              <a:t>数据块</a:t>
            </a:r>
            <a:r>
              <a:rPr lang="en-US" altLang="zh-CN" sz="2000" dirty="0">
                <a:latin typeface="+mn-ea"/>
              </a:rPr>
              <a:t>)</a:t>
            </a:r>
          </a:p>
          <a:p>
            <a:pPr marL="628650" lvl="1" indent="-233363">
              <a:spcBef>
                <a:spcPct val="20000"/>
              </a:spcBef>
              <a:buClr>
                <a:srgbClr val="000099"/>
              </a:buClr>
              <a:buSzPct val="100000"/>
              <a:buFont typeface="Arial" pitchFamily="34" charset="0"/>
              <a:buChar char="•"/>
            </a:pPr>
            <a:r>
              <a:rPr lang="zh-CN" altLang="en-US" sz="2000" dirty="0">
                <a:solidFill>
                  <a:srgbClr val="C00000"/>
                </a:solidFill>
                <a:latin typeface="+mn-ea"/>
              </a:rPr>
              <a:t>路由器</a:t>
            </a:r>
            <a:r>
              <a:rPr lang="zh-CN" altLang="en-US" sz="2000" dirty="0">
                <a:latin typeface="+mn-ea"/>
              </a:rPr>
              <a:t>和</a:t>
            </a:r>
            <a:r>
              <a:rPr lang="zh-CN" altLang="en-US" sz="2000" dirty="0">
                <a:solidFill>
                  <a:srgbClr val="C00000"/>
                </a:solidFill>
                <a:latin typeface="+mn-ea"/>
              </a:rPr>
              <a:t>交换机</a:t>
            </a:r>
            <a:endParaRPr lang="en-US" altLang="zh-CN" sz="2000" dirty="0">
              <a:solidFill>
                <a:srgbClr val="C00000"/>
              </a:solidFill>
              <a:latin typeface="+mn-ea"/>
            </a:endParaRPr>
          </a:p>
          <a:p>
            <a:pPr marL="287338" indent="-287338">
              <a:spcBef>
                <a:spcPct val="20000"/>
              </a:spcBef>
              <a:buClr>
                <a:srgbClr val="000099"/>
              </a:buClr>
              <a:buSzPct val="75000"/>
            </a:pPr>
            <a:endParaRPr lang="en-US" altLang="zh-CN" sz="2000" dirty="0">
              <a:latin typeface="+mn-ea"/>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1376"/>
                                        </p:tgtEl>
                                        <p:attrNameLst>
                                          <p:attrName>style.visibility</p:attrName>
                                        </p:attrNameLst>
                                      </p:cBhvr>
                                      <p:to>
                                        <p:strVal val="visible"/>
                                      </p:to>
                                    </p:set>
                                    <p:animEffect transition="in" filter="dissolve">
                                      <p:cBhvr>
                                        <p:cTn id="7" dur="500"/>
                                        <p:tgtEl>
                                          <p:spTgt spid="1376"/>
                                        </p:tgtEl>
                                      </p:cBhvr>
                                    </p:animEffect>
                                  </p:childTnLst>
                                </p:cTn>
                              </p:par>
                              <p:par>
                                <p:cTn id="8" presetID="9" presetClass="entr" presetSubtype="0" fill="hold" nodeType="withEffect">
                                  <p:stCondLst>
                                    <p:cond delay="0"/>
                                  </p:stCondLst>
                                  <p:childTnLst>
                                    <p:set>
                                      <p:cBhvr>
                                        <p:cTn id="9" dur="1" fill="hold">
                                          <p:stCondLst>
                                            <p:cond delay="0"/>
                                          </p:stCondLst>
                                        </p:cTn>
                                        <p:tgtEl>
                                          <p:spTgt spid="1339"/>
                                        </p:tgtEl>
                                        <p:attrNameLst>
                                          <p:attrName>style.visibility</p:attrName>
                                        </p:attrNameLst>
                                      </p:cBhvr>
                                      <p:to>
                                        <p:strVal val="visible"/>
                                      </p:to>
                                    </p:set>
                                    <p:animEffect transition="in" filter="dissolve">
                                      <p:cBhvr>
                                        <p:cTn id="10" dur="500"/>
                                        <p:tgtEl>
                                          <p:spTgt spid="1339"/>
                                        </p:tgtEl>
                                      </p:cBhvr>
                                    </p:animEffect>
                                  </p:childTnLst>
                                </p:cTn>
                              </p:par>
                              <p:par>
                                <p:cTn id="11" presetID="9" presetClass="entr" presetSubtype="0" fill="hold" nodeType="withEffect">
                                  <p:stCondLst>
                                    <p:cond delay="0"/>
                                  </p:stCondLst>
                                  <p:childTnLst>
                                    <p:set>
                                      <p:cBhvr>
                                        <p:cTn id="12" dur="1" fill="hold">
                                          <p:stCondLst>
                                            <p:cond delay="0"/>
                                          </p:stCondLst>
                                        </p:cTn>
                                        <p:tgtEl>
                                          <p:spTgt spid="1365"/>
                                        </p:tgtEl>
                                        <p:attrNameLst>
                                          <p:attrName>style.visibility</p:attrName>
                                        </p:attrNameLst>
                                      </p:cBhvr>
                                      <p:to>
                                        <p:strVal val="visible"/>
                                      </p:to>
                                    </p:set>
                                    <p:animEffect transition="in" filter="dissolve">
                                      <p:cBhvr>
                                        <p:cTn id="13" dur="500"/>
                                        <p:tgtEl>
                                          <p:spTgt spid="1365"/>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2058"/>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2059"/>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20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8" grpId="0"/>
      <p:bldP spid="2059" grpId="0"/>
      <p:bldP spid="2060"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目录</a:t>
            </a:r>
          </a:p>
        </p:txBody>
      </p:sp>
      <p:sp>
        <p:nvSpPr>
          <p:cNvPr id="3" name="内容占位符 2"/>
          <p:cNvSpPr>
            <a:spLocks noGrp="1"/>
          </p:cNvSpPr>
          <p:nvPr>
            <p:ph idx="1"/>
          </p:nvPr>
        </p:nvSpPr>
        <p:spPr/>
        <p:txBody>
          <a:bodyPr/>
          <a:lstStyle/>
          <a:p>
            <a:r>
              <a:rPr lang="en-US" altLang="zh-CN" sz="2800" dirty="0"/>
              <a:t>1.1 </a:t>
            </a:r>
            <a:r>
              <a:rPr lang="zh-CN" altLang="en-US" sz="2800" dirty="0"/>
              <a:t>什么是因特网</a:t>
            </a:r>
            <a:endParaRPr lang="en-US" altLang="zh-CN" sz="2800" dirty="0"/>
          </a:p>
          <a:p>
            <a:r>
              <a:rPr lang="en-US" altLang="zh-CN" sz="2800" dirty="0"/>
              <a:t>1.2 </a:t>
            </a:r>
            <a:r>
              <a:rPr lang="zh-CN" altLang="en-US" sz="2800" dirty="0"/>
              <a:t>网络边缘</a:t>
            </a:r>
            <a:endParaRPr lang="en-US" altLang="zh-CN" sz="2800" dirty="0"/>
          </a:p>
          <a:p>
            <a:pPr lvl="1"/>
            <a:r>
              <a:rPr lang="zh-CN" altLang="en-US" sz="2400" dirty="0"/>
              <a:t>终端系统、接入网络、网络链路</a:t>
            </a:r>
            <a:endParaRPr lang="en-US" altLang="zh-CN" sz="2400" dirty="0"/>
          </a:p>
          <a:p>
            <a:r>
              <a:rPr lang="en-US" altLang="zh-CN" sz="2800" dirty="0"/>
              <a:t>1.3 </a:t>
            </a:r>
            <a:r>
              <a:rPr lang="zh-CN" altLang="en-US" sz="2800" dirty="0"/>
              <a:t>网络核心</a:t>
            </a:r>
            <a:endParaRPr lang="en-US" altLang="zh-CN" sz="2800" dirty="0"/>
          </a:p>
          <a:p>
            <a:pPr lvl="1"/>
            <a:r>
              <a:rPr lang="zh-CN" altLang="en-US" sz="2400" dirty="0"/>
              <a:t>分组交换、电路交换、网络结构</a:t>
            </a:r>
            <a:endParaRPr lang="en-US" altLang="zh-CN" sz="2400" dirty="0"/>
          </a:p>
          <a:p>
            <a:r>
              <a:rPr lang="en-US" altLang="zh-CN" sz="2800" dirty="0"/>
              <a:t>1.4 </a:t>
            </a:r>
            <a:r>
              <a:rPr lang="zh-CN" altLang="en-US" sz="2800" dirty="0"/>
              <a:t>分组交换网中的时延、丢包和吞吐率</a:t>
            </a:r>
            <a:endParaRPr lang="en-US" altLang="zh-CN" sz="2800" dirty="0"/>
          </a:p>
          <a:p>
            <a:r>
              <a:rPr lang="en-US" altLang="zh-CN" sz="2800" dirty="0">
                <a:solidFill>
                  <a:srgbClr val="C00000"/>
                </a:solidFill>
              </a:rPr>
              <a:t>1.5 </a:t>
            </a:r>
            <a:r>
              <a:rPr lang="zh-CN" altLang="en-US" sz="2800" dirty="0">
                <a:solidFill>
                  <a:srgbClr val="C00000"/>
                </a:solidFill>
              </a:rPr>
              <a:t>协议层次和服务模型</a:t>
            </a:r>
            <a:endParaRPr lang="en-US" altLang="zh-CN" sz="2800" dirty="0">
              <a:solidFill>
                <a:srgbClr val="C00000"/>
              </a:solidFill>
            </a:endParaRPr>
          </a:p>
          <a:p>
            <a:r>
              <a:rPr lang="en-US" altLang="zh-CN" sz="2800" dirty="0"/>
              <a:t>1.6 </a:t>
            </a:r>
            <a:r>
              <a:rPr lang="zh-CN" altLang="en-US" sz="2800" dirty="0"/>
              <a:t>网络攻击和安全</a:t>
            </a:r>
            <a:endParaRPr lang="en-US" altLang="zh-CN" sz="2800" dirty="0"/>
          </a:p>
          <a:p>
            <a:r>
              <a:rPr lang="en-US" altLang="zh-CN" sz="2800" dirty="0"/>
              <a:t>1.7 </a:t>
            </a:r>
            <a:r>
              <a:rPr lang="zh-CN" altLang="en-US" sz="2800" dirty="0"/>
              <a:t>发展历史</a:t>
            </a:r>
          </a:p>
        </p:txBody>
      </p:sp>
      <p:sp>
        <p:nvSpPr>
          <p:cNvPr id="4" name="灯片编号占位符 3"/>
          <p:cNvSpPr>
            <a:spLocks noGrp="1"/>
          </p:cNvSpPr>
          <p:nvPr>
            <p:ph type="sldNum" sz="quarter" idx="12"/>
          </p:nvPr>
        </p:nvSpPr>
        <p:spPr/>
        <p:txBody>
          <a:bodyPr/>
          <a:lstStyle/>
          <a:p>
            <a:fld id="{E3FA5FAF-8A25-4B6E-94B7-5CA30A873E9A}" type="slidenum">
              <a:rPr lang="zh-CN" altLang="en-US" smtClean="0"/>
              <a:pPr/>
              <a:t>60</a:t>
            </a:fld>
            <a:endParaRPr lang="zh-CN" altLang="en-US"/>
          </a:p>
        </p:txBody>
      </p:sp>
    </p:spTree>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协议的层次</a:t>
            </a:r>
          </a:p>
        </p:txBody>
      </p:sp>
      <p:sp>
        <p:nvSpPr>
          <p:cNvPr id="4" name="灯片编号占位符 3"/>
          <p:cNvSpPr>
            <a:spLocks noGrp="1"/>
          </p:cNvSpPr>
          <p:nvPr>
            <p:ph type="sldNum" sz="quarter" idx="12"/>
          </p:nvPr>
        </p:nvSpPr>
        <p:spPr/>
        <p:txBody>
          <a:bodyPr/>
          <a:lstStyle/>
          <a:p>
            <a:fld id="{E3FA5FAF-8A25-4B6E-94B7-5CA30A873E9A}" type="slidenum">
              <a:rPr lang="zh-CN" altLang="en-US" smtClean="0"/>
              <a:pPr/>
              <a:t>61</a:t>
            </a:fld>
            <a:endParaRPr lang="zh-CN" altLang="en-US"/>
          </a:p>
        </p:txBody>
      </p:sp>
      <p:sp>
        <p:nvSpPr>
          <p:cNvPr id="5" name="Rectangle 3"/>
          <p:cNvSpPr txBox="1">
            <a:spLocks noChangeArrowheads="1"/>
          </p:cNvSpPr>
          <p:nvPr/>
        </p:nvSpPr>
        <p:spPr bwMode="auto">
          <a:xfrm>
            <a:off x="533400" y="1805136"/>
            <a:ext cx="4110608" cy="4648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1" fontAlgn="base" latinLnBrk="0" hangingPunct="1">
              <a:lnSpc>
                <a:spcPct val="75000"/>
              </a:lnSpc>
              <a:spcBef>
                <a:spcPct val="20000"/>
              </a:spcBef>
              <a:spcAft>
                <a:spcPct val="0"/>
              </a:spcAft>
              <a:buClr>
                <a:schemeClr val="folHlink"/>
              </a:buClr>
              <a:buSzPct val="60000"/>
              <a:buFont typeface="Wingdings" pitchFamily="2" charset="2"/>
              <a:buNone/>
              <a:tabLst/>
              <a:defRPr/>
            </a:pPr>
            <a:r>
              <a:rPr kumimoji="0" lang="zh-CN" altLang="en-US" sz="2800" b="0" u="none" strike="noStrike" kern="0" cap="none" spc="0" normalizeH="0" baseline="0" noProof="0" dirty="0">
                <a:ln>
                  <a:noFill/>
                </a:ln>
                <a:solidFill>
                  <a:srgbClr val="CC0000"/>
                </a:solidFill>
                <a:effectLst/>
                <a:uLnTx/>
                <a:uFillTx/>
                <a:latin typeface="+mn-ea"/>
                <a:cs typeface="+mn-cs"/>
              </a:rPr>
              <a:t>网络包含多个</a:t>
            </a:r>
            <a:r>
              <a:rPr kumimoji="0" lang="en-US" altLang="zh-CN" sz="2800" b="0" u="none" strike="noStrike" kern="0" cap="none" spc="0" normalizeH="0" baseline="0" noProof="0" dirty="0">
                <a:ln>
                  <a:noFill/>
                </a:ln>
                <a:solidFill>
                  <a:srgbClr val="CC0000"/>
                </a:solidFill>
                <a:effectLst/>
                <a:uLnTx/>
                <a:uFillTx/>
                <a:latin typeface="+mn-ea"/>
                <a:cs typeface="+mn-cs"/>
              </a:rPr>
              <a:t>“</a:t>
            </a:r>
            <a:r>
              <a:rPr kumimoji="0" lang="zh-CN" altLang="en-US" sz="2800" b="0" u="none" strike="noStrike" kern="0" cap="none" spc="0" normalizeH="0" baseline="0" noProof="0" dirty="0">
                <a:ln>
                  <a:noFill/>
                </a:ln>
                <a:solidFill>
                  <a:srgbClr val="CC0000"/>
                </a:solidFill>
                <a:effectLst/>
                <a:uLnTx/>
                <a:uFillTx/>
                <a:latin typeface="+mn-ea"/>
                <a:cs typeface="+mn-cs"/>
              </a:rPr>
              <a:t>零件</a:t>
            </a:r>
            <a:r>
              <a:rPr kumimoji="0" lang="en-US" altLang="zh-CN" sz="2800" b="0" u="none" strike="noStrike" kern="0" cap="none" spc="0" normalizeH="0" baseline="0" noProof="0" dirty="0">
                <a:ln>
                  <a:noFill/>
                </a:ln>
                <a:solidFill>
                  <a:srgbClr val="CC0000"/>
                </a:solidFill>
                <a:effectLst/>
                <a:uLnTx/>
                <a:uFillTx/>
                <a:latin typeface="+mn-ea"/>
                <a:cs typeface="+mn-cs"/>
              </a:rPr>
              <a:t>”</a:t>
            </a:r>
            <a:r>
              <a:rPr kumimoji="0" lang="en-US" altLang="ja-JP" sz="2800" b="0" u="none" strike="noStrike" kern="0" cap="none" spc="0" normalizeH="0" baseline="0" noProof="0" dirty="0">
                <a:ln>
                  <a:noFill/>
                </a:ln>
                <a:solidFill>
                  <a:srgbClr val="CC0000"/>
                </a:solidFill>
                <a:effectLst/>
                <a:uLnTx/>
                <a:uFillTx/>
                <a:latin typeface="+mn-ea"/>
                <a:cs typeface="+mn-cs"/>
              </a:rPr>
              <a:t>:</a:t>
            </a:r>
          </a:p>
          <a:p>
            <a:pPr marL="742950" marR="0" lvl="1" indent="-285750" algn="l" defTabSz="914400" rtl="0" eaLnBrk="1" fontAlgn="base" latinLnBrk="0" hangingPunct="1">
              <a:lnSpc>
                <a:spcPct val="100000"/>
              </a:lnSpc>
              <a:spcBef>
                <a:spcPct val="20000"/>
              </a:spcBef>
              <a:spcAft>
                <a:spcPct val="0"/>
              </a:spcAft>
              <a:buClr>
                <a:schemeClr val="hlink"/>
              </a:buClr>
              <a:buSzPct val="55000"/>
              <a:buFont typeface="Wingdings" pitchFamily="2" charset="2"/>
              <a:buChar char="§"/>
              <a:tabLst/>
              <a:defRPr/>
            </a:pPr>
            <a:r>
              <a:rPr kumimoji="0" lang="zh-CN" altLang="en-US" sz="2800" b="0" u="none" strike="noStrike" kern="0" cap="none" spc="0" normalizeH="0" baseline="0" noProof="0" dirty="0">
                <a:ln>
                  <a:noFill/>
                </a:ln>
                <a:solidFill>
                  <a:schemeClr val="tx1"/>
                </a:solidFill>
                <a:effectLst/>
                <a:uLnTx/>
                <a:uFillTx/>
                <a:latin typeface="+mn-ea"/>
              </a:rPr>
              <a:t>主机</a:t>
            </a:r>
            <a:endParaRPr kumimoji="0" lang="en-US" altLang="zh-CN" sz="2800" b="0" u="none" strike="noStrike" kern="0" cap="none" spc="0" normalizeH="0" baseline="0" noProof="0" dirty="0">
              <a:ln>
                <a:noFill/>
              </a:ln>
              <a:solidFill>
                <a:schemeClr val="tx1"/>
              </a:solidFill>
              <a:effectLst/>
              <a:uLnTx/>
              <a:uFillTx/>
              <a:latin typeface="+mn-ea"/>
            </a:endParaRPr>
          </a:p>
          <a:p>
            <a:pPr marL="742950" marR="0" lvl="1" indent="-285750" algn="l" defTabSz="914400" rtl="0" eaLnBrk="1" fontAlgn="base" latinLnBrk="0" hangingPunct="1">
              <a:lnSpc>
                <a:spcPct val="100000"/>
              </a:lnSpc>
              <a:spcBef>
                <a:spcPct val="20000"/>
              </a:spcBef>
              <a:spcAft>
                <a:spcPct val="0"/>
              </a:spcAft>
              <a:buClr>
                <a:schemeClr val="hlink"/>
              </a:buClr>
              <a:buSzPct val="55000"/>
              <a:buFont typeface="Wingdings" pitchFamily="2" charset="2"/>
              <a:buChar char="§"/>
              <a:tabLst/>
              <a:defRPr/>
            </a:pPr>
            <a:r>
              <a:rPr kumimoji="0" lang="zh-CN" altLang="en-US" sz="2800" b="0" u="none" strike="noStrike" kern="0" cap="none" spc="0" normalizeH="0" baseline="0" noProof="0" dirty="0">
                <a:ln>
                  <a:noFill/>
                </a:ln>
                <a:solidFill>
                  <a:schemeClr val="tx1"/>
                </a:solidFill>
                <a:effectLst/>
                <a:uLnTx/>
                <a:uFillTx/>
                <a:latin typeface="+mn-ea"/>
              </a:rPr>
              <a:t>路由器</a:t>
            </a:r>
            <a:endParaRPr kumimoji="0" lang="en-US" altLang="zh-CN" sz="2800" b="0" u="none" strike="noStrike" kern="0" cap="none" spc="0" normalizeH="0" baseline="0" noProof="0" dirty="0">
              <a:ln>
                <a:noFill/>
              </a:ln>
              <a:solidFill>
                <a:schemeClr val="tx1"/>
              </a:solidFill>
              <a:effectLst/>
              <a:uLnTx/>
              <a:uFillTx/>
              <a:latin typeface="+mn-ea"/>
            </a:endParaRPr>
          </a:p>
          <a:p>
            <a:pPr marL="742950" marR="0" lvl="1" indent="-285750" algn="l" defTabSz="914400" rtl="0" eaLnBrk="1" fontAlgn="base" latinLnBrk="0" hangingPunct="1">
              <a:lnSpc>
                <a:spcPct val="100000"/>
              </a:lnSpc>
              <a:spcBef>
                <a:spcPct val="20000"/>
              </a:spcBef>
              <a:spcAft>
                <a:spcPct val="0"/>
              </a:spcAft>
              <a:buClr>
                <a:schemeClr val="hlink"/>
              </a:buClr>
              <a:buSzPct val="55000"/>
              <a:buFont typeface="Wingdings" pitchFamily="2" charset="2"/>
              <a:buChar char="§"/>
              <a:tabLst/>
              <a:defRPr/>
            </a:pPr>
            <a:r>
              <a:rPr kumimoji="0" lang="zh-CN" altLang="en-US" sz="2800" b="0" u="none" strike="noStrike" kern="0" cap="none" spc="0" normalizeH="0" baseline="0" noProof="0" dirty="0">
                <a:ln>
                  <a:noFill/>
                </a:ln>
                <a:solidFill>
                  <a:schemeClr val="tx1"/>
                </a:solidFill>
                <a:effectLst/>
                <a:uLnTx/>
                <a:uFillTx/>
                <a:latin typeface="+mn-ea"/>
              </a:rPr>
              <a:t>各种介质的链路</a:t>
            </a:r>
            <a:endParaRPr kumimoji="0" lang="en-US" altLang="zh-CN" sz="2800" b="0" u="none" strike="noStrike" kern="0" cap="none" spc="0" normalizeH="0" baseline="0" noProof="0" dirty="0">
              <a:ln>
                <a:noFill/>
              </a:ln>
              <a:solidFill>
                <a:schemeClr val="tx1"/>
              </a:solidFill>
              <a:effectLst/>
              <a:uLnTx/>
              <a:uFillTx/>
              <a:latin typeface="+mn-ea"/>
            </a:endParaRPr>
          </a:p>
          <a:p>
            <a:pPr marL="742950" marR="0" lvl="1" indent="-285750" algn="l" defTabSz="914400" rtl="0" eaLnBrk="1" fontAlgn="base" latinLnBrk="0" hangingPunct="1">
              <a:lnSpc>
                <a:spcPct val="100000"/>
              </a:lnSpc>
              <a:spcBef>
                <a:spcPct val="20000"/>
              </a:spcBef>
              <a:spcAft>
                <a:spcPct val="0"/>
              </a:spcAft>
              <a:buClr>
                <a:schemeClr val="hlink"/>
              </a:buClr>
              <a:buSzPct val="55000"/>
              <a:buFont typeface="Wingdings" pitchFamily="2" charset="2"/>
              <a:buChar char="§"/>
              <a:tabLst/>
              <a:defRPr/>
            </a:pPr>
            <a:r>
              <a:rPr kumimoji="0" lang="zh-CN" altLang="en-US" sz="2800" b="0" u="none" strike="noStrike" kern="0" cap="none" spc="0" normalizeH="0" baseline="0" noProof="0" dirty="0">
                <a:ln>
                  <a:noFill/>
                </a:ln>
                <a:solidFill>
                  <a:schemeClr val="tx1"/>
                </a:solidFill>
                <a:effectLst/>
                <a:uLnTx/>
                <a:uFillTx/>
                <a:latin typeface="+mn-ea"/>
              </a:rPr>
              <a:t>应用程序</a:t>
            </a:r>
            <a:endParaRPr kumimoji="0" lang="en-US" altLang="zh-CN" sz="2800" b="0" u="none" strike="noStrike" kern="0" cap="none" spc="0" normalizeH="0" baseline="0" noProof="0" dirty="0">
              <a:ln>
                <a:noFill/>
              </a:ln>
              <a:solidFill>
                <a:schemeClr val="tx1"/>
              </a:solidFill>
              <a:effectLst/>
              <a:uLnTx/>
              <a:uFillTx/>
              <a:latin typeface="+mn-ea"/>
            </a:endParaRPr>
          </a:p>
          <a:p>
            <a:pPr marL="742950" marR="0" lvl="1" indent="-285750" algn="l" defTabSz="914400" rtl="0" eaLnBrk="1" fontAlgn="base" latinLnBrk="0" hangingPunct="1">
              <a:lnSpc>
                <a:spcPct val="100000"/>
              </a:lnSpc>
              <a:spcBef>
                <a:spcPct val="20000"/>
              </a:spcBef>
              <a:spcAft>
                <a:spcPct val="0"/>
              </a:spcAft>
              <a:buClr>
                <a:schemeClr val="hlink"/>
              </a:buClr>
              <a:buSzPct val="55000"/>
              <a:buFont typeface="Wingdings" pitchFamily="2" charset="2"/>
              <a:buChar char="§"/>
              <a:tabLst/>
              <a:defRPr/>
            </a:pPr>
            <a:r>
              <a:rPr kumimoji="0" lang="zh-CN" altLang="en-US" sz="2800" b="0" u="none" strike="noStrike" kern="0" cap="none" spc="0" normalizeH="0" baseline="0" noProof="0" dirty="0">
                <a:ln>
                  <a:noFill/>
                </a:ln>
                <a:solidFill>
                  <a:schemeClr val="tx1"/>
                </a:solidFill>
                <a:effectLst/>
                <a:uLnTx/>
                <a:uFillTx/>
                <a:latin typeface="+mn-ea"/>
              </a:rPr>
              <a:t>协议</a:t>
            </a:r>
            <a:endParaRPr kumimoji="0" lang="en-US" altLang="zh-CN" sz="2800" b="0" u="none" strike="noStrike" kern="0" cap="none" spc="0" normalizeH="0" baseline="0" noProof="0" dirty="0">
              <a:ln>
                <a:noFill/>
              </a:ln>
              <a:solidFill>
                <a:schemeClr val="tx1"/>
              </a:solidFill>
              <a:effectLst/>
              <a:uLnTx/>
              <a:uFillTx/>
              <a:latin typeface="+mn-ea"/>
            </a:endParaRPr>
          </a:p>
          <a:p>
            <a:pPr marL="742950" marR="0" lvl="1" indent="-285750" algn="l" defTabSz="914400" rtl="0" eaLnBrk="1" fontAlgn="base" latinLnBrk="0" hangingPunct="1">
              <a:lnSpc>
                <a:spcPct val="100000"/>
              </a:lnSpc>
              <a:spcBef>
                <a:spcPct val="20000"/>
              </a:spcBef>
              <a:spcAft>
                <a:spcPct val="0"/>
              </a:spcAft>
              <a:buClr>
                <a:schemeClr val="hlink"/>
              </a:buClr>
              <a:buSzPct val="55000"/>
              <a:buFont typeface="Wingdings" pitchFamily="2" charset="2"/>
              <a:buChar char="§"/>
              <a:tabLst/>
              <a:defRPr/>
            </a:pPr>
            <a:r>
              <a:rPr lang="zh-CN" altLang="en-US" sz="2800" kern="0" dirty="0">
                <a:latin typeface="+mn-ea"/>
              </a:rPr>
              <a:t>软硬件</a:t>
            </a:r>
            <a:endParaRPr kumimoji="0" lang="en-US" altLang="zh-CN" sz="2800" b="0" u="none" strike="noStrike" kern="0" cap="none" spc="0" normalizeH="0" baseline="0" noProof="0" dirty="0">
              <a:ln>
                <a:noFill/>
              </a:ln>
              <a:solidFill>
                <a:schemeClr val="tx1"/>
              </a:solidFill>
              <a:effectLst/>
              <a:uLnTx/>
              <a:uFillTx/>
              <a:latin typeface="+mn-ea"/>
            </a:endParaRPr>
          </a:p>
        </p:txBody>
      </p:sp>
      <p:sp>
        <p:nvSpPr>
          <p:cNvPr id="6" name="Rectangle 4"/>
          <p:cNvSpPr txBox="1">
            <a:spLocks noChangeArrowheads="1"/>
          </p:cNvSpPr>
          <p:nvPr/>
        </p:nvSpPr>
        <p:spPr bwMode="auto">
          <a:xfrm>
            <a:off x="4572000" y="1916832"/>
            <a:ext cx="3600400" cy="261937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defRPr/>
            </a:pPr>
            <a:r>
              <a:rPr kumimoji="0" lang="zh-CN" altLang="en-US" sz="2800" b="0" u="none" strike="noStrike" kern="0" cap="none" spc="0" normalizeH="0" baseline="0" noProof="0" dirty="0">
                <a:ln>
                  <a:noFill/>
                </a:ln>
                <a:solidFill>
                  <a:srgbClr val="CC0000"/>
                </a:solidFill>
                <a:effectLst/>
                <a:uLnTx/>
                <a:uFillTx/>
                <a:latin typeface="+mn-ea"/>
                <a:cs typeface="+mn-cs"/>
              </a:rPr>
              <a:t>问</a:t>
            </a:r>
            <a:r>
              <a:rPr kumimoji="0" lang="en-US" altLang="zh-CN" sz="2800" b="0" i="1" u="none" strike="noStrike" kern="0" cap="none" spc="0" normalizeH="0" baseline="0" noProof="0" dirty="0">
                <a:ln>
                  <a:noFill/>
                </a:ln>
                <a:solidFill>
                  <a:srgbClr val="CC0000"/>
                </a:solidFill>
                <a:effectLst/>
                <a:uLnTx/>
                <a:uFillTx/>
                <a:latin typeface="+mn-ea"/>
                <a:cs typeface="+mn-cs"/>
              </a:rPr>
              <a:t>:</a:t>
            </a:r>
            <a:r>
              <a:rPr kumimoji="0" lang="en-US" altLang="zh-CN" sz="2800" b="0" i="0" u="sng" strike="noStrike" kern="0" cap="none" spc="0" normalizeH="0" baseline="0" noProof="0" dirty="0">
                <a:ln>
                  <a:noFill/>
                </a:ln>
                <a:solidFill>
                  <a:srgbClr val="FF0000"/>
                </a:solidFill>
                <a:effectLst/>
                <a:uLnTx/>
                <a:uFillTx/>
                <a:latin typeface="+mn-ea"/>
                <a:cs typeface="+mn-cs"/>
              </a:rPr>
              <a:t> </a:t>
            </a:r>
          </a:p>
          <a:p>
            <a:pPr marL="342900" marR="0" lvl="0" indent="-34290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defRPr/>
            </a:pPr>
            <a:r>
              <a:rPr kumimoji="0" lang="zh-CN" altLang="en-US" sz="2800" b="0" i="0" u="none" strike="noStrike" kern="0" cap="none" spc="0" normalizeH="0" baseline="0" noProof="0" dirty="0">
                <a:ln>
                  <a:noFill/>
                </a:ln>
                <a:solidFill>
                  <a:schemeClr val="tx1"/>
                </a:solidFill>
                <a:effectLst/>
                <a:uLnTx/>
                <a:uFillTx/>
                <a:latin typeface="+mn-ea"/>
                <a:cs typeface="+mn-cs"/>
              </a:rPr>
              <a:t>如何将这些零件组织起来</a:t>
            </a:r>
            <a:r>
              <a:rPr kumimoji="0" lang="en-US" altLang="zh-CN" sz="2800" b="0" i="0" u="none" strike="noStrike" kern="0" cap="none" spc="0" normalizeH="0" baseline="0" noProof="0" dirty="0">
                <a:ln>
                  <a:noFill/>
                </a:ln>
                <a:solidFill>
                  <a:schemeClr val="tx1"/>
                </a:solidFill>
                <a:effectLst/>
                <a:uLnTx/>
                <a:uFillTx/>
                <a:latin typeface="+mn-ea"/>
                <a:cs typeface="+mn-cs"/>
              </a:rPr>
              <a:t>?</a:t>
            </a:r>
          </a:p>
          <a:p>
            <a:pPr marL="342900" marR="0" lvl="0" indent="-34290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defRPr/>
            </a:pPr>
            <a:endParaRPr kumimoji="0" lang="en-US" altLang="zh-CN" sz="2800" b="0" i="0" u="none" strike="noStrike" kern="0" cap="none" spc="0" normalizeH="0" baseline="0" noProof="0" dirty="0">
              <a:ln>
                <a:noFill/>
              </a:ln>
              <a:solidFill>
                <a:schemeClr val="tx1"/>
              </a:solidFill>
              <a:effectLst/>
              <a:uLnTx/>
              <a:uFillTx/>
              <a:latin typeface="+mn-ea"/>
              <a:cs typeface="+mn-cs"/>
            </a:endParaRPr>
          </a:p>
          <a:p>
            <a:pPr marL="342900" marR="0" lvl="0" indent="-34290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defRPr/>
            </a:pPr>
            <a:r>
              <a:rPr kumimoji="0" lang="en-US" altLang="zh-CN" sz="2800" b="0" i="0" u="none" strike="noStrike" kern="0" cap="none" spc="0" normalizeH="0" baseline="0" noProof="0" dirty="0">
                <a:ln>
                  <a:noFill/>
                </a:ln>
                <a:solidFill>
                  <a:schemeClr val="tx1"/>
                </a:solidFill>
                <a:effectLst/>
                <a:uLnTx/>
                <a:uFillTx/>
                <a:latin typeface="+mn-ea"/>
                <a:cs typeface="+mn-cs"/>
              </a:rPr>
              <a:t>…</a:t>
            </a:r>
            <a:r>
              <a:rPr kumimoji="0" lang="zh-CN" altLang="en-US" sz="2800" b="0" i="0" u="none" strike="noStrike" kern="0" cap="none" spc="0" normalizeH="0" baseline="0" noProof="0" dirty="0">
                <a:ln>
                  <a:noFill/>
                </a:ln>
                <a:solidFill>
                  <a:schemeClr val="tx1"/>
                </a:solidFill>
                <a:effectLst/>
                <a:uLnTx/>
                <a:uFillTx/>
                <a:latin typeface="+mn-ea"/>
                <a:cs typeface="+mn-cs"/>
              </a:rPr>
              <a:t>如何组织复杂事务</a:t>
            </a:r>
            <a:endParaRPr kumimoji="0" lang="en-US" altLang="zh-CN" sz="2800" b="0" i="0" u="none" strike="noStrike" kern="0" cap="none" spc="0" normalizeH="0" baseline="0" noProof="0" dirty="0">
              <a:ln>
                <a:noFill/>
              </a:ln>
              <a:solidFill>
                <a:schemeClr val="tx1"/>
              </a:solidFill>
              <a:effectLst/>
              <a:uLnTx/>
              <a:uFillTx/>
              <a:latin typeface="+mn-ea"/>
              <a:cs typeface="+mn-cs"/>
            </a:endParaRPr>
          </a:p>
        </p:txBody>
      </p:sp>
    </p:spTree>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乘飞机旅行的组织方式</a:t>
            </a:r>
          </a:p>
        </p:txBody>
      </p:sp>
      <p:sp>
        <p:nvSpPr>
          <p:cNvPr id="4" name="灯片编号占位符 3"/>
          <p:cNvSpPr>
            <a:spLocks noGrp="1"/>
          </p:cNvSpPr>
          <p:nvPr>
            <p:ph type="sldNum" sz="quarter" idx="12"/>
          </p:nvPr>
        </p:nvSpPr>
        <p:spPr/>
        <p:txBody>
          <a:bodyPr/>
          <a:lstStyle/>
          <a:p>
            <a:fld id="{E3FA5FAF-8A25-4B6E-94B7-5CA30A873E9A}" type="slidenum">
              <a:rPr lang="zh-CN" altLang="en-US" smtClean="0"/>
              <a:pPr/>
              <a:t>62</a:t>
            </a:fld>
            <a:endParaRPr lang="zh-CN" altLang="en-US"/>
          </a:p>
        </p:txBody>
      </p:sp>
      <p:sp>
        <p:nvSpPr>
          <p:cNvPr id="5" name="Rectangle 3"/>
          <p:cNvSpPr txBox="1">
            <a:spLocks noChangeArrowheads="1"/>
          </p:cNvSpPr>
          <p:nvPr/>
        </p:nvSpPr>
        <p:spPr bwMode="auto">
          <a:xfrm>
            <a:off x="838200" y="5910411"/>
            <a:ext cx="7772400" cy="5429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287338" marR="0" lvl="0" indent="-287338" algn="l" defTabSz="914400" rtl="0" eaLnBrk="1" fontAlgn="base" latinLnBrk="0" hangingPunct="1">
              <a:lnSpc>
                <a:spcPct val="100000"/>
              </a:lnSpc>
              <a:spcBef>
                <a:spcPct val="20000"/>
              </a:spcBef>
              <a:spcAft>
                <a:spcPct val="0"/>
              </a:spcAft>
              <a:buClr>
                <a:schemeClr val="folHlink"/>
              </a:buClr>
              <a:buSzPct val="60000"/>
              <a:buFont typeface="Wingdings" pitchFamily="2" charset="2"/>
              <a:buChar char="n"/>
              <a:tabLst/>
              <a:defRPr/>
            </a:pPr>
            <a:r>
              <a:rPr kumimoji="0" lang="zh-CN" altLang="en-US" sz="3200" b="0" i="0" u="none" strike="noStrike" kern="0" cap="none" spc="0" normalizeH="0" baseline="0" noProof="0" dirty="0">
                <a:ln>
                  <a:noFill/>
                </a:ln>
                <a:solidFill>
                  <a:schemeClr val="tx1"/>
                </a:solidFill>
                <a:effectLst/>
                <a:uLnTx/>
                <a:uFillTx/>
                <a:latin typeface="+mn-ea"/>
                <a:cs typeface="+mn-cs"/>
              </a:rPr>
              <a:t>一系列步骤</a:t>
            </a:r>
            <a:endParaRPr kumimoji="0" lang="en-US" altLang="zh-CN" sz="3200" b="0" i="0" u="none" strike="noStrike" kern="0" cap="none" spc="0" normalizeH="0" baseline="0" noProof="0" dirty="0">
              <a:ln>
                <a:noFill/>
              </a:ln>
              <a:solidFill>
                <a:schemeClr val="tx1"/>
              </a:solidFill>
              <a:effectLst/>
              <a:uLnTx/>
              <a:uFillTx/>
              <a:latin typeface="+mn-ea"/>
              <a:cs typeface="+mn-cs"/>
            </a:endParaRPr>
          </a:p>
        </p:txBody>
      </p:sp>
      <p:grpSp>
        <p:nvGrpSpPr>
          <p:cNvPr id="6" name="Group 4"/>
          <p:cNvGrpSpPr>
            <a:grpSpLocks/>
          </p:cNvGrpSpPr>
          <p:nvPr/>
        </p:nvGrpSpPr>
        <p:grpSpPr bwMode="auto">
          <a:xfrm>
            <a:off x="1111250" y="2008336"/>
            <a:ext cx="6508751" cy="3297238"/>
            <a:chOff x="700" y="1000"/>
            <a:chExt cx="4100" cy="2077"/>
          </a:xfrm>
        </p:grpSpPr>
        <p:sp>
          <p:nvSpPr>
            <p:cNvPr id="7" name="Text Box 5"/>
            <p:cNvSpPr txBox="1">
              <a:spLocks noChangeArrowheads="1"/>
            </p:cNvSpPr>
            <p:nvPr/>
          </p:nvSpPr>
          <p:spPr bwMode="auto">
            <a:xfrm>
              <a:off x="846" y="1007"/>
              <a:ext cx="870" cy="1803"/>
            </a:xfrm>
            <a:prstGeom prst="rect">
              <a:avLst/>
            </a:prstGeom>
            <a:noFill/>
            <a:ln w="9525">
              <a:noFill/>
              <a:miter lim="800000"/>
              <a:headEnd/>
              <a:tailEnd/>
            </a:ln>
          </p:spPr>
          <p:txBody>
            <a:bodyPr wrap="none">
              <a:spAutoFit/>
            </a:bodyPr>
            <a:lstStyle/>
            <a:p>
              <a:r>
                <a:rPr lang="zh-CN" altLang="en-US" sz="2000" dirty="0">
                  <a:solidFill>
                    <a:srgbClr val="000099"/>
                  </a:solidFill>
                </a:rPr>
                <a:t>票务</a:t>
              </a:r>
              <a:r>
                <a:rPr lang="en-US" altLang="zh-CN" sz="2000" dirty="0">
                  <a:solidFill>
                    <a:srgbClr val="000099"/>
                  </a:solidFill>
                </a:rPr>
                <a:t>(</a:t>
              </a:r>
              <a:r>
                <a:rPr lang="zh-CN" altLang="en-US" sz="2000" dirty="0">
                  <a:solidFill>
                    <a:srgbClr val="000099"/>
                  </a:solidFill>
                </a:rPr>
                <a:t>购票</a:t>
              </a:r>
              <a:r>
                <a:rPr lang="en-US" altLang="zh-CN" sz="2000" dirty="0">
                  <a:solidFill>
                    <a:srgbClr val="000099"/>
                  </a:solidFill>
                </a:rPr>
                <a:t>)</a:t>
              </a:r>
            </a:p>
            <a:p>
              <a:endParaRPr lang="en-US" altLang="zh-CN" sz="2000" dirty="0">
                <a:solidFill>
                  <a:srgbClr val="000099"/>
                </a:solidFill>
              </a:endParaRPr>
            </a:p>
            <a:p>
              <a:r>
                <a:rPr lang="zh-CN" altLang="en-US" sz="2000" dirty="0">
                  <a:solidFill>
                    <a:srgbClr val="000099"/>
                  </a:solidFill>
                </a:rPr>
                <a:t>行李</a:t>
              </a:r>
              <a:r>
                <a:rPr lang="en-US" altLang="zh-CN" sz="2000" dirty="0">
                  <a:solidFill>
                    <a:srgbClr val="000099"/>
                  </a:solidFill>
                </a:rPr>
                <a:t>(</a:t>
              </a:r>
              <a:r>
                <a:rPr lang="zh-CN" altLang="en-US" sz="2000" dirty="0">
                  <a:solidFill>
                    <a:srgbClr val="000099"/>
                  </a:solidFill>
                </a:rPr>
                <a:t>托运</a:t>
              </a:r>
              <a:r>
                <a:rPr lang="en-US" altLang="zh-CN" sz="2000" dirty="0">
                  <a:solidFill>
                    <a:srgbClr val="000099"/>
                  </a:solidFill>
                </a:rPr>
                <a:t>)</a:t>
              </a:r>
            </a:p>
            <a:p>
              <a:endParaRPr lang="en-US" altLang="zh-CN" sz="2000" dirty="0">
                <a:solidFill>
                  <a:srgbClr val="000099"/>
                </a:solidFill>
              </a:endParaRPr>
            </a:p>
            <a:p>
              <a:r>
                <a:rPr lang="zh-CN" altLang="en-US" sz="2000" dirty="0">
                  <a:solidFill>
                    <a:srgbClr val="000099"/>
                  </a:solidFill>
                </a:rPr>
                <a:t>闸口</a:t>
              </a:r>
              <a:r>
                <a:rPr lang="en-US" altLang="zh-CN" sz="2000" dirty="0">
                  <a:solidFill>
                    <a:srgbClr val="000099"/>
                  </a:solidFill>
                </a:rPr>
                <a:t>(</a:t>
              </a:r>
              <a:r>
                <a:rPr lang="zh-CN" altLang="en-US" sz="2000" dirty="0">
                  <a:solidFill>
                    <a:srgbClr val="000099"/>
                  </a:solidFill>
                </a:rPr>
                <a:t>登机</a:t>
              </a:r>
              <a:r>
                <a:rPr lang="en-US" altLang="zh-CN" sz="2000" dirty="0">
                  <a:solidFill>
                    <a:srgbClr val="000099"/>
                  </a:solidFill>
                </a:rPr>
                <a:t>)</a:t>
              </a:r>
            </a:p>
            <a:p>
              <a:endParaRPr lang="en-US" altLang="zh-CN" sz="2000" dirty="0">
                <a:solidFill>
                  <a:srgbClr val="000099"/>
                </a:solidFill>
              </a:endParaRPr>
            </a:p>
            <a:p>
              <a:r>
                <a:rPr lang="zh-CN" altLang="en-US" sz="2000" dirty="0">
                  <a:solidFill>
                    <a:srgbClr val="000099"/>
                  </a:solidFill>
                </a:rPr>
                <a:t>塔台</a:t>
              </a:r>
              <a:r>
                <a:rPr lang="en-US" altLang="zh-CN" sz="2000" dirty="0">
                  <a:solidFill>
                    <a:srgbClr val="000099"/>
                  </a:solidFill>
                </a:rPr>
                <a:t>(</a:t>
              </a:r>
              <a:r>
                <a:rPr lang="zh-CN" altLang="en-US" sz="2000" dirty="0">
                  <a:solidFill>
                    <a:srgbClr val="000099"/>
                  </a:solidFill>
                </a:rPr>
                <a:t>起飞</a:t>
              </a:r>
              <a:r>
                <a:rPr lang="en-US" altLang="zh-CN" sz="2000" dirty="0">
                  <a:solidFill>
                    <a:srgbClr val="000099"/>
                  </a:solidFill>
                </a:rPr>
                <a:t>)</a:t>
              </a:r>
            </a:p>
            <a:p>
              <a:endParaRPr lang="en-US" altLang="zh-CN" sz="2000" dirty="0">
                <a:solidFill>
                  <a:srgbClr val="000099"/>
                </a:solidFill>
              </a:endParaRPr>
            </a:p>
            <a:p>
              <a:r>
                <a:rPr lang="zh-CN" altLang="en-US" sz="2000" dirty="0">
                  <a:solidFill>
                    <a:srgbClr val="000099"/>
                  </a:solidFill>
                </a:rPr>
                <a:t>航班导航</a:t>
              </a:r>
              <a:endParaRPr lang="en-US" altLang="zh-CN" sz="2000" dirty="0">
                <a:solidFill>
                  <a:srgbClr val="000099"/>
                </a:solidFill>
              </a:endParaRPr>
            </a:p>
          </p:txBody>
        </p:sp>
        <p:sp>
          <p:nvSpPr>
            <p:cNvPr id="8" name="Text Box 6"/>
            <p:cNvSpPr txBox="1">
              <a:spLocks noChangeArrowheads="1"/>
            </p:cNvSpPr>
            <p:nvPr/>
          </p:nvSpPr>
          <p:spPr bwMode="auto">
            <a:xfrm>
              <a:off x="3242" y="1001"/>
              <a:ext cx="1193" cy="1803"/>
            </a:xfrm>
            <a:prstGeom prst="rect">
              <a:avLst/>
            </a:prstGeom>
            <a:noFill/>
            <a:ln w="9525">
              <a:noFill/>
              <a:miter lim="800000"/>
              <a:headEnd/>
              <a:tailEnd/>
            </a:ln>
          </p:spPr>
          <p:txBody>
            <a:bodyPr wrap="none">
              <a:spAutoFit/>
            </a:bodyPr>
            <a:lstStyle/>
            <a:p>
              <a:r>
                <a:rPr lang="zh-CN" altLang="en-US" sz="2000" dirty="0">
                  <a:solidFill>
                    <a:srgbClr val="000099"/>
                  </a:solidFill>
                </a:rPr>
                <a:t>票务</a:t>
              </a:r>
              <a:r>
                <a:rPr lang="en-US" altLang="zh-CN" sz="2000" dirty="0">
                  <a:solidFill>
                    <a:srgbClr val="000099"/>
                  </a:solidFill>
                </a:rPr>
                <a:t>(</a:t>
              </a:r>
              <a:r>
                <a:rPr lang="zh-CN" altLang="en-US" sz="2000" dirty="0">
                  <a:solidFill>
                    <a:srgbClr val="000099"/>
                  </a:solidFill>
                </a:rPr>
                <a:t>里程积分</a:t>
              </a:r>
              <a:r>
                <a:rPr lang="en-US" altLang="zh-CN" sz="2000" dirty="0">
                  <a:solidFill>
                    <a:srgbClr val="000099"/>
                  </a:solidFill>
                </a:rPr>
                <a:t>)</a:t>
              </a:r>
            </a:p>
            <a:p>
              <a:endParaRPr lang="en-US" altLang="zh-CN" sz="2000" dirty="0">
                <a:solidFill>
                  <a:srgbClr val="000099"/>
                </a:solidFill>
              </a:endParaRPr>
            </a:p>
            <a:p>
              <a:r>
                <a:rPr lang="zh-CN" altLang="en-US" sz="2000" dirty="0">
                  <a:solidFill>
                    <a:srgbClr val="000099"/>
                  </a:solidFill>
                </a:rPr>
                <a:t>行李</a:t>
              </a:r>
              <a:r>
                <a:rPr lang="en-US" altLang="zh-CN" sz="2000" dirty="0">
                  <a:solidFill>
                    <a:srgbClr val="000099"/>
                  </a:solidFill>
                </a:rPr>
                <a:t>(</a:t>
              </a:r>
              <a:r>
                <a:rPr lang="zh-CN" altLang="en-US" sz="2000" dirty="0">
                  <a:solidFill>
                    <a:srgbClr val="000099"/>
                  </a:solidFill>
                </a:rPr>
                <a:t>提取</a:t>
              </a:r>
              <a:r>
                <a:rPr lang="en-US" altLang="zh-CN" sz="2000" dirty="0">
                  <a:solidFill>
                    <a:srgbClr val="000099"/>
                  </a:solidFill>
                </a:rPr>
                <a:t>)</a:t>
              </a:r>
            </a:p>
            <a:p>
              <a:endParaRPr lang="en-US" altLang="zh-CN" sz="2000" dirty="0">
                <a:solidFill>
                  <a:srgbClr val="000099"/>
                </a:solidFill>
              </a:endParaRPr>
            </a:p>
            <a:p>
              <a:r>
                <a:rPr lang="zh-CN" altLang="en-US" sz="2000" dirty="0">
                  <a:solidFill>
                    <a:srgbClr val="000099"/>
                  </a:solidFill>
                </a:rPr>
                <a:t>闸口</a:t>
              </a:r>
              <a:r>
                <a:rPr lang="en-US" altLang="zh-CN" sz="2000" dirty="0">
                  <a:solidFill>
                    <a:srgbClr val="000099"/>
                  </a:solidFill>
                </a:rPr>
                <a:t>(</a:t>
              </a:r>
              <a:r>
                <a:rPr lang="zh-CN" altLang="en-US" sz="2000" dirty="0">
                  <a:solidFill>
                    <a:srgbClr val="000099"/>
                  </a:solidFill>
                </a:rPr>
                <a:t>下机</a:t>
              </a:r>
              <a:r>
                <a:rPr lang="en-US" altLang="zh-CN" sz="2000" dirty="0">
                  <a:solidFill>
                    <a:srgbClr val="000099"/>
                  </a:solidFill>
                </a:rPr>
                <a:t>)</a:t>
              </a:r>
            </a:p>
            <a:p>
              <a:endParaRPr lang="en-US" altLang="zh-CN" sz="2000" dirty="0">
                <a:solidFill>
                  <a:srgbClr val="000099"/>
                </a:solidFill>
              </a:endParaRPr>
            </a:p>
            <a:p>
              <a:r>
                <a:rPr lang="zh-CN" altLang="en-US" sz="2000" dirty="0">
                  <a:solidFill>
                    <a:srgbClr val="000099"/>
                  </a:solidFill>
                </a:rPr>
                <a:t>塔台</a:t>
              </a:r>
              <a:r>
                <a:rPr lang="en-US" altLang="zh-CN" sz="2000" dirty="0">
                  <a:solidFill>
                    <a:srgbClr val="000099"/>
                  </a:solidFill>
                </a:rPr>
                <a:t>(</a:t>
              </a:r>
              <a:r>
                <a:rPr lang="zh-CN" altLang="en-US" sz="2000" dirty="0">
                  <a:solidFill>
                    <a:srgbClr val="000099"/>
                  </a:solidFill>
                </a:rPr>
                <a:t>降落</a:t>
              </a:r>
              <a:r>
                <a:rPr lang="en-US" altLang="zh-CN" sz="2000" dirty="0">
                  <a:solidFill>
                    <a:srgbClr val="000099"/>
                  </a:solidFill>
                </a:rPr>
                <a:t>)</a:t>
              </a:r>
            </a:p>
            <a:p>
              <a:endParaRPr lang="en-US" altLang="zh-CN" sz="2000" dirty="0">
                <a:solidFill>
                  <a:srgbClr val="000099"/>
                </a:solidFill>
              </a:endParaRPr>
            </a:p>
            <a:p>
              <a:r>
                <a:rPr lang="zh-CN" altLang="en-US" sz="2000" dirty="0">
                  <a:solidFill>
                    <a:srgbClr val="000099"/>
                  </a:solidFill>
                </a:rPr>
                <a:t>航班导航</a:t>
              </a:r>
              <a:endParaRPr lang="en-US" altLang="zh-CN" sz="2000" dirty="0">
                <a:solidFill>
                  <a:srgbClr val="000099"/>
                </a:solidFill>
              </a:endParaRPr>
            </a:p>
          </p:txBody>
        </p:sp>
        <p:sp>
          <p:nvSpPr>
            <p:cNvPr id="9" name="Text Box 7"/>
            <p:cNvSpPr txBox="1">
              <a:spLocks noChangeArrowheads="1"/>
            </p:cNvSpPr>
            <p:nvPr/>
          </p:nvSpPr>
          <p:spPr bwMode="auto">
            <a:xfrm>
              <a:off x="2074" y="2825"/>
              <a:ext cx="763" cy="252"/>
            </a:xfrm>
            <a:prstGeom prst="rect">
              <a:avLst/>
            </a:prstGeom>
            <a:noFill/>
            <a:ln w="9525">
              <a:noFill/>
              <a:miter lim="800000"/>
              <a:headEnd/>
              <a:tailEnd/>
            </a:ln>
          </p:spPr>
          <p:txBody>
            <a:bodyPr wrap="none">
              <a:spAutoFit/>
            </a:bodyPr>
            <a:lstStyle/>
            <a:p>
              <a:r>
                <a:rPr lang="zh-CN" altLang="en-US" sz="2000" dirty="0">
                  <a:solidFill>
                    <a:srgbClr val="000099"/>
                  </a:solidFill>
                </a:rPr>
                <a:t>航班导航</a:t>
              </a:r>
              <a:endParaRPr lang="en-US" altLang="zh-CN" sz="2000" dirty="0">
                <a:solidFill>
                  <a:srgbClr val="000099"/>
                </a:solidFill>
              </a:endParaRPr>
            </a:p>
          </p:txBody>
        </p:sp>
        <p:sp>
          <p:nvSpPr>
            <p:cNvPr id="10" name="Freeform 8"/>
            <p:cNvSpPr>
              <a:spLocks/>
            </p:cNvSpPr>
            <p:nvPr/>
          </p:nvSpPr>
          <p:spPr bwMode="auto">
            <a:xfrm>
              <a:off x="700" y="1000"/>
              <a:ext cx="4100" cy="2072"/>
            </a:xfrm>
            <a:custGeom>
              <a:avLst/>
              <a:gdLst>
                <a:gd name="T0" fmla="*/ 0 w 4100"/>
                <a:gd name="T1" fmla="*/ 0 h 2072"/>
                <a:gd name="T2" fmla="*/ 4 w 4100"/>
                <a:gd name="T3" fmla="*/ 1736 h 2072"/>
                <a:gd name="T4" fmla="*/ 804 w 4100"/>
                <a:gd name="T5" fmla="*/ 2064 h 2072"/>
                <a:gd name="T6" fmla="*/ 3468 w 4100"/>
                <a:gd name="T7" fmla="*/ 2072 h 2072"/>
                <a:gd name="T8" fmla="*/ 4100 w 4100"/>
                <a:gd name="T9" fmla="*/ 1736 h 2072"/>
                <a:gd name="T10" fmla="*/ 4100 w 4100"/>
                <a:gd name="T11" fmla="*/ 96 h 2072"/>
                <a:gd name="T12" fmla="*/ 0 60000 65536"/>
                <a:gd name="T13" fmla="*/ 0 60000 65536"/>
                <a:gd name="T14" fmla="*/ 0 60000 65536"/>
                <a:gd name="T15" fmla="*/ 0 60000 65536"/>
                <a:gd name="T16" fmla="*/ 0 60000 65536"/>
                <a:gd name="T17" fmla="*/ 0 60000 65536"/>
                <a:gd name="T18" fmla="*/ 0 w 4100"/>
                <a:gd name="T19" fmla="*/ 0 h 2072"/>
                <a:gd name="T20" fmla="*/ 4100 w 4100"/>
                <a:gd name="T21" fmla="*/ 2072 h 2072"/>
              </a:gdLst>
              <a:ahLst/>
              <a:cxnLst>
                <a:cxn ang="T12">
                  <a:pos x="T0" y="T1"/>
                </a:cxn>
                <a:cxn ang="T13">
                  <a:pos x="T2" y="T3"/>
                </a:cxn>
                <a:cxn ang="T14">
                  <a:pos x="T4" y="T5"/>
                </a:cxn>
                <a:cxn ang="T15">
                  <a:pos x="T6" y="T7"/>
                </a:cxn>
                <a:cxn ang="T16">
                  <a:pos x="T8" y="T9"/>
                </a:cxn>
                <a:cxn ang="T17">
                  <a:pos x="T10" y="T11"/>
                </a:cxn>
              </a:cxnLst>
              <a:rect l="T18" t="T19" r="T20" b="T21"/>
              <a:pathLst>
                <a:path w="4100" h="2072">
                  <a:moveTo>
                    <a:pt x="0" y="0"/>
                  </a:moveTo>
                  <a:lnTo>
                    <a:pt x="4" y="1736"/>
                  </a:lnTo>
                  <a:lnTo>
                    <a:pt x="804" y="2064"/>
                  </a:lnTo>
                  <a:lnTo>
                    <a:pt x="3468" y="2072"/>
                  </a:lnTo>
                  <a:lnTo>
                    <a:pt x="4100" y="1736"/>
                  </a:lnTo>
                  <a:lnTo>
                    <a:pt x="4100" y="96"/>
                  </a:lnTo>
                </a:path>
              </a:pathLst>
            </a:custGeom>
            <a:noFill/>
            <a:ln w="38100">
              <a:solidFill>
                <a:schemeClr val="accent2"/>
              </a:solidFill>
              <a:round/>
              <a:headEnd/>
              <a:tailEnd type="triangle" w="med" len="med"/>
            </a:ln>
          </p:spPr>
          <p:txBody>
            <a:bodyPr wrap="none" anchor="ctr"/>
            <a:lstStyle/>
            <a:p>
              <a:endParaRPr lang="zh-CN" altLang="en-US"/>
            </a:p>
          </p:txBody>
        </p:sp>
      </p:grpSp>
    </p:spTree>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分层的功能</a:t>
            </a:r>
          </a:p>
        </p:txBody>
      </p:sp>
      <p:sp>
        <p:nvSpPr>
          <p:cNvPr id="4" name="灯片编号占位符 3"/>
          <p:cNvSpPr>
            <a:spLocks noGrp="1"/>
          </p:cNvSpPr>
          <p:nvPr>
            <p:ph type="sldNum" sz="quarter" idx="12"/>
          </p:nvPr>
        </p:nvSpPr>
        <p:spPr/>
        <p:txBody>
          <a:bodyPr/>
          <a:lstStyle/>
          <a:p>
            <a:fld id="{E3FA5FAF-8A25-4B6E-94B7-5CA30A873E9A}" type="slidenum">
              <a:rPr lang="zh-CN" altLang="en-US" smtClean="0"/>
              <a:pPr/>
              <a:t>63</a:t>
            </a:fld>
            <a:endParaRPr lang="zh-CN" altLang="en-US"/>
          </a:p>
        </p:txBody>
      </p:sp>
      <p:grpSp>
        <p:nvGrpSpPr>
          <p:cNvPr id="5" name="Group 38"/>
          <p:cNvGrpSpPr>
            <a:grpSpLocks/>
          </p:cNvGrpSpPr>
          <p:nvPr/>
        </p:nvGrpSpPr>
        <p:grpSpPr bwMode="auto">
          <a:xfrm>
            <a:off x="434975" y="1634256"/>
            <a:ext cx="8418513" cy="2716215"/>
            <a:chOff x="258" y="1214"/>
            <a:chExt cx="5303" cy="1711"/>
          </a:xfrm>
        </p:grpSpPr>
        <p:sp>
          <p:nvSpPr>
            <p:cNvPr id="6" name="Rectangle 2"/>
            <p:cNvSpPr>
              <a:spLocks noChangeArrowheads="1"/>
            </p:cNvSpPr>
            <p:nvPr/>
          </p:nvSpPr>
          <p:spPr bwMode="auto">
            <a:xfrm>
              <a:off x="264" y="1544"/>
              <a:ext cx="1028" cy="1082"/>
            </a:xfrm>
            <a:prstGeom prst="rect">
              <a:avLst/>
            </a:prstGeom>
            <a:solidFill>
              <a:schemeClr val="bg1"/>
            </a:solidFill>
            <a:ln w="19050">
              <a:solidFill>
                <a:schemeClr val="tx1"/>
              </a:solidFill>
              <a:miter lim="800000"/>
              <a:headEnd/>
              <a:tailEnd/>
            </a:ln>
          </p:spPr>
          <p:txBody>
            <a:bodyPr wrap="none" anchor="ctr"/>
            <a:lstStyle/>
            <a:p>
              <a:endParaRPr lang="zh-CN" altLang="zh-CN">
                <a:latin typeface="+mn-ea"/>
              </a:endParaRPr>
            </a:p>
          </p:txBody>
        </p:sp>
        <p:sp>
          <p:nvSpPr>
            <p:cNvPr id="7" name="Text Box 3"/>
            <p:cNvSpPr txBox="1">
              <a:spLocks noChangeArrowheads="1"/>
            </p:cNvSpPr>
            <p:nvPr/>
          </p:nvSpPr>
          <p:spPr bwMode="auto">
            <a:xfrm>
              <a:off x="258" y="1597"/>
              <a:ext cx="1071" cy="1035"/>
            </a:xfrm>
            <a:prstGeom prst="rect">
              <a:avLst/>
            </a:prstGeom>
            <a:noFill/>
            <a:ln w="9525">
              <a:noFill/>
              <a:miter lim="800000"/>
              <a:headEnd/>
              <a:tailEnd/>
            </a:ln>
          </p:spPr>
          <p:txBody>
            <a:bodyPr>
              <a:spAutoFit/>
            </a:bodyPr>
            <a:lstStyle/>
            <a:p>
              <a:pPr algn="ctr">
                <a:lnSpc>
                  <a:spcPct val="80000"/>
                </a:lnSpc>
              </a:pPr>
              <a:r>
                <a:rPr lang="en-US" altLang="zh-CN" sz="1400">
                  <a:latin typeface="+mn-ea"/>
                </a:rPr>
                <a:t>ticket (purchase)</a:t>
              </a:r>
            </a:p>
            <a:p>
              <a:pPr algn="ctr">
                <a:lnSpc>
                  <a:spcPct val="80000"/>
                </a:lnSpc>
              </a:pPr>
              <a:endParaRPr lang="en-US" altLang="zh-CN" sz="1400">
                <a:latin typeface="+mn-ea"/>
              </a:endParaRPr>
            </a:p>
            <a:p>
              <a:pPr algn="ctr">
                <a:lnSpc>
                  <a:spcPct val="80000"/>
                </a:lnSpc>
              </a:pPr>
              <a:r>
                <a:rPr lang="en-US" altLang="zh-CN" sz="1400">
                  <a:latin typeface="+mn-ea"/>
                </a:rPr>
                <a:t>baggage (check)</a:t>
              </a:r>
            </a:p>
            <a:p>
              <a:pPr algn="ctr">
                <a:lnSpc>
                  <a:spcPct val="80000"/>
                </a:lnSpc>
              </a:pPr>
              <a:endParaRPr lang="en-US" altLang="zh-CN" sz="1400">
                <a:latin typeface="+mn-ea"/>
              </a:endParaRPr>
            </a:p>
            <a:p>
              <a:pPr algn="ctr">
                <a:lnSpc>
                  <a:spcPct val="80000"/>
                </a:lnSpc>
              </a:pPr>
              <a:r>
                <a:rPr lang="en-US" altLang="zh-CN" sz="1400">
                  <a:latin typeface="+mn-ea"/>
                </a:rPr>
                <a:t>gates (load)</a:t>
              </a:r>
            </a:p>
            <a:p>
              <a:pPr algn="ctr">
                <a:lnSpc>
                  <a:spcPct val="80000"/>
                </a:lnSpc>
              </a:pPr>
              <a:endParaRPr lang="en-US" altLang="zh-CN" sz="1400">
                <a:latin typeface="+mn-ea"/>
              </a:endParaRPr>
            </a:p>
            <a:p>
              <a:pPr algn="ctr">
                <a:lnSpc>
                  <a:spcPct val="80000"/>
                </a:lnSpc>
              </a:pPr>
              <a:r>
                <a:rPr lang="en-US" altLang="zh-CN" sz="1400">
                  <a:latin typeface="+mn-ea"/>
                </a:rPr>
                <a:t>runway (takeoff)</a:t>
              </a:r>
            </a:p>
            <a:p>
              <a:pPr algn="ctr">
                <a:lnSpc>
                  <a:spcPct val="80000"/>
                </a:lnSpc>
              </a:pPr>
              <a:endParaRPr lang="en-US" altLang="zh-CN" sz="1400">
                <a:latin typeface="+mn-ea"/>
              </a:endParaRPr>
            </a:p>
            <a:p>
              <a:pPr algn="ctr">
                <a:lnSpc>
                  <a:spcPct val="80000"/>
                </a:lnSpc>
              </a:pPr>
              <a:r>
                <a:rPr lang="en-US" altLang="zh-CN" sz="1400">
                  <a:latin typeface="+mn-ea"/>
                </a:rPr>
                <a:t>airplane routing</a:t>
              </a:r>
            </a:p>
          </p:txBody>
        </p:sp>
        <p:sp>
          <p:nvSpPr>
            <p:cNvPr id="8" name="Line 4"/>
            <p:cNvSpPr>
              <a:spLocks noChangeShapeType="1"/>
            </p:cNvSpPr>
            <p:nvPr/>
          </p:nvSpPr>
          <p:spPr bwMode="auto">
            <a:xfrm>
              <a:off x="271" y="1770"/>
              <a:ext cx="1021" cy="1"/>
            </a:xfrm>
            <a:prstGeom prst="line">
              <a:avLst/>
            </a:prstGeom>
            <a:noFill/>
            <a:ln w="19050">
              <a:solidFill>
                <a:schemeClr val="tx1"/>
              </a:solidFill>
              <a:round/>
              <a:headEnd/>
              <a:tailEnd/>
            </a:ln>
          </p:spPr>
          <p:txBody>
            <a:bodyPr/>
            <a:lstStyle/>
            <a:p>
              <a:endParaRPr lang="zh-CN" altLang="en-US">
                <a:latin typeface="+mn-ea"/>
              </a:endParaRPr>
            </a:p>
          </p:txBody>
        </p:sp>
        <p:sp>
          <p:nvSpPr>
            <p:cNvPr id="9" name="Line 5"/>
            <p:cNvSpPr>
              <a:spLocks noChangeShapeType="1"/>
            </p:cNvSpPr>
            <p:nvPr/>
          </p:nvSpPr>
          <p:spPr bwMode="auto">
            <a:xfrm>
              <a:off x="275" y="1989"/>
              <a:ext cx="1021" cy="1"/>
            </a:xfrm>
            <a:prstGeom prst="line">
              <a:avLst/>
            </a:prstGeom>
            <a:noFill/>
            <a:ln w="19050">
              <a:solidFill>
                <a:schemeClr val="tx1"/>
              </a:solidFill>
              <a:round/>
              <a:headEnd/>
              <a:tailEnd/>
            </a:ln>
          </p:spPr>
          <p:txBody>
            <a:bodyPr/>
            <a:lstStyle/>
            <a:p>
              <a:endParaRPr lang="zh-CN" altLang="en-US">
                <a:latin typeface="+mn-ea"/>
              </a:endParaRPr>
            </a:p>
          </p:txBody>
        </p:sp>
        <p:sp>
          <p:nvSpPr>
            <p:cNvPr id="10" name="Line 6"/>
            <p:cNvSpPr>
              <a:spLocks noChangeShapeType="1"/>
            </p:cNvSpPr>
            <p:nvPr/>
          </p:nvSpPr>
          <p:spPr bwMode="auto">
            <a:xfrm>
              <a:off x="271" y="2207"/>
              <a:ext cx="1021" cy="1"/>
            </a:xfrm>
            <a:prstGeom prst="line">
              <a:avLst/>
            </a:prstGeom>
            <a:noFill/>
            <a:ln w="19050">
              <a:solidFill>
                <a:schemeClr val="tx1"/>
              </a:solidFill>
              <a:round/>
              <a:headEnd/>
              <a:tailEnd/>
            </a:ln>
          </p:spPr>
          <p:txBody>
            <a:bodyPr/>
            <a:lstStyle/>
            <a:p>
              <a:endParaRPr lang="zh-CN" altLang="en-US">
                <a:latin typeface="+mn-ea"/>
              </a:endParaRPr>
            </a:p>
          </p:txBody>
        </p:sp>
        <p:sp>
          <p:nvSpPr>
            <p:cNvPr id="11" name="Line 7"/>
            <p:cNvSpPr>
              <a:spLocks noChangeShapeType="1"/>
            </p:cNvSpPr>
            <p:nvPr/>
          </p:nvSpPr>
          <p:spPr bwMode="auto">
            <a:xfrm>
              <a:off x="279" y="2426"/>
              <a:ext cx="1021" cy="1"/>
            </a:xfrm>
            <a:prstGeom prst="line">
              <a:avLst/>
            </a:prstGeom>
            <a:noFill/>
            <a:ln w="19050">
              <a:solidFill>
                <a:schemeClr val="tx1"/>
              </a:solidFill>
              <a:round/>
              <a:headEnd/>
              <a:tailEnd/>
            </a:ln>
          </p:spPr>
          <p:txBody>
            <a:bodyPr/>
            <a:lstStyle/>
            <a:p>
              <a:endParaRPr lang="zh-CN" altLang="en-US">
                <a:latin typeface="+mn-ea"/>
              </a:endParaRPr>
            </a:p>
          </p:txBody>
        </p:sp>
        <p:sp>
          <p:nvSpPr>
            <p:cNvPr id="12" name="Text Box 8"/>
            <p:cNvSpPr txBox="1">
              <a:spLocks noChangeArrowheads="1"/>
            </p:cNvSpPr>
            <p:nvPr/>
          </p:nvSpPr>
          <p:spPr bwMode="auto">
            <a:xfrm>
              <a:off x="439" y="2706"/>
              <a:ext cx="633" cy="213"/>
            </a:xfrm>
            <a:prstGeom prst="rect">
              <a:avLst/>
            </a:prstGeom>
            <a:noFill/>
            <a:ln w="9525">
              <a:noFill/>
              <a:miter lim="800000"/>
              <a:headEnd/>
              <a:tailEnd/>
            </a:ln>
          </p:spPr>
          <p:txBody>
            <a:bodyPr wrap="none">
              <a:spAutoFit/>
            </a:bodyPr>
            <a:lstStyle/>
            <a:p>
              <a:pPr algn="ctr" eaLnBrk="1" hangingPunct="1"/>
              <a:r>
                <a:rPr lang="zh-CN" altLang="en-US" sz="1600" dirty="0">
                  <a:latin typeface="+mn-ea"/>
                </a:rPr>
                <a:t>出发机场</a:t>
              </a:r>
              <a:endParaRPr lang="en-US" altLang="zh-CN" sz="1600" dirty="0">
                <a:latin typeface="+mn-ea"/>
              </a:endParaRPr>
            </a:p>
          </p:txBody>
        </p:sp>
        <p:sp>
          <p:nvSpPr>
            <p:cNvPr id="13" name="Text Box 9"/>
            <p:cNvSpPr txBox="1">
              <a:spLocks noChangeArrowheads="1"/>
            </p:cNvSpPr>
            <p:nvPr/>
          </p:nvSpPr>
          <p:spPr bwMode="auto">
            <a:xfrm>
              <a:off x="3633" y="2712"/>
              <a:ext cx="633" cy="213"/>
            </a:xfrm>
            <a:prstGeom prst="rect">
              <a:avLst/>
            </a:prstGeom>
            <a:noFill/>
            <a:ln w="9525">
              <a:noFill/>
              <a:miter lim="800000"/>
              <a:headEnd/>
              <a:tailEnd/>
            </a:ln>
          </p:spPr>
          <p:txBody>
            <a:bodyPr wrap="none">
              <a:spAutoFit/>
            </a:bodyPr>
            <a:lstStyle/>
            <a:p>
              <a:pPr algn="ctr" eaLnBrk="1" hangingPunct="1"/>
              <a:r>
                <a:rPr lang="zh-CN" altLang="en-US" sz="1600" dirty="0">
                  <a:latin typeface="+mn-ea"/>
                </a:rPr>
                <a:t>到达机场</a:t>
              </a:r>
              <a:endParaRPr lang="en-US" altLang="zh-CN" sz="1600" dirty="0">
                <a:latin typeface="+mn-ea"/>
              </a:endParaRPr>
            </a:p>
          </p:txBody>
        </p:sp>
        <p:sp>
          <p:nvSpPr>
            <p:cNvPr id="14" name="Text Box 10"/>
            <p:cNvSpPr txBox="1">
              <a:spLocks noChangeArrowheads="1"/>
            </p:cNvSpPr>
            <p:nvPr/>
          </p:nvSpPr>
          <p:spPr bwMode="auto">
            <a:xfrm>
              <a:off x="1740" y="2709"/>
              <a:ext cx="1280" cy="213"/>
            </a:xfrm>
            <a:prstGeom prst="rect">
              <a:avLst/>
            </a:prstGeom>
            <a:noFill/>
            <a:ln w="9525">
              <a:noFill/>
              <a:miter lim="800000"/>
              <a:headEnd/>
              <a:tailEnd/>
            </a:ln>
          </p:spPr>
          <p:txBody>
            <a:bodyPr wrap="none">
              <a:spAutoFit/>
            </a:bodyPr>
            <a:lstStyle/>
            <a:p>
              <a:pPr algn="ctr" eaLnBrk="1" hangingPunct="1"/>
              <a:r>
                <a:rPr lang="zh-CN" altLang="en-US" sz="1600" dirty="0">
                  <a:latin typeface="+mn-ea"/>
                </a:rPr>
                <a:t>沿途的民航控制中心</a:t>
              </a:r>
              <a:endParaRPr lang="en-US" altLang="zh-CN" sz="1600" dirty="0">
                <a:latin typeface="+mn-ea"/>
              </a:endParaRPr>
            </a:p>
          </p:txBody>
        </p:sp>
        <p:pic>
          <p:nvPicPr>
            <p:cNvPr id="15" name="Picture 11" descr="yylgaifm[1]"/>
            <p:cNvPicPr>
              <a:picLocks noChangeAspect="1" noChangeArrowheads="1"/>
            </p:cNvPicPr>
            <p:nvPr/>
          </p:nvPicPr>
          <p:blipFill>
            <a:blip r:embed="rId2" cstate="print"/>
            <a:srcRect/>
            <a:stretch>
              <a:fillRect/>
            </a:stretch>
          </p:blipFill>
          <p:spPr bwMode="auto">
            <a:xfrm flipH="1">
              <a:off x="1830" y="1315"/>
              <a:ext cx="963" cy="290"/>
            </a:xfrm>
            <a:prstGeom prst="rect">
              <a:avLst/>
            </a:prstGeom>
            <a:noFill/>
            <a:ln w="9525">
              <a:noFill/>
              <a:miter lim="800000"/>
              <a:headEnd/>
              <a:tailEnd/>
            </a:ln>
          </p:spPr>
        </p:pic>
        <p:sp>
          <p:nvSpPr>
            <p:cNvPr id="16" name="Line 12"/>
            <p:cNvSpPr>
              <a:spLocks noChangeShapeType="1"/>
            </p:cNvSpPr>
            <p:nvPr/>
          </p:nvSpPr>
          <p:spPr bwMode="auto">
            <a:xfrm>
              <a:off x="2133" y="1214"/>
              <a:ext cx="284" cy="1"/>
            </a:xfrm>
            <a:prstGeom prst="line">
              <a:avLst/>
            </a:prstGeom>
            <a:noFill/>
            <a:ln w="9525">
              <a:solidFill>
                <a:schemeClr val="tx1"/>
              </a:solidFill>
              <a:round/>
              <a:headEnd/>
              <a:tailEnd/>
            </a:ln>
          </p:spPr>
          <p:txBody>
            <a:bodyPr/>
            <a:lstStyle/>
            <a:p>
              <a:endParaRPr lang="zh-CN" altLang="en-US">
                <a:latin typeface="+mn-ea"/>
              </a:endParaRPr>
            </a:p>
          </p:txBody>
        </p:sp>
        <p:sp>
          <p:nvSpPr>
            <p:cNvPr id="17" name="Line 13"/>
            <p:cNvSpPr>
              <a:spLocks noChangeShapeType="1"/>
            </p:cNvSpPr>
            <p:nvPr/>
          </p:nvSpPr>
          <p:spPr bwMode="auto">
            <a:xfrm>
              <a:off x="2229" y="1310"/>
              <a:ext cx="284" cy="1"/>
            </a:xfrm>
            <a:prstGeom prst="line">
              <a:avLst/>
            </a:prstGeom>
            <a:noFill/>
            <a:ln w="9525">
              <a:solidFill>
                <a:schemeClr val="tx1"/>
              </a:solidFill>
              <a:round/>
              <a:headEnd/>
              <a:tailEnd/>
            </a:ln>
          </p:spPr>
          <p:txBody>
            <a:bodyPr/>
            <a:lstStyle/>
            <a:p>
              <a:endParaRPr lang="zh-CN" altLang="en-US">
                <a:latin typeface="+mn-ea"/>
              </a:endParaRPr>
            </a:p>
          </p:txBody>
        </p:sp>
        <p:sp>
          <p:nvSpPr>
            <p:cNvPr id="18" name="Line 14"/>
            <p:cNvSpPr>
              <a:spLocks noChangeShapeType="1"/>
            </p:cNvSpPr>
            <p:nvPr/>
          </p:nvSpPr>
          <p:spPr bwMode="auto">
            <a:xfrm>
              <a:off x="2325" y="1406"/>
              <a:ext cx="284" cy="1"/>
            </a:xfrm>
            <a:prstGeom prst="line">
              <a:avLst/>
            </a:prstGeom>
            <a:noFill/>
            <a:ln w="9525">
              <a:solidFill>
                <a:schemeClr val="tx1"/>
              </a:solidFill>
              <a:round/>
              <a:headEnd/>
              <a:tailEnd/>
            </a:ln>
          </p:spPr>
          <p:txBody>
            <a:bodyPr/>
            <a:lstStyle/>
            <a:p>
              <a:endParaRPr lang="zh-CN" altLang="en-US">
                <a:latin typeface="+mn-ea"/>
              </a:endParaRPr>
            </a:p>
          </p:txBody>
        </p:sp>
        <p:grpSp>
          <p:nvGrpSpPr>
            <p:cNvPr id="19" name="Group 15"/>
            <p:cNvGrpSpPr>
              <a:grpSpLocks/>
            </p:cNvGrpSpPr>
            <p:nvPr/>
          </p:nvGrpSpPr>
          <p:grpSpPr bwMode="auto">
            <a:xfrm>
              <a:off x="1436" y="2441"/>
              <a:ext cx="1071" cy="186"/>
              <a:chOff x="1813" y="2187"/>
              <a:chExt cx="1071" cy="186"/>
            </a:xfrm>
          </p:grpSpPr>
          <p:sp>
            <p:nvSpPr>
              <p:cNvPr id="39" name="Rectangle 16"/>
              <p:cNvSpPr>
                <a:spLocks noChangeArrowheads="1"/>
              </p:cNvSpPr>
              <p:nvPr/>
            </p:nvSpPr>
            <p:spPr bwMode="auto">
              <a:xfrm>
                <a:off x="1817" y="2187"/>
                <a:ext cx="871" cy="186"/>
              </a:xfrm>
              <a:prstGeom prst="rect">
                <a:avLst/>
              </a:prstGeom>
              <a:solidFill>
                <a:schemeClr val="bg1"/>
              </a:solidFill>
              <a:ln w="9525">
                <a:solidFill>
                  <a:schemeClr val="tx1"/>
                </a:solidFill>
                <a:miter lim="800000"/>
                <a:headEnd/>
                <a:tailEnd/>
              </a:ln>
            </p:spPr>
            <p:txBody>
              <a:bodyPr wrap="none" anchor="ctr"/>
              <a:lstStyle/>
              <a:p>
                <a:endParaRPr lang="zh-CN" altLang="zh-CN">
                  <a:latin typeface="+mn-ea"/>
                </a:endParaRPr>
              </a:p>
            </p:txBody>
          </p:sp>
          <p:sp>
            <p:nvSpPr>
              <p:cNvPr id="40" name="Text Box 17"/>
              <p:cNvSpPr txBox="1">
                <a:spLocks noChangeArrowheads="1"/>
              </p:cNvSpPr>
              <p:nvPr/>
            </p:nvSpPr>
            <p:spPr bwMode="auto">
              <a:xfrm>
                <a:off x="1813" y="2200"/>
                <a:ext cx="1071" cy="167"/>
              </a:xfrm>
              <a:prstGeom prst="rect">
                <a:avLst/>
              </a:prstGeom>
              <a:noFill/>
              <a:ln w="9525">
                <a:noFill/>
                <a:miter lim="800000"/>
                <a:headEnd/>
                <a:tailEnd/>
              </a:ln>
            </p:spPr>
            <p:txBody>
              <a:bodyPr>
                <a:spAutoFit/>
              </a:bodyPr>
              <a:lstStyle/>
              <a:p>
                <a:pPr>
                  <a:lnSpc>
                    <a:spcPct val="80000"/>
                  </a:lnSpc>
                </a:pPr>
                <a:r>
                  <a:rPr lang="en-US" altLang="zh-CN" sz="1400">
                    <a:latin typeface="+mn-ea"/>
                  </a:rPr>
                  <a:t>airplane routing</a:t>
                </a:r>
              </a:p>
            </p:txBody>
          </p:sp>
        </p:grpSp>
        <p:grpSp>
          <p:nvGrpSpPr>
            <p:cNvPr id="20" name="Group 18"/>
            <p:cNvGrpSpPr>
              <a:grpSpLocks/>
            </p:cNvGrpSpPr>
            <p:nvPr/>
          </p:nvGrpSpPr>
          <p:grpSpPr bwMode="auto">
            <a:xfrm>
              <a:off x="2417" y="2441"/>
              <a:ext cx="1071" cy="186"/>
              <a:chOff x="1813" y="2187"/>
              <a:chExt cx="1071" cy="186"/>
            </a:xfrm>
          </p:grpSpPr>
          <p:sp>
            <p:nvSpPr>
              <p:cNvPr id="37" name="Rectangle 19"/>
              <p:cNvSpPr>
                <a:spLocks noChangeArrowheads="1"/>
              </p:cNvSpPr>
              <p:nvPr/>
            </p:nvSpPr>
            <p:spPr bwMode="auto">
              <a:xfrm>
                <a:off x="1817" y="2187"/>
                <a:ext cx="871" cy="186"/>
              </a:xfrm>
              <a:prstGeom prst="rect">
                <a:avLst/>
              </a:prstGeom>
              <a:solidFill>
                <a:schemeClr val="bg1"/>
              </a:solidFill>
              <a:ln w="9525">
                <a:solidFill>
                  <a:schemeClr val="tx1"/>
                </a:solidFill>
                <a:miter lim="800000"/>
                <a:headEnd/>
                <a:tailEnd/>
              </a:ln>
            </p:spPr>
            <p:txBody>
              <a:bodyPr wrap="none" anchor="ctr"/>
              <a:lstStyle/>
              <a:p>
                <a:endParaRPr lang="zh-CN" altLang="zh-CN">
                  <a:latin typeface="+mn-ea"/>
                </a:endParaRPr>
              </a:p>
            </p:txBody>
          </p:sp>
          <p:sp>
            <p:nvSpPr>
              <p:cNvPr id="38" name="Text Box 20"/>
              <p:cNvSpPr txBox="1">
                <a:spLocks noChangeArrowheads="1"/>
              </p:cNvSpPr>
              <p:nvPr/>
            </p:nvSpPr>
            <p:spPr bwMode="auto">
              <a:xfrm>
                <a:off x="1813" y="2200"/>
                <a:ext cx="1071" cy="167"/>
              </a:xfrm>
              <a:prstGeom prst="rect">
                <a:avLst/>
              </a:prstGeom>
              <a:noFill/>
              <a:ln w="9525">
                <a:noFill/>
                <a:miter lim="800000"/>
                <a:headEnd/>
                <a:tailEnd/>
              </a:ln>
            </p:spPr>
            <p:txBody>
              <a:bodyPr>
                <a:spAutoFit/>
              </a:bodyPr>
              <a:lstStyle/>
              <a:p>
                <a:pPr>
                  <a:lnSpc>
                    <a:spcPct val="80000"/>
                  </a:lnSpc>
                </a:pPr>
                <a:r>
                  <a:rPr lang="en-US" altLang="zh-CN" sz="1400">
                    <a:latin typeface="+mn-ea"/>
                  </a:rPr>
                  <a:t>airplane routing</a:t>
                </a:r>
              </a:p>
            </p:txBody>
          </p:sp>
        </p:grpSp>
        <p:sp>
          <p:nvSpPr>
            <p:cNvPr id="21" name="Rectangle 21"/>
            <p:cNvSpPr>
              <a:spLocks noChangeArrowheads="1"/>
            </p:cNvSpPr>
            <p:nvPr/>
          </p:nvSpPr>
          <p:spPr bwMode="auto">
            <a:xfrm>
              <a:off x="3446" y="1551"/>
              <a:ext cx="1028" cy="1082"/>
            </a:xfrm>
            <a:prstGeom prst="rect">
              <a:avLst/>
            </a:prstGeom>
            <a:solidFill>
              <a:schemeClr val="bg1"/>
            </a:solidFill>
            <a:ln w="19050">
              <a:solidFill>
                <a:schemeClr val="tx1"/>
              </a:solidFill>
              <a:miter lim="800000"/>
              <a:headEnd/>
              <a:tailEnd/>
            </a:ln>
          </p:spPr>
          <p:txBody>
            <a:bodyPr wrap="none" anchor="ctr"/>
            <a:lstStyle/>
            <a:p>
              <a:endParaRPr lang="zh-CN" altLang="zh-CN">
                <a:latin typeface="+mn-ea"/>
              </a:endParaRPr>
            </a:p>
          </p:txBody>
        </p:sp>
        <p:sp>
          <p:nvSpPr>
            <p:cNvPr id="22" name="Text Box 22"/>
            <p:cNvSpPr txBox="1">
              <a:spLocks noChangeArrowheads="1"/>
            </p:cNvSpPr>
            <p:nvPr/>
          </p:nvSpPr>
          <p:spPr bwMode="auto">
            <a:xfrm>
              <a:off x="3412" y="1598"/>
              <a:ext cx="1071" cy="1035"/>
            </a:xfrm>
            <a:prstGeom prst="rect">
              <a:avLst/>
            </a:prstGeom>
            <a:noFill/>
            <a:ln w="9525">
              <a:noFill/>
              <a:miter lim="800000"/>
              <a:headEnd/>
              <a:tailEnd/>
            </a:ln>
          </p:spPr>
          <p:txBody>
            <a:bodyPr>
              <a:spAutoFit/>
            </a:bodyPr>
            <a:lstStyle/>
            <a:p>
              <a:pPr algn="ctr">
                <a:lnSpc>
                  <a:spcPct val="80000"/>
                </a:lnSpc>
              </a:pPr>
              <a:r>
                <a:rPr lang="en-US" altLang="zh-CN" sz="1400">
                  <a:latin typeface="+mn-ea"/>
                </a:rPr>
                <a:t>ticket (complain)</a:t>
              </a:r>
            </a:p>
            <a:p>
              <a:pPr algn="ctr">
                <a:lnSpc>
                  <a:spcPct val="80000"/>
                </a:lnSpc>
              </a:pPr>
              <a:endParaRPr lang="en-US" altLang="zh-CN" sz="1400">
                <a:latin typeface="+mn-ea"/>
              </a:endParaRPr>
            </a:p>
            <a:p>
              <a:pPr algn="ctr">
                <a:lnSpc>
                  <a:spcPct val="80000"/>
                </a:lnSpc>
              </a:pPr>
              <a:r>
                <a:rPr lang="en-US" altLang="zh-CN" sz="1400">
                  <a:latin typeface="+mn-ea"/>
                </a:rPr>
                <a:t>baggage (claim</a:t>
              </a:r>
            </a:p>
            <a:p>
              <a:pPr algn="ctr">
                <a:lnSpc>
                  <a:spcPct val="80000"/>
                </a:lnSpc>
              </a:pPr>
              <a:endParaRPr lang="en-US" altLang="zh-CN" sz="1400">
                <a:latin typeface="+mn-ea"/>
              </a:endParaRPr>
            </a:p>
            <a:p>
              <a:pPr algn="ctr">
                <a:lnSpc>
                  <a:spcPct val="80000"/>
                </a:lnSpc>
              </a:pPr>
              <a:r>
                <a:rPr lang="en-US" altLang="zh-CN" sz="1400">
                  <a:latin typeface="+mn-ea"/>
                </a:rPr>
                <a:t>gates (unload)</a:t>
              </a:r>
            </a:p>
            <a:p>
              <a:pPr algn="ctr">
                <a:lnSpc>
                  <a:spcPct val="80000"/>
                </a:lnSpc>
              </a:pPr>
              <a:endParaRPr lang="en-US" altLang="zh-CN" sz="1400">
                <a:latin typeface="+mn-ea"/>
              </a:endParaRPr>
            </a:p>
            <a:p>
              <a:pPr algn="ctr">
                <a:lnSpc>
                  <a:spcPct val="80000"/>
                </a:lnSpc>
              </a:pPr>
              <a:r>
                <a:rPr lang="en-US" altLang="zh-CN" sz="1400">
                  <a:latin typeface="+mn-ea"/>
                </a:rPr>
                <a:t>runway (land)</a:t>
              </a:r>
            </a:p>
            <a:p>
              <a:pPr algn="ctr">
                <a:lnSpc>
                  <a:spcPct val="80000"/>
                </a:lnSpc>
              </a:pPr>
              <a:endParaRPr lang="en-US" altLang="zh-CN" sz="1400">
                <a:latin typeface="+mn-ea"/>
              </a:endParaRPr>
            </a:p>
            <a:p>
              <a:pPr algn="ctr">
                <a:lnSpc>
                  <a:spcPct val="80000"/>
                </a:lnSpc>
              </a:pPr>
              <a:r>
                <a:rPr lang="en-US" altLang="zh-CN" sz="1400">
                  <a:latin typeface="+mn-ea"/>
                </a:rPr>
                <a:t>airplane routing</a:t>
              </a:r>
            </a:p>
          </p:txBody>
        </p:sp>
        <p:sp>
          <p:nvSpPr>
            <p:cNvPr id="23" name="Line 23"/>
            <p:cNvSpPr>
              <a:spLocks noChangeShapeType="1"/>
            </p:cNvSpPr>
            <p:nvPr/>
          </p:nvSpPr>
          <p:spPr bwMode="auto">
            <a:xfrm>
              <a:off x="3453" y="1777"/>
              <a:ext cx="1021" cy="1"/>
            </a:xfrm>
            <a:prstGeom prst="line">
              <a:avLst/>
            </a:prstGeom>
            <a:noFill/>
            <a:ln w="19050">
              <a:solidFill>
                <a:schemeClr val="tx1"/>
              </a:solidFill>
              <a:round/>
              <a:headEnd/>
              <a:tailEnd/>
            </a:ln>
          </p:spPr>
          <p:txBody>
            <a:bodyPr/>
            <a:lstStyle/>
            <a:p>
              <a:endParaRPr lang="zh-CN" altLang="en-US">
                <a:latin typeface="+mn-ea"/>
              </a:endParaRPr>
            </a:p>
          </p:txBody>
        </p:sp>
        <p:sp>
          <p:nvSpPr>
            <p:cNvPr id="24" name="Line 24"/>
            <p:cNvSpPr>
              <a:spLocks noChangeShapeType="1"/>
            </p:cNvSpPr>
            <p:nvPr/>
          </p:nvSpPr>
          <p:spPr bwMode="auto">
            <a:xfrm>
              <a:off x="3457" y="1996"/>
              <a:ext cx="1021" cy="1"/>
            </a:xfrm>
            <a:prstGeom prst="line">
              <a:avLst/>
            </a:prstGeom>
            <a:noFill/>
            <a:ln w="19050">
              <a:solidFill>
                <a:schemeClr val="tx1"/>
              </a:solidFill>
              <a:round/>
              <a:headEnd/>
              <a:tailEnd/>
            </a:ln>
          </p:spPr>
          <p:txBody>
            <a:bodyPr/>
            <a:lstStyle/>
            <a:p>
              <a:endParaRPr lang="zh-CN" altLang="en-US">
                <a:latin typeface="+mn-ea"/>
              </a:endParaRPr>
            </a:p>
          </p:txBody>
        </p:sp>
        <p:sp>
          <p:nvSpPr>
            <p:cNvPr id="25" name="Line 25"/>
            <p:cNvSpPr>
              <a:spLocks noChangeShapeType="1"/>
            </p:cNvSpPr>
            <p:nvPr/>
          </p:nvSpPr>
          <p:spPr bwMode="auto">
            <a:xfrm>
              <a:off x="3453" y="2214"/>
              <a:ext cx="1021" cy="1"/>
            </a:xfrm>
            <a:prstGeom prst="line">
              <a:avLst/>
            </a:prstGeom>
            <a:noFill/>
            <a:ln w="19050">
              <a:solidFill>
                <a:schemeClr val="tx1"/>
              </a:solidFill>
              <a:round/>
              <a:headEnd/>
              <a:tailEnd/>
            </a:ln>
          </p:spPr>
          <p:txBody>
            <a:bodyPr/>
            <a:lstStyle/>
            <a:p>
              <a:endParaRPr lang="zh-CN" altLang="en-US">
                <a:latin typeface="+mn-ea"/>
              </a:endParaRPr>
            </a:p>
          </p:txBody>
        </p:sp>
        <p:sp>
          <p:nvSpPr>
            <p:cNvPr id="26" name="Line 26"/>
            <p:cNvSpPr>
              <a:spLocks noChangeShapeType="1"/>
            </p:cNvSpPr>
            <p:nvPr/>
          </p:nvSpPr>
          <p:spPr bwMode="auto">
            <a:xfrm>
              <a:off x="3461" y="2433"/>
              <a:ext cx="1021" cy="1"/>
            </a:xfrm>
            <a:prstGeom prst="line">
              <a:avLst/>
            </a:prstGeom>
            <a:noFill/>
            <a:ln w="19050">
              <a:solidFill>
                <a:schemeClr val="tx1"/>
              </a:solidFill>
              <a:round/>
              <a:headEnd/>
              <a:tailEnd/>
            </a:ln>
          </p:spPr>
          <p:txBody>
            <a:bodyPr/>
            <a:lstStyle/>
            <a:p>
              <a:endParaRPr lang="zh-CN" altLang="en-US">
                <a:latin typeface="+mn-ea"/>
              </a:endParaRPr>
            </a:p>
          </p:txBody>
        </p:sp>
        <p:sp>
          <p:nvSpPr>
            <p:cNvPr id="27" name="Rectangle 27"/>
            <p:cNvSpPr>
              <a:spLocks noChangeArrowheads="1"/>
            </p:cNvSpPr>
            <p:nvPr/>
          </p:nvSpPr>
          <p:spPr bwMode="auto">
            <a:xfrm>
              <a:off x="268" y="2476"/>
              <a:ext cx="5293" cy="116"/>
            </a:xfrm>
            <a:prstGeom prst="rect">
              <a:avLst/>
            </a:prstGeom>
            <a:gradFill rotWithShape="1">
              <a:gsLst>
                <a:gs pos="0">
                  <a:schemeClr val="accent1">
                    <a:alpha val="50000"/>
                  </a:schemeClr>
                </a:gs>
                <a:gs pos="100000">
                  <a:schemeClr val="accent1">
                    <a:alpha val="53000"/>
                  </a:schemeClr>
                </a:gs>
              </a:gsLst>
              <a:lin ang="5400000" scaled="1"/>
            </a:gradFill>
            <a:ln w="9525">
              <a:noFill/>
              <a:miter lim="800000"/>
              <a:headEnd/>
              <a:tailEnd/>
            </a:ln>
          </p:spPr>
          <p:txBody>
            <a:bodyPr wrap="none" anchor="ctr"/>
            <a:lstStyle/>
            <a:p>
              <a:endParaRPr lang="zh-CN" altLang="zh-CN">
                <a:latin typeface="+mn-ea"/>
              </a:endParaRPr>
            </a:p>
          </p:txBody>
        </p:sp>
        <p:sp>
          <p:nvSpPr>
            <p:cNvPr id="28" name="Rectangle 28"/>
            <p:cNvSpPr>
              <a:spLocks noChangeArrowheads="1"/>
            </p:cNvSpPr>
            <p:nvPr/>
          </p:nvSpPr>
          <p:spPr bwMode="auto">
            <a:xfrm>
              <a:off x="268" y="2256"/>
              <a:ext cx="5293" cy="123"/>
            </a:xfrm>
            <a:prstGeom prst="rect">
              <a:avLst/>
            </a:prstGeom>
            <a:gradFill rotWithShape="1">
              <a:gsLst>
                <a:gs pos="0">
                  <a:schemeClr val="accent1">
                    <a:alpha val="50000"/>
                  </a:schemeClr>
                </a:gs>
                <a:gs pos="100000">
                  <a:schemeClr val="accent1">
                    <a:alpha val="53000"/>
                  </a:schemeClr>
                </a:gs>
              </a:gsLst>
              <a:lin ang="5400000" scaled="1"/>
            </a:gradFill>
            <a:ln w="9525">
              <a:noFill/>
              <a:miter lim="800000"/>
              <a:headEnd/>
              <a:tailEnd/>
            </a:ln>
          </p:spPr>
          <p:txBody>
            <a:bodyPr wrap="none" anchor="ctr"/>
            <a:lstStyle/>
            <a:p>
              <a:endParaRPr lang="zh-CN" altLang="zh-CN">
                <a:latin typeface="+mn-ea"/>
              </a:endParaRPr>
            </a:p>
          </p:txBody>
        </p:sp>
        <p:sp>
          <p:nvSpPr>
            <p:cNvPr id="29" name="Rectangle 29"/>
            <p:cNvSpPr>
              <a:spLocks noChangeArrowheads="1"/>
            </p:cNvSpPr>
            <p:nvPr/>
          </p:nvSpPr>
          <p:spPr bwMode="auto">
            <a:xfrm>
              <a:off x="268" y="2050"/>
              <a:ext cx="5293" cy="116"/>
            </a:xfrm>
            <a:prstGeom prst="rect">
              <a:avLst/>
            </a:prstGeom>
            <a:gradFill rotWithShape="1">
              <a:gsLst>
                <a:gs pos="0">
                  <a:schemeClr val="accent1">
                    <a:alpha val="50000"/>
                  </a:schemeClr>
                </a:gs>
                <a:gs pos="100000">
                  <a:schemeClr val="accent1">
                    <a:alpha val="53000"/>
                  </a:schemeClr>
                </a:gs>
              </a:gsLst>
              <a:lin ang="5400000" scaled="1"/>
            </a:gradFill>
            <a:ln w="9525">
              <a:noFill/>
              <a:miter lim="800000"/>
              <a:headEnd/>
              <a:tailEnd/>
            </a:ln>
          </p:spPr>
          <p:txBody>
            <a:bodyPr wrap="none" anchor="ctr"/>
            <a:lstStyle/>
            <a:p>
              <a:endParaRPr lang="zh-CN" altLang="zh-CN">
                <a:latin typeface="+mn-ea"/>
              </a:endParaRPr>
            </a:p>
          </p:txBody>
        </p:sp>
        <p:sp>
          <p:nvSpPr>
            <p:cNvPr id="30" name="Rectangle 30"/>
            <p:cNvSpPr>
              <a:spLocks noChangeArrowheads="1"/>
            </p:cNvSpPr>
            <p:nvPr/>
          </p:nvSpPr>
          <p:spPr bwMode="auto">
            <a:xfrm>
              <a:off x="268" y="1830"/>
              <a:ext cx="5286" cy="123"/>
            </a:xfrm>
            <a:prstGeom prst="rect">
              <a:avLst/>
            </a:prstGeom>
            <a:gradFill rotWithShape="1">
              <a:gsLst>
                <a:gs pos="0">
                  <a:schemeClr val="accent1">
                    <a:alpha val="50000"/>
                  </a:schemeClr>
                </a:gs>
                <a:gs pos="100000">
                  <a:schemeClr val="accent1">
                    <a:alpha val="53000"/>
                  </a:schemeClr>
                </a:gs>
              </a:gsLst>
              <a:lin ang="5400000" scaled="1"/>
            </a:gradFill>
            <a:ln w="9525">
              <a:noFill/>
              <a:miter lim="800000"/>
              <a:headEnd/>
              <a:tailEnd/>
            </a:ln>
          </p:spPr>
          <p:txBody>
            <a:bodyPr wrap="none" anchor="ctr"/>
            <a:lstStyle/>
            <a:p>
              <a:endParaRPr lang="zh-CN" altLang="zh-CN">
                <a:latin typeface="+mn-ea"/>
              </a:endParaRPr>
            </a:p>
          </p:txBody>
        </p:sp>
        <p:sp>
          <p:nvSpPr>
            <p:cNvPr id="31" name="Rectangle 31"/>
            <p:cNvSpPr>
              <a:spLocks noChangeArrowheads="1"/>
            </p:cNvSpPr>
            <p:nvPr/>
          </p:nvSpPr>
          <p:spPr bwMode="auto">
            <a:xfrm>
              <a:off x="268" y="1617"/>
              <a:ext cx="5287" cy="123"/>
            </a:xfrm>
            <a:prstGeom prst="rect">
              <a:avLst/>
            </a:prstGeom>
            <a:gradFill rotWithShape="1">
              <a:gsLst>
                <a:gs pos="0">
                  <a:schemeClr val="accent1">
                    <a:alpha val="50000"/>
                  </a:schemeClr>
                </a:gs>
                <a:gs pos="100000">
                  <a:schemeClr val="accent1">
                    <a:alpha val="53000"/>
                  </a:schemeClr>
                </a:gs>
              </a:gsLst>
              <a:lin ang="5400000" scaled="1"/>
            </a:gradFill>
            <a:ln w="9525">
              <a:noFill/>
              <a:miter lim="800000"/>
              <a:headEnd/>
              <a:tailEnd/>
            </a:ln>
          </p:spPr>
          <p:txBody>
            <a:bodyPr wrap="none" anchor="ctr"/>
            <a:lstStyle/>
            <a:p>
              <a:endParaRPr lang="zh-CN" altLang="zh-CN">
                <a:latin typeface="+mn-ea"/>
              </a:endParaRPr>
            </a:p>
          </p:txBody>
        </p:sp>
        <p:sp>
          <p:nvSpPr>
            <p:cNvPr id="32" name="Text Box 32"/>
            <p:cNvSpPr txBox="1">
              <a:spLocks noChangeArrowheads="1"/>
            </p:cNvSpPr>
            <p:nvPr/>
          </p:nvSpPr>
          <p:spPr bwMode="auto">
            <a:xfrm>
              <a:off x="4759" y="1548"/>
              <a:ext cx="375" cy="213"/>
            </a:xfrm>
            <a:prstGeom prst="rect">
              <a:avLst/>
            </a:prstGeom>
            <a:noFill/>
            <a:ln w="9525">
              <a:noFill/>
              <a:miter lim="800000"/>
              <a:headEnd/>
              <a:tailEnd/>
            </a:ln>
          </p:spPr>
          <p:txBody>
            <a:bodyPr wrap="none">
              <a:spAutoFit/>
            </a:bodyPr>
            <a:lstStyle/>
            <a:p>
              <a:pPr algn="ctr" eaLnBrk="1" hangingPunct="1"/>
              <a:r>
                <a:rPr lang="zh-CN" altLang="en-US" sz="1600" dirty="0">
                  <a:latin typeface="+mn-ea"/>
                </a:rPr>
                <a:t>票务</a:t>
              </a:r>
              <a:endParaRPr lang="en-US" altLang="zh-CN" sz="1600" dirty="0">
                <a:latin typeface="+mn-ea"/>
              </a:endParaRPr>
            </a:p>
          </p:txBody>
        </p:sp>
        <p:sp>
          <p:nvSpPr>
            <p:cNvPr id="33" name="Text Box 33"/>
            <p:cNvSpPr txBox="1">
              <a:spLocks noChangeArrowheads="1"/>
            </p:cNvSpPr>
            <p:nvPr/>
          </p:nvSpPr>
          <p:spPr bwMode="auto">
            <a:xfrm>
              <a:off x="4830" y="1761"/>
              <a:ext cx="375" cy="213"/>
            </a:xfrm>
            <a:prstGeom prst="rect">
              <a:avLst/>
            </a:prstGeom>
            <a:noFill/>
            <a:ln w="9525">
              <a:noFill/>
              <a:miter lim="800000"/>
              <a:headEnd/>
              <a:tailEnd/>
            </a:ln>
          </p:spPr>
          <p:txBody>
            <a:bodyPr wrap="none">
              <a:spAutoFit/>
            </a:bodyPr>
            <a:lstStyle/>
            <a:p>
              <a:pPr algn="ctr" eaLnBrk="1" hangingPunct="1"/>
              <a:r>
                <a:rPr lang="zh-CN" altLang="en-US" sz="1600" dirty="0">
                  <a:latin typeface="+mn-ea"/>
                </a:rPr>
                <a:t>行李</a:t>
              </a:r>
              <a:endParaRPr lang="en-US" altLang="zh-CN" sz="1600" dirty="0">
                <a:latin typeface="+mn-ea"/>
              </a:endParaRPr>
            </a:p>
          </p:txBody>
        </p:sp>
        <p:sp>
          <p:nvSpPr>
            <p:cNvPr id="34" name="Text Box 34"/>
            <p:cNvSpPr txBox="1">
              <a:spLocks noChangeArrowheads="1"/>
            </p:cNvSpPr>
            <p:nvPr/>
          </p:nvSpPr>
          <p:spPr bwMode="auto">
            <a:xfrm>
              <a:off x="4828" y="1973"/>
              <a:ext cx="375" cy="213"/>
            </a:xfrm>
            <a:prstGeom prst="rect">
              <a:avLst/>
            </a:prstGeom>
            <a:noFill/>
            <a:ln w="9525">
              <a:noFill/>
              <a:miter lim="800000"/>
              <a:headEnd/>
              <a:tailEnd/>
            </a:ln>
          </p:spPr>
          <p:txBody>
            <a:bodyPr wrap="none">
              <a:spAutoFit/>
            </a:bodyPr>
            <a:lstStyle/>
            <a:p>
              <a:pPr algn="ctr" eaLnBrk="1" hangingPunct="1"/>
              <a:r>
                <a:rPr lang="zh-CN" altLang="en-US" sz="1600" dirty="0">
                  <a:latin typeface="+mn-ea"/>
                </a:rPr>
                <a:t>闸口</a:t>
              </a:r>
              <a:endParaRPr lang="en-US" altLang="zh-CN" sz="1600" dirty="0">
                <a:latin typeface="+mn-ea"/>
              </a:endParaRPr>
            </a:p>
          </p:txBody>
        </p:sp>
        <p:sp>
          <p:nvSpPr>
            <p:cNvPr id="35" name="Text Box 35"/>
            <p:cNvSpPr txBox="1">
              <a:spLocks noChangeArrowheads="1"/>
            </p:cNvSpPr>
            <p:nvPr/>
          </p:nvSpPr>
          <p:spPr bwMode="auto">
            <a:xfrm>
              <a:off x="4755" y="2185"/>
              <a:ext cx="763" cy="213"/>
            </a:xfrm>
            <a:prstGeom prst="rect">
              <a:avLst/>
            </a:prstGeom>
            <a:noFill/>
            <a:ln w="9525">
              <a:noFill/>
              <a:miter lim="800000"/>
              <a:headEnd/>
              <a:tailEnd/>
            </a:ln>
          </p:spPr>
          <p:txBody>
            <a:bodyPr wrap="none">
              <a:spAutoFit/>
            </a:bodyPr>
            <a:lstStyle/>
            <a:p>
              <a:pPr algn="ctr" eaLnBrk="1" hangingPunct="1"/>
              <a:r>
                <a:rPr lang="zh-CN" altLang="en-US" sz="1600" dirty="0">
                  <a:latin typeface="+mn-ea"/>
                </a:rPr>
                <a:t>起飞、降落</a:t>
              </a:r>
              <a:endParaRPr lang="en-US" altLang="zh-CN" sz="1600" dirty="0">
                <a:latin typeface="+mn-ea"/>
              </a:endParaRPr>
            </a:p>
          </p:txBody>
        </p:sp>
        <p:sp>
          <p:nvSpPr>
            <p:cNvPr id="36" name="Text Box 36"/>
            <p:cNvSpPr txBox="1">
              <a:spLocks noChangeArrowheads="1"/>
            </p:cNvSpPr>
            <p:nvPr/>
          </p:nvSpPr>
          <p:spPr bwMode="auto">
            <a:xfrm>
              <a:off x="4828" y="2404"/>
              <a:ext cx="375" cy="213"/>
            </a:xfrm>
            <a:prstGeom prst="rect">
              <a:avLst/>
            </a:prstGeom>
            <a:noFill/>
            <a:ln w="9525">
              <a:noFill/>
              <a:miter lim="800000"/>
              <a:headEnd/>
              <a:tailEnd/>
            </a:ln>
          </p:spPr>
          <p:txBody>
            <a:bodyPr wrap="none">
              <a:spAutoFit/>
            </a:bodyPr>
            <a:lstStyle/>
            <a:p>
              <a:pPr algn="ctr" eaLnBrk="1" hangingPunct="1"/>
              <a:r>
                <a:rPr lang="zh-CN" altLang="en-US" sz="1600" dirty="0">
                  <a:latin typeface="+mn-ea"/>
                </a:rPr>
                <a:t>导航</a:t>
              </a:r>
              <a:endParaRPr lang="en-US" altLang="zh-CN" sz="1600" dirty="0">
                <a:latin typeface="+mn-ea"/>
              </a:endParaRPr>
            </a:p>
          </p:txBody>
        </p:sp>
      </p:grpSp>
      <p:sp>
        <p:nvSpPr>
          <p:cNvPr id="41" name="Rectangle 40"/>
          <p:cNvSpPr txBox="1">
            <a:spLocks noChangeArrowheads="1"/>
          </p:cNvSpPr>
          <p:nvPr/>
        </p:nvSpPr>
        <p:spPr bwMode="auto">
          <a:xfrm>
            <a:off x="533400" y="4761631"/>
            <a:ext cx="7613650" cy="176371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defRPr/>
            </a:pPr>
            <a:r>
              <a:rPr kumimoji="0" lang="zh-CN" altLang="en-US" sz="2800" b="0" u="none" strike="noStrike" kern="0" cap="none" spc="0" normalizeH="0" baseline="0" noProof="0" dirty="0">
                <a:ln>
                  <a:noFill/>
                </a:ln>
                <a:solidFill>
                  <a:srgbClr val="CC0000"/>
                </a:solidFill>
                <a:effectLst/>
                <a:uLnTx/>
                <a:uFillTx/>
                <a:latin typeface="+mn-ea"/>
                <a:cs typeface="+mn-cs"/>
              </a:rPr>
              <a:t>分层</a:t>
            </a:r>
            <a:r>
              <a:rPr kumimoji="0" lang="en-US" altLang="zh-CN" sz="2800" b="0" i="1" u="none" strike="noStrike" kern="0" cap="none" spc="0" normalizeH="0" baseline="0" noProof="0" dirty="0">
                <a:ln>
                  <a:noFill/>
                </a:ln>
                <a:solidFill>
                  <a:srgbClr val="CC0000"/>
                </a:solidFill>
                <a:effectLst/>
                <a:uLnTx/>
                <a:uFillTx/>
                <a:latin typeface="+mn-ea"/>
                <a:cs typeface="+mn-cs"/>
              </a:rPr>
              <a:t>:</a:t>
            </a:r>
            <a:r>
              <a:rPr kumimoji="0" lang="en-US" altLang="zh-CN" sz="2800" b="0" i="0" u="none" strike="noStrike" kern="0" cap="none" spc="0" normalizeH="0" baseline="0" noProof="0" dirty="0">
                <a:ln>
                  <a:noFill/>
                </a:ln>
                <a:solidFill>
                  <a:srgbClr val="FF0000"/>
                </a:solidFill>
                <a:effectLst/>
                <a:uLnTx/>
                <a:uFillTx/>
                <a:latin typeface="+mn-ea"/>
                <a:cs typeface="+mn-cs"/>
              </a:rPr>
              <a:t> </a:t>
            </a:r>
            <a:r>
              <a:rPr kumimoji="0" lang="zh-CN" altLang="en-US" sz="2800" b="0" i="0" u="none" strike="noStrike" kern="0" cap="none" spc="0" normalizeH="0" baseline="0" noProof="0" dirty="0">
                <a:ln>
                  <a:noFill/>
                </a:ln>
                <a:solidFill>
                  <a:schemeClr val="tx1"/>
                </a:solidFill>
                <a:effectLst/>
                <a:uLnTx/>
                <a:uFillTx/>
                <a:latin typeface="+mn-ea"/>
                <a:cs typeface="+mn-cs"/>
              </a:rPr>
              <a:t>每一层提供一种服务</a:t>
            </a:r>
            <a:endParaRPr kumimoji="0" lang="en-US" altLang="zh-CN" sz="2800" b="0" i="0" u="none" strike="noStrike" kern="0" cap="none" spc="0" normalizeH="0" baseline="0" noProof="0" dirty="0">
              <a:ln>
                <a:noFill/>
              </a:ln>
              <a:solidFill>
                <a:schemeClr val="tx1"/>
              </a:solidFill>
              <a:effectLst/>
              <a:uLnTx/>
              <a:uFillTx/>
              <a:latin typeface="+mn-ea"/>
              <a:cs typeface="+mn-cs"/>
            </a:endParaRPr>
          </a:p>
          <a:p>
            <a:pPr marL="742950" marR="0" lvl="1" indent="-285750" algn="l" defTabSz="914400" rtl="0" eaLnBrk="1" fontAlgn="base" latinLnBrk="0" hangingPunct="1">
              <a:lnSpc>
                <a:spcPct val="100000"/>
              </a:lnSpc>
              <a:spcBef>
                <a:spcPct val="20000"/>
              </a:spcBef>
              <a:spcAft>
                <a:spcPct val="0"/>
              </a:spcAft>
              <a:buClr>
                <a:schemeClr val="hlink"/>
              </a:buClr>
              <a:buSzPct val="55000"/>
              <a:buFont typeface="Wingdings" pitchFamily="2" charset="2"/>
              <a:buChar char="§"/>
              <a:tabLst/>
              <a:defRPr/>
            </a:pPr>
            <a:r>
              <a:rPr kumimoji="0" lang="zh-CN" altLang="en-US" sz="2400" b="0" i="0" u="none" strike="noStrike" kern="0" cap="none" spc="0" normalizeH="0" baseline="0" noProof="0" dirty="0">
                <a:ln>
                  <a:noFill/>
                </a:ln>
                <a:solidFill>
                  <a:schemeClr val="tx1"/>
                </a:solidFill>
                <a:effectLst/>
                <a:uLnTx/>
                <a:uFillTx/>
                <a:latin typeface="+mn-ea"/>
              </a:rPr>
              <a:t>通过本层内部功能实现</a:t>
            </a:r>
            <a:endParaRPr kumimoji="0" lang="en-US" altLang="zh-CN" sz="2400" b="0" i="0" u="none" strike="noStrike" kern="0" cap="none" spc="0" normalizeH="0" baseline="0" noProof="0" dirty="0">
              <a:ln>
                <a:noFill/>
              </a:ln>
              <a:solidFill>
                <a:schemeClr val="tx1"/>
              </a:solidFill>
              <a:effectLst/>
              <a:uLnTx/>
              <a:uFillTx/>
              <a:latin typeface="+mn-ea"/>
            </a:endParaRPr>
          </a:p>
          <a:p>
            <a:pPr marL="742950" marR="0" lvl="1" indent="-285750" algn="l" defTabSz="914400" rtl="0" eaLnBrk="1" fontAlgn="base" latinLnBrk="0" hangingPunct="1">
              <a:lnSpc>
                <a:spcPct val="100000"/>
              </a:lnSpc>
              <a:spcBef>
                <a:spcPct val="20000"/>
              </a:spcBef>
              <a:spcAft>
                <a:spcPct val="0"/>
              </a:spcAft>
              <a:buClr>
                <a:schemeClr val="hlink"/>
              </a:buClr>
              <a:buSzPct val="55000"/>
              <a:buFont typeface="Wingdings" pitchFamily="2" charset="2"/>
              <a:buChar char="§"/>
              <a:tabLst/>
              <a:defRPr/>
            </a:pPr>
            <a:r>
              <a:rPr kumimoji="0" lang="zh-CN" altLang="en-US" sz="2400" b="0" i="0" u="none" strike="noStrike" kern="0" cap="none" spc="0" normalizeH="0" baseline="0" noProof="0" dirty="0">
                <a:ln>
                  <a:noFill/>
                </a:ln>
                <a:solidFill>
                  <a:schemeClr val="tx1"/>
                </a:solidFill>
                <a:effectLst/>
                <a:uLnTx/>
                <a:uFillTx/>
                <a:latin typeface="+mn-ea"/>
              </a:rPr>
              <a:t>依赖下层提供的服务</a:t>
            </a:r>
            <a:endParaRPr kumimoji="0" lang="en-US" altLang="zh-CN" sz="2400" b="0" i="0" u="none" strike="noStrike" kern="0" cap="none" spc="0" normalizeH="0" baseline="0" noProof="0" dirty="0">
              <a:ln>
                <a:noFill/>
              </a:ln>
              <a:solidFill>
                <a:schemeClr val="tx1"/>
              </a:solidFill>
              <a:effectLst/>
              <a:uLnTx/>
              <a:uFillTx/>
              <a:latin typeface="+mn-ea"/>
            </a:endParaRPr>
          </a:p>
          <a:p>
            <a:pPr marL="342900" marR="0" lvl="0" indent="-34290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defRPr/>
            </a:pPr>
            <a:endParaRPr kumimoji="0" lang="en-US" altLang="zh-CN" sz="2800" b="0" i="0" u="none" strike="noStrike" kern="0" cap="none" spc="0" normalizeH="0" baseline="0" noProof="0" dirty="0">
              <a:ln>
                <a:noFill/>
              </a:ln>
              <a:solidFill>
                <a:schemeClr val="tx1"/>
              </a:solidFill>
              <a:effectLst/>
              <a:uLnTx/>
              <a:uFillTx/>
              <a:latin typeface="+mn-ea"/>
              <a:cs typeface="+mn-cs"/>
            </a:endParaRPr>
          </a:p>
        </p:txBody>
      </p:sp>
    </p:spTree>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为何使用分层？</a:t>
            </a:r>
          </a:p>
        </p:txBody>
      </p:sp>
      <p:sp>
        <p:nvSpPr>
          <p:cNvPr id="3" name="内容占位符 2"/>
          <p:cNvSpPr>
            <a:spLocks noGrp="1"/>
          </p:cNvSpPr>
          <p:nvPr>
            <p:ph idx="1"/>
          </p:nvPr>
        </p:nvSpPr>
        <p:spPr/>
        <p:txBody>
          <a:bodyPr/>
          <a:lstStyle/>
          <a:p>
            <a:pPr>
              <a:buNone/>
            </a:pPr>
            <a:r>
              <a:rPr lang="zh-CN" altLang="en-US" sz="2800" dirty="0">
                <a:latin typeface="+mn-ea"/>
              </a:rPr>
              <a:t>适合实现复杂的系统</a:t>
            </a:r>
            <a:r>
              <a:rPr lang="en-US" altLang="zh-CN" sz="2800" dirty="0">
                <a:latin typeface="+mn-ea"/>
              </a:rPr>
              <a:t>:</a:t>
            </a:r>
          </a:p>
          <a:p>
            <a:r>
              <a:rPr lang="zh-CN" altLang="en-US" sz="2800" dirty="0">
                <a:latin typeface="+mn-ea"/>
              </a:rPr>
              <a:t>层次结构，组件之间关系明确</a:t>
            </a:r>
            <a:endParaRPr lang="en-US" altLang="ja-JP" sz="2800" dirty="0">
              <a:latin typeface="+mn-ea"/>
            </a:endParaRPr>
          </a:p>
          <a:p>
            <a:pPr marL="682625" lvl="1" indent="-225425"/>
            <a:r>
              <a:rPr lang="zh-CN" altLang="en-US" sz="2400" dirty="0">
                <a:latin typeface="+mn-ea"/>
              </a:rPr>
              <a:t>形成分层的</a:t>
            </a:r>
            <a:r>
              <a:rPr lang="zh-CN" altLang="en-US" sz="2400" dirty="0">
                <a:solidFill>
                  <a:srgbClr val="C00000"/>
                </a:solidFill>
                <a:latin typeface="+mn-ea"/>
              </a:rPr>
              <a:t>参考模型</a:t>
            </a:r>
            <a:endParaRPr lang="en-US" altLang="zh-CN" sz="2400" dirty="0">
              <a:solidFill>
                <a:srgbClr val="C00000"/>
              </a:solidFill>
              <a:latin typeface="+mn-ea"/>
            </a:endParaRPr>
          </a:p>
          <a:p>
            <a:r>
              <a:rPr lang="zh-CN" altLang="en-US" sz="2800" dirty="0">
                <a:latin typeface="+mn-ea"/>
              </a:rPr>
              <a:t>各层模块化实现、维护和更新</a:t>
            </a:r>
            <a:endParaRPr lang="en-US" altLang="zh-CN" sz="2800" dirty="0">
              <a:latin typeface="+mn-ea"/>
            </a:endParaRPr>
          </a:p>
          <a:p>
            <a:pPr marL="682625" lvl="1" indent="-225425"/>
            <a:r>
              <a:rPr lang="zh-CN" altLang="en-US" sz="2400" dirty="0">
                <a:latin typeface="+mn-ea"/>
              </a:rPr>
              <a:t>每一层的具体实现不影响系统的其它部分</a:t>
            </a:r>
            <a:endParaRPr lang="en-US" altLang="ja-JP" sz="2400" dirty="0">
              <a:latin typeface="+mn-ea"/>
            </a:endParaRPr>
          </a:p>
          <a:p>
            <a:pPr marL="682625" lvl="1" indent="-225425"/>
            <a:r>
              <a:rPr lang="zh-CN" altLang="en-US" sz="2400" dirty="0">
                <a:latin typeface="+mn-ea"/>
              </a:rPr>
              <a:t>例如，改变登机方式（登机口登机、摆渡车登机）</a:t>
            </a:r>
            <a:endParaRPr lang="en-US" altLang="ja-JP" sz="2400" dirty="0">
              <a:latin typeface="+mn-ea"/>
            </a:endParaRPr>
          </a:p>
          <a:p>
            <a:r>
              <a:rPr lang="zh-CN" altLang="en-US" sz="2800" dirty="0">
                <a:latin typeface="+mn-ea"/>
              </a:rPr>
              <a:t>分层设计的缺点？</a:t>
            </a:r>
            <a:endParaRPr lang="en-US" altLang="zh-CN" sz="2800" dirty="0">
              <a:latin typeface="+mn-ea"/>
            </a:endParaRPr>
          </a:p>
          <a:p>
            <a:pPr lvl="1"/>
            <a:r>
              <a:rPr lang="zh-CN" altLang="en-US" sz="2400" dirty="0">
                <a:latin typeface="+mn-ea"/>
              </a:rPr>
              <a:t>功能可能在多个层内重复实现（多个环节都要验看登机牌）</a:t>
            </a:r>
            <a:endParaRPr lang="en-US" altLang="zh-CN" sz="2400" dirty="0">
              <a:latin typeface="+mn-ea"/>
            </a:endParaRPr>
          </a:p>
        </p:txBody>
      </p:sp>
      <p:sp>
        <p:nvSpPr>
          <p:cNvPr id="4" name="灯片编号占位符 3"/>
          <p:cNvSpPr>
            <a:spLocks noGrp="1"/>
          </p:cNvSpPr>
          <p:nvPr>
            <p:ph type="sldNum" sz="quarter" idx="12"/>
          </p:nvPr>
        </p:nvSpPr>
        <p:spPr/>
        <p:txBody>
          <a:bodyPr/>
          <a:lstStyle/>
          <a:p>
            <a:fld id="{E3FA5FAF-8A25-4B6E-94B7-5CA30A873E9A}" type="slidenum">
              <a:rPr lang="zh-CN" altLang="en-US" smtClean="0"/>
              <a:pPr/>
              <a:t>64</a:t>
            </a:fld>
            <a:endParaRPr lang="zh-CN" altLang="en-US"/>
          </a:p>
        </p:txBody>
      </p:sp>
    </p:spTree>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因特网协议栈</a:t>
            </a:r>
          </a:p>
        </p:txBody>
      </p:sp>
      <p:sp>
        <p:nvSpPr>
          <p:cNvPr id="4" name="灯片编号占位符 3"/>
          <p:cNvSpPr>
            <a:spLocks noGrp="1"/>
          </p:cNvSpPr>
          <p:nvPr>
            <p:ph type="sldNum" sz="quarter" idx="12"/>
          </p:nvPr>
        </p:nvSpPr>
        <p:spPr/>
        <p:txBody>
          <a:bodyPr/>
          <a:lstStyle/>
          <a:p>
            <a:fld id="{E3FA5FAF-8A25-4B6E-94B7-5CA30A873E9A}" type="slidenum">
              <a:rPr lang="zh-CN" altLang="en-US" smtClean="0"/>
              <a:pPr/>
              <a:t>65</a:t>
            </a:fld>
            <a:endParaRPr lang="zh-CN" altLang="en-US"/>
          </a:p>
        </p:txBody>
      </p:sp>
      <p:sp>
        <p:nvSpPr>
          <p:cNvPr id="5" name="Rectangle 2"/>
          <p:cNvSpPr>
            <a:spLocks noChangeArrowheads="1"/>
          </p:cNvSpPr>
          <p:nvPr/>
        </p:nvSpPr>
        <p:spPr bwMode="auto">
          <a:xfrm>
            <a:off x="6575425" y="1727200"/>
            <a:ext cx="1892300" cy="3530600"/>
          </a:xfrm>
          <a:prstGeom prst="rect">
            <a:avLst/>
          </a:prstGeom>
          <a:solidFill>
            <a:srgbClr val="000099"/>
          </a:solidFill>
          <a:ln w="38100">
            <a:noFill/>
            <a:miter lim="800000"/>
            <a:headEnd/>
            <a:tailEnd/>
          </a:ln>
        </p:spPr>
        <p:txBody>
          <a:bodyPr wrap="none" anchor="ctr"/>
          <a:lstStyle/>
          <a:p>
            <a:endParaRPr lang="zh-CN" altLang="zh-CN"/>
          </a:p>
        </p:txBody>
      </p:sp>
      <p:sp>
        <p:nvSpPr>
          <p:cNvPr id="6" name="Rectangle 4"/>
          <p:cNvSpPr txBox="1">
            <a:spLocks noChangeArrowheads="1"/>
          </p:cNvSpPr>
          <p:nvPr/>
        </p:nvSpPr>
        <p:spPr bwMode="auto">
          <a:xfrm>
            <a:off x="395536" y="1772816"/>
            <a:ext cx="5554663" cy="4648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287338" marR="0" lvl="0" indent="-287338" algn="l" defTabSz="914400" rtl="0" eaLnBrk="1" fontAlgn="base" latinLnBrk="0" hangingPunct="1">
              <a:spcBef>
                <a:spcPct val="20000"/>
              </a:spcBef>
              <a:spcAft>
                <a:spcPct val="0"/>
              </a:spcAft>
              <a:buClr>
                <a:schemeClr val="folHlink"/>
              </a:buClr>
              <a:buSzPct val="60000"/>
              <a:buFont typeface="Wingdings" pitchFamily="2" charset="2"/>
              <a:buChar char="n"/>
              <a:tabLst/>
              <a:defRPr/>
            </a:pPr>
            <a:r>
              <a:rPr kumimoji="0" lang="zh-CN" altLang="en-US" sz="2400" b="0" u="none" strike="noStrike" kern="0" cap="none" spc="0" normalizeH="0" baseline="0" noProof="0" dirty="0">
                <a:ln>
                  <a:noFill/>
                </a:ln>
                <a:solidFill>
                  <a:srgbClr val="CC0000"/>
                </a:solidFill>
                <a:effectLst/>
                <a:uLnTx/>
                <a:uFillTx/>
                <a:latin typeface="+mn-ea"/>
                <a:cs typeface="+mn-cs"/>
              </a:rPr>
              <a:t>应用层</a:t>
            </a:r>
            <a:r>
              <a:rPr kumimoji="0" lang="en-US" altLang="zh-CN" sz="2400" b="0" u="none" strike="noStrike" kern="0" cap="none" spc="0" normalizeH="0" baseline="0" noProof="0" dirty="0">
                <a:ln>
                  <a:noFill/>
                </a:ln>
                <a:solidFill>
                  <a:srgbClr val="CC0000"/>
                </a:solidFill>
                <a:effectLst/>
                <a:uLnTx/>
                <a:uFillTx/>
                <a:latin typeface="+mn-ea"/>
                <a:cs typeface="+mn-cs"/>
              </a:rPr>
              <a:t>:</a:t>
            </a:r>
            <a:r>
              <a:rPr kumimoji="0" lang="en-US" altLang="zh-CN" sz="2400" b="0" u="none" strike="noStrike" kern="0" cap="none" spc="0" normalizeH="0" baseline="0" noProof="0" dirty="0">
                <a:ln>
                  <a:noFill/>
                </a:ln>
                <a:solidFill>
                  <a:schemeClr val="tx1"/>
                </a:solidFill>
                <a:effectLst/>
                <a:uLnTx/>
                <a:uFillTx/>
                <a:latin typeface="+mn-ea"/>
                <a:cs typeface="+mn-cs"/>
              </a:rPr>
              <a:t> </a:t>
            </a:r>
            <a:r>
              <a:rPr kumimoji="0" lang="zh-CN" altLang="en-US" sz="2400" b="0" u="none" strike="noStrike" kern="0" cap="none" spc="0" normalizeH="0" baseline="0" noProof="0" dirty="0">
                <a:ln>
                  <a:noFill/>
                </a:ln>
                <a:solidFill>
                  <a:schemeClr val="tx1"/>
                </a:solidFill>
                <a:effectLst/>
                <a:uLnTx/>
                <a:uFillTx/>
                <a:latin typeface="+mn-ea"/>
                <a:cs typeface="+mn-cs"/>
              </a:rPr>
              <a:t>支持网络应用</a:t>
            </a:r>
            <a:endParaRPr kumimoji="0" lang="en-US" altLang="zh-CN" sz="2400" b="0" u="none" strike="noStrike" kern="0" cap="none" spc="0" normalizeH="0" baseline="0" noProof="0" dirty="0">
              <a:ln>
                <a:noFill/>
              </a:ln>
              <a:solidFill>
                <a:schemeClr val="tx1"/>
              </a:solidFill>
              <a:effectLst/>
              <a:uLnTx/>
              <a:uFillTx/>
              <a:latin typeface="+mn-ea"/>
              <a:cs typeface="+mn-cs"/>
            </a:endParaRPr>
          </a:p>
          <a:p>
            <a:pPr marL="682625" marR="0" lvl="1" indent="-225425" algn="l" defTabSz="914400" rtl="0" eaLnBrk="1" fontAlgn="base" latinLnBrk="0" hangingPunct="1">
              <a:spcBef>
                <a:spcPct val="20000"/>
              </a:spcBef>
              <a:spcAft>
                <a:spcPct val="0"/>
              </a:spcAft>
              <a:buClr>
                <a:schemeClr val="hlink"/>
              </a:buClr>
              <a:buSzPct val="55000"/>
              <a:buFont typeface="Wingdings" pitchFamily="2" charset="2"/>
              <a:buChar char="n"/>
              <a:tabLst/>
              <a:defRPr/>
            </a:pPr>
            <a:r>
              <a:rPr kumimoji="0" lang="en-US" altLang="zh-CN" sz="2000" b="0" u="none" strike="noStrike" kern="0" cap="none" spc="0" normalizeH="0" baseline="0" noProof="0" dirty="0">
                <a:ln>
                  <a:noFill/>
                </a:ln>
                <a:solidFill>
                  <a:schemeClr val="tx1"/>
                </a:solidFill>
                <a:effectLst/>
                <a:uLnTx/>
                <a:uFillTx/>
                <a:latin typeface="+mn-ea"/>
              </a:rPr>
              <a:t>FTP, SMTP, HTTP</a:t>
            </a:r>
          </a:p>
          <a:p>
            <a:pPr marL="682625" marR="0" lvl="1" indent="-225425" algn="l" defTabSz="914400" rtl="0" eaLnBrk="1" fontAlgn="base" latinLnBrk="0" hangingPunct="1">
              <a:spcBef>
                <a:spcPct val="20000"/>
              </a:spcBef>
              <a:spcAft>
                <a:spcPct val="0"/>
              </a:spcAft>
              <a:buClr>
                <a:schemeClr val="hlink"/>
              </a:buClr>
              <a:buSzPct val="55000"/>
              <a:buFont typeface="Wingdings" pitchFamily="2" charset="2"/>
              <a:buChar char="n"/>
              <a:tabLst/>
              <a:defRPr/>
            </a:pPr>
            <a:r>
              <a:rPr lang="zh-CN" altLang="en-US" sz="2000" kern="0" dirty="0">
                <a:latin typeface="+mn-ea"/>
              </a:rPr>
              <a:t>应用层</a:t>
            </a:r>
            <a:r>
              <a:rPr kumimoji="0" lang="zh-CN" altLang="en-US" sz="2000" b="0" u="none" strike="noStrike" kern="0" cap="none" spc="0" normalizeH="0" baseline="0" noProof="0" dirty="0">
                <a:ln>
                  <a:noFill/>
                </a:ln>
                <a:solidFill>
                  <a:schemeClr val="tx1"/>
                </a:solidFill>
                <a:effectLst/>
                <a:uLnTx/>
                <a:uFillTx/>
                <a:latin typeface="+mn-ea"/>
              </a:rPr>
              <a:t>报文被称为</a:t>
            </a:r>
            <a:r>
              <a:rPr kumimoji="0" lang="zh-CN" altLang="en-US" sz="2000" b="0" u="none" strike="noStrike" kern="0" cap="none" spc="0" normalizeH="0" baseline="0" noProof="0" dirty="0">
                <a:ln>
                  <a:noFill/>
                </a:ln>
                <a:solidFill>
                  <a:srgbClr val="C00000"/>
                </a:solidFill>
                <a:effectLst/>
                <a:uLnTx/>
                <a:uFillTx/>
                <a:latin typeface="+mn-ea"/>
              </a:rPr>
              <a:t>消息（</a:t>
            </a:r>
            <a:r>
              <a:rPr kumimoji="0" lang="en-US" altLang="zh-CN" sz="2000" b="0" u="none" strike="noStrike" kern="0" cap="none" spc="0" normalizeH="0" baseline="0" noProof="0" dirty="0">
                <a:ln>
                  <a:noFill/>
                </a:ln>
                <a:solidFill>
                  <a:srgbClr val="C00000"/>
                </a:solidFill>
                <a:effectLst/>
                <a:uLnTx/>
                <a:uFillTx/>
                <a:latin typeface="+mn-ea"/>
              </a:rPr>
              <a:t>message</a:t>
            </a:r>
            <a:r>
              <a:rPr kumimoji="0" lang="zh-CN" altLang="en-US" sz="2000" b="0" u="none" strike="noStrike" kern="0" cap="none" spc="0" normalizeH="0" baseline="0" noProof="0" dirty="0">
                <a:ln>
                  <a:noFill/>
                </a:ln>
                <a:solidFill>
                  <a:srgbClr val="C00000"/>
                </a:solidFill>
                <a:effectLst/>
                <a:uLnTx/>
                <a:uFillTx/>
                <a:latin typeface="+mn-ea"/>
              </a:rPr>
              <a:t>）</a:t>
            </a:r>
            <a:endParaRPr kumimoji="0" lang="en-US" altLang="zh-CN" sz="2000" b="0" u="none" strike="noStrike" kern="0" cap="none" spc="0" normalizeH="0" baseline="0" noProof="0" dirty="0">
              <a:ln>
                <a:noFill/>
              </a:ln>
              <a:solidFill>
                <a:srgbClr val="C00000"/>
              </a:solidFill>
              <a:effectLst/>
              <a:uLnTx/>
              <a:uFillTx/>
              <a:latin typeface="+mn-ea"/>
            </a:endParaRPr>
          </a:p>
          <a:p>
            <a:pPr marL="287338" marR="0" lvl="0" indent="-287338" algn="l" defTabSz="914400" rtl="0" eaLnBrk="1" fontAlgn="base" latinLnBrk="0" hangingPunct="1">
              <a:spcBef>
                <a:spcPct val="20000"/>
              </a:spcBef>
              <a:spcAft>
                <a:spcPct val="0"/>
              </a:spcAft>
              <a:buClr>
                <a:schemeClr val="folHlink"/>
              </a:buClr>
              <a:buSzPct val="60000"/>
              <a:buFont typeface="Wingdings" pitchFamily="2" charset="2"/>
              <a:buChar char="n"/>
              <a:tabLst/>
              <a:defRPr/>
            </a:pPr>
            <a:r>
              <a:rPr kumimoji="0" lang="zh-CN" altLang="en-US" sz="2400" b="0" u="none" strike="noStrike" kern="0" cap="none" spc="0" normalizeH="0" baseline="0" noProof="0" dirty="0">
                <a:ln>
                  <a:noFill/>
                </a:ln>
                <a:solidFill>
                  <a:srgbClr val="CC0000"/>
                </a:solidFill>
                <a:effectLst/>
                <a:uLnTx/>
                <a:uFillTx/>
                <a:latin typeface="+mn-ea"/>
                <a:cs typeface="+mn-cs"/>
              </a:rPr>
              <a:t>传输层</a:t>
            </a:r>
            <a:r>
              <a:rPr kumimoji="0" lang="en-US" altLang="zh-CN" sz="2400" b="0" u="none" strike="noStrike" kern="0" cap="none" spc="0" normalizeH="0" baseline="0" noProof="0" dirty="0">
                <a:ln>
                  <a:noFill/>
                </a:ln>
                <a:solidFill>
                  <a:srgbClr val="CC0000"/>
                </a:solidFill>
                <a:effectLst/>
                <a:uLnTx/>
                <a:uFillTx/>
                <a:latin typeface="+mn-ea"/>
                <a:cs typeface="+mn-cs"/>
              </a:rPr>
              <a:t>:</a:t>
            </a:r>
            <a:r>
              <a:rPr kumimoji="0" lang="en-US" altLang="zh-CN" sz="2400" b="0" u="none" strike="noStrike" kern="0" cap="none" spc="0" normalizeH="0" baseline="0" noProof="0" dirty="0">
                <a:ln>
                  <a:noFill/>
                </a:ln>
                <a:solidFill>
                  <a:schemeClr val="tx1"/>
                </a:solidFill>
                <a:effectLst/>
                <a:uLnTx/>
                <a:uFillTx/>
                <a:latin typeface="+mn-ea"/>
                <a:cs typeface="+mn-cs"/>
              </a:rPr>
              <a:t> </a:t>
            </a:r>
            <a:r>
              <a:rPr kumimoji="0" lang="zh-CN" altLang="en-US" sz="2400" b="0" u="none" strike="noStrike" kern="0" cap="none" spc="0" normalizeH="0" baseline="0" noProof="0" dirty="0">
                <a:ln>
                  <a:noFill/>
                </a:ln>
                <a:solidFill>
                  <a:schemeClr val="tx1"/>
                </a:solidFill>
                <a:effectLst/>
                <a:uLnTx/>
                <a:uFillTx/>
                <a:latin typeface="+mn-ea"/>
                <a:cs typeface="+mn-cs"/>
              </a:rPr>
              <a:t>进程之间的数据传输</a:t>
            </a:r>
            <a:endParaRPr kumimoji="0" lang="en-US" altLang="zh-CN" sz="2400" b="0" u="none" strike="noStrike" kern="0" cap="none" spc="0" normalizeH="0" baseline="0" noProof="0" dirty="0">
              <a:ln>
                <a:noFill/>
              </a:ln>
              <a:solidFill>
                <a:schemeClr val="tx1"/>
              </a:solidFill>
              <a:effectLst/>
              <a:uLnTx/>
              <a:uFillTx/>
              <a:latin typeface="+mn-ea"/>
              <a:cs typeface="+mn-cs"/>
            </a:endParaRPr>
          </a:p>
          <a:p>
            <a:pPr marL="682625" marR="0" lvl="1" indent="-225425" algn="l" defTabSz="914400" rtl="0" eaLnBrk="1" fontAlgn="base" latinLnBrk="0" hangingPunct="1">
              <a:spcBef>
                <a:spcPct val="20000"/>
              </a:spcBef>
              <a:spcAft>
                <a:spcPct val="0"/>
              </a:spcAft>
              <a:buClr>
                <a:schemeClr val="hlink"/>
              </a:buClr>
              <a:buSzPct val="55000"/>
              <a:buFont typeface="Wingdings" pitchFamily="2" charset="2"/>
              <a:buChar char="n"/>
              <a:tabLst/>
              <a:defRPr/>
            </a:pPr>
            <a:r>
              <a:rPr kumimoji="0" lang="en-US" altLang="zh-CN" sz="2000" b="0" u="none" strike="noStrike" kern="0" cap="none" spc="0" normalizeH="0" baseline="0" noProof="0" dirty="0">
                <a:ln>
                  <a:noFill/>
                </a:ln>
                <a:solidFill>
                  <a:schemeClr val="tx1"/>
                </a:solidFill>
                <a:effectLst/>
                <a:uLnTx/>
                <a:uFillTx/>
                <a:latin typeface="+mn-ea"/>
              </a:rPr>
              <a:t>TCP, UDP</a:t>
            </a:r>
          </a:p>
          <a:p>
            <a:pPr marL="682625" marR="0" lvl="1" indent="-225425" algn="l" defTabSz="914400" rtl="0" eaLnBrk="1" fontAlgn="base" latinLnBrk="0" hangingPunct="1">
              <a:spcBef>
                <a:spcPct val="20000"/>
              </a:spcBef>
              <a:spcAft>
                <a:spcPct val="0"/>
              </a:spcAft>
              <a:buClr>
                <a:schemeClr val="hlink"/>
              </a:buClr>
              <a:buSzPct val="55000"/>
              <a:buFont typeface="Wingdings" pitchFamily="2" charset="2"/>
              <a:buChar char="n"/>
              <a:tabLst/>
              <a:defRPr/>
            </a:pPr>
            <a:r>
              <a:rPr kumimoji="0" lang="zh-CN" altLang="en-US" sz="2000" b="0" u="none" strike="noStrike" kern="0" cap="none" spc="0" normalizeH="0" baseline="0" noProof="0" dirty="0">
                <a:ln>
                  <a:noFill/>
                </a:ln>
                <a:solidFill>
                  <a:schemeClr val="tx1"/>
                </a:solidFill>
                <a:effectLst/>
                <a:uLnTx/>
                <a:uFillTx/>
                <a:latin typeface="+mn-ea"/>
              </a:rPr>
              <a:t>进程到进程</a:t>
            </a:r>
            <a:endParaRPr kumimoji="0" lang="en-US" altLang="zh-CN" sz="2000" b="0" u="none" strike="noStrike" kern="0" cap="none" spc="0" normalizeH="0" baseline="0" noProof="0" dirty="0">
              <a:ln>
                <a:noFill/>
              </a:ln>
              <a:solidFill>
                <a:schemeClr val="tx1"/>
              </a:solidFill>
              <a:effectLst/>
              <a:uLnTx/>
              <a:uFillTx/>
              <a:latin typeface="+mn-ea"/>
            </a:endParaRPr>
          </a:p>
          <a:p>
            <a:pPr marL="682625" marR="0" lvl="1" indent="-225425" algn="l" defTabSz="914400" rtl="0" eaLnBrk="1" fontAlgn="base" latinLnBrk="0" hangingPunct="1">
              <a:spcBef>
                <a:spcPct val="20000"/>
              </a:spcBef>
              <a:spcAft>
                <a:spcPct val="0"/>
              </a:spcAft>
              <a:buClr>
                <a:schemeClr val="hlink"/>
              </a:buClr>
              <a:buSzPct val="55000"/>
              <a:buFont typeface="Wingdings" pitchFamily="2" charset="2"/>
              <a:buChar char="n"/>
              <a:tabLst/>
              <a:defRPr/>
            </a:pPr>
            <a:r>
              <a:rPr lang="zh-CN" altLang="en-US" sz="2000" kern="0" dirty="0">
                <a:latin typeface="+mn-ea"/>
              </a:rPr>
              <a:t>传输层报文被称为</a:t>
            </a:r>
            <a:r>
              <a:rPr lang="zh-CN" altLang="en-US" sz="2000" kern="0" dirty="0">
                <a:solidFill>
                  <a:srgbClr val="C00000"/>
                </a:solidFill>
                <a:latin typeface="+mn-ea"/>
              </a:rPr>
              <a:t>分段（</a:t>
            </a:r>
            <a:r>
              <a:rPr lang="en-US" altLang="zh-CN" sz="2000" kern="0" dirty="0">
                <a:solidFill>
                  <a:srgbClr val="C00000"/>
                </a:solidFill>
                <a:latin typeface="+mn-ea"/>
              </a:rPr>
              <a:t>segment</a:t>
            </a:r>
            <a:r>
              <a:rPr lang="zh-CN" altLang="en-US" sz="2000" kern="0" dirty="0">
                <a:solidFill>
                  <a:srgbClr val="C00000"/>
                </a:solidFill>
                <a:latin typeface="+mn-ea"/>
              </a:rPr>
              <a:t>）</a:t>
            </a:r>
            <a:endParaRPr kumimoji="0" lang="en-US" altLang="zh-CN" sz="2000" b="0" u="none" strike="noStrike" kern="0" cap="none" spc="0" normalizeH="0" baseline="0" noProof="0" dirty="0">
              <a:ln>
                <a:noFill/>
              </a:ln>
              <a:solidFill>
                <a:srgbClr val="C00000"/>
              </a:solidFill>
              <a:effectLst/>
              <a:uLnTx/>
              <a:uFillTx/>
              <a:latin typeface="+mn-ea"/>
            </a:endParaRPr>
          </a:p>
          <a:p>
            <a:pPr marL="287338" marR="0" lvl="0" indent="-287338" algn="l" defTabSz="914400" rtl="0" eaLnBrk="1" fontAlgn="base" latinLnBrk="0" hangingPunct="1">
              <a:spcBef>
                <a:spcPct val="20000"/>
              </a:spcBef>
              <a:spcAft>
                <a:spcPct val="0"/>
              </a:spcAft>
              <a:buClr>
                <a:schemeClr val="folHlink"/>
              </a:buClr>
              <a:buSzPct val="60000"/>
              <a:buFont typeface="Wingdings" pitchFamily="2" charset="2"/>
              <a:buChar char="n"/>
              <a:tabLst/>
              <a:defRPr/>
            </a:pPr>
            <a:r>
              <a:rPr kumimoji="0" lang="zh-CN" altLang="en-US" sz="2400" b="0" u="none" strike="noStrike" kern="0" cap="none" spc="0" normalizeH="0" baseline="0" noProof="0" dirty="0">
                <a:ln>
                  <a:noFill/>
                </a:ln>
                <a:solidFill>
                  <a:srgbClr val="CC0000"/>
                </a:solidFill>
                <a:effectLst/>
                <a:uLnTx/>
                <a:uFillTx/>
                <a:latin typeface="+mn-ea"/>
                <a:cs typeface="+mn-cs"/>
              </a:rPr>
              <a:t>网络层</a:t>
            </a:r>
            <a:r>
              <a:rPr kumimoji="0" lang="en-US" altLang="zh-CN" sz="2400" b="0" u="none" strike="noStrike" kern="0" cap="none" spc="0" normalizeH="0" baseline="0" noProof="0" dirty="0">
                <a:ln>
                  <a:noFill/>
                </a:ln>
                <a:solidFill>
                  <a:srgbClr val="CC0000"/>
                </a:solidFill>
                <a:effectLst/>
                <a:uLnTx/>
                <a:uFillTx/>
                <a:latin typeface="+mn-ea"/>
                <a:cs typeface="+mn-cs"/>
              </a:rPr>
              <a:t>:</a:t>
            </a:r>
            <a:r>
              <a:rPr kumimoji="0" lang="en-US" altLang="zh-CN" sz="2400" b="0" u="none" strike="noStrike" kern="0" cap="none" spc="0" normalizeH="0" baseline="0" noProof="0" dirty="0">
                <a:ln>
                  <a:noFill/>
                </a:ln>
                <a:solidFill>
                  <a:schemeClr val="tx1"/>
                </a:solidFill>
                <a:effectLst/>
                <a:uLnTx/>
                <a:uFillTx/>
                <a:latin typeface="+mn-ea"/>
                <a:cs typeface="+mn-cs"/>
              </a:rPr>
              <a:t> </a:t>
            </a:r>
            <a:r>
              <a:rPr kumimoji="0" lang="zh-CN" altLang="en-US" sz="2400" b="0" u="none" strike="noStrike" kern="0" cap="none" spc="0" normalizeH="0" baseline="0" noProof="0" dirty="0">
                <a:ln>
                  <a:noFill/>
                </a:ln>
                <a:solidFill>
                  <a:schemeClr val="tx1"/>
                </a:solidFill>
                <a:effectLst/>
                <a:uLnTx/>
                <a:uFillTx/>
                <a:latin typeface="+mn-ea"/>
                <a:cs typeface="+mn-cs"/>
              </a:rPr>
              <a:t>实现从源主机到目的主机的数据包路由</a:t>
            </a:r>
            <a:endParaRPr kumimoji="0" lang="en-US" altLang="zh-CN" sz="2400" b="0" u="none" strike="noStrike" kern="0" cap="none" spc="0" normalizeH="0" baseline="0" noProof="0" dirty="0">
              <a:ln>
                <a:noFill/>
              </a:ln>
              <a:solidFill>
                <a:schemeClr val="tx1"/>
              </a:solidFill>
              <a:effectLst/>
              <a:uLnTx/>
              <a:uFillTx/>
              <a:latin typeface="+mn-ea"/>
              <a:cs typeface="+mn-cs"/>
            </a:endParaRPr>
          </a:p>
          <a:p>
            <a:pPr marL="682625" marR="0" lvl="1" indent="-225425" algn="l" defTabSz="914400" rtl="0" eaLnBrk="1" fontAlgn="base" latinLnBrk="0" hangingPunct="1">
              <a:spcBef>
                <a:spcPct val="20000"/>
              </a:spcBef>
              <a:spcAft>
                <a:spcPct val="0"/>
              </a:spcAft>
              <a:buClr>
                <a:schemeClr val="hlink"/>
              </a:buClr>
              <a:buSzPct val="55000"/>
              <a:buFont typeface="Wingdings" pitchFamily="2" charset="2"/>
              <a:buChar char="n"/>
              <a:tabLst/>
              <a:defRPr/>
            </a:pPr>
            <a:r>
              <a:rPr kumimoji="0" lang="en-US" altLang="zh-CN" sz="2000" b="0" u="none" strike="noStrike" kern="0" cap="none" spc="0" normalizeH="0" baseline="0" noProof="0" dirty="0">
                <a:ln>
                  <a:noFill/>
                </a:ln>
                <a:solidFill>
                  <a:schemeClr val="tx1"/>
                </a:solidFill>
                <a:effectLst/>
                <a:uLnTx/>
                <a:uFillTx/>
                <a:latin typeface="+mn-ea"/>
              </a:rPr>
              <a:t>IP, </a:t>
            </a:r>
            <a:r>
              <a:rPr kumimoji="0" lang="zh-CN" altLang="en-US" sz="2000" b="0" u="none" strike="noStrike" kern="0" cap="none" spc="0" normalizeH="0" baseline="0" noProof="0" dirty="0">
                <a:ln>
                  <a:noFill/>
                </a:ln>
                <a:solidFill>
                  <a:schemeClr val="tx1"/>
                </a:solidFill>
                <a:effectLst/>
                <a:uLnTx/>
                <a:uFillTx/>
                <a:latin typeface="+mn-ea"/>
              </a:rPr>
              <a:t>多种路由协议</a:t>
            </a:r>
            <a:endParaRPr kumimoji="0" lang="en-US" altLang="zh-CN" sz="2000" b="0" u="none" strike="noStrike" kern="0" cap="none" spc="0" normalizeH="0" baseline="0" noProof="0" dirty="0">
              <a:ln>
                <a:noFill/>
              </a:ln>
              <a:solidFill>
                <a:schemeClr val="tx1"/>
              </a:solidFill>
              <a:effectLst/>
              <a:uLnTx/>
              <a:uFillTx/>
              <a:latin typeface="+mn-ea"/>
            </a:endParaRPr>
          </a:p>
          <a:p>
            <a:pPr marL="682625" marR="0" lvl="1" indent="-225425" algn="l" defTabSz="914400" rtl="0" eaLnBrk="1" fontAlgn="base" latinLnBrk="0" hangingPunct="1">
              <a:spcBef>
                <a:spcPct val="20000"/>
              </a:spcBef>
              <a:spcAft>
                <a:spcPct val="0"/>
              </a:spcAft>
              <a:buClr>
                <a:schemeClr val="hlink"/>
              </a:buClr>
              <a:buSzPct val="55000"/>
              <a:buFont typeface="Wingdings" pitchFamily="2" charset="2"/>
              <a:buChar char="n"/>
              <a:tabLst/>
              <a:defRPr/>
            </a:pPr>
            <a:r>
              <a:rPr lang="zh-CN" altLang="en-US" sz="2000" kern="0" dirty="0">
                <a:latin typeface="+mn-ea"/>
              </a:rPr>
              <a:t>设备到设备</a:t>
            </a:r>
            <a:endParaRPr lang="en-US" altLang="zh-CN" sz="2000" kern="0" dirty="0">
              <a:latin typeface="+mn-ea"/>
            </a:endParaRPr>
          </a:p>
          <a:p>
            <a:pPr marL="682625" marR="0" lvl="1" indent="-225425" algn="l" defTabSz="914400" rtl="0" eaLnBrk="1" fontAlgn="base" latinLnBrk="0" hangingPunct="1">
              <a:spcBef>
                <a:spcPct val="20000"/>
              </a:spcBef>
              <a:spcAft>
                <a:spcPct val="0"/>
              </a:spcAft>
              <a:buClr>
                <a:schemeClr val="hlink"/>
              </a:buClr>
              <a:buSzPct val="55000"/>
              <a:buFont typeface="Wingdings" pitchFamily="2" charset="2"/>
              <a:buChar char="n"/>
              <a:tabLst/>
              <a:defRPr/>
            </a:pPr>
            <a:r>
              <a:rPr kumimoji="0" lang="zh-CN" altLang="en-US" sz="2000" b="0" u="none" strike="noStrike" kern="0" cap="none" spc="0" normalizeH="0" baseline="0" noProof="0" dirty="0">
                <a:ln>
                  <a:noFill/>
                </a:ln>
                <a:solidFill>
                  <a:schemeClr val="tx1"/>
                </a:solidFill>
                <a:effectLst/>
                <a:uLnTx/>
                <a:uFillTx/>
                <a:latin typeface="+mn-ea"/>
              </a:rPr>
              <a:t>网络层报文被称为</a:t>
            </a:r>
            <a:r>
              <a:rPr kumimoji="0" lang="zh-CN" altLang="en-US" sz="2000" b="0" u="none" strike="noStrike" kern="0" cap="none" spc="0" normalizeH="0" baseline="0" noProof="0" dirty="0">
                <a:ln>
                  <a:noFill/>
                </a:ln>
                <a:solidFill>
                  <a:srgbClr val="C00000"/>
                </a:solidFill>
                <a:effectLst/>
                <a:uLnTx/>
                <a:uFillTx/>
                <a:latin typeface="+mn-ea"/>
              </a:rPr>
              <a:t>数据报（</a:t>
            </a:r>
            <a:r>
              <a:rPr kumimoji="0" lang="en-US" altLang="zh-CN" sz="2000" b="0" u="none" strike="noStrike" kern="0" cap="none" spc="0" normalizeH="0" baseline="0" noProof="0" dirty="0">
                <a:ln>
                  <a:noFill/>
                </a:ln>
                <a:solidFill>
                  <a:srgbClr val="C00000"/>
                </a:solidFill>
                <a:effectLst/>
                <a:uLnTx/>
                <a:uFillTx/>
                <a:latin typeface="+mn-ea"/>
              </a:rPr>
              <a:t>datagram</a:t>
            </a:r>
            <a:r>
              <a:rPr kumimoji="0" lang="zh-CN" altLang="en-US" sz="2000" b="0" u="none" strike="noStrike" kern="0" cap="none" spc="0" normalizeH="0" baseline="0" noProof="0" dirty="0">
                <a:ln>
                  <a:noFill/>
                </a:ln>
                <a:solidFill>
                  <a:srgbClr val="C00000"/>
                </a:solidFill>
                <a:effectLst/>
                <a:uLnTx/>
                <a:uFillTx/>
                <a:latin typeface="+mn-ea"/>
              </a:rPr>
              <a:t>）</a:t>
            </a:r>
            <a:endParaRPr kumimoji="0" lang="en-US" altLang="zh-CN" sz="2000" b="0" u="none" strike="noStrike" kern="0" cap="none" spc="0" normalizeH="0" baseline="0" noProof="0" dirty="0">
              <a:ln>
                <a:noFill/>
              </a:ln>
              <a:solidFill>
                <a:srgbClr val="C00000"/>
              </a:solidFill>
              <a:effectLst/>
              <a:uLnTx/>
              <a:uFillTx/>
              <a:latin typeface="+mn-ea"/>
            </a:endParaRPr>
          </a:p>
          <a:p>
            <a:pPr marL="287338" marR="0" lvl="0" indent="-287338" algn="l" defTabSz="914400" rtl="0" eaLnBrk="1" fontAlgn="base" latinLnBrk="0" hangingPunct="1">
              <a:spcBef>
                <a:spcPct val="20000"/>
              </a:spcBef>
              <a:spcAft>
                <a:spcPct val="0"/>
              </a:spcAft>
              <a:buClr>
                <a:schemeClr val="folHlink"/>
              </a:buClr>
              <a:buSzPct val="60000"/>
              <a:buFont typeface="Wingdings" pitchFamily="2" charset="2"/>
              <a:buChar char="n"/>
              <a:tabLst/>
              <a:defRPr/>
            </a:pPr>
            <a:endParaRPr kumimoji="0" lang="en-US" altLang="zh-CN" sz="2400" b="0" u="none" strike="noStrike" kern="0" cap="none" spc="0" normalizeH="0" baseline="0" noProof="0" dirty="0">
              <a:ln>
                <a:noFill/>
              </a:ln>
              <a:solidFill>
                <a:schemeClr val="tx1"/>
              </a:solidFill>
              <a:effectLst/>
              <a:uLnTx/>
              <a:uFillTx/>
              <a:latin typeface="+mn-ea"/>
              <a:cs typeface="+mn-cs"/>
            </a:endParaRPr>
          </a:p>
        </p:txBody>
      </p:sp>
      <p:sp>
        <p:nvSpPr>
          <p:cNvPr id="7" name="Rectangle 6"/>
          <p:cNvSpPr>
            <a:spLocks noChangeArrowheads="1"/>
          </p:cNvSpPr>
          <p:nvPr/>
        </p:nvSpPr>
        <p:spPr bwMode="auto">
          <a:xfrm>
            <a:off x="6457950" y="1824038"/>
            <a:ext cx="1892300" cy="3530600"/>
          </a:xfrm>
          <a:prstGeom prst="rect">
            <a:avLst/>
          </a:prstGeom>
          <a:solidFill>
            <a:schemeClr val="bg1"/>
          </a:solidFill>
          <a:ln w="38100">
            <a:solidFill>
              <a:schemeClr val="tx1"/>
            </a:solidFill>
            <a:miter lim="800000"/>
            <a:headEnd/>
            <a:tailEnd/>
          </a:ln>
        </p:spPr>
        <p:txBody>
          <a:bodyPr wrap="none" anchor="ctr"/>
          <a:lstStyle/>
          <a:p>
            <a:endParaRPr lang="zh-CN" altLang="zh-CN"/>
          </a:p>
        </p:txBody>
      </p:sp>
      <p:sp>
        <p:nvSpPr>
          <p:cNvPr id="8" name="Text Box 7"/>
          <p:cNvSpPr txBox="1">
            <a:spLocks noChangeArrowheads="1"/>
          </p:cNvSpPr>
          <p:nvPr/>
        </p:nvSpPr>
        <p:spPr bwMode="auto">
          <a:xfrm>
            <a:off x="6831052" y="1920875"/>
            <a:ext cx="1107996" cy="3416320"/>
          </a:xfrm>
          <a:prstGeom prst="rect">
            <a:avLst/>
          </a:prstGeom>
          <a:noFill/>
          <a:ln w="9525">
            <a:noFill/>
            <a:miter lim="800000"/>
            <a:headEnd/>
            <a:tailEnd/>
          </a:ln>
        </p:spPr>
        <p:txBody>
          <a:bodyPr wrap="none">
            <a:spAutoFit/>
          </a:bodyPr>
          <a:lstStyle/>
          <a:p>
            <a:pPr algn="ctr"/>
            <a:r>
              <a:rPr lang="zh-CN" altLang="en-US" sz="2400" dirty="0"/>
              <a:t>应用层</a:t>
            </a:r>
            <a:endParaRPr lang="en-US" altLang="zh-CN" sz="2400" dirty="0"/>
          </a:p>
          <a:p>
            <a:pPr algn="ctr"/>
            <a:endParaRPr lang="en-US" altLang="zh-CN" sz="2400" dirty="0"/>
          </a:p>
          <a:p>
            <a:pPr algn="ctr"/>
            <a:r>
              <a:rPr lang="zh-CN" altLang="en-US" sz="2400" dirty="0"/>
              <a:t>传输层</a:t>
            </a:r>
            <a:endParaRPr lang="en-US" altLang="zh-CN" sz="2400" dirty="0"/>
          </a:p>
          <a:p>
            <a:pPr algn="ctr"/>
            <a:endParaRPr lang="en-US" altLang="zh-CN" sz="2400" dirty="0"/>
          </a:p>
          <a:p>
            <a:pPr algn="ctr"/>
            <a:r>
              <a:rPr lang="zh-CN" altLang="en-US" sz="2400" dirty="0"/>
              <a:t>网络层</a:t>
            </a:r>
            <a:endParaRPr lang="en-US" altLang="zh-CN" sz="2400" dirty="0"/>
          </a:p>
          <a:p>
            <a:pPr algn="ctr"/>
            <a:endParaRPr lang="en-US" altLang="zh-CN" sz="2400" dirty="0"/>
          </a:p>
          <a:p>
            <a:pPr algn="ctr"/>
            <a:r>
              <a:rPr lang="zh-CN" altLang="en-US" sz="2400" dirty="0"/>
              <a:t>链路层</a:t>
            </a:r>
            <a:endParaRPr lang="en-US" altLang="zh-CN" sz="2400" dirty="0"/>
          </a:p>
          <a:p>
            <a:pPr algn="ctr"/>
            <a:endParaRPr lang="en-US" altLang="zh-CN" sz="2400" dirty="0"/>
          </a:p>
          <a:p>
            <a:pPr algn="ctr"/>
            <a:r>
              <a:rPr lang="zh-CN" altLang="en-US" sz="2400" dirty="0"/>
              <a:t>物理层</a:t>
            </a:r>
            <a:endParaRPr lang="en-US" altLang="zh-CN" sz="2400" dirty="0"/>
          </a:p>
        </p:txBody>
      </p:sp>
      <p:sp>
        <p:nvSpPr>
          <p:cNvPr id="9" name="Line 8"/>
          <p:cNvSpPr>
            <a:spLocks noChangeShapeType="1"/>
          </p:cNvSpPr>
          <p:nvPr/>
        </p:nvSpPr>
        <p:spPr bwMode="auto">
          <a:xfrm>
            <a:off x="6451600" y="2516188"/>
            <a:ext cx="1885950" cy="0"/>
          </a:xfrm>
          <a:prstGeom prst="line">
            <a:avLst/>
          </a:prstGeom>
          <a:noFill/>
          <a:ln w="38100">
            <a:solidFill>
              <a:schemeClr val="tx1"/>
            </a:solidFill>
            <a:round/>
            <a:headEnd/>
            <a:tailEnd/>
          </a:ln>
        </p:spPr>
        <p:txBody>
          <a:bodyPr wrap="none" anchor="ctr"/>
          <a:lstStyle/>
          <a:p>
            <a:endParaRPr lang="zh-CN" altLang="en-US"/>
          </a:p>
        </p:txBody>
      </p:sp>
      <p:sp>
        <p:nvSpPr>
          <p:cNvPr id="10" name="Line 9"/>
          <p:cNvSpPr>
            <a:spLocks noChangeShapeType="1"/>
          </p:cNvSpPr>
          <p:nvPr/>
        </p:nvSpPr>
        <p:spPr bwMode="auto">
          <a:xfrm>
            <a:off x="6451600" y="3221038"/>
            <a:ext cx="1885950" cy="0"/>
          </a:xfrm>
          <a:prstGeom prst="line">
            <a:avLst/>
          </a:prstGeom>
          <a:noFill/>
          <a:ln w="38100">
            <a:solidFill>
              <a:schemeClr val="tx1"/>
            </a:solidFill>
            <a:round/>
            <a:headEnd/>
            <a:tailEnd/>
          </a:ln>
        </p:spPr>
        <p:txBody>
          <a:bodyPr wrap="none" anchor="ctr"/>
          <a:lstStyle/>
          <a:p>
            <a:endParaRPr lang="zh-CN" altLang="en-US"/>
          </a:p>
        </p:txBody>
      </p:sp>
      <p:sp>
        <p:nvSpPr>
          <p:cNvPr id="11" name="Line 10"/>
          <p:cNvSpPr>
            <a:spLocks noChangeShapeType="1"/>
          </p:cNvSpPr>
          <p:nvPr/>
        </p:nvSpPr>
        <p:spPr bwMode="auto">
          <a:xfrm>
            <a:off x="6451600" y="3932238"/>
            <a:ext cx="1885950" cy="0"/>
          </a:xfrm>
          <a:prstGeom prst="line">
            <a:avLst/>
          </a:prstGeom>
          <a:noFill/>
          <a:ln w="38100">
            <a:solidFill>
              <a:schemeClr val="tx1"/>
            </a:solidFill>
            <a:round/>
            <a:headEnd/>
            <a:tailEnd/>
          </a:ln>
        </p:spPr>
        <p:txBody>
          <a:bodyPr wrap="none" anchor="ctr"/>
          <a:lstStyle/>
          <a:p>
            <a:endParaRPr lang="zh-CN" altLang="en-US"/>
          </a:p>
        </p:txBody>
      </p:sp>
      <p:sp>
        <p:nvSpPr>
          <p:cNvPr id="12" name="Line 11"/>
          <p:cNvSpPr>
            <a:spLocks noChangeShapeType="1"/>
          </p:cNvSpPr>
          <p:nvPr/>
        </p:nvSpPr>
        <p:spPr bwMode="auto">
          <a:xfrm>
            <a:off x="6451600" y="4643438"/>
            <a:ext cx="1885950" cy="0"/>
          </a:xfrm>
          <a:prstGeom prst="line">
            <a:avLst/>
          </a:prstGeom>
          <a:noFill/>
          <a:ln w="38100">
            <a:solidFill>
              <a:schemeClr val="tx1"/>
            </a:solidFill>
            <a:round/>
            <a:headEnd/>
            <a:tailEnd/>
          </a:ln>
        </p:spPr>
        <p:txBody>
          <a:bodyPr wrap="none" anchor="ctr"/>
          <a:lstStyle/>
          <a:p>
            <a:endParaRPr lang="zh-CN" altLang="en-US"/>
          </a:p>
        </p:txBody>
      </p:sp>
    </p:spTree>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A77B2-5706-4D09-B39F-CFB9A9B4C001}"/>
              </a:ext>
            </a:extLst>
          </p:cNvPr>
          <p:cNvSpPr>
            <a:spLocks noGrp="1"/>
          </p:cNvSpPr>
          <p:nvPr>
            <p:ph type="title"/>
          </p:nvPr>
        </p:nvSpPr>
        <p:spPr/>
        <p:txBody>
          <a:bodyPr/>
          <a:lstStyle/>
          <a:p>
            <a:r>
              <a:rPr lang="zh-CN" altLang="en-US" dirty="0"/>
              <a:t>因特网协议栈</a:t>
            </a:r>
          </a:p>
        </p:txBody>
      </p:sp>
      <p:sp>
        <p:nvSpPr>
          <p:cNvPr id="4" name="灯片编号占位符 3">
            <a:extLst>
              <a:ext uri="{FF2B5EF4-FFF2-40B4-BE49-F238E27FC236}">
                <a16:creationId xmlns:a16="http://schemas.microsoft.com/office/drawing/2014/main" id="{58CA31B0-EE6B-493B-A240-77E2FE5FF626}"/>
              </a:ext>
            </a:extLst>
          </p:cNvPr>
          <p:cNvSpPr>
            <a:spLocks noGrp="1"/>
          </p:cNvSpPr>
          <p:nvPr>
            <p:ph type="sldNum" sz="quarter" idx="12"/>
          </p:nvPr>
        </p:nvSpPr>
        <p:spPr/>
        <p:txBody>
          <a:bodyPr/>
          <a:lstStyle/>
          <a:p>
            <a:fld id="{E3FA5FAF-8A25-4B6E-94B7-5CA30A873E9A}" type="slidenum">
              <a:rPr lang="zh-CN" altLang="en-US" smtClean="0"/>
              <a:pPr/>
              <a:t>66</a:t>
            </a:fld>
            <a:endParaRPr lang="zh-CN" altLang="en-US"/>
          </a:p>
        </p:txBody>
      </p:sp>
      <p:sp>
        <p:nvSpPr>
          <p:cNvPr id="6" name="文本框 5">
            <a:extLst>
              <a:ext uri="{FF2B5EF4-FFF2-40B4-BE49-F238E27FC236}">
                <a16:creationId xmlns:a16="http://schemas.microsoft.com/office/drawing/2014/main" id="{07CEB896-AF0C-4C1A-8EB0-D721E7CC86C8}"/>
              </a:ext>
            </a:extLst>
          </p:cNvPr>
          <p:cNvSpPr txBox="1"/>
          <p:nvPr/>
        </p:nvSpPr>
        <p:spPr>
          <a:xfrm>
            <a:off x="323528" y="1916832"/>
            <a:ext cx="4572000" cy="3736407"/>
          </a:xfrm>
          <a:prstGeom prst="rect">
            <a:avLst/>
          </a:prstGeom>
          <a:noFill/>
        </p:spPr>
        <p:txBody>
          <a:bodyPr wrap="square">
            <a:spAutoFit/>
          </a:bodyPr>
          <a:lstStyle/>
          <a:p>
            <a:pPr marL="287338" marR="0" lvl="0" indent="-287338" algn="l" defTabSz="914400" rtl="0" eaLnBrk="1" fontAlgn="base" latinLnBrk="0" hangingPunct="1">
              <a:spcBef>
                <a:spcPct val="20000"/>
              </a:spcBef>
              <a:spcAft>
                <a:spcPct val="0"/>
              </a:spcAft>
              <a:buClr>
                <a:schemeClr val="folHlink"/>
              </a:buClr>
              <a:buSzPct val="60000"/>
              <a:buFont typeface="Wingdings" pitchFamily="2" charset="2"/>
              <a:buChar char="n"/>
              <a:tabLst/>
              <a:defRPr/>
            </a:pPr>
            <a:r>
              <a:rPr kumimoji="0" lang="zh-CN" altLang="en-US" sz="2400" b="0" u="none" strike="noStrike" kern="0" cap="none" spc="0" normalizeH="0" baseline="0" noProof="0" dirty="0">
                <a:ln>
                  <a:noFill/>
                </a:ln>
                <a:solidFill>
                  <a:srgbClr val="CC0000"/>
                </a:solidFill>
                <a:effectLst/>
                <a:uLnTx/>
                <a:uFillTx/>
                <a:latin typeface="+mn-ea"/>
                <a:cs typeface="+mn-cs"/>
              </a:rPr>
              <a:t>链路层</a:t>
            </a:r>
            <a:r>
              <a:rPr kumimoji="0" lang="en-US" altLang="zh-CN" sz="2400" b="0" u="none" strike="noStrike" kern="0" cap="none" spc="0" normalizeH="0" baseline="0" noProof="0" dirty="0">
                <a:ln>
                  <a:noFill/>
                </a:ln>
                <a:solidFill>
                  <a:srgbClr val="CC0000"/>
                </a:solidFill>
                <a:effectLst/>
                <a:uLnTx/>
                <a:uFillTx/>
                <a:latin typeface="+mn-ea"/>
                <a:cs typeface="+mn-cs"/>
              </a:rPr>
              <a:t>:</a:t>
            </a:r>
            <a:r>
              <a:rPr kumimoji="0" lang="en-US" altLang="zh-CN" sz="2400" b="0" u="none" strike="noStrike" kern="0" cap="none" spc="0" normalizeH="0" baseline="0" noProof="0" dirty="0">
                <a:ln>
                  <a:noFill/>
                </a:ln>
                <a:solidFill>
                  <a:schemeClr val="tx1"/>
                </a:solidFill>
                <a:effectLst/>
                <a:uLnTx/>
                <a:uFillTx/>
                <a:latin typeface="+mn-ea"/>
                <a:cs typeface="+mn-cs"/>
              </a:rPr>
              <a:t> </a:t>
            </a:r>
            <a:r>
              <a:rPr kumimoji="0" lang="zh-CN" altLang="en-US" sz="2400" b="0" u="none" strike="noStrike" kern="0" cap="none" spc="0" normalizeH="0" baseline="0" noProof="0" dirty="0">
                <a:ln>
                  <a:noFill/>
                </a:ln>
                <a:solidFill>
                  <a:schemeClr val="tx1"/>
                </a:solidFill>
                <a:effectLst/>
                <a:uLnTx/>
                <a:uFillTx/>
                <a:latin typeface="+mn-ea"/>
                <a:cs typeface="+mn-cs"/>
              </a:rPr>
              <a:t>介质链路直连的相邻网元（网卡）之前数据传输</a:t>
            </a:r>
            <a:endParaRPr kumimoji="0" lang="en-US" altLang="zh-CN" sz="2400" b="0" u="none" strike="noStrike" kern="0" cap="none" spc="0" normalizeH="0" baseline="0" noProof="0" dirty="0">
              <a:ln>
                <a:noFill/>
              </a:ln>
              <a:solidFill>
                <a:schemeClr val="tx1"/>
              </a:solidFill>
              <a:effectLst/>
              <a:uLnTx/>
              <a:uFillTx/>
              <a:latin typeface="+mn-ea"/>
              <a:cs typeface="+mn-cs"/>
            </a:endParaRPr>
          </a:p>
          <a:p>
            <a:pPr marL="682625" marR="0" lvl="1" indent="-225425" algn="l" defTabSz="914400" rtl="0" eaLnBrk="1" fontAlgn="base" latinLnBrk="0" hangingPunct="1">
              <a:spcBef>
                <a:spcPct val="20000"/>
              </a:spcBef>
              <a:spcAft>
                <a:spcPct val="0"/>
              </a:spcAft>
              <a:buClr>
                <a:schemeClr val="hlink"/>
              </a:buClr>
              <a:buSzPct val="55000"/>
              <a:buFont typeface="Wingdings" pitchFamily="2" charset="2"/>
              <a:buChar char="n"/>
              <a:tabLst/>
              <a:defRPr/>
            </a:pPr>
            <a:r>
              <a:rPr kumimoji="0" lang="en-US" altLang="zh-CN" sz="2000" b="0" u="none" strike="noStrike" kern="0" cap="none" spc="0" normalizeH="0" baseline="0" noProof="0" dirty="0">
                <a:ln>
                  <a:noFill/>
                </a:ln>
                <a:solidFill>
                  <a:schemeClr val="tx1"/>
                </a:solidFill>
                <a:effectLst/>
                <a:uLnTx/>
                <a:uFillTx/>
                <a:latin typeface="+mn-ea"/>
              </a:rPr>
              <a:t>Ethernet, 802.11 (</a:t>
            </a:r>
            <a:r>
              <a:rPr kumimoji="0" lang="en-US" altLang="zh-CN" sz="2000" b="0" u="none" strike="noStrike" kern="0" cap="none" spc="0" normalizeH="0" baseline="0" noProof="0" dirty="0" err="1">
                <a:ln>
                  <a:noFill/>
                </a:ln>
                <a:solidFill>
                  <a:schemeClr val="tx1"/>
                </a:solidFill>
                <a:effectLst/>
                <a:uLnTx/>
                <a:uFillTx/>
                <a:latin typeface="+mn-ea"/>
              </a:rPr>
              <a:t>WiFi</a:t>
            </a:r>
            <a:r>
              <a:rPr kumimoji="0" lang="en-US" altLang="zh-CN" sz="2000" b="0" u="none" strike="noStrike" kern="0" cap="none" spc="0" normalizeH="0" baseline="0" noProof="0" dirty="0">
                <a:ln>
                  <a:noFill/>
                </a:ln>
                <a:solidFill>
                  <a:schemeClr val="tx1"/>
                </a:solidFill>
                <a:effectLst/>
                <a:uLnTx/>
                <a:uFillTx/>
                <a:latin typeface="+mn-ea"/>
              </a:rPr>
              <a:t>), PPP（</a:t>
            </a:r>
            <a:r>
              <a:rPr kumimoji="0" lang="zh-CN" altLang="en-US" sz="2000" b="0" u="none" strike="noStrike" kern="0" cap="none" spc="0" normalizeH="0" baseline="0" noProof="0" dirty="0">
                <a:ln>
                  <a:noFill/>
                </a:ln>
                <a:solidFill>
                  <a:schemeClr val="tx1"/>
                </a:solidFill>
                <a:effectLst/>
                <a:uLnTx/>
                <a:uFillTx/>
                <a:latin typeface="+mn-ea"/>
              </a:rPr>
              <a:t>点对点</a:t>
            </a:r>
            <a:r>
              <a:rPr kumimoji="0" lang="en-US" altLang="zh-CN" sz="2000" b="0" u="none" strike="noStrike" kern="0" cap="none" spc="0" normalizeH="0" baseline="0" noProof="0" dirty="0">
                <a:ln>
                  <a:noFill/>
                </a:ln>
                <a:solidFill>
                  <a:schemeClr val="tx1"/>
                </a:solidFill>
                <a:effectLst/>
                <a:uLnTx/>
                <a:uFillTx/>
                <a:latin typeface="+mn-ea"/>
              </a:rPr>
              <a:t>）</a:t>
            </a:r>
          </a:p>
          <a:p>
            <a:pPr marL="682625" marR="0" lvl="1" indent="-225425" algn="l" defTabSz="914400" rtl="0" eaLnBrk="1" fontAlgn="base" latinLnBrk="0" hangingPunct="1">
              <a:spcBef>
                <a:spcPct val="20000"/>
              </a:spcBef>
              <a:spcAft>
                <a:spcPct val="0"/>
              </a:spcAft>
              <a:buClr>
                <a:schemeClr val="hlink"/>
              </a:buClr>
              <a:buSzPct val="55000"/>
              <a:buFont typeface="Wingdings" pitchFamily="2" charset="2"/>
              <a:buChar char="n"/>
              <a:tabLst/>
              <a:defRPr/>
            </a:pPr>
            <a:r>
              <a:rPr kumimoji="0" lang="zh-CN" altLang="en-US" sz="2000" b="0" u="none" strike="noStrike" kern="0" cap="none" spc="0" normalizeH="0" baseline="0" noProof="0" dirty="0">
                <a:ln>
                  <a:noFill/>
                </a:ln>
                <a:solidFill>
                  <a:schemeClr val="tx1"/>
                </a:solidFill>
                <a:effectLst/>
                <a:uLnTx/>
                <a:uFillTx/>
                <a:latin typeface="+mn-ea"/>
              </a:rPr>
              <a:t>网卡到网卡</a:t>
            </a:r>
            <a:endParaRPr kumimoji="0" lang="en-US" altLang="zh-CN" sz="2000" b="0" u="none" strike="noStrike" kern="0" cap="none" spc="0" normalizeH="0" baseline="0" noProof="0" dirty="0">
              <a:ln>
                <a:noFill/>
              </a:ln>
              <a:solidFill>
                <a:schemeClr val="tx1"/>
              </a:solidFill>
              <a:effectLst/>
              <a:uLnTx/>
              <a:uFillTx/>
              <a:latin typeface="+mn-ea"/>
            </a:endParaRPr>
          </a:p>
          <a:p>
            <a:pPr marL="682625" marR="0" lvl="1" indent="-225425" algn="l" defTabSz="914400" rtl="0" eaLnBrk="1" fontAlgn="base" latinLnBrk="0" hangingPunct="1">
              <a:spcBef>
                <a:spcPct val="20000"/>
              </a:spcBef>
              <a:spcAft>
                <a:spcPct val="0"/>
              </a:spcAft>
              <a:buClr>
                <a:schemeClr val="hlink"/>
              </a:buClr>
              <a:buSzPct val="55000"/>
              <a:buFont typeface="Wingdings" pitchFamily="2" charset="2"/>
              <a:buChar char="n"/>
              <a:tabLst/>
              <a:defRPr/>
            </a:pPr>
            <a:r>
              <a:rPr lang="zh-CN" altLang="en-US" sz="2000" kern="0" dirty="0">
                <a:latin typeface="+mn-ea"/>
              </a:rPr>
              <a:t>链路层报文被称为</a:t>
            </a:r>
            <a:r>
              <a:rPr lang="zh-CN" altLang="en-US" sz="2000" kern="0" dirty="0">
                <a:solidFill>
                  <a:srgbClr val="C00000"/>
                </a:solidFill>
                <a:latin typeface="+mn-ea"/>
              </a:rPr>
              <a:t>帧（</a:t>
            </a:r>
            <a:r>
              <a:rPr lang="en-US" altLang="zh-CN" sz="2000" kern="0" dirty="0">
                <a:solidFill>
                  <a:srgbClr val="C00000"/>
                </a:solidFill>
                <a:latin typeface="+mn-ea"/>
              </a:rPr>
              <a:t>frame</a:t>
            </a:r>
            <a:r>
              <a:rPr lang="zh-CN" altLang="en-US" sz="2000" kern="0" dirty="0">
                <a:solidFill>
                  <a:srgbClr val="C00000"/>
                </a:solidFill>
                <a:latin typeface="+mn-ea"/>
              </a:rPr>
              <a:t>）</a:t>
            </a:r>
            <a:endParaRPr kumimoji="0" lang="en-US" altLang="zh-CN" sz="2000" b="0" u="none" strike="noStrike" kern="0" cap="none" spc="0" normalizeH="0" baseline="0" noProof="0" dirty="0">
              <a:ln>
                <a:noFill/>
              </a:ln>
              <a:solidFill>
                <a:srgbClr val="C00000"/>
              </a:solidFill>
              <a:effectLst/>
              <a:uLnTx/>
              <a:uFillTx/>
              <a:latin typeface="+mn-ea"/>
            </a:endParaRPr>
          </a:p>
          <a:p>
            <a:pPr marL="287338" marR="0" lvl="0" indent="-287338" algn="l" defTabSz="914400" rtl="0" eaLnBrk="1" fontAlgn="base" latinLnBrk="0" hangingPunct="1">
              <a:spcBef>
                <a:spcPct val="20000"/>
              </a:spcBef>
              <a:spcAft>
                <a:spcPct val="0"/>
              </a:spcAft>
              <a:buClr>
                <a:schemeClr val="folHlink"/>
              </a:buClr>
              <a:buSzPct val="60000"/>
              <a:buFont typeface="Wingdings" pitchFamily="2" charset="2"/>
              <a:buChar char="n"/>
              <a:tabLst/>
              <a:defRPr/>
            </a:pPr>
            <a:r>
              <a:rPr kumimoji="0" lang="zh-CN" altLang="en-US" sz="2400" b="0" u="none" strike="noStrike" kern="0" cap="none" spc="0" normalizeH="0" baseline="0" noProof="0" dirty="0">
                <a:ln>
                  <a:noFill/>
                </a:ln>
                <a:solidFill>
                  <a:srgbClr val="CC0000"/>
                </a:solidFill>
                <a:effectLst/>
                <a:uLnTx/>
                <a:uFillTx/>
                <a:latin typeface="+mn-ea"/>
                <a:cs typeface="+mn-cs"/>
              </a:rPr>
              <a:t>物理层</a:t>
            </a:r>
            <a:r>
              <a:rPr kumimoji="0" lang="en-US" altLang="zh-CN" sz="2400" b="0" u="none" strike="noStrike" kern="0" cap="none" spc="0" normalizeH="0" baseline="0" noProof="0" dirty="0">
                <a:ln>
                  <a:noFill/>
                </a:ln>
                <a:solidFill>
                  <a:srgbClr val="CC0000"/>
                </a:solidFill>
                <a:effectLst/>
                <a:uLnTx/>
                <a:uFillTx/>
                <a:latin typeface="+mn-ea"/>
                <a:cs typeface="+mn-cs"/>
              </a:rPr>
              <a:t>:</a:t>
            </a:r>
            <a:r>
              <a:rPr kumimoji="0" lang="en-US" altLang="zh-CN" sz="2400" b="0" u="none" strike="noStrike" kern="0" cap="none" spc="0" normalizeH="0" baseline="0" noProof="0" dirty="0">
                <a:ln>
                  <a:noFill/>
                </a:ln>
                <a:solidFill>
                  <a:schemeClr val="tx1"/>
                </a:solidFill>
                <a:effectLst/>
                <a:uLnTx/>
                <a:uFillTx/>
                <a:latin typeface="+mn-ea"/>
                <a:cs typeface="+mn-cs"/>
              </a:rPr>
              <a:t> </a:t>
            </a:r>
            <a:r>
              <a:rPr kumimoji="0" lang="zh-CN" altLang="en-US" sz="2400" b="0" u="none" strike="noStrike" kern="0" cap="none" spc="0" normalizeH="0" baseline="0" noProof="0" dirty="0">
                <a:ln>
                  <a:noFill/>
                </a:ln>
                <a:solidFill>
                  <a:schemeClr val="tx1"/>
                </a:solidFill>
                <a:effectLst/>
                <a:uLnTx/>
                <a:uFillTx/>
                <a:latin typeface="+mn-ea"/>
                <a:cs typeface="+mn-cs"/>
              </a:rPr>
              <a:t>在各种介质链路上传输</a:t>
            </a:r>
            <a:r>
              <a:rPr kumimoji="0" lang="en-US" altLang="zh-CN" sz="2400" b="0" u="none" strike="noStrike" kern="0" cap="none" spc="0" normalizeH="0" baseline="0" noProof="0" dirty="0">
                <a:ln>
                  <a:noFill/>
                </a:ln>
                <a:solidFill>
                  <a:schemeClr val="tx1"/>
                </a:solidFill>
                <a:effectLst/>
                <a:uLnTx/>
                <a:uFillTx/>
                <a:latin typeface="+mn-ea"/>
                <a:cs typeface="+mn-cs"/>
              </a:rPr>
              <a:t>bit</a:t>
            </a:r>
          </a:p>
          <a:p>
            <a:pPr marL="744538" lvl="1" indent="-287338" fontAlgn="base">
              <a:spcBef>
                <a:spcPct val="20000"/>
              </a:spcBef>
              <a:spcAft>
                <a:spcPct val="0"/>
              </a:spcAft>
              <a:buClr>
                <a:schemeClr val="folHlink"/>
              </a:buClr>
              <a:buSzPct val="60000"/>
              <a:buFont typeface="Wingdings" pitchFamily="2" charset="2"/>
              <a:buChar char="n"/>
              <a:defRPr/>
            </a:pPr>
            <a:r>
              <a:rPr kumimoji="0" lang="zh-CN" altLang="en-US" sz="2000" b="0" u="none" strike="noStrike" kern="0" cap="none" spc="0" normalizeH="0" baseline="0" noProof="0" dirty="0">
                <a:ln>
                  <a:noFill/>
                </a:ln>
                <a:solidFill>
                  <a:schemeClr val="tx1"/>
                </a:solidFill>
                <a:effectLst/>
                <a:uLnTx/>
                <a:uFillTx/>
                <a:latin typeface="+mn-ea"/>
                <a:cs typeface="+mn-cs"/>
              </a:rPr>
              <a:t>介质不同</a:t>
            </a:r>
            <a:r>
              <a:rPr lang="zh-CN" altLang="en-US" sz="2000" kern="0" dirty="0">
                <a:latin typeface="+mn-ea"/>
              </a:rPr>
              <a:t>，信号形态不同，脉冲、电波、高低电平</a:t>
            </a:r>
            <a:endParaRPr kumimoji="0" lang="en-US" altLang="ja-JP" sz="2400" b="0" u="none" strike="noStrike" kern="0" cap="none" spc="0" normalizeH="0" baseline="0" noProof="0" dirty="0">
              <a:ln>
                <a:noFill/>
              </a:ln>
              <a:solidFill>
                <a:schemeClr val="tx1"/>
              </a:solidFill>
              <a:effectLst/>
              <a:uLnTx/>
              <a:uFillTx/>
              <a:latin typeface="+mn-ea"/>
              <a:cs typeface="+mn-cs"/>
            </a:endParaRPr>
          </a:p>
        </p:txBody>
      </p:sp>
      <p:sp>
        <p:nvSpPr>
          <p:cNvPr id="7" name="Rectangle 2">
            <a:extLst>
              <a:ext uri="{FF2B5EF4-FFF2-40B4-BE49-F238E27FC236}">
                <a16:creationId xmlns:a16="http://schemas.microsoft.com/office/drawing/2014/main" id="{A222703E-D5F9-483A-988C-BD76823876D8}"/>
              </a:ext>
            </a:extLst>
          </p:cNvPr>
          <p:cNvSpPr>
            <a:spLocks noChangeArrowheads="1"/>
          </p:cNvSpPr>
          <p:nvPr/>
        </p:nvSpPr>
        <p:spPr bwMode="auto">
          <a:xfrm>
            <a:off x="6575425" y="1727200"/>
            <a:ext cx="1892300" cy="3530600"/>
          </a:xfrm>
          <a:prstGeom prst="rect">
            <a:avLst/>
          </a:prstGeom>
          <a:solidFill>
            <a:srgbClr val="000099"/>
          </a:solidFill>
          <a:ln w="38100">
            <a:noFill/>
            <a:miter lim="800000"/>
            <a:headEnd/>
            <a:tailEnd/>
          </a:ln>
        </p:spPr>
        <p:txBody>
          <a:bodyPr wrap="none" anchor="ctr"/>
          <a:lstStyle/>
          <a:p>
            <a:endParaRPr lang="zh-CN" altLang="zh-CN"/>
          </a:p>
        </p:txBody>
      </p:sp>
      <p:sp>
        <p:nvSpPr>
          <p:cNvPr id="8" name="Rectangle 6">
            <a:extLst>
              <a:ext uri="{FF2B5EF4-FFF2-40B4-BE49-F238E27FC236}">
                <a16:creationId xmlns:a16="http://schemas.microsoft.com/office/drawing/2014/main" id="{8F9020FE-B7D5-410E-99EB-952024BC9F57}"/>
              </a:ext>
            </a:extLst>
          </p:cNvPr>
          <p:cNvSpPr>
            <a:spLocks noChangeArrowheads="1"/>
          </p:cNvSpPr>
          <p:nvPr/>
        </p:nvSpPr>
        <p:spPr bwMode="auto">
          <a:xfrm>
            <a:off x="6457950" y="1824038"/>
            <a:ext cx="1892300" cy="3530600"/>
          </a:xfrm>
          <a:prstGeom prst="rect">
            <a:avLst/>
          </a:prstGeom>
          <a:solidFill>
            <a:schemeClr val="bg1"/>
          </a:solidFill>
          <a:ln w="38100">
            <a:solidFill>
              <a:schemeClr val="tx1"/>
            </a:solidFill>
            <a:miter lim="800000"/>
            <a:headEnd/>
            <a:tailEnd/>
          </a:ln>
        </p:spPr>
        <p:txBody>
          <a:bodyPr wrap="none" anchor="ctr"/>
          <a:lstStyle/>
          <a:p>
            <a:endParaRPr lang="zh-CN" altLang="zh-CN"/>
          </a:p>
        </p:txBody>
      </p:sp>
      <p:sp>
        <p:nvSpPr>
          <p:cNvPr id="9" name="Text Box 7">
            <a:extLst>
              <a:ext uri="{FF2B5EF4-FFF2-40B4-BE49-F238E27FC236}">
                <a16:creationId xmlns:a16="http://schemas.microsoft.com/office/drawing/2014/main" id="{D2D2F501-2BCA-497C-8A9A-EA32E5B6155D}"/>
              </a:ext>
            </a:extLst>
          </p:cNvPr>
          <p:cNvSpPr txBox="1">
            <a:spLocks noChangeArrowheads="1"/>
          </p:cNvSpPr>
          <p:nvPr/>
        </p:nvSpPr>
        <p:spPr bwMode="auto">
          <a:xfrm>
            <a:off x="6831052" y="1920875"/>
            <a:ext cx="1107996" cy="3416320"/>
          </a:xfrm>
          <a:prstGeom prst="rect">
            <a:avLst/>
          </a:prstGeom>
          <a:noFill/>
          <a:ln w="9525">
            <a:noFill/>
            <a:miter lim="800000"/>
            <a:headEnd/>
            <a:tailEnd/>
          </a:ln>
        </p:spPr>
        <p:txBody>
          <a:bodyPr wrap="none">
            <a:spAutoFit/>
          </a:bodyPr>
          <a:lstStyle/>
          <a:p>
            <a:pPr algn="ctr"/>
            <a:r>
              <a:rPr lang="zh-CN" altLang="en-US" sz="2400" dirty="0"/>
              <a:t>应用层</a:t>
            </a:r>
            <a:endParaRPr lang="en-US" altLang="zh-CN" sz="2400" dirty="0"/>
          </a:p>
          <a:p>
            <a:pPr algn="ctr"/>
            <a:endParaRPr lang="en-US" altLang="zh-CN" sz="2400" dirty="0"/>
          </a:p>
          <a:p>
            <a:pPr algn="ctr"/>
            <a:r>
              <a:rPr lang="zh-CN" altLang="en-US" sz="2400" dirty="0"/>
              <a:t>传输层</a:t>
            </a:r>
            <a:endParaRPr lang="en-US" altLang="zh-CN" sz="2400" dirty="0"/>
          </a:p>
          <a:p>
            <a:pPr algn="ctr"/>
            <a:endParaRPr lang="en-US" altLang="zh-CN" sz="2400" dirty="0"/>
          </a:p>
          <a:p>
            <a:pPr algn="ctr"/>
            <a:r>
              <a:rPr lang="zh-CN" altLang="en-US" sz="2400" dirty="0"/>
              <a:t>网络层</a:t>
            </a:r>
            <a:endParaRPr lang="en-US" altLang="zh-CN" sz="2400" dirty="0"/>
          </a:p>
          <a:p>
            <a:pPr algn="ctr"/>
            <a:endParaRPr lang="en-US" altLang="zh-CN" sz="2400" dirty="0"/>
          </a:p>
          <a:p>
            <a:pPr algn="ctr"/>
            <a:r>
              <a:rPr lang="zh-CN" altLang="en-US" sz="2400" dirty="0"/>
              <a:t>链路层</a:t>
            </a:r>
            <a:endParaRPr lang="en-US" altLang="zh-CN" sz="2400" dirty="0"/>
          </a:p>
          <a:p>
            <a:pPr algn="ctr"/>
            <a:endParaRPr lang="en-US" altLang="zh-CN" sz="2400" dirty="0"/>
          </a:p>
          <a:p>
            <a:pPr algn="ctr"/>
            <a:r>
              <a:rPr lang="zh-CN" altLang="en-US" sz="2400" dirty="0"/>
              <a:t>物理层</a:t>
            </a:r>
            <a:endParaRPr lang="en-US" altLang="zh-CN" sz="2400" dirty="0"/>
          </a:p>
        </p:txBody>
      </p:sp>
      <p:sp>
        <p:nvSpPr>
          <p:cNvPr id="10" name="Line 8">
            <a:extLst>
              <a:ext uri="{FF2B5EF4-FFF2-40B4-BE49-F238E27FC236}">
                <a16:creationId xmlns:a16="http://schemas.microsoft.com/office/drawing/2014/main" id="{F7EE5DAD-9940-43AD-916C-45CC63390ECD}"/>
              </a:ext>
            </a:extLst>
          </p:cNvPr>
          <p:cNvSpPr>
            <a:spLocks noChangeShapeType="1"/>
          </p:cNvSpPr>
          <p:nvPr/>
        </p:nvSpPr>
        <p:spPr bwMode="auto">
          <a:xfrm>
            <a:off x="6451600" y="2516188"/>
            <a:ext cx="1885950" cy="0"/>
          </a:xfrm>
          <a:prstGeom prst="line">
            <a:avLst/>
          </a:prstGeom>
          <a:noFill/>
          <a:ln w="38100">
            <a:solidFill>
              <a:schemeClr val="tx1"/>
            </a:solidFill>
            <a:round/>
            <a:headEnd/>
            <a:tailEnd/>
          </a:ln>
        </p:spPr>
        <p:txBody>
          <a:bodyPr wrap="none" anchor="ctr"/>
          <a:lstStyle/>
          <a:p>
            <a:endParaRPr lang="zh-CN" altLang="en-US"/>
          </a:p>
        </p:txBody>
      </p:sp>
      <p:sp>
        <p:nvSpPr>
          <p:cNvPr id="11" name="Line 9">
            <a:extLst>
              <a:ext uri="{FF2B5EF4-FFF2-40B4-BE49-F238E27FC236}">
                <a16:creationId xmlns:a16="http://schemas.microsoft.com/office/drawing/2014/main" id="{634E2247-03AE-4C5D-8C2A-277CE6C3A012}"/>
              </a:ext>
            </a:extLst>
          </p:cNvPr>
          <p:cNvSpPr>
            <a:spLocks noChangeShapeType="1"/>
          </p:cNvSpPr>
          <p:nvPr/>
        </p:nvSpPr>
        <p:spPr bwMode="auto">
          <a:xfrm>
            <a:off x="6451600" y="3221038"/>
            <a:ext cx="1885950" cy="0"/>
          </a:xfrm>
          <a:prstGeom prst="line">
            <a:avLst/>
          </a:prstGeom>
          <a:noFill/>
          <a:ln w="38100">
            <a:solidFill>
              <a:schemeClr val="tx1"/>
            </a:solidFill>
            <a:round/>
            <a:headEnd/>
            <a:tailEnd/>
          </a:ln>
        </p:spPr>
        <p:txBody>
          <a:bodyPr wrap="none" anchor="ctr"/>
          <a:lstStyle/>
          <a:p>
            <a:endParaRPr lang="zh-CN" altLang="en-US"/>
          </a:p>
        </p:txBody>
      </p:sp>
      <p:sp>
        <p:nvSpPr>
          <p:cNvPr id="12" name="Line 10">
            <a:extLst>
              <a:ext uri="{FF2B5EF4-FFF2-40B4-BE49-F238E27FC236}">
                <a16:creationId xmlns:a16="http://schemas.microsoft.com/office/drawing/2014/main" id="{A90CAF28-070A-462D-9AF3-A8E10985D50D}"/>
              </a:ext>
            </a:extLst>
          </p:cNvPr>
          <p:cNvSpPr>
            <a:spLocks noChangeShapeType="1"/>
          </p:cNvSpPr>
          <p:nvPr/>
        </p:nvSpPr>
        <p:spPr bwMode="auto">
          <a:xfrm>
            <a:off x="6451600" y="3932238"/>
            <a:ext cx="1885950" cy="0"/>
          </a:xfrm>
          <a:prstGeom prst="line">
            <a:avLst/>
          </a:prstGeom>
          <a:noFill/>
          <a:ln w="38100">
            <a:solidFill>
              <a:schemeClr val="tx1"/>
            </a:solidFill>
            <a:round/>
            <a:headEnd/>
            <a:tailEnd/>
          </a:ln>
        </p:spPr>
        <p:txBody>
          <a:bodyPr wrap="none" anchor="ctr"/>
          <a:lstStyle/>
          <a:p>
            <a:endParaRPr lang="zh-CN" altLang="en-US"/>
          </a:p>
        </p:txBody>
      </p:sp>
      <p:sp>
        <p:nvSpPr>
          <p:cNvPr id="13" name="Line 11">
            <a:extLst>
              <a:ext uri="{FF2B5EF4-FFF2-40B4-BE49-F238E27FC236}">
                <a16:creationId xmlns:a16="http://schemas.microsoft.com/office/drawing/2014/main" id="{0963314F-815C-4F08-9867-65D0E41DA243}"/>
              </a:ext>
            </a:extLst>
          </p:cNvPr>
          <p:cNvSpPr>
            <a:spLocks noChangeShapeType="1"/>
          </p:cNvSpPr>
          <p:nvPr/>
        </p:nvSpPr>
        <p:spPr bwMode="auto">
          <a:xfrm>
            <a:off x="6451600" y="4643438"/>
            <a:ext cx="1885950" cy="0"/>
          </a:xfrm>
          <a:prstGeom prst="line">
            <a:avLst/>
          </a:prstGeom>
          <a:noFill/>
          <a:ln w="38100">
            <a:solidFill>
              <a:schemeClr val="tx1"/>
            </a:solidFill>
            <a:round/>
            <a:headEnd/>
            <a:tailEnd/>
          </a:ln>
        </p:spPr>
        <p:txBody>
          <a:bodyPr wrap="none" anchor="ctr"/>
          <a:lstStyle/>
          <a:p>
            <a:endParaRPr lang="zh-CN" altLang="en-US"/>
          </a:p>
        </p:txBody>
      </p:sp>
    </p:spTree>
    <p:extLst>
      <p:ext uri="{BB962C8B-B14F-4D97-AF65-F5344CB8AC3E}">
        <p14:creationId xmlns:p14="http://schemas.microsoft.com/office/powerpoint/2010/main" val="2479099962"/>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r"/>
            <a:r>
              <a:rPr lang="zh-CN" altLang="en-US" dirty="0"/>
              <a:t>封装</a:t>
            </a:r>
          </a:p>
        </p:txBody>
      </p:sp>
      <p:sp>
        <p:nvSpPr>
          <p:cNvPr id="4" name="灯片编号占位符 3"/>
          <p:cNvSpPr>
            <a:spLocks noGrp="1"/>
          </p:cNvSpPr>
          <p:nvPr>
            <p:ph type="sldNum" sz="quarter" idx="12"/>
          </p:nvPr>
        </p:nvSpPr>
        <p:spPr/>
        <p:txBody>
          <a:bodyPr/>
          <a:lstStyle/>
          <a:p>
            <a:fld id="{E3FA5FAF-8A25-4B6E-94B7-5CA30A873E9A}" type="slidenum">
              <a:rPr lang="zh-CN" altLang="en-US" smtClean="0"/>
              <a:pPr/>
              <a:t>67</a:t>
            </a:fld>
            <a:endParaRPr lang="zh-CN" altLang="en-US"/>
          </a:p>
        </p:txBody>
      </p:sp>
      <p:sp>
        <p:nvSpPr>
          <p:cNvPr id="148" name="Freeform 99"/>
          <p:cNvSpPr>
            <a:spLocks/>
          </p:cNvSpPr>
          <p:nvPr/>
        </p:nvSpPr>
        <p:spPr bwMode="auto">
          <a:xfrm>
            <a:off x="6978650" y="4156075"/>
            <a:ext cx="655638" cy="1135063"/>
          </a:xfrm>
          <a:custGeom>
            <a:avLst/>
            <a:gdLst>
              <a:gd name="T0" fmla="*/ 2147483647 w 413"/>
              <a:gd name="T1" fmla="*/ 2147483647 h 715"/>
              <a:gd name="T2" fmla="*/ 2147483647 w 413"/>
              <a:gd name="T3" fmla="*/ 0 h 715"/>
              <a:gd name="T4" fmla="*/ 0 w 413"/>
              <a:gd name="T5" fmla="*/ 2147483647 h 715"/>
              <a:gd name="T6" fmla="*/ 2147483647 w 413"/>
              <a:gd name="T7" fmla="*/ 2147483647 h 715"/>
              <a:gd name="T8" fmla="*/ 2147483647 w 413"/>
              <a:gd name="T9" fmla="*/ 2147483647 h 715"/>
              <a:gd name="T10" fmla="*/ 0 60000 65536"/>
              <a:gd name="T11" fmla="*/ 0 60000 65536"/>
              <a:gd name="T12" fmla="*/ 0 60000 65536"/>
              <a:gd name="T13" fmla="*/ 0 60000 65536"/>
              <a:gd name="T14" fmla="*/ 0 60000 65536"/>
              <a:gd name="T15" fmla="*/ 0 w 413"/>
              <a:gd name="T16" fmla="*/ 0 h 715"/>
              <a:gd name="T17" fmla="*/ 413 w 413"/>
              <a:gd name="T18" fmla="*/ 715 h 715"/>
            </a:gdLst>
            <a:ahLst/>
            <a:cxnLst>
              <a:cxn ang="T10">
                <a:pos x="T0" y="T1"/>
              </a:cxn>
              <a:cxn ang="T11">
                <a:pos x="T2" y="T3"/>
              </a:cxn>
              <a:cxn ang="T12">
                <a:pos x="T4" y="T5"/>
              </a:cxn>
              <a:cxn ang="T13">
                <a:pos x="T6" y="T7"/>
              </a:cxn>
              <a:cxn ang="T14">
                <a:pos x="T8" y="T9"/>
              </a:cxn>
            </a:cxnLst>
            <a:rect l="T15" t="T16" r="T17" b="T18"/>
            <a:pathLst>
              <a:path w="413" h="715">
                <a:moveTo>
                  <a:pt x="413" y="570"/>
                </a:moveTo>
                <a:lnTo>
                  <a:pt x="9" y="0"/>
                </a:lnTo>
                <a:lnTo>
                  <a:pt x="0" y="604"/>
                </a:lnTo>
                <a:lnTo>
                  <a:pt x="397" y="715"/>
                </a:lnTo>
                <a:lnTo>
                  <a:pt x="413" y="570"/>
                </a:lnTo>
                <a:close/>
              </a:path>
            </a:pathLst>
          </a:custGeom>
          <a:gradFill rotWithShape="1">
            <a:gsLst>
              <a:gs pos="0">
                <a:schemeClr val="accent2"/>
              </a:gs>
              <a:gs pos="100000">
                <a:schemeClr val="bg1"/>
              </a:gs>
            </a:gsLst>
            <a:lin ang="0" scaled="1"/>
          </a:gradFill>
          <a:ln w="9525">
            <a:noFill/>
            <a:round/>
            <a:headEnd/>
            <a:tailEnd/>
          </a:ln>
        </p:spPr>
        <p:txBody>
          <a:bodyPr/>
          <a:lstStyle/>
          <a:p>
            <a:endParaRPr lang="zh-CN" altLang="en-US"/>
          </a:p>
        </p:txBody>
      </p:sp>
      <p:grpSp>
        <p:nvGrpSpPr>
          <p:cNvPr id="149" name="Group 347"/>
          <p:cNvGrpSpPr>
            <a:grpSpLocks/>
          </p:cNvGrpSpPr>
          <p:nvPr/>
        </p:nvGrpSpPr>
        <p:grpSpPr bwMode="auto">
          <a:xfrm>
            <a:off x="7580313" y="4918075"/>
            <a:ext cx="984250" cy="600075"/>
            <a:chOff x="1871277" y="1576300"/>
            <a:chExt cx="1128371" cy="437861"/>
          </a:xfrm>
        </p:grpSpPr>
        <p:sp>
          <p:nvSpPr>
            <p:cNvPr id="150" name="Oval 145"/>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51" name="Rectangle 146"/>
            <p:cNvSpPr/>
            <p:nvPr/>
          </p:nvSpPr>
          <p:spPr bwMode="auto">
            <a:xfrm>
              <a:off x="1871277" y="1739629"/>
              <a:ext cx="1128371" cy="11583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152" name="Oval 147"/>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53" name="Freeform 148"/>
            <p:cNvSpPr/>
            <p:nvPr/>
          </p:nvSpPr>
          <p:spPr bwMode="auto">
            <a:xfrm>
              <a:off x="2158830" y="1673602"/>
              <a:ext cx="549626" cy="16101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54" name="Freeform 149"/>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155" name="Freeform 150"/>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156" name="Freeform 151"/>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157" name="Straight Connector 152"/>
            <p:cNvCxnSpPr>
              <a:cxnSpLocks noChangeShapeType="1"/>
              <a:endCxn id="152"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158" name="Straight Connector 153"/>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sp>
        <p:nvSpPr>
          <p:cNvPr id="159" name="Freeform 3"/>
          <p:cNvSpPr>
            <a:spLocks/>
          </p:cNvSpPr>
          <p:nvPr/>
        </p:nvSpPr>
        <p:spPr bwMode="auto">
          <a:xfrm>
            <a:off x="7129463" y="2246313"/>
            <a:ext cx="638175" cy="852487"/>
          </a:xfrm>
          <a:custGeom>
            <a:avLst/>
            <a:gdLst>
              <a:gd name="T0" fmla="*/ 2147483647 w 402"/>
              <a:gd name="T1" fmla="*/ 2147483647 h 537"/>
              <a:gd name="T2" fmla="*/ 2147483647 w 402"/>
              <a:gd name="T3" fmla="*/ 0 h 537"/>
              <a:gd name="T4" fmla="*/ 0 w 402"/>
              <a:gd name="T5" fmla="*/ 2147483647 h 537"/>
              <a:gd name="T6" fmla="*/ 2147483647 w 402"/>
              <a:gd name="T7" fmla="*/ 2147483647 h 537"/>
              <a:gd name="T8" fmla="*/ 2147483647 w 402"/>
              <a:gd name="T9" fmla="*/ 2147483647 h 537"/>
              <a:gd name="T10" fmla="*/ 0 60000 65536"/>
              <a:gd name="T11" fmla="*/ 0 60000 65536"/>
              <a:gd name="T12" fmla="*/ 0 60000 65536"/>
              <a:gd name="T13" fmla="*/ 0 60000 65536"/>
              <a:gd name="T14" fmla="*/ 0 60000 65536"/>
              <a:gd name="T15" fmla="*/ 0 w 402"/>
              <a:gd name="T16" fmla="*/ 0 h 537"/>
              <a:gd name="T17" fmla="*/ 402 w 402"/>
              <a:gd name="T18" fmla="*/ 537 h 537"/>
            </a:gdLst>
            <a:ahLst/>
            <a:cxnLst>
              <a:cxn ang="T10">
                <a:pos x="T0" y="T1"/>
              </a:cxn>
              <a:cxn ang="T11">
                <a:pos x="T2" y="T3"/>
              </a:cxn>
              <a:cxn ang="T12">
                <a:pos x="T4" y="T5"/>
              </a:cxn>
              <a:cxn ang="T13">
                <a:pos x="T6" y="T7"/>
              </a:cxn>
              <a:cxn ang="T14">
                <a:pos x="T8" y="T9"/>
              </a:cxn>
            </a:cxnLst>
            <a:rect l="T15" t="T16" r="T17" b="T18"/>
            <a:pathLst>
              <a:path w="402" h="537">
                <a:moveTo>
                  <a:pt x="402" y="363"/>
                </a:moveTo>
                <a:lnTo>
                  <a:pt x="28" y="0"/>
                </a:lnTo>
                <a:lnTo>
                  <a:pt x="0" y="470"/>
                </a:lnTo>
                <a:lnTo>
                  <a:pt x="242" y="537"/>
                </a:lnTo>
                <a:lnTo>
                  <a:pt x="402" y="363"/>
                </a:lnTo>
                <a:close/>
              </a:path>
            </a:pathLst>
          </a:custGeom>
          <a:gradFill rotWithShape="1">
            <a:gsLst>
              <a:gs pos="0">
                <a:schemeClr val="accent2"/>
              </a:gs>
              <a:gs pos="100000">
                <a:schemeClr val="bg1"/>
              </a:gs>
            </a:gsLst>
            <a:lin ang="0" scaled="1"/>
          </a:gradFill>
          <a:ln w="9525">
            <a:noFill/>
            <a:round/>
            <a:headEnd/>
            <a:tailEnd/>
          </a:ln>
        </p:spPr>
        <p:txBody>
          <a:bodyPr/>
          <a:lstStyle/>
          <a:p>
            <a:endParaRPr lang="zh-CN" altLang="en-US"/>
          </a:p>
        </p:txBody>
      </p:sp>
      <p:grpSp>
        <p:nvGrpSpPr>
          <p:cNvPr id="160" name="Group 180"/>
          <p:cNvGrpSpPr>
            <a:grpSpLocks/>
          </p:cNvGrpSpPr>
          <p:nvPr/>
        </p:nvGrpSpPr>
        <p:grpSpPr bwMode="auto">
          <a:xfrm>
            <a:off x="7329488" y="2754313"/>
            <a:ext cx="1052512" cy="355600"/>
            <a:chOff x="4410" y="1365"/>
            <a:chExt cx="663" cy="224"/>
          </a:xfrm>
        </p:grpSpPr>
        <p:sp>
          <p:nvSpPr>
            <p:cNvPr id="161" name="Rectangle 181"/>
            <p:cNvSpPr>
              <a:spLocks noChangeArrowheads="1"/>
            </p:cNvSpPr>
            <p:nvPr/>
          </p:nvSpPr>
          <p:spPr bwMode="auto">
            <a:xfrm>
              <a:off x="4410" y="1500"/>
              <a:ext cx="495" cy="87"/>
            </a:xfrm>
            <a:prstGeom prst="rect">
              <a:avLst/>
            </a:prstGeom>
            <a:gradFill rotWithShape="1">
              <a:gsLst>
                <a:gs pos="0">
                  <a:srgbClr val="009999"/>
                </a:gs>
                <a:gs pos="100000">
                  <a:srgbClr val="FFFFFF"/>
                </a:gs>
              </a:gsLst>
              <a:lin ang="0" scaled="1"/>
            </a:gradFill>
            <a:ln w="9525">
              <a:solidFill>
                <a:srgbClr val="000000"/>
              </a:solidFill>
              <a:miter lim="800000"/>
              <a:headEnd/>
              <a:tailEnd/>
            </a:ln>
          </p:spPr>
          <p:txBody>
            <a:bodyPr wrap="none" anchor="ctr"/>
            <a:lstStyle/>
            <a:p>
              <a:endParaRPr lang="zh-CN" altLang="zh-CN"/>
            </a:p>
          </p:txBody>
        </p:sp>
        <p:sp>
          <p:nvSpPr>
            <p:cNvPr id="162" name="AutoShape 182"/>
            <p:cNvSpPr>
              <a:spLocks noChangeArrowheads="1"/>
            </p:cNvSpPr>
            <p:nvPr/>
          </p:nvSpPr>
          <p:spPr bwMode="auto">
            <a:xfrm>
              <a:off x="4410" y="1368"/>
              <a:ext cx="663" cy="135"/>
            </a:xfrm>
            <a:prstGeom prst="parallelogram">
              <a:avLst>
                <a:gd name="adj" fmla="val 122778"/>
              </a:avLst>
            </a:prstGeom>
            <a:gradFill rotWithShape="1">
              <a:gsLst>
                <a:gs pos="0">
                  <a:srgbClr val="009999"/>
                </a:gs>
                <a:gs pos="100000">
                  <a:srgbClr val="FFFFFF"/>
                </a:gs>
              </a:gsLst>
              <a:lin ang="0" scaled="1"/>
            </a:gradFill>
            <a:ln w="9525">
              <a:solidFill>
                <a:srgbClr val="000000"/>
              </a:solidFill>
              <a:miter lim="800000"/>
              <a:headEnd/>
              <a:tailEnd/>
            </a:ln>
          </p:spPr>
          <p:txBody>
            <a:bodyPr wrap="none" anchor="ctr"/>
            <a:lstStyle/>
            <a:p>
              <a:endParaRPr lang="zh-CN" altLang="zh-CN"/>
            </a:p>
          </p:txBody>
        </p:sp>
        <p:sp>
          <p:nvSpPr>
            <p:cNvPr id="163" name="Freeform 183"/>
            <p:cNvSpPr>
              <a:spLocks/>
            </p:cNvSpPr>
            <p:nvPr/>
          </p:nvSpPr>
          <p:spPr bwMode="auto">
            <a:xfrm>
              <a:off x="4904" y="1365"/>
              <a:ext cx="169" cy="224"/>
            </a:xfrm>
            <a:custGeom>
              <a:avLst/>
              <a:gdLst>
                <a:gd name="T0" fmla="*/ 0 w 169"/>
                <a:gd name="T1" fmla="*/ 138 h 224"/>
                <a:gd name="T2" fmla="*/ 0 w 169"/>
                <a:gd name="T3" fmla="*/ 224 h 224"/>
                <a:gd name="T4" fmla="*/ 169 w 169"/>
                <a:gd name="T5" fmla="*/ 77 h 224"/>
                <a:gd name="T6" fmla="*/ 169 w 169"/>
                <a:gd name="T7" fmla="*/ 0 h 224"/>
                <a:gd name="T8" fmla="*/ 0 w 169"/>
                <a:gd name="T9" fmla="*/ 138 h 224"/>
                <a:gd name="T10" fmla="*/ 0 60000 65536"/>
                <a:gd name="T11" fmla="*/ 0 60000 65536"/>
                <a:gd name="T12" fmla="*/ 0 60000 65536"/>
                <a:gd name="T13" fmla="*/ 0 60000 65536"/>
                <a:gd name="T14" fmla="*/ 0 60000 65536"/>
                <a:gd name="T15" fmla="*/ 0 w 169"/>
                <a:gd name="T16" fmla="*/ 0 h 224"/>
                <a:gd name="T17" fmla="*/ 169 w 169"/>
                <a:gd name="T18" fmla="*/ 224 h 224"/>
              </a:gdLst>
              <a:ahLst/>
              <a:cxnLst>
                <a:cxn ang="T10">
                  <a:pos x="T0" y="T1"/>
                </a:cxn>
                <a:cxn ang="T11">
                  <a:pos x="T2" y="T3"/>
                </a:cxn>
                <a:cxn ang="T12">
                  <a:pos x="T4" y="T5"/>
                </a:cxn>
                <a:cxn ang="T13">
                  <a:pos x="T6" y="T7"/>
                </a:cxn>
                <a:cxn ang="T14">
                  <a:pos x="T8" y="T9"/>
                </a:cxn>
              </a:cxnLst>
              <a:rect l="T15" t="T16" r="T17" b="T18"/>
              <a:pathLst>
                <a:path w="169" h="224">
                  <a:moveTo>
                    <a:pt x="0" y="138"/>
                  </a:moveTo>
                  <a:lnTo>
                    <a:pt x="0" y="224"/>
                  </a:lnTo>
                  <a:lnTo>
                    <a:pt x="169" y="77"/>
                  </a:lnTo>
                  <a:lnTo>
                    <a:pt x="169" y="0"/>
                  </a:lnTo>
                  <a:lnTo>
                    <a:pt x="0" y="138"/>
                  </a:lnTo>
                  <a:close/>
                </a:path>
              </a:pathLst>
            </a:custGeom>
            <a:solidFill>
              <a:srgbClr val="BBE0E3"/>
            </a:solidFill>
            <a:ln w="6350" cmpd="sng">
              <a:solidFill>
                <a:srgbClr val="000000"/>
              </a:solidFill>
              <a:round/>
              <a:headEnd/>
              <a:tailEnd/>
            </a:ln>
          </p:spPr>
          <p:txBody>
            <a:bodyPr/>
            <a:lstStyle/>
            <a:p>
              <a:endParaRPr lang="zh-CN" altLang="en-US"/>
            </a:p>
          </p:txBody>
        </p:sp>
        <p:sp>
          <p:nvSpPr>
            <p:cNvPr id="164" name="Freeform 184"/>
            <p:cNvSpPr>
              <a:spLocks/>
            </p:cNvSpPr>
            <p:nvPr/>
          </p:nvSpPr>
          <p:spPr bwMode="auto">
            <a:xfrm>
              <a:off x="4475" y="1395"/>
              <a:ext cx="506" cy="80"/>
            </a:xfrm>
            <a:custGeom>
              <a:avLst/>
              <a:gdLst>
                <a:gd name="T0" fmla="*/ 0 w 280"/>
                <a:gd name="T1" fmla="*/ 1801 h 63"/>
                <a:gd name="T2" fmla="*/ 147159 w 280"/>
                <a:gd name="T3" fmla="*/ 1752 h 63"/>
                <a:gd name="T4" fmla="*/ 868488 w 280"/>
                <a:gd name="T5" fmla="*/ 0 h 63"/>
                <a:gd name="T6" fmla="*/ 1108812 w 280"/>
                <a:gd name="T7" fmla="*/ 0 h 63"/>
                <a:gd name="T8" fmla="*/ 0 60000 65536"/>
                <a:gd name="T9" fmla="*/ 0 60000 65536"/>
                <a:gd name="T10" fmla="*/ 0 60000 65536"/>
                <a:gd name="T11" fmla="*/ 0 60000 65536"/>
                <a:gd name="T12" fmla="*/ 0 w 280"/>
                <a:gd name="T13" fmla="*/ 0 h 63"/>
                <a:gd name="T14" fmla="*/ 280 w 280"/>
                <a:gd name="T15" fmla="*/ 63 h 63"/>
              </a:gdLst>
              <a:ahLst/>
              <a:cxnLst>
                <a:cxn ang="T8">
                  <a:pos x="T0" y="T1"/>
                </a:cxn>
                <a:cxn ang="T9">
                  <a:pos x="T2" y="T3"/>
                </a:cxn>
                <a:cxn ang="T10">
                  <a:pos x="T4" y="T5"/>
                </a:cxn>
                <a:cxn ang="T11">
                  <a:pos x="T6" y="T7"/>
                </a:cxn>
              </a:cxnLst>
              <a:rect l="T12" t="T13" r="T14" b="T15"/>
              <a:pathLst>
                <a:path w="280" h="63">
                  <a:moveTo>
                    <a:pt x="0" y="63"/>
                  </a:moveTo>
                  <a:lnTo>
                    <a:pt x="37" y="62"/>
                  </a:lnTo>
                  <a:lnTo>
                    <a:pt x="219" y="0"/>
                  </a:lnTo>
                  <a:lnTo>
                    <a:pt x="280" y="0"/>
                  </a:lnTo>
                </a:path>
              </a:pathLst>
            </a:custGeom>
            <a:noFill/>
            <a:ln w="19050" cap="flat" cmpd="sng">
              <a:solidFill>
                <a:srgbClr val="000000"/>
              </a:solidFill>
              <a:prstDash val="solid"/>
              <a:round/>
              <a:headEnd/>
              <a:tailEnd/>
            </a:ln>
          </p:spPr>
          <p:txBody>
            <a:bodyPr wrap="none"/>
            <a:lstStyle/>
            <a:p>
              <a:endParaRPr lang="zh-CN" altLang="en-US"/>
            </a:p>
          </p:txBody>
        </p:sp>
        <p:sp>
          <p:nvSpPr>
            <p:cNvPr id="165" name="Freeform 185"/>
            <p:cNvSpPr>
              <a:spLocks/>
            </p:cNvSpPr>
            <p:nvPr/>
          </p:nvSpPr>
          <p:spPr bwMode="auto">
            <a:xfrm>
              <a:off x="4593" y="1391"/>
              <a:ext cx="293" cy="93"/>
            </a:xfrm>
            <a:custGeom>
              <a:avLst/>
              <a:gdLst>
                <a:gd name="T0" fmla="*/ 0 w 293"/>
                <a:gd name="T1" fmla="*/ 0 h 93"/>
                <a:gd name="T2" fmla="*/ 67 w 293"/>
                <a:gd name="T3" fmla="*/ 1 h 93"/>
                <a:gd name="T4" fmla="*/ 195 w 293"/>
                <a:gd name="T5" fmla="*/ 93 h 93"/>
                <a:gd name="T6" fmla="*/ 293 w 293"/>
                <a:gd name="T7" fmla="*/ 93 h 93"/>
                <a:gd name="T8" fmla="*/ 0 60000 65536"/>
                <a:gd name="T9" fmla="*/ 0 60000 65536"/>
                <a:gd name="T10" fmla="*/ 0 60000 65536"/>
                <a:gd name="T11" fmla="*/ 0 60000 65536"/>
                <a:gd name="T12" fmla="*/ 0 w 293"/>
                <a:gd name="T13" fmla="*/ 0 h 93"/>
                <a:gd name="T14" fmla="*/ 293 w 293"/>
                <a:gd name="T15" fmla="*/ 93 h 93"/>
              </a:gdLst>
              <a:ahLst/>
              <a:cxnLst>
                <a:cxn ang="T8">
                  <a:pos x="T0" y="T1"/>
                </a:cxn>
                <a:cxn ang="T9">
                  <a:pos x="T2" y="T3"/>
                </a:cxn>
                <a:cxn ang="T10">
                  <a:pos x="T4" y="T5"/>
                </a:cxn>
                <a:cxn ang="T11">
                  <a:pos x="T6" y="T7"/>
                </a:cxn>
              </a:cxnLst>
              <a:rect l="T12" t="T13" r="T14" b="T15"/>
              <a:pathLst>
                <a:path w="293" h="93">
                  <a:moveTo>
                    <a:pt x="0" y="0"/>
                  </a:moveTo>
                  <a:lnTo>
                    <a:pt x="67" y="1"/>
                  </a:lnTo>
                  <a:lnTo>
                    <a:pt x="195" y="93"/>
                  </a:lnTo>
                  <a:lnTo>
                    <a:pt x="293" y="93"/>
                  </a:lnTo>
                </a:path>
              </a:pathLst>
            </a:custGeom>
            <a:noFill/>
            <a:ln w="19050" cap="flat" cmpd="sng">
              <a:solidFill>
                <a:srgbClr val="000000"/>
              </a:solidFill>
              <a:prstDash val="solid"/>
              <a:round/>
              <a:headEnd/>
              <a:tailEnd/>
            </a:ln>
          </p:spPr>
          <p:txBody>
            <a:bodyPr wrap="none"/>
            <a:lstStyle/>
            <a:p>
              <a:endParaRPr lang="zh-CN" altLang="en-US"/>
            </a:p>
          </p:txBody>
        </p:sp>
      </p:grpSp>
      <p:sp>
        <p:nvSpPr>
          <p:cNvPr id="166" name="Freeform 2"/>
          <p:cNvSpPr>
            <a:spLocks/>
          </p:cNvSpPr>
          <p:nvPr/>
        </p:nvSpPr>
        <p:spPr bwMode="auto">
          <a:xfrm>
            <a:off x="3817938" y="1447800"/>
            <a:ext cx="4048125" cy="3833813"/>
          </a:xfrm>
          <a:custGeom>
            <a:avLst/>
            <a:gdLst>
              <a:gd name="T0" fmla="*/ 2147483647 w 2550"/>
              <a:gd name="T1" fmla="*/ 0 h 2415"/>
              <a:gd name="T2" fmla="*/ 2147483647 w 2550"/>
              <a:gd name="T3" fmla="*/ 0 h 2415"/>
              <a:gd name="T4" fmla="*/ 2147483647 w 2550"/>
              <a:gd name="T5" fmla="*/ 2147483647 h 2415"/>
              <a:gd name="T6" fmla="*/ 0 w 2550"/>
              <a:gd name="T7" fmla="*/ 2147483647 h 2415"/>
              <a:gd name="T8" fmla="*/ 0 60000 65536"/>
              <a:gd name="T9" fmla="*/ 0 60000 65536"/>
              <a:gd name="T10" fmla="*/ 0 60000 65536"/>
              <a:gd name="T11" fmla="*/ 0 60000 65536"/>
              <a:gd name="T12" fmla="*/ 0 w 2550"/>
              <a:gd name="T13" fmla="*/ 0 h 2415"/>
              <a:gd name="T14" fmla="*/ 2550 w 2550"/>
              <a:gd name="T15" fmla="*/ 2415 h 2415"/>
            </a:gdLst>
            <a:ahLst/>
            <a:cxnLst>
              <a:cxn ang="T8">
                <a:pos x="T0" y="T1"/>
              </a:cxn>
              <a:cxn ang="T9">
                <a:pos x="T2" y="T3"/>
              </a:cxn>
              <a:cxn ang="T10">
                <a:pos x="T4" y="T5"/>
              </a:cxn>
              <a:cxn ang="T11">
                <a:pos x="T6" y="T7"/>
              </a:cxn>
            </a:cxnLst>
            <a:rect l="T12" t="T13" r="T14" b="T15"/>
            <a:pathLst>
              <a:path w="2550" h="2415">
                <a:moveTo>
                  <a:pt x="592" y="0"/>
                </a:moveTo>
                <a:lnTo>
                  <a:pt x="2544" y="0"/>
                </a:lnTo>
                <a:lnTo>
                  <a:pt x="2550" y="2415"/>
                </a:lnTo>
                <a:lnTo>
                  <a:pt x="0" y="2415"/>
                </a:lnTo>
              </a:path>
            </a:pathLst>
          </a:custGeom>
          <a:noFill/>
          <a:ln w="9525">
            <a:solidFill>
              <a:schemeClr val="bg2"/>
            </a:solidFill>
            <a:round/>
            <a:headEnd/>
            <a:tailEnd/>
          </a:ln>
        </p:spPr>
        <p:txBody>
          <a:bodyPr/>
          <a:lstStyle/>
          <a:p>
            <a:endParaRPr lang="zh-CN" altLang="en-US"/>
          </a:p>
        </p:txBody>
      </p:sp>
      <p:sp>
        <p:nvSpPr>
          <p:cNvPr id="167" name="Text Box 8"/>
          <p:cNvSpPr txBox="1">
            <a:spLocks noChangeArrowheads="1"/>
          </p:cNvSpPr>
          <p:nvPr/>
        </p:nvSpPr>
        <p:spPr bwMode="auto">
          <a:xfrm>
            <a:off x="3059832" y="223838"/>
            <a:ext cx="415498" cy="369332"/>
          </a:xfrm>
          <a:prstGeom prst="rect">
            <a:avLst/>
          </a:prstGeom>
          <a:noFill/>
          <a:ln w="9525">
            <a:noFill/>
            <a:miter lim="800000"/>
            <a:headEnd/>
            <a:tailEnd/>
          </a:ln>
        </p:spPr>
        <p:txBody>
          <a:bodyPr wrap="none">
            <a:spAutoFit/>
          </a:bodyPr>
          <a:lstStyle/>
          <a:p>
            <a:r>
              <a:rPr lang="zh-CN" altLang="en-US" dirty="0">
                <a:solidFill>
                  <a:srgbClr val="000099"/>
                </a:solidFill>
                <a:latin typeface="+mn-ea"/>
              </a:rPr>
              <a:t>源</a:t>
            </a:r>
            <a:endParaRPr lang="en-US" altLang="zh-CN" dirty="0">
              <a:solidFill>
                <a:srgbClr val="000099"/>
              </a:solidFill>
              <a:latin typeface="+mn-ea"/>
            </a:endParaRPr>
          </a:p>
        </p:txBody>
      </p:sp>
      <p:sp>
        <p:nvSpPr>
          <p:cNvPr id="168" name="Freeform 10"/>
          <p:cNvSpPr>
            <a:spLocks/>
          </p:cNvSpPr>
          <p:nvPr/>
        </p:nvSpPr>
        <p:spPr bwMode="auto">
          <a:xfrm>
            <a:off x="3868738" y="650875"/>
            <a:ext cx="360362" cy="1577975"/>
          </a:xfrm>
          <a:custGeom>
            <a:avLst/>
            <a:gdLst>
              <a:gd name="T0" fmla="*/ 2147483647 w 267"/>
              <a:gd name="T1" fmla="*/ 2147483647 h 1186"/>
              <a:gd name="T2" fmla="*/ 0 w 267"/>
              <a:gd name="T3" fmla="*/ 0 h 1186"/>
              <a:gd name="T4" fmla="*/ 0 w 267"/>
              <a:gd name="T5" fmla="*/ 2147483647 h 1186"/>
              <a:gd name="T6" fmla="*/ 2147483647 w 267"/>
              <a:gd name="T7" fmla="*/ 2147483647 h 1186"/>
              <a:gd name="T8" fmla="*/ 2147483647 w 267"/>
              <a:gd name="T9" fmla="*/ 2147483647 h 1186"/>
              <a:gd name="T10" fmla="*/ 0 60000 65536"/>
              <a:gd name="T11" fmla="*/ 0 60000 65536"/>
              <a:gd name="T12" fmla="*/ 0 60000 65536"/>
              <a:gd name="T13" fmla="*/ 0 60000 65536"/>
              <a:gd name="T14" fmla="*/ 0 60000 65536"/>
              <a:gd name="T15" fmla="*/ 0 w 267"/>
              <a:gd name="T16" fmla="*/ 0 h 1186"/>
              <a:gd name="T17" fmla="*/ 267 w 267"/>
              <a:gd name="T18" fmla="*/ 1186 h 1186"/>
            </a:gdLst>
            <a:ahLst/>
            <a:cxnLst>
              <a:cxn ang="T10">
                <a:pos x="T0" y="T1"/>
              </a:cxn>
              <a:cxn ang="T11">
                <a:pos x="T2" y="T3"/>
              </a:cxn>
              <a:cxn ang="T12">
                <a:pos x="T4" y="T5"/>
              </a:cxn>
              <a:cxn ang="T13">
                <a:pos x="T6" y="T7"/>
              </a:cxn>
              <a:cxn ang="T14">
                <a:pos x="T8" y="T9"/>
              </a:cxn>
            </a:cxnLst>
            <a:rect l="T15" t="T16" r="T17" b="T18"/>
            <a:pathLst>
              <a:path w="267" h="1186">
                <a:moveTo>
                  <a:pt x="254" y="466"/>
                </a:moveTo>
                <a:lnTo>
                  <a:pt x="0" y="0"/>
                </a:lnTo>
                <a:lnTo>
                  <a:pt x="0" y="1186"/>
                </a:lnTo>
                <a:lnTo>
                  <a:pt x="267" y="652"/>
                </a:lnTo>
                <a:lnTo>
                  <a:pt x="254" y="466"/>
                </a:lnTo>
                <a:close/>
              </a:path>
            </a:pathLst>
          </a:custGeom>
          <a:gradFill rotWithShape="1">
            <a:gsLst>
              <a:gs pos="0">
                <a:schemeClr val="accent2"/>
              </a:gs>
              <a:gs pos="100000">
                <a:schemeClr val="bg1"/>
              </a:gs>
            </a:gsLst>
            <a:lin ang="0" scaled="1"/>
          </a:gradFill>
          <a:ln w="9525">
            <a:noFill/>
            <a:round/>
            <a:headEnd/>
            <a:tailEnd/>
          </a:ln>
        </p:spPr>
        <p:txBody>
          <a:bodyPr/>
          <a:lstStyle/>
          <a:p>
            <a:endParaRPr lang="zh-CN" altLang="en-US"/>
          </a:p>
        </p:txBody>
      </p:sp>
      <p:sp>
        <p:nvSpPr>
          <p:cNvPr id="169" name="Rectangle 23"/>
          <p:cNvSpPr>
            <a:spLocks noChangeArrowheads="1"/>
          </p:cNvSpPr>
          <p:nvPr/>
        </p:nvSpPr>
        <p:spPr bwMode="auto">
          <a:xfrm>
            <a:off x="2644775" y="660400"/>
            <a:ext cx="1296988" cy="1546225"/>
          </a:xfrm>
          <a:prstGeom prst="rect">
            <a:avLst/>
          </a:prstGeom>
          <a:solidFill>
            <a:srgbClr val="000099"/>
          </a:solidFill>
          <a:ln w="9525">
            <a:noFill/>
            <a:miter lim="800000"/>
            <a:headEnd/>
            <a:tailEnd/>
          </a:ln>
        </p:spPr>
        <p:txBody>
          <a:bodyPr wrap="none" anchor="ctr"/>
          <a:lstStyle/>
          <a:p>
            <a:endParaRPr lang="zh-CN" altLang="zh-CN"/>
          </a:p>
        </p:txBody>
      </p:sp>
      <p:sp>
        <p:nvSpPr>
          <p:cNvPr id="170" name="Rectangle 24"/>
          <p:cNvSpPr>
            <a:spLocks noChangeArrowheads="1"/>
          </p:cNvSpPr>
          <p:nvPr/>
        </p:nvSpPr>
        <p:spPr bwMode="auto">
          <a:xfrm>
            <a:off x="2597150" y="731838"/>
            <a:ext cx="1273175" cy="1536700"/>
          </a:xfrm>
          <a:prstGeom prst="rect">
            <a:avLst/>
          </a:prstGeom>
          <a:solidFill>
            <a:schemeClr val="bg1"/>
          </a:solidFill>
          <a:ln w="28575">
            <a:solidFill>
              <a:schemeClr val="tx1"/>
            </a:solidFill>
            <a:miter lim="800000"/>
            <a:headEnd/>
            <a:tailEnd/>
          </a:ln>
        </p:spPr>
        <p:txBody>
          <a:bodyPr wrap="none" anchor="ctr"/>
          <a:lstStyle/>
          <a:p>
            <a:endParaRPr lang="zh-CN" altLang="zh-CN"/>
          </a:p>
        </p:txBody>
      </p:sp>
      <p:sp>
        <p:nvSpPr>
          <p:cNvPr id="171" name="Line 25"/>
          <p:cNvSpPr>
            <a:spLocks noChangeShapeType="1"/>
          </p:cNvSpPr>
          <p:nvPr/>
        </p:nvSpPr>
        <p:spPr bwMode="auto">
          <a:xfrm>
            <a:off x="2597150" y="1049338"/>
            <a:ext cx="1263650" cy="3175"/>
          </a:xfrm>
          <a:prstGeom prst="line">
            <a:avLst/>
          </a:prstGeom>
          <a:noFill/>
          <a:ln w="28575">
            <a:solidFill>
              <a:schemeClr val="tx1"/>
            </a:solidFill>
            <a:round/>
            <a:headEnd/>
            <a:tailEnd/>
          </a:ln>
        </p:spPr>
        <p:txBody>
          <a:bodyPr wrap="none" anchor="ctr"/>
          <a:lstStyle/>
          <a:p>
            <a:endParaRPr lang="zh-CN" altLang="en-US"/>
          </a:p>
        </p:txBody>
      </p:sp>
      <p:sp>
        <p:nvSpPr>
          <p:cNvPr id="172" name="Text Box 26"/>
          <p:cNvSpPr txBox="1">
            <a:spLocks noChangeArrowheads="1"/>
          </p:cNvSpPr>
          <p:nvPr/>
        </p:nvSpPr>
        <p:spPr bwMode="auto">
          <a:xfrm>
            <a:off x="2554288" y="698500"/>
            <a:ext cx="1317625" cy="1600200"/>
          </a:xfrm>
          <a:prstGeom prst="rect">
            <a:avLst/>
          </a:prstGeom>
          <a:noFill/>
          <a:ln w="9525">
            <a:noFill/>
            <a:miter lim="800000"/>
            <a:headEnd/>
            <a:tailEnd/>
          </a:ln>
        </p:spPr>
        <p:txBody>
          <a:bodyPr>
            <a:spAutoFit/>
          </a:bodyPr>
          <a:lstStyle/>
          <a:p>
            <a:pPr algn="ctr">
              <a:lnSpc>
                <a:spcPct val="110000"/>
              </a:lnSpc>
            </a:pPr>
            <a:r>
              <a:rPr lang="zh-CN" altLang="en-US" sz="1800" dirty="0"/>
              <a:t>应用层</a:t>
            </a:r>
            <a:endParaRPr lang="en-US" altLang="zh-CN" sz="1800" dirty="0"/>
          </a:p>
          <a:p>
            <a:pPr algn="ctr">
              <a:lnSpc>
                <a:spcPct val="110000"/>
              </a:lnSpc>
            </a:pPr>
            <a:r>
              <a:rPr lang="zh-CN" altLang="en-US" sz="1800" dirty="0"/>
              <a:t>传输层</a:t>
            </a:r>
            <a:endParaRPr lang="en-US" altLang="zh-CN" sz="1800" dirty="0"/>
          </a:p>
          <a:p>
            <a:pPr algn="ctr">
              <a:lnSpc>
                <a:spcPct val="110000"/>
              </a:lnSpc>
            </a:pPr>
            <a:r>
              <a:rPr lang="zh-CN" altLang="en-US" sz="1800" dirty="0"/>
              <a:t>网络层</a:t>
            </a:r>
            <a:endParaRPr lang="en-US" altLang="zh-CN" sz="1800" dirty="0"/>
          </a:p>
          <a:p>
            <a:pPr algn="ctr">
              <a:lnSpc>
                <a:spcPct val="110000"/>
              </a:lnSpc>
            </a:pPr>
            <a:r>
              <a:rPr lang="zh-CN" altLang="en-US" sz="1800" dirty="0"/>
              <a:t>链路层</a:t>
            </a:r>
            <a:endParaRPr lang="en-US" altLang="zh-CN" sz="1800" dirty="0"/>
          </a:p>
          <a:p>
            <a:pPr algn="ctr">
              <a:lnSpc>
                <a:spcPct val="110000"/>
              </a:lnSpc>
            </a:pPr>
            <a:r>
              <a:rPr lang="zh-CN" altLang="en-US" sz="1800" dirty="0"/>
              <a:t>物理层</a:t>
            </a:r>
            <a:endParaRPr lang="en-US" altLang="zh-CN" sz="1800" dirty="0"/>
          </a:p>
        </p:txBody>
      </p:sp>
      <p:sp>
        <p:nvSpPr>
          <p:cNvPr id="173" name="Line 27"/>
          <p:cNvSpPr>
            <a:spLocks noChangeShapeType="1"/>
          </p:cNvSpPr>
          <p:nvPr/>
        </p:nvSpPr>
        <p:spPr bwMode="auto">
          <a:xfrm>
            <a:off x="2605088" y="1370013"/>
            <a:ext cx="1263650" cy="3175"/>
          </a:xfrm>
          <a:prstGeom prst="line">
            <a:avLst/>
          </a:prstGeom>
          <a:noFill/>
          <a:ln w="28575">
            <a:solidFill>
              <a:schemeClr val="tx1"/>
            </a:solidFill>
            <a:round/>
            <a:headEnd/>
            <a:tailEnd/>
          </a:ln>
        </p:spPr>
        <p:txBody>
          <a:bodyPr wrap="none" anchor="ctr"/>
          <a:lstStyle/>
          <a:p>
            <a:endParaRPr lang="zh-CN" altLang="en-US"/>
          </a:p>
        </p:txBody>
      </p:sp>
      <p:sp>
        <p:nvSpPr>
          <p:cNvPr id="174" name="Line 28"/>
          <p:cNvSpPr>
            <a:spLocks noChangeShapeType="1"/>
          </p:cNvSpPr>
          <p:nvPr/>
        </p:nvSpPr>
        <p:spPr bwMode="auto">
          <a:xfrm>
            <a:off x="2609850" y="1651000"/>
            <a:ext cx="1263650" cy="3175"/>
          </a:xfrm>
          <a:prstGeom prst="line">
            <a:avLst/>
          </a:prstGeom>
          <a:noFill/>
          <a:ln w="28575">
            <a:solidFill>
              <a:schemeClr val="tx1"/>
            </a:solidFill>
            <a:round/>
            <a:headEnd/>
            <a:tailEnd/>
          </a:ln>
        </p:spPr>
        <p:txBody>
          <a:bodyPr wrap="none" anchor="ctr"/>
          <a:lstStyle/>
          <a:p>
            <a:endParaRPr lang="zh-CN" altLang="en-US"/>
          </a:p>
        </p:txBody>
      </p:sp>
      <p:sp>
        <p:nvSpPr>
          <p:cNvPr id="175" name="Line 29"/>
          <p:cNvSpPr>
            <a:spLocks noChangeShapeType="1"/>
          </p:cNvSpPr>
          <p:nvPr/>
        </p:nvSpPr>
        <p:spPr bwMode="auto">
          <a:xfrm>
            <a:off x="2609850" y="1927225"/>
            <a:ext cx="1263650" cy="3175"/>
          </a:xfrm>
          <a:prstGeom prst="line">
            <a:avLst/>
          </a:prstGeom>
          <a:noFill/>
          <a:ln w="28575">
            <a:solidFill>
              <a:schemeClr val="tx1"/>
            </a:solidFill>
            <a:round/>
            <a:headEnd/>
            <a:tailEnd/>
          </a:ln>
        </p:spPr>
        <p:txBody>
          <a:bodyPr wrap="none" anchor="ctr"/>
          <a:lstStyle/>
          <a:p>
            <a:endParaRPr lang="zh-CN" altLang="en-US"/>
          </a:p>
        </p:txBody>
      </p:sp>
      <p:grpSp>
        <p:nvGrpSpPr>
          <p:cNvPr id="176" name="Group 39"/>
          <p:cNvGrpSpPr>
            <a:grpSpLocks/>
          </p:cNvGrpSpPr>
          <p:nvPr/>
        </p:nvGrpSpPr>
        <p:grpSpPr bwMode="auto">
          <a:xfrm>
            <a:off x="1219200" y="1368425"/>
            <a:ext cx="1208088" cy="303213"/>
            <a:chOff x="501" y="1990"/>
            <a:chExt cx="761" cy="191"/>
          </a:xfrm>
        </p:grpSpPr>
        <p:sp>
          <p:nvSpPr>
            <p:cNvPr id="177" name="Rectangle 40"/>
            <p:cNvSpPr>
              <a:spLocks noChangeArrowheads="1"/>
            </p:cNvSpPr>
            <p:nvPr/>
          </p:nvSpPr>
          <p:spPr bwMode="auto">
            <a:xfrm>
              <a:off x="501" y="2007"/>
              <a:ext cx="682" cy="162"/>
            </a:xfrm>
            <a:prstGeom prst="rect">
              <a:avLst/>
            </a:prstGeom>
            <a:solidFill>
              <a:schemeClr val="bg1"/>
            </a:solidFill>
            <a:ln w="9525">
              <a:solidFill>
                <a:schemeClr val="tx1"/>
              </a:solidFill>
              <a:miter lim="800000"/>
              <a:headEnd/>
              <a:tailEnd/>
            </a:ln>
          </p:spPr>
          <p:txBody>
            <a:bodyPr wrap="none" anchor="ctr"/>
            <a:lstStyle/>
            <a:p>
              <a:endParaRPr lang="zh-CN" altLang="zh-CN"/>
            </a:p>
          </p:txBody>
        </p:sp>
        <p:sp>
          <p:nvSpPr>
            <p:cNvPr id="178" name="Rectangle 41"/>
            <p:cNvSpPr>
              <a:spLocks noChangeArrowheads="1"/>
            </p:cNvSpPr>
            <p:nvPr/>
          </p:nvSpPr>
          <p:spPr bwMode="auto">
            <a:xfrm>
              <a:off x="704" y="1990"/>
              <a:ext cx="187" cy="184"/>
            </a:xfrm>
            <a:prstGeom prst="rect">
              <a:avLst/>
            </a:prstGeom>
            <a:noFill/>
            <a:ln w="19050">
              <a:noFill/>
              <a:miter lim="800000"/>
              <a:headEnd/>
              <a:tailEnd/>
            </a:ln>
          </p:spPr>
          <p:txBody>
            <a:bodyPr wrap="none" anchor="ctr"/>
            <a:lstStyle/>
            <a:p>
              <a:pPr algn="ctr"/>
              <a:r>
                <a:rPr lang="en-US" altLang="zh-CN" sz="1400"/>
                <a:t>H</a:t>
              </a:r>
              <a:r>
                <a:rPr lang="en-US" altLang="zh-CN" sz="1800" baseline="-25000"/>
                <a:t>t</a:t>
              </a:r>
            </a:p>
          </p:txBody>
        </p:sp>
        <p:sp>
          <p:nvSpPr>
            <p:cNvPr id="179" name="Rectangle 42"/>
            <p:cNvSpPr>
              <a:spLocks noChangeArrowheads="1"/>
            </p:cNvSpPr>
            <p:nvPr/>
          </p:nvSpPr>
          <p:spPr bwMode="auto">
            <a:xfrm>
              <a:off x="518" y="1990"/>
              <a:ext cx="187" cy="184"/>
            </a:xfrm>
            <a:prstGeom prst="rect">
              <a:avLst/>
            </a:prstGeom>
            <a:noFill/>
            <a:ln w="19050">
              <a:noFill/>
              <a:miter lim="800000"/>
              <a:headEnd/>
              <a:tailEnd/>
            </a:ln>
          </p:spPr>
          <p:txBody>
            <a:bodyPr wrap="none" anchor="ctr"/>
            <a:lstStyle/>
            <a:p>
              <a:pPr algn="ctr"/>
              <a:r>
                <a:rPr lang="en-US" altLang="zh-CN" sz="1400"/>
                <a:t>H</a:t>
              </a:r>
              <a:r>
                <a:rPr lang="en-US" altLang="zh-CN" sz="1800" baseline="-25000"/>
                <a:t>n</a:t>
              </a:r>
            </a:p>
          </p:txBody>
        </p:sp>
        <p:sp>
          <p:nvSpPr>
            <p:cNvPr id="180" name="Rectangle 43"/>
            <p:cNvSpPr>
              <a:spLocks noChangeArrowheads="1"/>
            </p:cNvSpPr>
            <p:nvPr/>
          </p:nvSpPr>
          <p:spPr bwMode="auto">
            <a:xfrm>
              <a:off x="834" y="1991"/>
              <a:ext cx="428" cy="190"/>
            </a:xfrm>
            <a:prstGeom prst="rect">
              <a:avLst/>
            </a:prstGeom>
            <a:noFill/>
            <a:ln w="19050">
              <a:noFill/>
              <a:miter lim="800000"/>
              <a:headEnd/>
              <a:tailEnd/>
            </a:ln>
          </p:spPr>
          <p:txBody>
            <a:bodyPr wrap="none" anchor="ctr"/>
            <a:lstStyle/>
            <a:p>
              <a:pPr algn="ctr"/>
              <a:r>
                <a:rPr lang="en-US" altLang="zh-CN" sz="1400"/>
                <a:t>M</a:t>
              </a:r>
            </a:p>
          </p:txBody>
        </p:sp>
        <p:sp>
          <p:nvSpPr>
            <p:cNvPr id="181" name="Line 44"/>
            <p:cNvSpPr>
              <a:spLocks noChangeShapeType="1"/>
            </p:cNvSpPr>
            <p:nvPr/>
          </p:nvSpPr>
          <p:spPr bwMode="auto">
            <a:xfrm>
              <a:off x="688" y="2013"/>
              <a:ext cx="0" cy="154"/>
            </a:xfrm>
            <a:prstGeom prst="line">
              <a:avLst/>
            </a:prstGeom>
            <a:noFill/>
            <a:ln w="9525">
              <a:solidFill>
                <a:schemeClr val="tx1"/>
              </a:solidFill>
              <a:round/>
              <a:headEnd/>
              <a:tailEnd/>
            </a:ln>
          </p:spPr>
          <p:txBody>
            <a:bodyPr/>
            <a:lstStyle/>
            <a:p>
              <a:endParaRPr lang="zh-CN" altLang="en-US"/>
            </a:p>
          </p:txBody>
        </p:sp>
        <p:sp>
          <p:nvSpPr>
            <p:cNvPr id="182" name="Line 45"/>
            <p:cNvSpPr>
              <a:spLocks noChangeShapeType="1"/>
            </p:cNvSpPr>
            <p:nvPr/>
          </p:nvSpPr>
          <p:spPr bwMode="auto">
            <a:xfrm>
              <a:off x="880" y="2010"/>
              <a:ext cx="0" cy="156"/>
            </a:xfrm>
            <a:prstGeom prst="line">
              <a:avLst/>
            </a:prstGeom>
            <a:noFill/>
            <a:ln w="9525">
              <a:solidFill>
                <a:schemeClr val="tx1"/>
              </a:solidFill>
              <a:round/>
              <a:headEnd/>
              <a:tailEnd/>
            </a:ln>
          </p:spPr>
          <p:txBody>
            <a:bodyPr/>
            <a:lstStyle/>
            <a:p>
              <a:endParaRPr lang="zh-CN" altLang="en-US"/>
            </a:p>
          </p:txBody>
        </p:sp>
      </p:grpSp>
      <p:sp>
        <p:nvSpPr>
          <p:cNvPr id="183" name="Text Box 5"/>
          <p:cNvSpPr txBox="1">
            <a:spLocks noChangeArrowheads="1"/>
          </p:cNvSpPr>
          <p:nvPr/>
        </p:nvSpPr>
        <p:spPr bwMode="auto">
          <a:xfrm>
            <a:off x="395288" y="996950"/>
            <a:ext cx="595035" cy="338554"/>
          </a:xfrm>
          <a:prstGeom prst="rect">
            <a:avLst/>
          </a:prstGeom>
          <a:noFill/>
          <a:ln w="9525">
            <a:noFill/>
            <a:miter lim="800000"/>
            <a:headEnd/>
            <a:tailEnd/>
          </a:ln>
        </p:spPr>
        <p:txBody>
          <a:bodyPr wrap="none">
            <a:spAutoFit/>
          </a:bodyPr>
          <a:lstStyle/>
          <a:p>
            <a:r>
              <a:rPr lang="zh-CN" altLang="en-US" sz="1600" dirty="0">
                <a:solidFill>
                  <a:srgbClr val="CC0000"/>
                </a:solidFill>
              </a:rPr>
              <a:t>分段</a:t>
            </a:r>
            <a:endParaRPr lang="en-US" altLang="zh-CN" sz="1600" dirty="0">
              <a:solidFill>
                <a:srgbClr val="CC0000"/>
              </a:solidFill>
            </a:endParaRPr>
          </a:p>
        </p:txBody>
      </p:sp>
      <p:grpSp>
        <p:nvGrpSpPr>
          <p:cNvPr id="184" name="Group 178"/>
          <p:cNvGrpSpPr>
            <a:grpSpLocks/>
          </p:cNvGrpSpPr>
          <p:nvPr/>
        </p:nvGrpSpPr>
        <p:grpSpPr bwMode="auto">
          <a:xfrm>
            <a:off x="1533525" y="1033463"/>
            <a:ext cx="301625" cy="292100"/>
            <a:chOff x="1962" y="2058"/>
            <a:chExt cx="190" cy="184"/>
          </a:xfrm>
        </p:grpSpPr>
        <p:sp>
          <p:nvSpPr>
            <p:cNvPr id="185" name="Rectangle 47"/>
            <p:cNvSpPr>
              <a:spLocks noChangeArrowheads="1"/>
            </p:cNvSpPr>
            <p:nvPr/>
          </p:nvSpPr>
          <p:spPr bwMode="auto">
            <a:xfrm>
              <a:off x="1962" y="2075"/>
              <a:ext cx="177" cy="162"/>
            </a:xfrm>
            <a:prstGeom prst="rect">
              <a:avLst/>
            </a:prstGeom>
            <a:solidFill>
              <a:schemeClr val="bg1"/>
            </a:solidFill>
            <a:ln w="9525">
              <a:solidFill>
                <a:schemeClr val="tx1"/>
              </a:solidFill>
              <a:miter lim="800000"/>
              <a:headEnd/>
              <a:tailEnd/>
            </a:ln>
          </p:spPr>
          <p:txBody>
            <a:bodyPr wrap="none" anchor="ctr"/>
            <a:lstStyle/>
            <a:p>
              <a:endParaRPr lang="zh-CN" altLang="zh-CN"/>
            </a:p>
          </p:txBody>
        </p:sp>
        <p:sp>
          <p:nvSpPr>
            <p:cNvPr id="186" name="Rectangle 48"/>
            <p:cNvSpPr>
              <a:spLocks noChangeArrowheads="1"/>
            </p:cNvSpPr>
            <p:nvPr/>
          </p:nvSpPr>
          <p:spPr bwMode="auto">
            <a:xfrm>
              <a:off x="1965" y="2058"/>
              <a:ext cx="187" cy="184"/>
            </a:xfrm>
            <a:prstGeom prst="rect">
              <a:avLst/>
            </a:prstGeom>
            <a:noFill/>
            <a:ln w="19050">
              <a:noFill/>
              <a:miter lim="800000"/>
              <a:headEnd/>
              <a:tailEnd/>
            </a:ln>
          </p:spPr>
          <p:txBody>
            <a:bodyPr wrap="none" anchor="ctr"/>
            <a:lstStyle/>
            <a:p>
              <a:pPr algn="ctr"/>
              <a:r>
                <a:rPr lang="en-US" altLang="zh-CN" sz="1400"/>
                <a:t>H</a:t>
              </a:r>
              <a:r>
                <a:rPr lang="en-US" altLang="zh-CN" sz="1800" baseline="-25000"/>
                <a:t>t</a:t>
              </a:r>
            </a:p>
          </p:txBody>
        </p:sp>
      </p:grpSp>
      <p:sp>
        <p:nvSpPr>
          <p:cNvPr id="187" name="Text Box 4"/>
          <p:cNvSpPr txBox="1">
            <a:spLocks noChangeArrowheads="1"/>
          </p:cNvSpPr>
          <p:nvPr/>
        </p:nvSpPr>
        <p:spPr bwMode="auto">
          <a:xfrm>
            <a:off x="195263" y="1336675"/>
            <a:ext cx="800219" cy="338554"/>
          </a:xfrm>
          <a:prstGeom prst="rect">
            <a:avLst/>
          </a:prstGeom>
          <a:noFill/>
          <a:ln w="9525">
            <a:noFill/>
            <a:miter lim="800000"/>
            <a:headEnd/>
            <a:tailEnd/>
          </a:ln>
        </p:spPr>
        <p:txBody>
          <a:bodyPr wrap="none">
            <a:spAutoFit/>
          </a:bodyPr>
          <a:lstStyle/>
          <a:p>
            <a:r>
              <a:rPr lang="zh-CN" altLang="en-US" sz="1600" dirty="0">
                <a:solidFill>
                  <a:srgbClr val="CC0000"/>
                </a:solidFill>
              </a:rPr>
              <a:t>数据报</a:t>
            </a:r>
            <a:endParaRPr lang="en-US" altLang="zh-CN" sz="1600" dirty="0">
              <a:solidFill>
                <a:srgbClr val="CC0000"/>
              </a:solidFill>
            </a:endParaRPr>
          </a:p>
        </p:txBody>
      </p:sp>
      <p:sp>
        <p:nvSpPr>
          <p:cNvPr id="188" name="Text Box 54"/>
          <p:cNvSpPr txBox="1">
            <a:spLocks noChangeArrowheads="1"/>
          </p:cNvSpPr>
          <p:nvPr/>
        </p:nvSpPr>
        <p:spPr bwMode="auto">
          <a:xfrm>
            <a:off x="1547813" y="4157663"/>
            <a:ext cx="954107" cy="400110"/>
          </a:xfrm>
          <a:prstGeom prst="rect">
            <a:avLst/>
          </a:prstGeom>
          <a:noFill/>
          <a:ln w="9525">
            <a:noFill/>
            <a:miter lim="800000"/>
            <a:headEnd/>
            <a:tailEnd/>
          </a:ln>
        </p:spPr>
        <p:txBody>
          <a:bodyPr wrap="none">
            <a:spAutoFit/>
          </a:bodyPr>
          <a:lstStyle/>
          <a:p>
            <a:r>
              <a:rPr lang="zh-CN" altLang="en-US" sz="2000" dirty="0">
                <a:solidFill>
                  <a:srgbClr val="000099"/>
                </a:solidFill>
              </a:rPr>
              <a:t>目的地</a:t>
            </a:r>
            <a:endParaRPr lang="en-US" altLang="zh-CN" sz="2000" dirty="0">
              <a:solidFill>
                <a:srgbClr val="000099"/>
              </a:solidFill>
            </a:endParaRPr>
          </a:p>
        </p:txBody>
      </p:sp>
      <p:sp>
        <p:nvSpPr>
          <p:cNvPr id="189" name="Freeform 56"/>
          <p:cNvSpPr>
            <a:spLocks/>
          </p:cNvSpPr>
          <p:nvPr/>
        </p:nvSpPr>
        <p:spPr bwMode="auto">
          <a:xfrm>
            <a:off x="2979738" y="4540250"/>
            <a:ext cx="360362" cy="1577975"/>
          </a:xfrm>
          <a:custGeom>
            <a:avLst/>
            <a:gdLst>
              <a:gd name="T0" fmla="*/ 2147483647 w 267"/>
              <a:gd name="T1" fmla="*/ 2147483647 h 1186"/>
              <a:gd name="T2" fmla="*/ 0 w 267"/>
              <a:gd name="T3" fmla="*/ 0 h 1186"/>
              <a:gd name="T4" fmla="*/ 0 w 267"/>
              <a:gd name="T5" fmla="*/ 2147483647 h 1186"/>
              <a:gd name="T6" fmla="*/ 2147483647 w 267"/>
              <a:gd name="T7" fmla="*/ 2147483647 h 1186"/>
              <a:gd name="T8" fmla="*/ 2147483647 w 267"/>
              <a:gd name="T9" fmla="*/ 2147483647 h 1186"/>
              <a:gd name="T10" fmla="*/ 0 60000 65536"/>
              <a:gd name="T11" fmla="*/ 0 60000 65536"/>
              <a:gd name="T12" fmla="*/ 0 60000 65536"/>
              <a:gd name="T13" fmla="*/ 0 60000 65536"/>
              <a:gd name="T14" fmla="*/ 0 60000 65536"/>
              <a:gd name="T15" fmla="*/ 0 w 267"/>
              <a:gd name="T16" fmla="*/ 0 h 1186"/>
              <a:gd name="T17" fmla="*/ 267 w 267"/>
              <a:gd name="T18" fmla="*/ 1186 h 1186"/>
            </a:gdLst>
            <a:ahLst/>
            <a:cxnLst>
              <a:cxn ang="T10">
                <a:pos x="T0" y="T1"/>
              </a:cxn>
              <a:cxn ang="T11">
                <a:pos x="T2" y="T3"/>
              </a:cxn>
              <a:cxn ang="T12">
                <a:pos x="T4" y="T5"/>
              </a:cxn>
              <a:cxn ang="T13">
                <a:pos x="T6" y="T7"/>
              </a:cxn>
              <a:cxn ang="T14">
                <a:pos x="T8" y="T9"/>
              </a:cxn>
            </a:cxnLst>
            <a:rect l="T15" t="T16" r="T17" b="T18"/>
            <a:pathLst>
              <a:path w="267" h="1186">
                <a:moveTo>
                  <a:pt x="254" y="466"/>
                </a:moveTo>
                <a:lnTo>
                  <a:pt x="0" y="0"/>
                </a:lnTo>
                <a:lnTo>
                  <a:pt x="0" y="1186"/>
                </a:lnTo>
                <a:lnTo>
                  <a:pt x="267" y="652"/>
                </a:lnTo>
                <a:lnTo>
                  <a:pt x="254" y="466"/>
                </a:lnTo>
                <a:close/>
              </a:path>
            </a:pathLst>
          </a:custGeom>
          <a:gradFill rotWithShape="1">
            <a:gsLst>
              <a:gs pos="0">
                <a:schemeClr val="accent2"/>
              </a:gs>
              <a:gs pos="100000">
                <a:schemeClr val="bg1"/>
              </a:gs>
            </a:gsLst>
            <a:lin ang="0" scaled="1"/>
          </a:gradFill>
          <a:ln w="9525">
            <a:noFill/>
            <a:round/>
            <a:headEnd/>
            <a:tailEnd/>
          </a:ln>
        </p:spPr>
        <p:txBody>
          <a:bodyPr/>
          <a:lstStyle/>
          <a:p>
            <a:endParaRPr lang="zh-CN" altLang="en-US"/>
          </a:p>
        </p:txBody>
      </p:sp>
      <p:sp>
        <p:nvSpPr>
          <p:cNvPr id="190" name="Rectangle 57"/>
          <p:cNvSpPr>
            <a:spLocks noChangeArrowheads="1"/>
          </p:cNvSpPr>
          <p:nvPr/>
        </p:nvSpPr>
        <p:spPr bwMode="auto">
          <a:xfrm>
            <a:off x="1755775" y="4546600"/>
            <a:ext cx="1296988" cy="1546225"/>
          </a:xfrm>
          <a:prstGeom prst="rect">
            <a:avLst/>
          </a:prstGeom>
          <a:solidFill>
            <a:srgbClr val="000099"/>
          </a:solidFill>
          <a:ln w="9525">
            <a:noFill/>
            <a:miter lim="800000"/>
            <a:headEnd/>
            <a:tailEnd/>
          </a:ln>
        </p:spPr>
        <p:txBody>
          <a:bodyPr wrap="none" anchor="ctr"/>
          <a:lstStyle/>
          <a:p>
            <a:endParaRPr lang="zh-CN" altLang="zh-CN"/>
          </a:p>
        </p:txBody>
      </p:sp>
      <p:sp>
        <p:nvSpPr>
          <p:cNvPr id="191" name="Rectangle 58"/>
          <p:cNvSpPr>
            <a:spLocks noChangeArrowheads="1"/>
          </p:cNvSpPr>
          <p:nvPr/>
        </p:nvSpPr>
        <p:spPr bwMode="auto">
          <a:xfrm>
            <a:off x="1708150" y="4618038"/>
            <a:ext cx="1273175" cy="1536700"/>
          </a:xfrm>
          <a:prstGeom prst="rect">
            <a:avLst/>
          </a:prstGeom>
          <a:solidFill>
            <a:schemeClr val="bg1"/>
          </a:solidFill>
          <a:ln w="28575">
            <a:solidFill>
              <a:schemeClr val="tx1"/>
            </a:solidFill>
            <a:miter lim="800000"/>
            <a:headEnd/>
            <a:tailEnd/>
          </a:ln>
        </p:spPr>
        <p:txBody>
          <a:bodyPr wrap="none" anchor="ctr"/>
          <a:lstStyle/>
          <a:p>
            <a:endParaRPr lang="zh-CN" altLang="zh-CN"/>
          </a:p>
        </p:txBody>
      </p:sp>
      <p:sp>
        <p:nvSpPr>
          <p:cNvPr id="192" name="Line 59"/>
          <p:cNvSpPr>
            <a:spLocks noChangeShapeType="1"/>
          </p:cNvSpPr>
          <p:nvPr/>
        </p:nvSpPr>
        <p:spPr bwMode="auto">
          <a:xfrm>
            <a:off x="1708150" y="4935538"/>
            <a:ext cx="1263650" cy="3175"/>
          </a:xfrm>
          <a:prstGeom prst="line">
            <a:avLst/>
          </a:prstGeom>
          <a:noFill/>
          <a:ln w="28575">
            <a:solidFill>
              <a:schemeClr val="tx1"/>
            </a:solidFill>
            <a:round/>
            <a:headEnd/>
            <a:tailEnd/>
          </a:ln>
        </p:spPr>
        <p:txBody>
          <a:bodyPr wrap="none" anchor="ctr"/>
          <a:lstStyle/>
          <a:p>
            <a:endParaRPr lang="zh-CN" altLang="en-US"/>
          </a:p>
        </p:txBody>
      </p:sp>
      <p:sp>
        <p:nvSpPr>
          <p:cNvPr id="193" name="Text Box 60"/>
          <p:cNvSpPr txBox="1">
            <a:spLocks noChangeArrowheads="1"/>
          </p:cNvSpPr>
          <p:nvPr/>
        </p:nvSpPr>
        <p:spPr bwMode="auto">
          <a:xfrm>
            <a:off x="1665288" y="4584700"/>
            <a:ext cx="1317625" cy="1600200"/>
          </a:xfrm>
          <a:prstGeom prst="rect">
            <a:avLst/>
          </a:prstGeom>
          <a:noFill/>
          <a:ln w="9525">
            <a:noFill/>
            <a:miter lim="800000"/>
            <a:headEnd/>
            <a:tailEnd/>
          </a:ln>
        </p:spPr>
        <p:txBody>
          <a:bodyPr>
            <a:spAutoFit/>
          </a:bodyPr>
          <a:lstStyle/>
          <a:p>
            <a:pPr algn="ctr">
              <a:lnSpc>
                <a:spcPct val="110000"/>
              </a:lnSpc>
            </a:pPr>
            <a:r>
              <a:rPr lang="zh-CN" altLang="en-US" dirty="0"/>
              <a:t>应用层</a:t>
            </a:r>
            <a:endParaRPr lang="en-US" altLang="zh-CN" dirty="0"/>
          </a:p>
          <a:p>
            <a:pPr algn="ctr">
              <a:lnSpc>
                <a:spcPct val="110000"/>
              </a:lnSpc>
            </a:pPr>
            <a:r>
              <a:rPr lang="zh-CN" altLang="en-US" dirty="0"/>
              <a:t>传输层</a:t>
            </a:r>
            <a:endParaRPr lang="en-US" altLang="zh-CN" dirty="0"/>
          </a:p>
          <a:p>
            <a:pPr algn="ctr">
              <a:lnSpc>
                <a:spcPct val="110000"/>
              </a:lnSpc>
            </a:pPr>
            <a:r>
              <a:rPr lang="zh-CN" altLang="en-US" dirty="0"/>
              <a:t>网络层</a:t>
            </a:r>
            <a:endParaRPr lang="en-US" altLang="zh-CN" dirty="0"/>
          </a:p>
          <a:p>
            <a:pPr algn="ctr">
              <a:lnSpc>
                <a:spcPct val="110000"/>
              </a:lnSpc>
            </a:pPr>
            <a:r>
              <a:rPr lang="zh-CN" altLang="en-US" dirty="0"/>
              <a:t>链路层</a:t>
            </a:r>
            <a:endParaRPr lang="en-US" altLang="zh-CN" dirty="0"/>
          </a:p>
          <a:p>
            <a:pPr algn="ctr">
              <a:lnSpc>
                <a:spcPct val="110000"/>
              </a:lnSpc>
            </a:pPr>
            <a:r>
              <a:rPr lang="zh-CN" altLang="en-US" dirty="0"/>
              <a:t>物理层</a:t>
            </a:r>
            <a:endParaRPr lang="en-US" altLang="zh-CN" dirty="0"/>
          </a:p>
        </p:txBody>
      </p:sp>
      <p:sp>
        <p:nvSpPr>
          <p:cNvPr id="194" name="Line 61"/>
          <p:cNvSpPr>
            <a:spLocks noChangeShapeType="1"/>
          </p:cNvSpPr>
          <p:nvPr/>
        </p:nvSpPr>
        <p:spPr bwMode="auto">
          <a:xfrm>
            <a:off x="1716088" y="5256213"/>
            <a:ext cx="1263650" cy="3175"/>
          </a:xfrm>
          <a:prstGeom prst="line">
            <a:avLst/>
          </a:prstGeom>
          <a:noFill/>
          <a:ln w="28575">
            <a:solidFill>
              <a:schemeClr val="tx1"/>
            </a:solidFill>
            <a:round/>
            <a:headEnd/>
            <a:tailEnd/>
          </a:ln>
        </p:spPr>
        <p:txBody>
          <a:bodyPr wrap="none" anchor="ctr"/>
          <a:lstStyle/>
          <a:p>
            <a:endParaRPr lang="zh-CN" altLang="en-US"/>
          </a:p>
        </p:txBody>
      </p:sp>
      <p:sp>
        <p:nvSpPr>
          <p:cNvPr id="195" name="Line 62"/>
          <p:cNvSpPr>
            <a:spLocks noChangeShapeType="1"/>
          </p:cNvSpPr>
          <p:nvPr/>
        </p:nvSpPr>
        <p:spPr bwMode="auto">
          <a:xfrm>
            <a:off x="1720850" y="5537200"/>
            <a:ext cx="1263650" cy="3175"/>
          </a:xfrm>
          <a:prstGeom prst="line">
            <a:avLst/>
          </a:prstGeom>
          <a:noFill/>
          <a:ln w="28575">
            <a:solidFill>
              <a:schemeClr val="tx1"/>
            </a:solidFill>
            <a:round/>
            <a:headEnd/>
            <a:tailEnd/>
          </a:ln>
        </p:spPr>
        <p:txBody>
          <a:bodyPr wrap="none" anchor="ctr"/>
          <a:lstStyle/>
          <a:p>
            <a:endParaRPr lang="zh-CN" altLang="en-US"/>
          </a:p>
        </p:txBody>
      </p:sp>
      <p:sp>
        <p:nvSpPr>
          <p:cNvPr id="196" name="Line 63"/>
          <p:cNvSpPr>
            <a:spLocks noChangeShapeType="1"/>
          </p:cNvSpPr>
          <p:nvPr/>
        </p:nvSpPr>
        <p:spPr bwMode="auto">
          <a:xfrm>
            <a:off x="1720850" y="5813425"/>
            <a:ext cx="1263650" cy="3175"/>
          </a:xfrm>
          <a:prstGeom prst="line">
            <a:avLst/>
          </a:prstGeom>
          <a:noFill/>
          <a:ln w="28575">
            <a:solidFill>
              <a:schemeClr val="tx1"/>
            </a:solidFill>
            <a:round/>
            <a:headEnd/>
            <a:tailEnd/>
          </a:ln>
        </p:spPr>
        <p:txBody>
          <a:bodyPr wrap="none" anchor="ctr"/>
          <a:lstStyle/>
          <a:p>
            <a:endParaRPr lang="zh-CN" altLang="en-US"/>
          </a:p>
        </p:txBody>
      </p:sp>
      <p:grpSp>
        <p:nvGrpSpPr>
          <p:cNvPr id="197" name="Group 2"/>
          <p:cNvGrpSpPr>
            <a:grpSpLocks/>
          </p:cNvGrpSpPr>
          <p:nvPr/>
        </p:nvGrpSpPr>
        <p:grpSpPr bwMode="auto">
          <a:xfrm>
            <a:off x="152400" y="4610100"/>
            <a:ext cx="1479550" cy="1220788"/>
            <a:chOff x="152400" y="4610100"/>
            <a:chExt cx="1479550" cy="1220788"/>
          </a:xfrm>
        </p:grpSpPr>
        <p:grpSp>
          <p:nvGrpSpPr>
            <p:cNvPr id="198" name="Group 64"/>
            <p:cNvGrpSpPr>
              <a:grpSpLocks/>
            </p:cNvGrpSpPr>
            <p:nvPr/>
          </p:nvGrpSpPr>
          <p:grpSpPr bwMode="auto">
            <a:xfrm>
              <a:off x="152400" y="5527675"/>
              <a:ext cx="1479550" cy="303213"/>
              <a:chOff x="332" y="2224"/>
              <a:chExt cx="932" cy="191"/>
            </a:xfrm>
          </p:grpSpPr>
          <p:sp>
            <p:nvSpPr>
              <p:cNvPr id="214" name="Rectangle 65"/>
              <p:cNvSpPr>
                <a:spLocks noChangeArrowheads="1"/>
              </p:cNvSpPr>
              <p:nvPr/>
            </p:nvSpPr>
            <p:spPr bwMode="auto">
              <a:xfrm>
                <a:off x="345" y="2241"/>
                <a:ext cx="840" cy="162"/>
              </a:xfrm>
              <a:prstGeom prst="rect">
                <a:avLst/>
              </a:prstGeom>
              <a:solidFill>
                <a:schemeClr val="bg1"/>
              </a:solidFill>
              <a:ln w="9525">
                <a:solidFill>
                  <a:schemeClr val="tx1"/>
                </a:solidFill>
                <a:miter lim="800000"/>
                <a:headEnd/>
                <a:tailEnd/>
              </a:ln>
            </p:spPr>
            <p:txBody>
              <a:bodyPr wrap="none" anchor="ctr"/>
              <a:lstStyle/>
              <a:p>
                <a:endParaRPr lang="zh-CN" altLang="zh-CN"/>
              </a:p>
            </p:txBody>
          </p:sp>
          <p:sp>
            <p:nvSpPr>
              <p:cNvPr id="215" name="Rectangle 66"/>
              <p:cNvSpPr>
                <a:spLocks noChangeArrowheads="1"/>
              </p:cNvSpPr>
              <p:nvPr/>
            </p:nvSpPr>
            <p:spPr bwMode="auto">
              <a:xfrm>
                <a:off x="706" y="2224"/>
                <a:ext cx="187" cy="184"/>
              </a:xfrm>
              <a:prstGeom prst="rect">
                <a:avLst/>
              </a:prstGeom>
              <a:noFill/>
              <a:ln w="19050">
                <a:noFill/>
                <a:miter lim="800000"/>
                <a:headEnd/>
                <a:tailEnd/>
              </a:ln>
            </p:spPr>
            <p:txBody>
              <a:bodyPr wrap="none" anchor="ctr"/>
              <a:lstStyle/>
              <a:p>
                <a:pPr algn="ctr"/>
                <a:r>
                  <a:rPr lang="en-US" altLang="zh-CN" sz="1400"/>
                  <a:t>H</a:t>
                </a:r>
                <a:r>
                  <a:rPr lang="en-US" altLang="zh-CN" sz="1800" baseline="-25000"/>
                  <a:t>t</a:t>
                </a:r>
              </a:p>
            </p:txBody>
          </p:sp>
          <p:sp>
            <p:nvSpPr>
              <p:cNvPr id="216" name="Rectangle 67"/>
              <p:cNvSpPr>
                <a:spLocks noChangeArrowheads="1"/>
              </p:cNvSpPr>
              <p:nvPr/>
            </p:nvSpPr>
            <p:spPr bwMode="auto">
              <a:xfrm>
                <a:off x="520" y="2224"/>
                <a:ext cx="187" cy="184"/>
              </a:xfrm>
              <a:prstGeom prst="rect">
                <a:avLst/>
              </a:prstGeom>
              <a:noFill/>
              <a:ln w="19050">
                <a:noFill/>
                <a:miter lim="800000"/>
                <a:headEnd/>
                <a:tailEnd/>
              </a:ln>
            </p:spPr>
            <p:txBody>
              <a:bodyPr wrap="none" anchor="ctr"/>
              <a:lstStyle/>
              <a:p>
                <a:pPr algn="ctr"/>
                <a:r>
                  <a:rPr lang="en-US" altLang="zh-CN" sz="1400"/>
                  <a:t>H</a:t>
                </a:r>
                <a:r>
                  <a:rPr lang="en-US" altLang="zh-CN" sz="1800" baseline="-25000"/>
                  <a:t>n</a:t>
                </a:r>
              </a:p>
            </p:txBody>
          </p:sp>
          <p:sp>
            <p:nvSpPr>
              <p:cNvPr id="217" name="Rectangle 68"/>
              <p:cNvSpPr>
                <a:spLocks noChangeArrowheads="1"/>
              </p:cNvSpPr>
              <p:nvPr/>
            </p:nvSpPr>
            <p:spPr bwMode="auto">
              <a:xfrm>
                <a:off x="332" y="2224"/>
                <a:ext cx="187" cy="184"/>
              </a:xfrm>
              <a:prstGeom prst="rect">
                <a:avLst/>
              </a:prstGeom>
              <a:noFill/>
              <a:ln w="19050">
                <a:noFill/>
                <a:miter lim="800000"/>
                <a:headEnd/>
                <a:tailEnd/>
              </a:ln>
            </p:spPr>
            <p:txBody>
              <a:bodyPr wrap="none" anchor="ctr"/>
              <a:lstStyle/>
              <a:p>
                <a:pPr algn="ctr"/>
                <a:r>
                  <a:rPr lang="en-US" altLang="zh-CN" sz="1400"/>
                  <a:t>H</a:t>
                </a:r>
                <a:r>
                  <a:rPr lang="en-US" altLang="zh-CN" sz="1800" baseline="-25000"/>
                  <a:t>l</a:t>
                </a:r>
              </a:p>
            </p:txBody>
          </p:sp>
          <p:sp>
            <p:nvSpPr>
              <p:cNvPr id="218" name="Rectangle 69"/>
              <p:cNvSpPr>
                <a:spLocks noChangeArrowheads="1"/>
              </p:cNvSpPr>
              <p:nvPr/>
            </p:nvSpPr>
            <p:spPr bwMode="auto">
              <a:xfrm>
                <a:off x="836" y="2225"/>
                <a:ext cx="428" cy="190"/>
              </a:xfrm>
              <a:prstGeom prst="rect">
                <a:avLst/>
              </a:prstGeom>
              <a:noFill/>
              <a:ln w="19050">
                <a:noFill/>
                <a:miter lim="800000"/>
                <a:headEnd/>
                <a:tailEnd/>
              </a:ln>
            </p:spPr>
            <p:txBody>
              <a:bodyPr wrap="none" anchor="ctr"/>
              <a:lstStyle/>
              <a:p>
                <a:pPr algn="ctr"/>
                <a:r>
                  <a:rPr lang="en-US" altLang="zh-CN" sz="1400"/>
                  <a:t>M</a:t>
                </a:r>
              </a:p>
            </p:txBody>
          </p:sp>
          <p:sp>
            <p:nvSpPr>
              <p:cNvPr id="219" name="Line 70"/>
              <p:cNvSpPr>
                <a:spLocks noChangeShapeType="1"/>
              </p:cNvSpPr>
              <p:nvPr/>
            </p:nvSpPr>
            <p:spPr bwMode="auto">
              <a:xfrm>
                <a:off x="510" y="2241"/>
                <a:ext cx="0" cy="162"/>
              </a:xfrm>
              <a:prstGeom prst="line">
                <a:avLst/>
              </a:prstGeom>
              <a:noFill/>
              <a:ln w="9525">
                <a:solidFill>
                  <a:schemeClr val="tx1"/>
                </a:solidFill>
                <a:round/>
                <a:headEnd/>
                <a:tailEnd/>
              </a:ln>
            </p:spPr>
            <p:txBody>
              <a:bodyPr/>
              <a:lstStyle/>
              <a:p>
                <a:endParaRPr lang="zh-CN" altLang="en-US"/>
              </a:p>
            </p:txBody>
          </p:sp>
          <p:sp>
            <p:nvSpPr>
              <p:cNvPr id="220" name="Line 71"/>
              <p:cNvSpPr>
                <a:spLocks noChangeShapeType="1"/>
              </p:cNvSpPr>
              <p:nvPr/>
            </p:nvSpPr>
            <p:spPr bwMode="auto">
              <a:xfrm>
                <a:off x="690" y="2247"/>
                <a:ext cx="0" cy="154"/>
              </a:xfrm>
              <a:prstGeom prst="line">
                <a:avLst/>
              </a:prstGeom>
              <a:noFill/>
              <a:ln w="9525">
                <a:solidFill>
                  <a:schemeClr val="tx1"/>
                </a:solidFill>
                <a:round/>
                <a:headEnd/>
                <a:tailEnd/>
              </a:ln>
            </p:spPr>
            <p:txBody>
              <a:bodyPr/>
              <a:lstStyle/>
              <a:p>
                <a:endParaRPr lang="zh-CN" altLang="en-US"/>
              </a:p>
            </p:txBody>
          </p:sp>
          <p:sp>
            <p:nvSpPr>
              <p:cNvPr id="221" name="Line 72"/>
              <p:cNvSpPr>
                <a:spLocks noChangeShapeType="1"/>
              </p:cNvSpPr>
              <p:nvPr/>
            </p:nvSpPr>
            <p:spPr bwMode="auto">
              <a:xfrm>
                <a:off x="882" y="2244"/>
                <a:ext cx="0" cy="156"/>
              </a:xfrm>
              <a:prstGeom prst="line">
                <a:avLst/>
              </a:prstGeom>
              <a:noFill/>
              <a:ln w="9525">
                <a:solidFill>
                  <a:schemeClr val="tx1"/>
                </a:solidFill>
                <a:round/>
                <a:headEnd/>
                <a:tailEnd/>
              </a:ln>
            </p:spPr>
            <p:txBody>
              <a:bodyPr/>
              <a:lstStyle/>
              <a:p>
                <a:endParaRPr lang="zh-CN" altLang="en-US"/>
              </a:p>
            </p:txBody>
          </p:sp>
        </p:grpSp>
        <p:grpSp>
          <p:nvGrpSpPr>
            <p:cNvPr id="199" name="Group 73"/>
            <p:cNvGrpSpPr>
              <a:grpSpLocks/>
            </p:cNvGrpSpPr>
            <p:nvPr/>
          </p:nvGrpSpPr>
          <p:grpSpPr bwMode="auto">
            <a:xfrm>
              <a:off x="420688" y="5229225"/>
              <a:ext cx="1208087" cy="303213"/>
              <a:chOff x="501" y="1990"/>
              <a:chExt cx="761" cy="191"/>
            </a:xfrm>
          </p:grpSpPr>
          <p:sp>
            <p:nvSpPr>
              <p:cNvPr id="208" name="Rectangle 74"/>
              <p:cNvSpPr>
                <a:spLocks noChangeArrowheads="1"/>
              </p:cNvSpPr>
              <p:nvPr/>
            </p:nvSpPr>
            <p:spPr bwMode="auto">
              <a:xfrm>
                <a:off x="501" y="2007"/>
                <a:ext cx="682" cy="162"/>
              </a:xfrm>
              <a:prstGeom prst="rect">
                <a:avLst/>
              </a:prstGeom>
              <a:solidFill>
                <a:schemeClr val="bg1"/>
              </a:solidFill>
              <a:ln w="9525">
                <a:solidFill>
                  <a:schemeClr val="tx1"/>
                </a:solidFill>
                <a:miter lim="800000"/>
                <a:headEnd/>
                <a:tailEnd/>
              </a:ln>
            </p:spPr>
            <p:txBody>
              <a:bodyPr wrap="none" anchor="ctr"/>
              <a:lstStyle/>
              <a:p>
                <a:endParaRPr lang="zh-CN" altLang="zh-CN"/>
              </a:p>
            </p:txBody>
          </p:sp>
          <p:sp>
            <p:nvSpPr>
              <p:cNvPr id="209" name="Rectangle 75"/>
              <p:cNvSpPr>
                <a:spLocks noChangeArrowheads="1"/>
              </p:cNvSpPr>
              <p:nvPr/>
            </p:nvSpPr>
            <p:spPr bwMode="auto">
              <a:xfrm>
                <a:off x="704" y="1990"/>
                <a:ext cx="187" cy="184"/>
              </a:xfrm>
              <a:prstGeom prst="rect">
                <a:avLst/>
              </a:prstGeom>
              <a:noFill/>
              <a:ln w="19050">
                <a:noFill/>
                <a:miter lim="800000"/>
                <a:headEnd/>
                <a:tailEnd/>
              </a:ln>
            </p:spPr>
            <p:txBody>
              <a:bodyPr wrap="none" anchor="ctr"/>
              <a:lstStyle/>
              <a:p>
                <a:pPr algn="ctr"/>
                <a:r>
                  <a:rPr lang="en-US" altLang="zh-CN" sz="1400"/>
                  <a:t>H</a:t>
                </a:r>
                <a:r>
                  <a:rPr lang="en-US" altLang="zh-CN" sz="1800" baseline="-25000"/>
                  <a:t>t</a:t>
                </a:r>
              </a:p>
            </p:txBody>
          </p:sp>
          <p:sp>
            <p:nvSpPr>
              <p:cNvPr id="210" name="Rectangle 76"/>
              <p:cNvSpPr>
                <a:spLocks noChangeArrowheads="1"/>
              </p:cNvSpPr>
              <p:nvPr/>
            </p:nvSpPr>
            <p:spPr bwMode="auto">
              <a:xfrm>
                <a:off x="518" y="1990"/>
                <a:ext cx="187" cy="184"/>
              </a:xfrm>
              <a:prstGeom prst="rect">
                <a:avLst/>
              </a:prstGeom>
              <a:noFill/>
              <a:ln w="19050">
                <a:noFill/>
                <a:miter lim="800000"/>
                <a:headEnd/>
                <a:tailEnd/>
              </a:ln>
            </p:spPr>
            <p:txBody>
              <a:bodyPr wrap="none" anchor="ctr"/>
              <a:lstStyle/>
              <a:p>
                <a:pPr algn="ctr"/>
                <a:r>
                  <a:rPr lang="en-US" altLang="zh-CN" sz="1400"/>
                  <a:t>H</a:t>
                </a:r>
                <a:r>
                  <a:rPr lang="en-US" altLang="zh-CN" sz="1800" baseline="-25000"/>
                  <a:t>n</a:t>
                </a:r>
              </a:p>
            </p:txBody>
          </p:sp>
          <p:sp>
            <p:nvSpPr>
              <p:cNvPr id="211" name="Rectangle 77"/>
              <p:cNvSpPr>
                <a:spLocks noChangeArrowheads="1"/>
              </p:cNvSpPr>
              <p:nvPr/>
            </p:nvSpPr>
            <p:spPr bwMode="auto">
              <a:xfrm>
                <a:off x="834" y="1991"/>
                <a:ext cx="428" cy="190"/>
              </a:xfrm>
              <a:prstGeom prst="rect">
                <a:avLst/>
              </a:prstGeom>
              <a:noFill/>
              <a:ln w="19050">
                <a:noFill/>
                <a:miter lim="800000"/>
                <a:headEnd/>
                <a:tailEnd/>
              </a:ln>
            </p:spPr>
            <p:txBody>
              <a:bodyPr wrap="none" anchor="ctr"/>
              <a:lstStyle/>
              <a:p>
                <a:pPr algn="ctr"/>
                <a:r>
                  <a:rPr lang="en-US" altLang="zh-CN" sz="1400"/>
                  <a:t>M</a:t>
                </a:r>
              </a:p>
            </p:txBody>
          </p:sp>
          <p:sp>
            <p:nvSpPr>
              <p:cNvPr id="212" name="Line 78"/>
              <p:cNvSpPr>
                <a:spLocks noChangeShapeType="1"/>
              </p:cNvSpPr>
              <p:nvPr/>
            </p:nvSpPr>
            <p:spPr bwMode="auto">
              <a:xfrm>
                <a:off x="688" y="2013"/>
                <a:ext cx="0" cy="154"/>
              </a:xfrm>
              <a:prstGeom prst="line">
                <a:avLst/>
              </a:prstGeom>
              <a:noFill/>
              <a:ln w="9525">
                <a:solidFill>
                  <a:schemeClr val="tx1"/>
                </a:solidFill>
                <a:round/>
                <a:headEnd/>
                <a:tailEnd/>
              </a:ln>
            </p:spPr>
            <p:txBody>
              <a:bodyPr/>
              <a:lstStyle/>
              <a:p>
                <a:endParaRPr lang="zh-CN" altLang="en-US"/>
              </a:p>
            </p:txBody>
          </p:sp>
          <p:sp>
            <p:nvSpPr>
              <p:cNvPr id="213" name="Line 79"/>
              <p:cNvSpPr>
                <a:spLocks noChangeShapeType="1"/>
              </p:cNvSpPr>
              <p:nvPr/>
            </p:nvSpPr>
            <p:spPr bwMode="auto">
              <a:xfrm>
                <a:off x="880" y="2010"/>
                <a:ext cx="0" cy="156"/>
              </a:xfrm>
              <a:prstGeom prst="line">
                <a:avLst/>
              </a:prstGeom>
              <a:noFill/>
              <a:ln w="9525">
                <a:solidFill>
                  <a:schemeClr val="tx1"/>
                </a:solidFill>
                <a:round/>
                <a:headEnd/>
                <a:tailEnd/>
              </a:ln>
            </p:spPr>
            <p:txBody>
              <a:bodyPr/>
              <a:lstStyle/>
              <a:p>
                <a:endParaRPr lang="zh-CN" altLang="en-US"/>
              </a:p>
            </p:txBody>
          </p:sp>
        </p:grpSp>
        <p:grpSp>
          <p:nvGrpSpPr>
            <p:cNvPr id="200" name="Group 80"/>
            <p:cNvGrpSpPr>
              <a:grpSpLocks/>
            </p:cNvGrpSpPr>
            <p:nvPr/>
          </p:nvGrpSpPr>
          <p:grpSpPr bwMode="auto">
            <a:xfrm>
              <a:off x="723900" y="4921250"/>
              <a:ext cx="890588" cy="303213"/>
              <a:chOff x="645" y="1734"/>
              <a:chExt cx="561" cy="191"/>
            </a:xfrm>
          </p:grpSpPr>
          <p:sp>
            <p:nvSpPr>
              <p:cNvPr id="204" name="Rectangle 81"/>
              <p:cNvSpPr>
                <a:spLocks noChangeArrowheads="1"/>
              </p:cNvSpPr>
              <p:nvPr/>
            </p:nvSpPr>
            <p:spPr bwMode="auto">
              <a:xfrm>
                <a:off x="645" y="1751"/>
                <a:ext cx="482" cy="162"/>
              </a:xfrm>
              <a:prstGeom prst="rect">
                <a:avLst/>
              </a:prstGeom>
              <a:solidFill>
                <a:schemeClr val="bg1"/>
              </a:solidFill>
              <a:ln w="9525">
                <a:solidFill>
                  <a:schemeClr val="tx1"/>
                </a:solidFill>
                <a:miter lim="800000"/>
                <a:headEnd/>
                <a:tailEnd/>
              </a:ln>
            </p:spPr>
            <p:txBody>
              <a:bodyPr wrap="none" anchor="ctr"/>
              <a:lstStyle/>
              <a:p>
                <a:endParaRPr lang="zh-CN" altLang="zh-CN"/>
              </a:p>
            </p:txBody>
          </p:sp>
          <p:sp>
            <p:nvSpPr>
              <p:cNvPr id="205" name="Rectangle 82"/>
              <p:cNvSpPr>
                <a:spLocks noChangeArrowheads="1"/>
              </p:cNvSpPr>
              <p:nvPr/>
            </p:nvSpPr>
            <p:spPr bwMode="auto">
              <a:xfrm>
                <a:off x="648" y="1734"/>
                <a:ext cx="187" cy="184"/>
              </a:xfrm>
              <a:prstGeom prst="rect">
                <a:avLst/>
              </a:prstGeom>
              <a:noFill/>
              <a:ln w="19050">
                <a:noFill/>
                <a:miter lim="800000"/>
                <a:headEnd/>
                <a:tailEnd/>
              </a:ln>
            </p:spPr>
            <p:txBody>
              <a:bodyPr wrap="none" anchor="ctr"/>
              <a:lstStyle/>
              <a:p>
                <a:pPr algn="ctr"/>
                <a:r>
                  <a:rPr lang="en-US" altLang="zh-CN" sz="1400"/>
                  <a:t>H</a:t>
                </a:r>
                <a:r>
                  <a:rPr lang="en-US" altLang="zh-CN" sz="1800" baseline="-25000"/>
                  <a:t>t</a:t>
                </a:r>
              </a:p>
            </p:txBody>
          </p:sp>
          <p:sp>
            <p:nvSpPr>
              <p:cNvPr id="206" name="Rectangle 83"/>
              <p:cNvSpPr>
                <a:spLocks noChangeArrowheads="1"/>
              </p:cNvSpPr>
              <p:nvPr/>
            </p:nvSpPr>
            <p:spPr bwMode="auto">
              <a:xfrm>
                <a:off x="778" y="1735"/>
                <a:ext cx="428" cy="190"/>
              </a:xfrm>
              <a:prstGeom prst="rect">
                <a:avLst/>
              </a:prstGeom>
              <a:noFill/>
              <a:ln w="19050">
                <a:noFill/>
                <a:miter lim="800000"/>
                <a:headEnd/>
                <a:tailEnd/>
              </a:ln>
            </p:spPr>
            <p:txBody>
              <a:bodyPr wrap="none" anchor="ctr"/>
              <a:lstStyle/>
              <a:p>
                <a:pPr algn="ctr"/>
                <a:r>
                  <a:rPr lang="en-US" altLang="zh-CN" sz="1400"/>
                  <a:t>M</a:t>
                </a:r>
              </a:p>
            </p:txBody>
          </p:sp>
          <p:sp>
            <p:nvSpPr>
              <p:cNvPr id="207" name="Line 84"/>
              <p:cNvSpPr>
                <a:spLocks noChangeShapeType="1"/>
              </p:cNvSpPr>
              <p:nvPr/>
            </p:nvSpPr>
            <p:spPr bwMode="auto">
              <a:xfrm>
                <a:off x="824" y="1754"/>
                <a:ext cx="0" cy="156"/>
              </a:xfrm>
              <a:prstGeom prst="line">
                <a:avLst/>
              </a:prstGeom>
              <a:noFill/>
              <a:ln w="9525">
                <a:solidFill>
                  <a:schemeClr val="tx1"/>
                </a:solidFill>
                <a:round/>
                <a:headEnd/>
                <a:tailEnd/>
              </a:ln>
            </p:spPr>
            <p:txBody>
              <a:bodyPr/>
              <a:lstStyle/>
              <a:p>
                <a:endParaRPr lang="zh-CN" altLang="en-US"/>
              </a:p>
            </p:txBody>
          </p:sp>
        </p:grpSp>
        <p:grpSp>
          <p:nvGrpSpPr>
            <p:cNvPr id="201" name="Group 85"/>
            <p:cNvGrpSpPr>
              <a:grpSpLocks/>
            </p:cNvGrpSpPr>
            <p:nvPr/>
          </p:nvGrpSpPr>
          <p:grpSpPr bwMode="auto">
            <a:xfrm>
              <a:off x="930275" y="4610100"/>
              <a:ext cx="679450" cy="301625"/>
              <a:chOff x="780" y="1553"/>
              <a:chExt cx="428" cy="190"/>
            </a:xfrm>
          </p:grpSpPr>
          <p:sp>
            <p:nvSpPr>
              <p:cNvPr id="202" name="Rectangle 86"/>
              <p:cNvSpPr>
                <a:spLocks noChangeArrowheads="1"/>
              </p:cNvSpPr>
              <p:nvPr/>
            </p:nvSpPr>
            <p:spPr bwMode="auto">
              <a:xfrm>
                <a:off x="817" y="1569"/>
                <a:ext cx="312" cy="162"/>
              </a:xfrm>
              <a:prstGeom prst="rect">
                <a:avLst/>
              </a:prstGeom>
              <a:solidFill>
                <a:schemeClr val="bg1"/>
              </a:solidFill>
              <a:ln w="9525">
                <a:solidFill>
                  <a:schemeClr val="tx1"/>
                </a:solidFill>
                <a:miter lim="800000"/>
                <a:headEnd/>
                <a:tailEnd/>
              </a:ln>
            </p:spPr>
            <p:txBody>
              <a:bodyPr wrap="none" anchor="ctr"/>
              <a:lstStyle/>
              <a:p>
                <a:endParaRPr lang="zh-CN" altLang="zh-CN"/>
              </a:p>
            </p:txBody>
          </p:sp>
          <p:sp>
            <p:nvSpPr>
              <p:cNvPr id="203" name="Rectangle 87"/>
              <p:cNvSpPr>
                <a:spLocks noChangeArrowheads="1"/>
              </p:cNvSpPr>
              <p:nvPr/>
            </p:nvSpPr>
            <p:spPr bwMode="auto">
              <a:xfrm>
                <a:off x="780" y="1553"/>
                <a:ext cx="428" cy="190"/>
              </a:xfrm>
              <a:prstGeom prst="rect">
                <a:avLst/>
              </a:prstGeom>
              <a:noFill/>
              <a:ln w="19050">
                <a:noFill/>
                <a:miter lim="800000"/>
                <a:headEnd/>
                <a:tailEnd/>
              </a:ln>
            </p:spPr>
            <p:txBody>
              <a:bodyPr wrap="none" anchor="ctr"/>
              <a:lstStyle/>
              <a:p>
                <a:pPr algn="ctr"/>
                <a:r>
                  <a:rPr lang="en-US" altLang="zh-CN" sz="1400"/>
                  <a:t>M</a:t>
                </a:r>
              </a:p>
            </p:txBody>
          </p:sp>
        </p:grpSp>
      </p:grpSp>
      <p:grpSp>
        <p:nvGrpSpPr>
          <p:cNvPr id="222" name="Group 88"/>
          <p:cNvGrpSpPr>
            <a:grpSpLocks/>
          </p:cNvGrpSpPr>
          <p:nvPr/>
        </p:nvGrpSpPr>
        <p:grpSpPr bwMode="auto">
          <a:xfrm>
            <a:off x="5654675" y="4164013"/>
            <a:ext cx="1387475" cy="1044575"/>
            <a:chOff x="3601" y="168"/>
            <a:chExt cx="874" cy="658"/>
          </a:xfrm>
        </p:grpSpPr>
        <p:sp>
          <p:nvSpPr>
            <p:cNvPr id="223" name="Rectangle 89"/>
            <p:cNvSpPr>
              <a:spLocks noChangeArrowheads="1"/>
            </p:cNvSpPr>
            <p:nvPr/>
          </p:nvSpPr>
          <p:spPr bwMode="auto">
            <a:xfrm>
              <a:off x="3658" y="168"/>
              <a:ext cx="817" cy="596"/>
            </a:xfrm>
            <a:prstGeom prst="rect">
              <a:avLst/>
            </a:prstGeom>
            <a:solidFill>
              <a:srgbClr val="000099"/>
            </a:solidFill>
            <a:ln w="9525">
              <a:noFill/>
              <a:miter lim="800000"/>
              <a:headEnd/>
              <a:tailEnd/>
            </a:ln>
          </p:spPr>
          <p:txBody>
            <a:bodyPr wrap="none" anchor="ctr"/>
            <a:lstStyle/>
            <a:p>
              <a:endParaRPr lang="zh-CN" altLang="zh-CN"/>
            </a:p>
          </p:txBody>
        </p:sp>
        <p:sp>
          <p:nvSpPr>
            <p:cNvPr id="224" name="Rectangle 90"/>
            <p:cNvSpPr>
              <a:spLocks noChangeArrowheads="1"/>
            </p:cNvSpPr>
            <p:nvPr/>
          </p:nvSpPr>
          <p:spPr bwMode="auto">
            <a:xfrm>
              <a:off x="3628" y="213"/>
              <a:ext cx="802" cy="596"/>
            </a:xfrm>
            <a:prstGeom prst="rect">
              <a:avLst/>
            </a:prstGeom>
            <a:solidFill>
              <a:schemeClr val="bg1"/>
            </a:solidFill>
            <a:ln w="28575">
              <a:solidFill>
                <a:schemeClr val="tx1"/>
              </a:solidFill>
              <a:miter lim="800000"/>
              <a:headEnd/>
              <a:tailEnd/>
            </a:ln>
          </p:spPr>
          <p:txBody>
            <a:bodyPr wrap="none" anchor="ctr"/>
            <a:lstStyle/>
            <a:p>
              <a:endParaRPr lang="zh-CN" altLang="zh-CN"/>
            </a:p>
          </p:txBody>
        </p:sp>
        <p:sp>
          <p:nvSpPr>
            <p:cNvPr id="225" name="Line 91"/>
            <p:cNvSpPr>
              <a:spLocks noChangeShapeType="1"/>
            </p:cNvSpPr>
            <p:nvPr/>
          </p:nvSpPr>
          <p:spPr bwMode="auto">
            <a:xfrm>
              <a:off x="3628" y="413"/>
              <a:ext cx="796" cy="2"/>
            </a:xfrm>
            <a:prstGeom prst="line">
              <a:avLst/>
            </a:prstGeom>
            <a:noFill/>
            <a:ln w="28575">
              <a:solidFill>
                <a:schemeClr val="tx1"/>
              </a:solidFill>
              <a:round/>
              <a:headEnd/>
              <a:tailEnd/>
            </a:ln>
          </p:spPr>
          <p:txBody>
            <a:bodyPr wrap="none" anchor="ctr"/>
            <a:lstStyle/>
            <a:p>
              <a:endParaRPr lang="zh-CN" altLang="en-US"/>
            </a:p>
          </p:txBody>
        </p:sp>
        <p:sp>
          <p:nvSpPr>
            <p:cNvPr id="226" name="Text Box 92"/>
            <p:cNvSpPr txBox="1">
              <a:spLocks noChangeArrowheads="1"/>
            </p:cNvSpPr>
            <p:nvPr/>
          </p:nvSpPr>
          <p:spPr bwMode="auto">
            <a:xfrm>
              <a:off x="3601" y="192"/>
              <a:ext cx="830" cy="634"/>
            </a:xfrm>
            <a:prstGeom prst="rect">
              <a:avLst/>
            </a:prstGeom>
            <a:noFill/>
            <a:ln w="9525">
              <a:noFill/>
              <a:miter lim="800000"/>
              <a:headEnd/>
              <a:tailEnd/>
            </a:ln>
          </p:spPr>
          <p:txBody>
            <a:bodyPr>
              <a:spAutoFit/>
            </a:bodyPr>
            <a:lstStyle/>
            <a:p>
              <a:pPr algn="ctr">
                <a:lnSpc>
                  <a:spcPct val="110000"/>
                </a:lnSpc>
              </a:pPr>
              <a:r>
                <a:rPr lang="zh-CN" altLang="en-US" dirty="0"/>
                <a:t>网络层</a:t>
              </a:r>
              <a:endParaRPr lang="en-US" altLang="zh-CN" dirty="0"/>
            </a:p>
            <a:p>
              <a:pPr algn="ctr">
                <a:lnSpc>
                  <a:spcPct val="110000"/>
                </a:lnSpc>
              </a:pPr>
              <a:r>
                <a:rPr lang="zh-CN" altLang="en-US" dirty="0"/>
                <a:t>链路层</a:t>
              </a:r>
              <a:endParaRPr lang="en-US" altLang="zh-CN" dirty="0"/>
            </a:p>
            <a:p>
              <a:pPr algn="ctr">
                <a:lnSpc>
                  <a:spcPct val="110000"/>
                </a:lnSpc>
              </a:pPr>
              <a:r>
                <a:rPr lang="zh-CN" altLang="en-US" dirty="0"/>
                <a:t>物理层</a:t>
              </a:r>
              <a:endParaRPr lang="en-US" altLang="zh-CN" dirty="0"/>
            </a:p>
          </p:txBody>
        </p:sp>
        <p:sp>
          <p:nvSpPr>
            <p:cNvPr id="227" name="Line 93"/>
            <p:cNvSpPr>
              <a:spLocks noChangeShapeType="1"/>
            </p:cNvSpPr>
            <p:nvPr/>
          </p:nvSpPr>
          <p:spPr bwMode="auto">
            <a:xfrm>
              <a:off x="3633" y="615"/>
              <a:ext cx="796" cy="2"/>
            </a:xfrm>
            <a:prstGeom prst="line">
              <a:avLst/>
            </a:prstGeom>
            <a:noFill/>
            <a:ln w="28575">
              <a:solidFill>
                <a:schemeClr val="tx1"/>
              </a:solidFill>
              <a:round/>
              <a:headEnd/>
              <a:tailEnd/>
            </a:ln>
          </p:spPr>
          <p:txBody>
            <a:bodyPr wrap="none" anchor="ctr"/>
            <a:lstStyle/>
            <a:p>
              <a:endParaRPr lang="zh-CN" altLang="en-US"/>
            </a:p>
          </p:txBody>
        </p:sp>
      </p:grpSp>
      <p:grpSp>
        <p:nvGrpSpPr>
          <p:cNvPr id="228" name="Group 94"/>
          <p:cNvGrpSpPr>
            <a:grpSpLocks/>
          </p:cNvGrpSpPr>
          <p:nvPr/>
        </p:nvGrpSpPr>
        <p:grpSpPr bwMode="auto">
          <a:xfrm>
            <a:off x="5821363" y="2271713"/>
            <a:ext cx="1387475" cy="739775"/>
            <a:chOff x="4696" y="597"/>
            <a:chExt cx="874" cy="466"/>
          </a:xfrm>
        </p:grpSpPr>
        <p:sp>
          <p:nvSpPr>
            <p:cNvPr id="229" name="Rectangle 95"/>
            <p:cNvSpPr>
              <a:spLocks noChangeArrowheads="1"/>
            </p:cNvSpPr>
            <p:nvPr/>
          </p:nvSpPr>
          <p:spPr bwMode="auto">
            <a:xfrm>
              <a:off x="4753" y="597"/>
              <a:ext cx="817" cy="416"/>
            </a:xfrm>
            <a:prstGeom prst="rect">
              <a:avLst/>
            </a:prstGeom>
            <a:solidFill>
              <a:srgbClr val="000099"/>
            </a:solidFill>
            <a:ln w="9525">
              <a:noFill/>
              <a:miter lim="800000"/>
              <a:headEnd/>
              <a:tailEnd/>
            </a:ln>
          </p:spPr>
          <p:txBody>
            <a:bodyPr wrap="none" anchor="ctr"/>
            <a:lstStyle/>
            <a:p>
              <a:endParaRPr lang="zh-CN" altLang="zh-CN"/>
            </a:p>
          </p:txBody>
        </p:sp>
        <p:sp>
          <p:nvSpPr>
            <p:cNvPr id="230" name="Rectangle 96"/>
            <p:cNvSpPr>
              <a:spLocks noChangeArrowheads="1"/>
            </p:cNvSpPr>
            <p:nvPr/>
          </p:nvSpPr>
          <p:spPr bwMode="auto">
            <a:xfrm>
              <a:off x="4723" y="642"/>
              <a:ext cx="802" cy="413"/>
            </a:xfrm>
            <a:prstGeom prst="rect">
              <a:avLst/>
            </a:prstGeom>
            <a:solidFill>
              <a:schemeClr val="bg1"/>
            </a:solidFill>
            <a:ln w="28575">
              <a:solidFill>
                <a:schemeClr val="tx1"/>
              </a:solidFill>
              <a:miter lim="800000"/>
              <a:headEnd/>
              <a:tailEnd/>
            </a:ln>
          </p:spPr>
          <p:txBody>
            <a:bodyPr wrap="none" anchor="ctr"/>
            <a:lstStyle/>
            <a:p>
              <a:endParaRPr lang="zh-CN" altLang="zh-CN"/>
            </a:p>
          </p:txBody>
        </p:sp>
        <p:sp>
          <p:nvSpPr>
            <p:cNvPr id="231" name="Line 97"/>
            <p:cNvSpPr>
              <a:spLocks noChangeShapeType="1"/>
            </p:cNvSpPr>
            <p:nvPr/>
          </p:nvSpPr>
          <p:spPr bwMode="auto">
            <a:xfrm>
              <a:off x="4723" y="842"/>
              <a:ext cx="796" cy="2"/>
            </a:xfrm>
            <a:prstGeom prst="line">
              <a:avLst/>
            </a:prstGeom>
            <a:noFill/>
            <a:ln w="28575">
              <a:solidFill>
                <a:schemeClr val="tx1"/>
              </a:solidFill>
              <a:round/>
              <a:headEnd/>
              <a:tailEnd/>
            </a:ln>
          </p:spPr>
          <p:txBody>
            <a:bodyPr wrap="none" anchor="ctr"/>
            <a:lstStyle/>
            <a:p>
              <a:endParaRPr lang="zh-CN" altLang="en-US"/>
            </a:p>
          </p:txBody>
        </p:sp>
        <p:sp>
          <p:nvSpPr>
            <p:cNvPr id="232" name="Text Box 98"/>
            <p:cNvSpPr txBox="1">
              <a:spLocks noChangeArrowheads="1"/>
            </p:cNvSpPr>
            <p:nvPr/>
          </p:nvSpPr>
          <p:spPr bwMode="auto">
            <a:xfrm>
              <a:off x="4696" y="621"/>
              <a:ext cx="830" cy="442"/>
            </a:xfrm>
            <a:prstGeom prst="rect">
              <a:avLst/>
            </a:prstGeom>
            <a:noFill/>
            <a:ln w="9525">
              <a:noFill/>
              <a:miter lim="800000"/>
              <a:headEnd/>
              <a:tailEnd/>
            </a:ln>
          </p:spPr>
          <p:txBody>
            <a:bodyPr>
              <a:spAutoFit/>
            </a:bodyPr>
            <a:lstStyle/>
            <a:p>
              <a:pPr algn="ctr">
                <a:lnSpc>
                  <a:spcPct val="110000"/>
                </a:lnSpc>
              </a:pPr>
              <a:r>
                <a:rPr lang="zh-CN" altLang="en-US" dirty="0"/>
                <a:t>链路层</a:t>
              </a:r>
              <a:endParaRPr lang="en-US" altLang="zh-CN" dirty="0"/>
            </a:p>
            <a:p>
              <a:pPr algn="ctr">
                <a:lnSpc>
                  <a:spcPct val="110000"/>
                </a:lnSpc>
              </a:pPr>
              <a:r>
                <a:rPr lang="zh-CN" altLang="en-US" dirty="0"/>
                <a:t>物理层</a:t>
              </a:r>
              <a:endParaRPr lang="en-US" altLang="zh-CN" sz="1800" dirty="0"/>
            </a:p>
          </p:txBody>
        </p:sp>
      </p:grpSp>
      <p:sp>
        <p:nvSpPr>
          <p:cNvPr id="233" name="Freeform 114"/>
          <p:cNvSpPr>
            <a:spLocks/>
          </p:cNvSpPr>
          <p:nvPr/>
        </p:nvSpPr>
        <p:spPr bwMode="auto">
          <a:xfrm>
            <a:off x="1828800" y="533400"/>
            <a:ext cx="5264150" cy="5494338"/>
          </a:xfrm>
          <a:custGeom>
            <a:avLst/>
            <a:gdLst>
              <a:gd name="T0" fmla="*/ 2147483647 w 3316"/>
              <a:gd name="T1" fmla="*/ 0 h 3461"/>
              <a:gd name="T2" fmla="*/ 2147483647 w 3316"/>
              <a:gd name="T3" fmla="*/ 2147483647 h 3461"/>
              <a:gd name="T4" fmla="*/ 2147483647 w 3316"/>
              <a:gd name="T5" fmla="*/ 2147483647 h 3461"/>
              <a:gd name="T6" fmla="*/ 2147483647 w 3316"/>
              <a:gd name="T7" fmla="*/ 2147483647 h 3461"/>
              <a:gd name="T8" fmla="*/ 2147483647 w 3316"/>
              <a:gd name="T9" fmla="*/ 2147483647 h 3461"/>
              <a:gd name="T10" fmla="*/ 2147483647 w 3316"/>
              <a:gd name="T11" fmla="*/ 2147483647 h 3461"/>
              <a:gd name="T12" fmla="*/ 2147483647 w 3316"/>
              <a:gd name="T13" fmla="*/ 2147483647 h 3461"/>
              <a:gd name="T14" fmla="*/ 2147483647 w 3316"/>
              <a:gd name="T15" fmla="*/ 2147483647 h 3461"/>
              <a:gd name="T16" fmla="*/ 2147483647 w 3316"/>
              <a:gd name="T17" fmla="*/ 2147483647 h 3461"/>
              <a:gd name="T18" fmla="*/ 2147483647 w 3316"/>
              <a:gd name="T19" fmla="*/ 2147483647 h 3461"/>
              <a:gd name="T20" fmla="*/ 2147483647 w 3316"/>
              <a:gd name="T21" fmla="*/ 2147483647 h 3461"/>
              <a:gd name="T22" fmla="*/ 0 w 3316"/>
              <a:gd name="T23" fmla="*/ 2147483647 h 3461"/>
              <a:gd name="T24" fmla="*/ 0 w 3316"/>
              <a:gd name="T25" fmla="*/ 2147483647 h 346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3316"/>
              <a:gd name="T40" fmla="*/ 0 h 3461"/>
              <a:gd name="T41" fmla="*/ 3316 w 3316"/>
              <a:gd name="T42" fmla="*/ 3461 h 3461"/>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3316" h="3461">
                <a:moveTo>
                  <a:pt x="872" y="0"/>
                </a:moveTo>
                <a:lnTo>
                  <a:pt x="878" y="1481"/>
                </a:lnTo>
                <a:lnTo>
                  <a:pt x="2612" y="1481"/>
                </a:lnTo>
                <a:lnTo>
                  <a:pt x="2612" y="1179"/>
                </a:lnTo>
                <a:lnTo>
                  <a:pt x="3294" y="1179"/>
                </a:lnTo>
                <a:lnTo>
                  <a:pt x="3316" y="3131"/>
                </a:lnTo>
                <a:lnTo>
                  <a:pt x="3148" y="2986"/>
                </a:lnTo>
                <a:lnTo>
                  <a:pt x="3143" y="2387"/>
                </a:lnTo>
                <a:lnTo>
                  <a:pt x="2505" y="2387"/>
                </a:lnTo>
                <a:lnTo>
                  <a:pt x="2505" y="3070"/>
                </a:lnTo>
                <a:lnTo>
                  <a:pt x="1057" y="3461"/>
                </a:lnTo>
                <a:lnTo>
                  <a:pt x="0" y="3461"/>
                </a:lnTo>
                <a:lnTo>
                  <a:pt x="0" y="2505"/>
                </a:lnTo>
              </a:path>
            </a:pathLst>
          </a:custGeom>
          <a:noFill/>
          <a:ln w="28575">
            <a:solidFill>
              <a:srgbClr val="CC0000"/>
            </a:solidFill>
            <a:round/>
            <a:headEnd/>
            <a:tailEnd type="triangle" w="med" len="med"/>
          </a:ln>
        </p:spPr>
        <p:txBody>
          <a:bodyPr wrap="none" anchor="ctr"/>
          <a:lstStyle/>
          <a:p>
            <a:endParaRPr lang="zh-CN" altLang="en-US"/>
          </a:p>
        </p:txBody>
      </p:sp>
      <p:grpSp>
        <p:nvGrpSpPr>
          <p:cNvPr id="234" name="Group 1"/>
          <p:cNvGrpSpPr>
            <a:grpSpLocks/>
          </p:cNvGrpSpPr>
          <p:nvPr/>
        </p:nvGrpSpPr>
        <p:grpSpPr bwMode="auto">
          <a:xfrm>
            <a:off x="4238625" y="4240213"/>
            <a:ext cx="1479550" cy="609600"/>
            <a:chOff x="4238625" y="4240213"/>
            <a:chExt cx="1479550" cy="609600"/>
          </a:xfrm>
        </p:grpSpPr>
        <p:grpSp>
          <p:nvGrpSpPr>
            <p:cNvPr id="235" name="Group 115"/>
            <p:cNvGrpSpPr>
              <a:grpSpLocks/>
            </p:cNvGrpSpPr>
            <p:nvPr/>
          </p:nvGrpSpPr>
          <p:grpSpPr bwMode="auto">
            <a:xfrm>
              <a:off x="4238625" y="4546600"/>
              <a:ext cx="1479550" cy="303213"/>
              <a:chOff x="332" y="2224"/>
              <a:chExt cx="932" cy="191"/>
            </a:xfrm>
          </p:grpSpPr>
          <p:sp>
            <p:nvSpPr>
              <p:cNvPr id="243" name="Rectangle 116"/>
              <p:cNvSpPr>
                <a:spLocks noChangeArrowheads="1"/>
              </p:cNvSpPr>
              <p:nvPr/>
            </p:nvSpPr>
            <p:spPr bwMode="auto">
              <a:xfrm>
                <a:off x="345" y="2241"/>
                <a:ext cx="840" cy="162"/>
              </a:xfrm>
              <a:prstGeom prst="rect">
                <a:avLst/>
              </a:prstGeom>
              <a:solidFill>
                <a:schemeClr val="bg1"/>
              </a:solidFill>
              <a:ln w="9525">
                <a:solidFill>
                  <a:schemeClr val="tx1"/>
                </a:solidFill>
                <a:miter lim="800000"/>
                <a:headEnd/>
                <a:tailEnd/>
              </a:ln>
            </p:spPr>
            <p:txBody>
              <a:bodyPr wrap="none" anchor="ctr"/>
              <a:lstStyle/>
              <a:p>
                <a:endParaRPr lang="zh-CN" altLang="zh-CN"/>
              </a:p>
            </p:txBody>
          </p:sp>
          <p:sp>
            <p:nvSpPr>
              <p:cNvPr id="244" name="Rectangle 117"/>
              <p:cNvSpPr>
                <a:spLocks noChangeArrowheads="1"/>
              </p:cNvSpPr>
              <p:nvPr/>
            </p:nvSpPr>
            <p:spPr bwMode="auto">
              <a:xfrm>
                <a:off x="706" y="2224"/>
                <a:ext cx="187" cy="184"/>
              </a:xfrm>
              <a:prstGeom prst="rect">
                <a:avLst/>
              </a:prstGeom>
              <a:noFill/>
              <a:ln w="19050">
                <a:noFill/>
                <a:miter lim="800000"/>
                <a:headEnd/>
                <a:tailEnd/>
              </a:ln>
            </p:spPr>
            <p:txBody>
              <a:bodyPr wrap="none" anchor="ctr"/>
              <a:lstStyle/>
              <a:p>
                <a:pPr algn="ctr"/>
                <a:r>
                  <a:rPr lang="en-US" altLang="zh-CN" sz="1400"/>
                  <a:t>H</a:t>
                </a:r>
                <a:r>
                  <a:rPr lang="en-US" altLang="zh-CN" sz="1800" baseline="-25000"/>
                  <a:t>t</a:t>
                </a:r>
              </a:p>
            </p:txBody>
          </p:sp>
          <p:sp>
            <p:nvSpPr>
              <p:cNvPr id="245" name="Rectangle 118"/>
              <p:cNvSpPr>
                <a:spLocks noChangeArrowheads="1"/>
              </p:cNvSpPr>
              <p:nvPr/>
            </p:nvSpPr>
            <p:spPr bwMode="auto">
              <a:xfrm>
                <a:off x="520" y="2224"/>
                <a:ext cx="187" cy="184"/>
              </a:xfrm>
              <a:prstGeom prst="rect">
                <a:avLst/>
              </a:prstGeom>
              <a:noFill/>
              <a:ln w="19050">
                <a:noFill/>
                <a:miter lim="800000"/>
                <a:headEnd/>
                <a:tailEnd/>
              </a:ln>
            </p:spPr>
            <p:txBody>
              <a:bodyPr wrap="none" anchor="ctr"/>
              <a:lstStyle/>
              <a:p>
                <a:pPr algn="ctr"/>
                <a:r>
                  <a:rPr lang="en-US" altLang="zh-CN" sz="1400"/>
                  <a:t>H</a:t>
                </a:r>
                <a:r>
                  <a:rPr lang="en-US" altLang="zh-CN" sz="1800" baseline="-25000"/>
                  <a:t>n</a:t>
                </a:r>
              </a:p>
            </p:txBody>
          </p:sp>
          <p:sp>
            <p:nvSpPr>
              <p:cNvPr id="246" name="Rectangle 119"/>
              <p:cNvSpPr>
                <a:spLocks noChangeArrowheads="1"/>
              </p:cNvSpPr>
              <p:nvPr/>
            </p:nvSpPr>
            <p:spPr bwMode="auto">
              <a:xfrm>
                <a:off x="332" y="2224"/>
                <a:ext cx="187" cy="184"/>
              </a:xfrm>
              <a:prstGeom prst="rect">
                <a:avLst/>
              </a:prstGeom>
              <a:noFill/>
              <a:ln w="19050">
                <a:noFill/>
                <a:miter lim="800000"/>
                <a:headEnd/>
                <a:tailEnd/>
              </a:ln>
            </p:spPr>
            <p:txBody>
              <a:bodyPr wrap="none" anchor="ctr"/>
              <a:lstStyle/>
              <a:p>
                <a:pPr algn="ctr"/>
                <a:r>
                  <a:rPr lang="en-US" altLang="zh-CN" sz="1400"/>
                  <a:t>H</a:t>
                </a:r>
                <a:r>
                  <a:rPr lang="en-US" altLang="zh-CN" sz="1800" baseline="-25000"/>
                  <a:t>l</a:t>
                </a:r>
              </a:p>
            </p:txBody>
          </p:sp>
          <p:sp>
            <p:nvSpPr>
              <p:cNvPr id="247" name="Rectangle 120"/>
              <p:cNvSpPr>
                <a:spLocks noChangeArrowheads="1"/>
              </p:cNvSpPr>
              <p:nvPr/>
            </p:nvSpPr>
            <p:spPr bwMode="auto">
              <a:xfrm>
                <a:off x="836" y="2225"/>
                <a:ext cx="428" cy="190"/>
              </a:xfrm>
              <a:prstGeom prst="rect">
                <a:avLst/>
              </a:prstGeom>
              <a:noFill/>
              <a:ln w="19050">
                <a:noFill/>
                <a:miter lim="800000"/>
                <a:headEnd/>
                <a:tailEnd/>
              </a:ln>
            </p:spPr>
            <p:txBody>
              <a:bodyPr wrap="none" anchor="ctr"/>
              <a:lstStyle/>
              <a:p>
                <a:pPr algn="ctr"/>
                <a:r>
                  <a:rPr lang="en-US" altLang="zh-CN" sz="1400"/>
                  <a:t>M</a:t>
                </a:r>
              </a:p>
            </p:txBody>
          </p:sp>
          <p:sp>
            <p:nvSpPr>
              <p:cNvPr id="248" name="Line 121"/>
              <p:cNvSpPr>
                <a:spLocks noChangeShapeType="1"/>
              </p:cNvSpPr>
              <p:nvPr/>
            </p:nvSpPr>
            <p:spPr bwMode="auto">
              <a:xfrm>
                <a:off x="510" y="2241"/>
                <a:ext cx="0" cy="162"/>
              </a:xfrm>
              <a:prstGeom prst="line">
                <a:avLst/>
              </a:prstGeom>
              <a:noFill/>
              <a:ln w="9525">
                <a:solidFill>
                  <a:schemeClr val="tx1"/>
                </a:solidFill>
                <a:round/>
                <a:headEnd/>
                <a:tailEnd/>
              </a:ln>
            </p:spPr>
            <p:txBody>
              <a:bodyPr/>
              <a:lstStyle/>
              <a:p>
                <a:endParaRPr lang="zh-CN" altLang="en-US"/>
              </a:p>
            </p:txBody>
          </p:sp>
          <p:sp>
            <p:nvSpPr>
              <p:cNvPr id="249" name="Line 122"/>
              <p:cNvSpPr>
                <a:spLocks noChangeShapeType="1"/>
              </p:cNvSpPr>
              <p:nvPr/>
            </p:nvSpPr>
            <p:spPr bwMode="auto">
              <a:xfrm>
                <a:off x="690" y="2247"/>
                <a:ext cx="0" cy="154"/>
              </a:xfrm>
              <a:prstGeom prst="line">
                <a:avLst/>
              </a:prstGeom>
              <a:noFill/>
              <a:ln w="9525">
                <a:solidFill>
                  <a:schemeClr val="tx1"/>
                </a:solidFill>
                <a:round/>
                <a:headEnd/>
                <a:tailEnd/>
              </a:ln>
            </p:spPr>
            <p:txBody>
              <a:bodyPr/>
              <a:lstStyle/>
              <a:p>
                <a:endParaRPr lang="zh-CN" altLang="en-US"/>
              </a:p>
            </p:txBody>
          </p:sp>
          <p:sp>
            <p:nvSpPr>
              <p:cNvPr id="250" name="Line 123"/>
              <p:cNvSpPr>
                <a:spLocks noChangeShapeType="1"/>
              </p:cNvSpPr>
              <p:nvPr/>
            </p:nvSpPr>
            <p:spPr bwMode="auto">
              <a:xfrm>
                <a:off x="882" y="2244"/>
                <a:ext cx="0" cy="156"/>
              </a:xfrm>
              <a:prstGeom prst="line">
                <a:avLst/>
              </a:prstGeom>
              <a:noFill/>
              <a:ln w="9525">
                <a:solidFill>
                  <a:schemeClr val="tx1"/>
                </a:solidFill>
                <a:round/>
                <a:headEnd/>
                <a:tailEnd/>
              </a:ln>
            </p:spPr>
            <p:txBody>
              <a:bodyPr/>
              <a:lstStyle/>
              <a:p>
                <a:endParaRPr lang="zh-CN" altLang="en-US"/>
              </a:p>
            </p:txBody>
          </p:sp>
        </p:grpSp>
        <p:grpSp>
          <p:nvGrpSpPr>
            <p:cNvPr id="236" name="Group 124"/>
            <p:cNvGrpSpPr>
              <a:grpSpLocks/>
            </p:cNvGrpSpPr>
            <p:nvPr/>
          </p:nvGrpSpPr>
          <p:grpSpPr bwMode="auto">
            <a:xfrm>
              <a:off x="4497388" y="4240213"/>
              <a:ext cx="1208087" cy="303212"/>
              <a:chOff x="501" y="1990"/>
              <a:chExt cx="761" cy="191"/>
            </a:xfrm>
          </p:grpSpPr>
          <p:sp>
            <p:nvSpPr>
              <p:cNvPr id="237" name="Rectangle 125"/>
              <p:cNvSpPr>
                <a:spLocks noChangeArrowheads="1"/>
              </p:cNvSpPr>
              <p:nvPr/>
            </p:nvSpPr>
            <p:spPr bwMode="auto">
              <a:xfrm>
                <a:off x="501" y="2007"/>
                <a:ext cx="682" cy="162"/>
              </a:xfrm>
              <a:prstGeom prst="rect">
                <a:avLst/>
              </a:prstGeom>
              <a:solidFill>
                <a:schemeClr val="bg1"/>
              </a:solidFill>
              <a:ln w="9525">
                <a:solidFill>
                  <a:schemeClr val="tx1"/>
                </a:solidFill>
                <a:miter lim="800000"/>
                <a:headEnd/>
                <a:tailEnd/>
              </a:ln>
            </p:spPr>
            <p:txBody>
              <a:bodyPr wrap="none" anchor="ctr"/>
              <a:lstStyle/>
              <a:p>
                <a:endParaRPr lang="zh-CN" altLang="zh-CN"/>
              </a:p>
            </p:txBody>
          </p:sp>
          <p:sp>
            <p:nvSpPr>
              <p:cNvPr id="238" name="Rectangle 126"/>
              <p:cNvSpPr>
                <a:spLocks noChangeArrowheads="1"/>
              </p:cNvSpPr>
              <p:nvPr/>
            </p:nvSpPr>
            <p:spPr bwMode="auto">
              <a:xfrm>
                <a:off x="704" y="1990"/>
                <a:ext cx="187" cy="184"/>
              </a:xfrm>
              <a:prstGeom prst="rect">
                <a:avLst/>
              </a:prstGeom>
              <a:noFill/>
              <a:ln w="19050">
                <a:noFill/>
                <a:miter lim="800000"/>
                <a:headEnd/>
                <a:tailEnd/>
              </a:ln>
            </p:spPr>
            <p:txBody>
              <a:bodyPr wrap="none" anchor="ctr"/>
              <a:lstStyle/>
              <a:p>
                <a:pPr algn="ctr"/>
                <a:r>
                  <a:rPr lang="en-US" altLang="zh-CN" sz="1400"/>
                  <a:t>H</a:t>
                </a:r>
                <a:r>
                  <a:rPr lang="en-US" altLang="zh-CN" sz="1800" baseline="-25000"/>
                  <a:t>t</a:t>
                </a:r>
              </a:p>
            </p:txBody>
          </p:sp>
          <p:sp>
            <p:nvSpPr>
              <p:cNvPr id="239" name="Rectangle 127"/>
              <p:cNvSpPr>
                <a:spLocks noChangeArrowheads="1"/>
              </p:cNvSpPr>
              <p:nvPr/>
            </p:nvSpPr>
            <p:spPr bwMode="auto">
              <a:xfrm>
                <a:off x="518" y="1990"/>
                <a:ext cx="187" cy="184"/>
              </a:xfrm>
              <a:prstGeom prst="rect">
                <a:avLst/>
              </a:prstGeom>
              <a:noFill/>
              <a:ln w="19050">
                <a:noFill/>
                <a:miter lim="800000"/>
                <a:headEnd/>
                <a:tailEnd/>
              </a:ln>
            </p:spPr>
            <p:txBody>
              <a:bodyPr wrap="none" anchor="ctr"/>
              <a:lstStyle/>
              <a:p>
                <a:pPr algn="ctr"/>
                <a:r>
                  <a:rPr lang="en-US" altLang="zh-CN" sz="1400"/>
                  <a:t>H</a:t>
                </a:r>
                <a:r>
                  <a:rPr lang="en-US" altLang="zh-CN" sz="1800" baseline="-25000"/>
                  <a:t>n</a:t>
                </a:r>
              </a:p>
            </p:txBody>
          </p:sp>
          <p:sp>
            <p:nvSpPr>
              <p:cNvPr id="240" name="Rectangle 128"/>
              <p:cNvSpPr>
                <a:spLocks noChangeArrowheads="1"/>
              </p:cNvSpPr>
              <p:nvPr/>
            </p:nvSpPr>
            <p:spPr bwMode="auto">
              <a:xfrm>
                <a:off x="834" y="1991"/>
                <a:ext cx="428" cy="190"/>
              </a:xfrm>
              <a:prstGeom prst="rect">
                <a:avLst/>
              </a:prstGeom>
              <a:noFill/>
              <a:ln w="19050">
                <a:noFill/>
                <a:miter lim="800000"/>
                <a:headEnd/>
                <a:tailEnd/>
              </a:ln>
            </p:spPr>
            <p:txBody>
              <a:bodyPr wrap="none" anchor="ctr"/>
              <a:lstStyle/>
              <a:p>
                <a:pPr algn="ctr"/>
                <a:r>
                  <a:rPr lang="en-US" altLang="zh-CN" sz="1400"/>
                  <a:t>M</a:t>
                </a:r>
              </a:p>
            </p:txBody>
          </p:sp>
          <p:sp>
            <p:nvSpPr>
              <p:cNvPr id="241" name="Line 129"/>
              <p:cNvSpPr>
                <a:spLocks noChangeShapeType="1"/>
              </p:cNvSpPr>
              <p:nvPr/>
            </p:nvSpPr>
            <p:spPr bwMode="auto">
              <a:xfrm>
                <a:off x="688" y="2013"/>
                <a:ext cx="0" cy="154"/>
              </a:xfrm>
              <a:prstGeom prst="line">
                <a:avLst/>
              </a:prstGeom>
              <a:noFill/>
              <a:ln w="9525">
                <a:solidFill>
                  <a:schemeClr val="tx1"/>
                </a:solidFill>
                <a:round/>
                <a:headEnd/>
                <a:tailEnd/>
              </a:ln>
            </p:spPr>
            <p:txBody>
              <a:bodyPr/>
              <a:lstStyle/>
              <a:p>
                <a:endParaRPr lang="zh-CN" altLang="en-US"/>
              </a:p>
            </p:txBody>
          </p:sp>
          <p:sp>
            <p:nvSpPr>
              <p:cNvPr id="242" name="Line 130"/>
              <p:cNvSpPr>
                <a:spLocks noChangeShapeType="1"/>
              </p:cNvSpPr>
              <p:nvPr/>
            </p:nvSpPr>
            <p:spPr bwMode="auto">
              <a:xfrm>
                <a:off x="880" y="2010"/>
                <a:ext cx="0" cy="156"/>
              </a:xfrm>
              <a:prstGeom prst="line">
                <a:avLst/>
              </a:prstGeom>
              <a:noFill/>
              <a:ln w="9525">
                <a:solidFill>
                  <a:schemeClr val="tx1"/>
                </a:solidFill>
                <a:round/>
                <a:headEnd/>
                <a:tailEnd/>
              </a:ln>
            </p:spPr>
            <p:txBody>
              <a:bodyPr/>
              <a:lstStyle/>
              <a:p>
                <a:endParaRPr lang="zh-CN" altLang="en-US"/>
              </a:p>
            </p:txBody>
          </p:sp>
        </p:grpSp>
      </p:grpSp>
      <p:grpSp>
        <p:nvGrpSpPr>
          <p:cNvPr id="251" name="Group 140"/>
          <p:cNvGrpSpPr>
            <a:grpSpLocks/>
          </p:cNvGrpSpPr>
          <p:nvPr/>
        </p:nvGrpSpPr>
        <p:grpSpPr bwMode="auto">
          <a:xfrm>
            <a:off x="7269163" y="4606925"/>
            <a:ext cx="1208087" cy="303213"/>
            <a:chOff x="501" y="1990"/>
            <a:chExt cx="761" cy="191"/>
          </a:xfrm>
        </p:grpSpPr>
        <p:sp>
          <p:nvSpPr>
            <p:cNvPr id="252" name="Rectangle 141"/>
            <p:cNvSpPr>
              <a:spLocks noChangeArrowheads="1"/>
            </p:cNvSpPr>
            <p:nvPr/>
          </p:nvSpPr>
          <p:spPr bwMode="auto">
            <a:xfrm>
              <a:off x="501" y="2007"/>
              <a:ext cx="682" cy="162"/>
            </a:xfrm>
            <a:prstGeom prst="rect">
              <a:avLst/>
            </a:prstGeom>
            <a:solidFill>
              <a:schemeClr val="bg1"/>
            </a:solidFill>
            <a:ln w="9525">
              <a:solidFill>
                <a:schemeClr val="tx1"/>
              </a:solidFill>
              <a:miter lim="800000"/>
              <a:headEnd/>
              <a:tailEnd/>
            </a:ln>
          </p:spPr>
          <p:txBody>
            <a:bodyPr wrap="none" anchor="ctr"/>
            <a:lstStyle/>
            <a:p>
              <a:endParaRPr lang="zh-CN" altLang="zh-CN"/>
            </a:p>
          </p:txBody>
        </p:sp>
        <p:sp>
          <p:nvSpPr>
            <p:cNvPr id="253" name="Rectangle 142"/>
            <p:cNvSpPr>
              <a:spLocks noChangeArrowheads="1"/>
            </p:cNvSpPr>
            <p:nvPr/>
          </p:nvSpPr>
          <p:spPr bwMode="auto">
            <a:xfrm>
              <a:off x="704" y="1990"/>
              <a:ext cx="187" cy="184"/>
            </a:xfrm>
            <a:prstGeom prst="rect">
              <a:avLst/>
            </a:prstGeom>
            <a:noFill/>
            <a:ln w="19050">
              <a:noFill/>
              <a:miter lim="800000"/>
              <a:headEnd/>
              <a:tailEnd/>
            </a:ln>
          </p:spPr>
          <p:txBody>
            <a:bodyPr wrap="none" anchor="ctr"/>
            <a:lstStyle/>
            <a:p>
              <a:pPr algn="ctr"/>
              <a:r>
                <a:rPr lang="en-US" altLang="zh-CN" sz="1400"/>
                <a:t>H</a:t>
              </a:r>
              <a:r>
                <a:rPr lang="en-US" altLang="zh-CN" sz="1800" baseline="-25000"/>
                <a:t>t</a:t>
              </a:r>
            </a:p>
          </p:txBody>
        </p:sp>
        <p:sp>
          <p:nvSpPr>
            <p:cNvPr id="254" name="Rectangle 143"/>
            <p:cNvSpPr>
              <a:spLocks noChangeArrowheads="1"/>
            </p:cNvSpPr>
            <p:nvPr/>
          </p:nvSpPr>
          <p:spPr bwMode="auto">
            <a:xfrm>
              <a:off x="518" y="1990"/>
              <a:ext cx="187" cy="184"/>
            </a:xfrm>
            <a:prstGeom prst="rect">
              <a:avLst/>
            </a:prstGeom>
            <a:noFill/>
            <a:ln w="19050">
              <a:noFill/>
              <a:miter lim="800000"/>
              <a:headEnd/>
              <a:tailEnd/>
            </a:ln>
          </p:spPr>
          <p:txBody>
            <a:bodyPr wrap="none" anchor="ctr"/>
            <a:lstStyle/>
            <a:p>
              <a:pPr algn="ctr"/>
              <a:r>
                <a:rPr lang="en-US" altLang="zh-CN" sz="1400"/>
                <a:t>H</a:t>
              </a:r>
              <a:r>
                <a:rPr lang="en-US" altLang="zh-CN" sz="1800" baseline="-25000"/>
                <a:t>n</a:t>
              </a:r>
            </a:p>
          </p:txBody>
        </p:sp>
        <p:sp>
          <p:nvSpPr>
            <p:cNvPr id="255" name="Rectangle 144"/>
            <p:cNvSpPr>
              <a:spLocks noChangeArrowheads="1"/>
            </p:cNvSpPr>
            <p:nvPr/>
          </p:nvSpPr>
          <p:spPr bwMode="auto">
            <a:xfrm>
              <a:off x="834" y="1991"/>
              <a:ext cx="428" cy="190"/>
            </a:xfrm>
            <a:prstGeom prst="rect">
              <a:avLst/>
            </a:prstGeom>
            <a:noFill/>
            <a:ln w="19050">
              <a:noFill/>
              <a:miter lim="800000"/>
              <a:headEnd/>
              <a:tailEnd/>
            </a:ln>
          </p:spPr>
          <p:txBody>
            <a:bodyPr wrap="none" anchor="ctr"/>
            <a:lstStyle/>
            <a:p>
              <a:pPr algn="ctr"/>
              <a:r>
                <a:rPr lang="en-US" altLang="zh-CN" sz="1400"/>
                <a:t>M</a:t>
              </a:r>
            </a:p>
          </p:txBody>
        </p:sp>
        <p:sp>
          <p:nvSpPr>
            <p:cNvPr id="256" name="Line 145"/>
            <p:cNvSpPr>
              <a:spLocks noChangeShapeType="1"/>
            </p:cNvSpPr>
            <p:nvPr/>
          </p:nvSpPr>
          <p:spPr bwMode="auto">
            <a:xfrm>
              <a:off x="688" y="2013"/>
              <a:ext cx="0" cy="154"/>
            </a:xfrm>
            <a:prstGeom prst="line">
              <a:avLst/>
            </a:prstGeom>
            <a:noFill/>
            <a:ln w="9525">
              <a:solidFill>
                <a:schemeClr val="tx1"/>
              </a:solidFill>
              <a:round/>
              <a:headEnd/>
              <a:tailEnd/>
            </a:ln>
          </p:spPr>
          <p:txBody>
            <a:bodyPr/>
            <a:lstStyle/>
            <a:p>
              <a:endParaRPr lang="zh-CN" altLang="en-US"/>
            </a:p>
          </p:txBody>
        </p:sp>
        <p:sp>
          <p:nvSpPr>
            <p:cNvPr id="257" name="Line 146"/>
            <p:cNvSpPr>
              <a:spLocks noChangeShapeType="1"/>
            </p:cNvSpPr>
            <p:nvPr/>
          </p:nvSpPr>
          <p:spPr bwMode="auto">
            <a:xfrm>
              <a:off x="880" y="2010"/>
              <a:ext cx="0" cy="156"/>
            </a:xfrm>
            <a:prstGeom prst="line">
              <a:avLst/>
            </a:prstGeom>
            <a:noFill/>
            <a:ln w="9525">
              <a:solidFill>
                <a:schemeClr val="tx1"/>
              </a:solidFill>
              <a:round/>
              <a:headEnd/>
              <a:tailEnd/>
            </a:ln>
          </p:spPr>
          <p:txBody>
            <a:bodyPr/>
            <a:lstStyle/>
            <a:p>
              <a:endParaRPr lang="zh-CN" altLang="en-US"/>
            </a:p>
          </p:txBody>
        </p:sp>
      </p:grpSp>
      <p:grpSp>
        <p:nvGrpSpPr>
          <p:cNvPr id="258" name="Group 156"/>
          <p:cNvGrpSpPr>
            <a:grpSpLocks/>
          </p:cNvGrpSpPr>
          <p:nvPr/>
        </p:nvGrpSpPr>
        <p:grpSpPr bwMode="auto">
          <a:xfrm>
            <a:off x="938213" y="1665288"/>
            <a:ext cx="1479550" cy="303212"/>
            <a:chOff x="332" y="2224"/>
            <a:chExt cx="932" cy="191"/>
          </a:xfrm>
        </p:grpSpPr>
        <p:sp>
          <p:nvSpPr>
            <p:cNvPr id="259" name="Rectangle 157"/>
            <p:cNvSpPr>
              <a:spLocks noChangeArrowheads="1"/>
            </p:cNvSpPr>
            <p:nvPr/>
          </p:nvSpPr>
          <p:spPr bwMode="auto">
            <a:xfrm>
              <a:off x="345" y="2241"/>
              <a:ext cx="840" cy="162"/>
            </a:xfrm>
            <a:prstGeom prst="rect">
              <a:avLst/>
            </a:prstGeom>
            <a:solidFill>
              <a:schemeClr val="bg1"/>
            </a:solidFill>
            <a:ln w="9525">
              <a:solidFill>
                <a:schemeClr val="tx1"/>
              </a:solidFill>
              <a:miter lim="800000"/>
              <a:headEnd/>
              <a:tailEnd/>
            </a:ln>
          </p:spPr>
          <p:txBody>
            <a:bodyPr wrap="none" anchor="ctr"/>
            <a:lstStyle/>
            <a:p>
              <a:endParaRPr lang="zh-CN" altLang="zh-CN"/>
            </a:p>
          </p:txBody>
        </p:sp>
        <p:sp>
          <p:nvSpPr>
            <p:cNvPr id="260" name="Rectangle 158"/>
            <p:cNvSpPr>
              <a:spLocks noChangeArrowheads="1"/>
            </p:cNvSpPr>
            <p:nvPr/>
          </p:nvSpPr>
          <p:spPr bwMode="auto">
            <a:xfrm>
              <a:off x="706" y="2224"/>
              <a:ext cx="187" cy="184"/>
            </a:xfrm>
            <a:prstGeom prst="rect">
              <a:avLst/>
            </a:prstGeom>
            <a:noFill/>
            <a:ln w="19050">
              <a:noFill/>
              <a:miter lim="800000"/>
              <a:headEnd/>
              <a:tailEnd/>
            </a:ln>
          </p:spPr>
          <p:txBody>
            <a:bodyPr wrap="none" anchor="ctr"/>
            <a:lstStyle/>
            <a:p>
              <a:pPr algn="ctr"/>
              <a:r>
                <a:rPr lang="en-US" altLang="zh-CN" sz="1400"/>
                <a:t>H</a:t>
              </a:r>
              <a:r>
                <a:rPr lang="en-US" altLang="zh-CN" sz="1800" baseline="-25000"/>
                <a:t>t</a:t>
              </a:r>
            </a:p>
          </p:txBody>
        </p:sp>
        <p:sp>
          <p:nvSpPr>
            <p:cNvPr id="261" name="Rectangle 159"/>
            <p:cNvSpPr>
              <a:spLocks noChangeArrowheads="1"/>
            </p:cNvSpPr>
            <p:nvPr/>
          </p:nvSpPr>
          <p:spPr bwMode="auto">
            <a:xfrm>
              <a:off x="520" y="2224"/>
              <a:ext cx="187" cy="184"/>
            </a:xfrm>
            <a:prstGeom prst="rect">
              <a:avLst/>
            </a:prstGeom>
            <a:noFill/>
            <a:ln w="19050">
              <a:noFill/>
              <a:miter lim="800000"/>
              <a:headEnd/>
              <a:tailEnd/>
            </a:ln>
          </p:spPr>
          <p:txBody>
            <a:bodyPr wrap="none" anchor="ctr"/>
            <a:lstStyle/>
            <a:p>
              <a:pPr algn="ctr"/>
              <a:r>
                <a:rPr lang="en-US" altLang="zh-CN" sz="1400"/>
                <a:t>H</a:t>
              </a:r>
              <a:r>
                <a:rPr lang="en-US" altLang="zh-CN" sz="1800" baseline="-25000"/>
                <a:t>n</a:t>
              </a:r>
            </a:p>
          </p:txBody>
        </p:sp>
        <p:sp>
          <p:nvSpPr>
            <p:cNvPr id="262" name="Rectangle 160"/>
            <p:cNvSpPr>
              <a:spLocks noChangeArrowheads="1"/>
            </p:cNvSpPr>
            <p:nvPr/>
          </p:nvSpPr>
          <p:spPr bwMode="auto">
            <a:xfrm>
              <a:off x="332" y="2224"/>
              <a:ext cx="187" cy="184"/>
            </a:xfrm>
            <a:prstGeom prst="rect">
              <a:avLst/>
            </a:prstGeom>
            <a:noFill/>
            <a:ln w="19050">
              <a:noFill/>
              <a:miter lim="800000"/>
              <a:headEnd/>
              <a:tailEnd/>
            </a:ln>
          </p:spPr>
          <p:txBody>
            <a:bodyPr wrap="none" anchor="ctr"/>
            <a:lstStyle/>
            <a:p>
              <a:pPr algn="ctr"/>
              <a:r>
                <a:rPr lang="en-US" altLang="zh-CN" sz="1400"/>
                <a:t>H</a:t>
              </a:r>
              <a:r>
                <a:rPr lang="en-US" altLang="zh-CN" sz="1800" baseline="-25000"/>
                <a:t>l</a:t>
              </a:r>
            </a:p>
          </p:txBody>
        </p:sp>
        <p:sp>
          <p:nvSpPr>
            <p:cNvPr id="263" name="Rectangle 161"/>
            <p:cNvSpPr>
              <a:spLocks noChangeArrowheads="1"/>
            </p:cNvSpPr>
            <p:nvPr/>
          </p:nvSpPr>
          <p:spPr bwMode="auto">
            <a:xfrm>
              <a:off x="836" y="2225"/>
              <a:ext cx="428" cy="190"/>
            </a:xfrm>
            <a:prstGeom prst="rect">
              <a:avLst/>
            </a:prstGeom>
            <a:noFill/>
            <a:ln w="19050">
              <a:noFill/>
              <a:miter lim="800000"/>
              <a:headEnd/>
              <a:tailEnd/>
            </a:ln>
          </p:spPr>
          <p:txBody>
            <a:bodyPr wrap="none" anchor="ctr"/>
            <a:lstStyle/>
            <a:p>
              <a:pPr algn="ctr"/>
              <a:r>
                <a:rPr lang="en-US" altLang="zh-CN" sz="1400"/>
                <a:t>M</a:t>
              </a:r>
            </a:p>
          </p:txBody>
        </p:sp>
        <p:sp>
          <p:nvSpPr>
            <p:cNvPr id="264" name="Line 162"/>
            <p:cNvSpPr>
              <a:spLocks noChangeShapeType="1"/>
            </p:cNvSpPr>
            <p:nvPr/>
          </p:nvSpPr>
          <p:spPr bwMode="auto">
            <a:xfrm>
              <a:off x="510" y="2241"/>
              <a:ext cx="0" cy="162"/>
            </a:xfrm>
            <a:prstGeom prst="line">
              <a:avLst/>
            </a:prstGeom>
            <a:noFill/>
            <a:ln w="9525">
              <a:solidFill>
                <a:schemeClr val="tx1"/>
              </a:solidFill>
              <a:round/>
              <a:headEnd/>
              <a:tailEnd/>
            </a:ln>
          </p:spPr>
          <p:txBody>
            <a:bodyPr/>
            <a:lstStyle/>
            <a:p>
              <a:endParaRPr lang="zh-CN" altLang="en-US"/>
            </a:p>
          </p:txBody>
        </p:sp>
        <p:sp>
          <p:nvSpPr>
            <p:cNvPr id="265" name="Line 163"/>
            <p:cNvSpPr>
              <a:spLocks noChangeShapeType="1"/>
            </p:cNvSpPr>
            <p:nvPr/>
          </p:nvSpPr>
          <p:spPr bwMode="auto">
            <a:xfrm>
              <a:off x="690" y="2247"/>
              <a:ext cx="0" cy="154"/>
            </a:xfrm>
            <a:prstGeom prst="line">
              <a:avLst/>
            </a:prstGeom>
            <a:noFill/>
            <a:ln w="9525">
              <a:solidFill>
                <a:schemeClr val="tx1"/>
              </a:solidFill>
              <a:round/>
              <a:headEnd/>
              <a:tailEnd/>
            </a:ln>
          </p:spPr>
          <p:txBody>
            <a:bodyPr/>
            <a:lstStyle/>
            <a:p>
              <a:endParaRPr lang="zh-CN" altLang="en-US"/>
            </a:p>
          </p:txBody>
        </p:sp>
        <p:sp>
          <p:nvSpPr>
            <p:cNvPr id="266" name="Line 164"/>
            <p:cNvSpPr>
              <a:spLocks noChangeShapeType="1"/>
            </p:cNvSpPr>
            <p:nvPr/>
          </p:nvSpPr>
          <p:spPr bwMode="auto">
            <a:xfrm>
              <a:off x="882" y="2244"/>
              <a:ext cx="0" cy="156"/>
            </a:xfrm>
            <a:prstGeom prst="line">
              <a:avLst/>
            </a:prstGeom>
            <a:noFill/>
            <a:ln w="9525">
              <a:solidFill>
                <a:schemeClr val="tx1"/>
              </a:solidFill>
              <a:round/>
              <a:headEnd/>
              <a:tailEnd/>
            </a:ln>
          </p:spPr>
          <p:txBody>
            <a:bodyPr/>
            <a:lstStyle/>
            <a:p>
              <a:endParaRPr lang="zh-CN" altLang="en-US"/>
            </a:p>
          </p:txBody>
        </p:sp>
      </p:grpSp>
      <p:sp>
        <p:nvSpPr>
          <p:cNvPr id="267" name="Text Box 166"/>
          <p:cNvSpPr txBox="1">
            <a:spLocks noChangeArrowheads="1"/>
          </p:cNvSpPr>
          <p:nvPr/>
        </p:nvSpPr>
        <p:spPr bwMode="auto">
          <a:xfrm>
            <a:off x="7921625" y="5411788"/>
            <a:ext cx="844550" cy="366712"/>
          </a:xfrm>
          <a:prstGeom prst="rect">
            <a:avLst/>
          </a:prstGeom>
          <a:noFill/>
          <a:ln w="9525">
            <a:noFill/>
            <a:miter lim="800000"/>
            <a:headEnd/>
            <a:tailEnd/>
          </a:ln>
        </p:spPr>
        <p:txBody>
          <a:bodyPr wrap="none">
            <a:spAutoFit/>
          </a:bodyPr>
          <a:lstStyle/>
          <a:p>
            <a:pPr eaLnBrk="1" hangingPunct="1"/>
            <a:r>
              <a:rPr lang="en-US" altLang="zh-CN" sz="1800" b="1"/>
              <a:t>router</a:t>
            </a:r>
          </a:p>
        </p:txBody>
      </p:sp>
      <p:sp>
        <p:nvSpPr>
          <p:cNvPr id="268" name="Text Box 167"/>
          <p:cNvSpPr txBox="1">
            <a:spLocks noChangeArrowheads="1"/>
          </p:cNvSpPr>
          <p:nvPr/>
        </p:nvSpPr>
        <p:spPr bwMode="auto">
          <a:xfrm>
            <a:off x="7935913" y="3098800"/>
            <a:ext cx="895350" cy="366713"/>
          </a:xfrm>
          <a:prstGeom prst="rect">
            <a:avLst/>
          </a:prstGeom>
          <a:noFill/>
          <a:ln w="9525">
            <a:noFill/>
            <a:miter lim="800000"/>
            <a:headEnd/>
            <a:tailEnd/>
          </a:ln>
        </p:spPr>
        <p:txBody>
          <a:bodyPr wrap="none">
            <a:spAutoFit/>
          </a:bodyPr>
          <a:lstStyle/>
          <a:p>
            <a:pPr eaLnBrk="1" hangingPunct="1"/>
            <a:r>
              <a:rPr lang="en-US" altLang="zh-CN" sz="1800" b="1"/>
              <a:t>switch</a:t>
            </a:r>
          </a:p>
        </p:txBody>
      </p:sp>
      <p:sp>
        <p:nvSpPr>
          <p:cNvPr id="269" name="Text Box 174"/>
          <p:cNvSpPr txBox="1">
            <a:spLocks noChangeArrowheads="1"/>
          </p:cNvSpPr>
          <p:nvPr/>
        </p:nvSpPr>
        <p:spPr bwMode="auto">
          <a:xfrm>
            <a:off x="703263" y="692150"/>
            <a:ext cx="595035" cy="338554"/>
          </a:xfrm>
          <a:prstGeom prst="rect">
            <a:avLst/>
          </a:prstGeom>
          <a:noFill/>
          <a:ln w="9525">
            <a:noFill/>
            <a:miter lim="800000"/>
            <a:headEnd/>
            <a:tailEnd/>
          </a:ln>
        </p:spPr>
        <p:txBody>
          <a:bodyPr wrap="none">
            <a:spAutoFit/>
          </a:bodyPr>
          <a:lstStyle/>
          <a:p>
            <a:r>
              <a:rPr lang="zh-CN" altLang="en-US" sz="1600" dirty="0">
                <a:solidFill>
                  <a:srgbClr val="CC0000"/>
                </a:solidFill>
              </a:rPr>
              <a:t>消息</a:t>
            </a:r>
            <a:endParaRPr lang="en-US" altLang="zh-CN" sz="1600" dirty="0">
              <a:solidFill>
                <a:srgbClr val="CC0000"/>
              </a:solidFill>
            </a:endParaRPr>
          </a:p>
        </p:txBody>
      </p:sp>
      <p:grpSp>
        <p:nvGrpSpPr>
          <p:cNvPr id="270" name="Group 175"/>
          <p:cNvGrpSpPr>
            <a:grpSpLocks/>
          </p:cNvGrpSpPr>
          <p:nvPr/>
        </p:nvGrpSpPr>
        <p:grpSpPr bwMode="auto">
          <a:xfrm>
            <a:off x="1763713" y="719138"/>
            <a:ext cx="679450" cy="301625"/>
            <a:chOff x="780" y="1553"/>
            <a:chExt cx="428" cy="190"/>
          </a:xfrm>
        </p:grpSpPr>
        <p:sp>
          <p:nvSpPr>
            <p:cNvPr id="271" name="Rectangle 176"/>
            <p:cNvSpPr>
              <a:spLocks noChangeArrowheads="1"/>
            </p:cNvSpPr>
            <p:nvPr/>
          </p:nvSpPr>
          <p:spPr bwMode="auto">
            <a:xfrm>
              <a:off x="817" y="1569"/>
              <a:ext cx="312" cy="162"/>
            </a:xfrm>
            <a:prstGeom prst="rect">
              <a:avLst/>
            </a:prstGeom>
            <a:solidFill>
              <a:schemeClr val="bg1"/>
            </a:solidFill>
            <a:ln w="9525">
              <a:solidFill>
                <a:schemeClr val="tx1"/>
              </a:solidFill>
              <a:miter lim="800000"/>
              <a:headEnd/>
              <a:tailEnd/>
            </a:ln>
          </p:spPr>
          <p:txBody>
            <a:bodyPr wrap="none" anchor="ctr"/>
            <a:lstStyle/>
            <a:p>
              <a:endParaRPr lang="zh-CN" altLang="zh-CN"/>
            </a:p>
          </p:txBody>
        </p:sp>
        <p:sp>
          <p:nvSpPr>
            <p:cNvPr id="272" name="Rectangle 177"/>
            <p:cNvSpPr>
              <a:spLocks noChangeArrowheads="1"/>
            </p:cNvSpPr>
            <p:nvPr/>
          </p:nvSpPr>
          <p:spPr bwMode="auto">
            <a:xfrm>
              <a:off x="780" y="1553"/>
              <a:ext cx="428" cy="190"/>
            </a:xfrm>
            <a:prstGeom prst="rect">
              <a:avLst/>
            </a:prstGeom>
            <a:noFill/>
            <a:ln w="19050">
              <a:noFill/>
              <a:miter lim="800000"/>
              <a:headEnd/>
              <a:tailEnd/>
            </a:ln>
          </p:spPr>
          <p:txBody>
            <a:bodyPr wrap="none" anchor="ctr"/>
            <a:lstStyle/>
            <a:p>
              <a:pPr algn="ctr"/>
              <a:r>
                <a:rPr lang="en-US" altLang="zh-CN" sz="1400"/>
                <a:t>M</a:t>
              </a:r>
            </a:p>
          </p:txBody>
        </p:sp>
      </p:grpSp>
      <p:grpSp>
        <p:nvGrpSpPr>
          <p:cNvPr id="273" name="Group 185"/>
          <p:cNvGrpSpPr>
            <a:grpSpLocks/>
          </p:cNvGrpSpPr>
          <p:nvPr/>
        </p:nvGrpSpPr>
        <p:grpSpPr bwMode="auto">
          <a:xfrm>
            <a:off x="1528763" y="1039813"/>
            <a:ext cx="903287" cy="301625"/>
            <a:chOff x="1851" y="2046"/>
            <a:chExt cx="569" cy="190"/>
          </a:xfrm>
        </p:grpSpPr>
        <p:grpSp>
          <p:nvGrpSpPr>
            <p:cNvPr id="274" name="Group 179"/>
            <p:cNvGrpSpPr>
              <a:grpSpLocks/>
            </p:cNvGrpSpPr>
            <p:nvPr/>
          </p:nvGrpSpPr>
          <p:grpSpPr bwMode="auto">
            <a:xfrm>
              <a:off x="1851" y="2047"/>
              <a:ext cx="190" cy="184"/>
              <a:chOff x="1962" y="2058"/>
              <a:chExt cx="190" cy="184"/>
            </a:xfrm>
          </p:grpSpPr>
          <p:sp>
            <p:nvSpPr>
              <p:cNvPr id="278" name="Rectangle 180"/>
              <p:cNvSpPr>
                <a:spLocks noChangeArrowheads="1"/>
              </p:cNvSpPr>
              <p:nvPr/>
            </p:nvSpPr>
            <p:spPr bwMode="auto">
              <a:xfrm>
                <a:off x="1962" y="2075"/>
                <a:ext cx="177" cy="162"/>
              </a:xfrm>
              <a:prstGeom prst="rect">
                <a:avLst/>
              </a:prstGeom>
              <a:solidFill>
                <a:schemeClr val="bg1"/>
              </a:solidFill>
              <a:ln w="9525">
                <a:solidFill>
                  <a:schemeClr val="tx1"/>
                </a:solidFill>
                <a:miter lim="800000"/>
                <a:headEnd/>
                <a:tailEnd/>
              </a:ln>
            </p:spPr>
            <p:txBody>
              <a:bodyPr wrap="none" anchor="ctr"/>
              <a:lstStyle/>
              <a:p>
                <a:endParaRPr lang="zh-CN" altLang="zh-CN"/>
              </a:p>
            </p:txBody>
          </p:sp>
          <p:sp>
            <p:nvSpPr>
              <p:cNvPr id="279" name="Rectangle 181"/>
              <p:cNvSpPr>
                <a:spLocks noChangeArrowheads="1"/>
              </p:cNvSpPr>
              <p:nvPr/>
            </p:nvSpPr>
            <p:spPr bwMode="auto">
              <a:xfrm>
                <a:off x="1965" y="2058"/>
                <a:ext cx="187" cy="184"/>
              </a:xfrm>
              <a:prstGeom prst="rect">
                <a:avLst/>
              </a:prstGeom>
              <a:noFill/>
              <a:ln w="19050">
                <a:noFill/>
                <a:miter lim="800000"/>
                <a:headEnd/>
                <a:tailEnd/>
              </a:ln>
            </p:spPr>
            <p:txBody>
              <a:bodyPr wrap="none" anchor="ctr"/>
              <a:lstStyle/>
              <a:p>
                <a:pPr algn="ctr"/>
                <a:r>
                  <a:rPr lang="en-US" altLang="zh-CN" sz="1400"/>
                  <a:t>H</a:t>
                </a:r>
                <a:r>
                  <a:rPr lang="en-US" altLang="zh-CN" sz="1800" baseline="-25000"/>
                  <a:t>t</a:t>
                </a:r>
              </a:p>
            </p:txBody>
          </p:sp>
        </p:grpSp>
        <p:grpSp>
          <p:nvGrpSpPr>
            <p:cNvPr id="275" name="Group 182"/>
            <p:cNvGrpSpPr>
              <a:grpSpLocks/>
            </p:cNvGrpSpPr>
            <p:nvPr/>
          </p:nvGrpSpPr>
          <p:grpSpPr bwMode="auto">
            <a:xfrm>
              <a:off x="1992" y="2046"/>
              <a:ext cx="428" cy="190"/>
              <a:chOff x="780" y="1553"/>
              <a:chExt cx="428" cy="190"/>
            </a:xfrm>
          </p:grpSpPr>
          <p:sp>
            <p:nvSpPr>
              <p:cNvPr id="276" name="Rectangle 183"/>
              <p:cNvSpPr>
                <a:spLocks noChangeArrowheads="1"/>
              </p:cNvSpPr>
              <p:nvPr/>
            </p:nvSpPr>
            <p:spPr bwMode="auto">
              <a:xfrm>
                <a:off x="817" y="1569"/>
                <a:ext cx="312" cy="162"/>
              </a:xfrm>
              <a:prstGeom prst="rect">
                <a:avLst/>
              </a:prstGeom>
              <a:solidFill>
                <a:schemeClr val="bg1"/>
              </a:solidFill>
              <a:ln w="9525">
                <a:solidFill>
                  <a:schemeClr val="tx1"/>
                </a:solidFill>
                <a:miter lim="800000"/>
                <a:headEnd/>
                <a:tailEnd/>
              </a:ln>
            </p:spPr>
            <p:txBody>
              <a:bodyPr wrap="none" anchor="ctr"/>
              <a:lstStyle/>
              <a:p>
                <a:endParaRPr lang="zh-CN" altLang="zh-CN"/>
              </a:p>
            </p:txBody>
          </p:sp>
          <p:sp>
            <p:nvSpPr>
              <p:cNvPr id="277" name="Rectangle 184"/>
              <p:cNvSpPr>
                <a:spLocks noChangeArrowheads="1"/>
              </p:cNvSpPr>
              <p:nvPr/>
            </p:nvSpPr>
            <p:spPr bwMode="auto">
              <a:xfrm>
                <a:off x="780" y="1553"/>
                <a:ext cx="428" cy="190"/>
              </a:xfrm>
              <a:prstGeom prst="rect">
                <a:avLst/>
              </a:prstGeom>
              <a:noFill/>
              <a:ln w="19050">
                <a:noFill/>
                <a:miter lim="800000"/>
                <a:headEnd/>
                <a:tailEnd/>
              </a:ln>
            </p:spPr>
            <p:txBody>
              <a:bodyPr wrap="none" anchor="ctr"/>
              <a:lstStyle/>
              <a:p>
                <a:pPr algn="ctr"/>
                <a:r>
                  <a:rPr lang="en-US" altLang="zh-CN" sz="1400"/>
                  <a:t>M</a:t>
                </a:r>
              </a:p>
            </p:txBody>
          </p:sp>
        </p:grpSp>
      </p:grpSp>
      <p:grpSp>
        <p:nvGrpSpPr>
          <p:cNvPr id="280" name="Group 187"/>
          <p:cNvGrpSpPr>
            <a:grpSpLocks/>
          </p:cNvGrpSpPr>
          <p:nvPr/>
        </p:nvGrpSpPr>
        <p:grpSpPr bwMode="auto">
          <a:xfrm>
            <a:off x="1235075" y="1363663"/>
            <a:ext cx="301625" cy="292100"/>
            <a:chOff x="1962" y="2058"/>
            <a:chExt cx="190" cy="184"/>
          </a:xfrm>
        </p:grpSpPr>
        <p:sp>
          <p:nvSpPr>
            <p:cNvPr id="281" name="Rectangle 188"/>
            <p:cNvSpPr>
              <a:spLocks noChangeArrowheads="1"/>
            </p:cNvSpPr>
            <p:nvPr/>
          </p:nvSpPr>
          <p:spPr bwMode="auto">
            <a:xfrm>
              <a:off x="1962" y="2075"/>
              <a:ext cx="177" cy="162"/>
            </a:xfrm>
            <a:prstGeom prst="rect">
              <a:avLst/>
            </a:prstGeom>
            <a:solidFill>
              <a:schemeClr val="bg1"/>
            </a:solidFill>
            <a:ln w="9525">
              <a:solidFill>
                <a:schemeClr val="tx1"/>
              </a:solidFill>
              <a:miter lim="800000"/>
              <a:headEnd/>
              <a:tailEnd/>
            </a:ln>
          </p:spPr>
          <p:txBody>
            <a:bodyPr wrap="none" anchor="ctr"/>
            <a:lstStyle/>
            <a:p>
              <a:endParaRPr lang="zh-CN" altLang="zh-CN"/>
            </a:p>
          </p:txBody>
        </p:sp>
        <p:sp>
          <p:nvSpPr>
            <p:cNvPr id="282" name="Rectangle 189"/>
            <p:cNvSpPr>
              <a:spLocks noChangeArrowheads="1"/>
            </p:cNvSpPr>
            <p:nvPr/>
          </p:nvSpPr>
          <p:spPr bwMode="auto">
            <a:xfrm>
              <a:off x="1965" y="2058"/>
              <a:ext cx="187" cy="184"/>
            </a:xfrm>
            <a:prstGeom prst="rect">
              <a:avLst/>
            </a:prstGeom>
            <a:noFill/>
            <a:ln w="19050">
              <a:noFill/>
              <a:miter lim="800000"/>
              <a:headEnd/>
              <a:tailEnd/>
            </a:ln>
          </p:spPr>
          <p:txBody>
            <a:bodyPr wrap="none" anchor="ctr"/>
            <a:lstStyle/>
            <a:p>
              <a:pPr algn="ctr"/>
              <a:r>
                <a:rPr lang="en-US" altLang="zh-CN" sz="1400"/>
                <a:t>H</a:t>
              </a:r>
              <a:r>
                <a:rPr lang="en-US" altLang="zh-CN" sz="1800" baseline="-25000"/>
                <a:t>n</a:t>
              </a:r>
            </a:p>
          </p:txBody>
        </p:sp>
      </p:grpSp>
      <p:sp>
        <p:nvSpPr>
          <p:cNvPr id="283" name="Text Box 7"/>
          <p:cNvSpPr txBox="1">
            <a:spLocks noChangeArrowheads="1"/>
          </p:cNvSpPr>
          <p:nvPr/>
        </p:nvSpPr>
        <p:spPr bwMode="auto">
          <a:xfrm>
            <a:off x="157163" y="1643063"/>
            <a:ext cx="389850" cy="338554"/>
          </a:xfrm>
          <a:prstGeom prst="rect">
            <a:avLst/>
          </a:prstGeom>
          <a:noFill/>
          <a:ln w="9525">
            <a:noFill/>
            <a:miter lim="800000"/>
            <a:headEnd/>
            <a:tailEnd/>
          </a:ln>
        </p:spPr>
        <p:txBody>
          <a:bodyPr wrap="none">
            <a:spAutoFit/>
          </a:bodyPr>
          <a:lstStyle/>
          <a:p>
            <a:r>
              <a:rPr lang="zh-CN" altLang="en-US" sz="1600" dirty="0">
                <a:solidFill>
                  <a:srgbClr val="CC0000"/>
                </a:solidFill>
              </a:rPr>
              <a:t>帧</a:t>
            </a:r>
            <a:endParaRPr lang="en-US" altLang="zh-CN" sz="1600" dirty="0">
              <a:solidFill>
                <a:srgbClr val="CC0000"/>
              </a:solidFill>
            </a:endParaRPr>
          </a:p>
        </p:txBody>
      </p:sp>
      <p:grpSp>
        <p:nvGrpSpPr>
          <p:cNvPr id="284" name="Group 187"/>
          <p:cNvGrpSpPr>
            <a:grpSpLocks/>
          </p:cNvGrpSpPr>
          <p:nvPr/>
        </p:nvGrpSpPr>
        <p:grpSpPr bwMode="auto">
          <a:xfrm flipH="1">
            <a:off x="3178175" y="4970463"/>
            <a:ext cx="803275" cy="771525"/>
            <a:chOff x="-44" y="1473"/>
            <a:chExt cx="981" cy="1105"/>
          </a:xfrm>
        </p:grpSpPr>
        <p:pic>
          <p:nvPicPr>
            <p:cNvPr id="285" name="Picture 188" descr="desktop_computer_stylized_medium"/>
            <p:cNvPicPr>
              <a:picLocks noChangeAspect="1" noChangeArrowheads="1"/>
            </p:cNvPicPr>
            <p:nvPr/>
          </p:nvPicPr>
          <p:blipFill>
            <a:blip r:embed="rId2" cstate="print"/>
            <a:srcRect/>
            <a:stretch>
              <a:fillRect/>
            </a:stretch>
          </p:blipFill>
          <p:spPr bwMode="auto">
            <a:xfrm flipH="1">
              <a:off x="-44" y="1473"/>
              <a:ext cx="981" cy="1105"/>
            </a:xfrm>
            <a:prstGeom prst="rect">
              <a:avLst/>
            </a:prstGeom>
            <a:noFill/>
            <a:ln w="9525">
              <a:noFill/>
              <a:miter lim="800000"/>
              <a:headEnd/>
              <a:tailEnd/>
            </a:ln>
          </p:spPr>
        </p:pic>
        <p:sp>
          <p:nvSpPr>
            <p:cNvPr id="286" name="Freeform 189"/>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cap="flat" cmpd="sng">
              <a:noFill/>
              <a:prstDash val="solid"/>
              <a:round/>
              <a:headEnd/>
              <a:tailEnd/>
            </a:ln>
          </p:spPr>
          <p:txBody>
            <a:bodyPr wrap="none"/>
            <a:lstStyle/>
            <a:p>
              <a:endParaRPr lang="zh-CN" altLang="en-US"/>
            </a:p>
          </p:txBody>
        </p:sp>
      </p:grpSp>
      <p:grpSp>
        <p:nvGrpSpPr>
          <p:cNvPr id="287" name="Group 190"/>
          <p:cNvGrpSpPr>
            <a:grpSpLocks/>
          </p:cNvGrpSpPr>
          <p:nvPr/>
        </p:nvGrpSpPr>
        <p:grpSpPr bwMode="auto">
          <a:xfrm flipH="1">
            <a:off x="4140200" y="1087438"/>
            <a:ext cx="803275" cy="771525"/>
            <a:chOff x="-44" y="1473"/>
            <a:chExt cx="981" cy="1105"/>
          </a:xfrm>
        </p:grpSpPr>
        <p:pic>
          <p:nvPicPr>
            <p:cNvPr id="288" name="Picture 191" descr="desktop_computer_stylized_medium"/>
            <p:cNvPicPr>
              <a:picLocks noChangeAspect="1" noChangeArrowheads="1"/>
            </p:cNvPicPr>
            <p:nvPr/>
          </p:nvPicPr>
          <p:blipFill>
            <a:blip r:embed="rId2" cstate="print"/>
            <a:srcRect/>
            <a:stretch>
              <a:fillRect/>
            </a:stretch>
          </p:blipFill>
          <p:spPr bwMode="auto">
            <a:xfrm flipH="1">
              <a:off x="-44" y="1473"/>
              <a:ext cx="981" cy="1105"/>
            </a:xfrm>
            <a:prstGeom prst="rect">
              <a:avLst/>
            </a:prstGeom>
            <a:noFill/>
            <a:ln w="9525">
              <a:noFill/>
              <a:miter lim="800000"/>
              <a:headEnd/>
              <a:tailEnd/>
            </a:ln>
          </p:spPr>
        </p:pic>
        <p:sp>
          <p:nvSpPr>
            <p:cNvPr id="289" name="Freeform 192"/>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cap="flat" cmpd="sng">
              <a:noFill/>
              <a:prstDash val="solid"/>
              <a:round/>
              <a:headEnd/>
              <a:tailEnd/>
            </a:ln>
          </p:spPr>
          <p:txBody>
            <a:bodyPr wrap="none"/>
            <a:lstStyle/>
            <a:p>
              <a:endParaRPr lang="zh-CN" altLang="en-US"/>
            </a:p>
          </p:txBody>
        </p:sp>
      </p:grpSp>
      <p:sp>
        <p:nvSpPr>
          <p:cNvPr id="290" name="矩形 289">
            <a:extLst>
              <a:ext uri="{FF2B5EF4-FFF2-40B4-BE49-F238E27FC236}">
                <a16:creationId xmlns:a16="http://schemas.microsoft.com/office/drawing/2014/main" id="{42FB6BD2-C40D-4F16-AA46-C23072D0DAA6}"/>
              </a:ext>
            </a:extLst>
          </p:cNvPr>
          <p:cNvSpPr/>
          <p:nvPr/>
        </p:nvSpPr>
        <p:spPr>
          <a:xfrm>
            <a:off x="254000" y="3060700"/>
            <a:ext cx="5116513" cy="646331"/>
          </a:xfrm>
          <a:prstGeom prst="rect">
            <a:avLst/>
          </a:prstGeom>
        </p:spPr>
        <p:style>
          <a:lnRef idx="1">
            <a:schemeClr val="accent4"/>
          </a:lnRef>
          <a:fillRef idx="2">
            <a:schemeClr val="accent4"/>
          </a:fillRef>
          <a:effectRef idx="1">
            <a:schemeClr val="accent4"/>
          </a:effectRef>
          <a:fontRef idx="minor">
            <a:schemeClr val="dk1"/>
          </a:fontRef>
        </p:style>
        <p:txBody>
          <a:bodyPr>
            <a:spAutoFit/>
          </a:bodyPr>
          <a:lstStyle/>
          <a:p>
            <a:pPr>
              <a:defRPr/>
            </a:pPr>
            <a:r>
              <a:rPr lang="zh-CN" altLang="en-US" dirty="0"/>
              <a:t>每一层数据包包含头部和负载。上层的数据包是下层协议数据包的负载。</a:t>
            </a:r>
            <a:endParaRPr lang="zh-CN" altLang="en-US" sz="1800" dirty="0"/>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4.72222E-6 -0.0037 L -4.72222E-6 0.04584 " pathEditMode="relative" rAng="0" ptsTypes="AA">
                                      <p:cBhvr>
                                        <p:cTn id="6" dur="2000" fill="hold"/>
                                        <p:tgtEl>
                                          <p:spTgt spid="270"/>
                                        </p:tgtEl>
                                        <p:attrNameLst>
                                          <p:attrName>ppt_x</p:attrName>
                                          <p:attrName>ppt_y</p:attrName>
                                        </p:attrNameLst>
                                      </p:cBhvr>
                                      <p:rCtr x="0" y="25"/>
                                    </p:animMotion>
                                  </p:childTnLst>
                                </p:cTn>
                              </p:par>
                              <p:par>
                                <p:cTn id="7" presetID="10" presetClass="exit" presetSubtype="0" fill="hold" grpId="0" nodeType="withEffect">
                                  <p:stCondLst>
                                    <p:cond delay="0"/>
                                  </p:stCondLst>
                                  <p:childTnLst>
                                    <p:animEffect transition="out" filter="fade">
                                      <p:cBhvr>
                                        <p:cTn id="8" dur="2000"/>
                                        <p:tgtEl>
                                          <p:spTgt spid="269"/>
                                        </p:tgtEl>
                                      </p:cBhvr>
                                    </p:animEffect>
                                    <p:set>
                                      <p:cBhvr>
                                        <p:cTn id="9" dur="1" fill="hold">
                                          <p:stCondLst>
                                            <p:cond delay="1999"/>
                                          </p:stCondLst>
                                        </p:cTn>
                                        <p:tgtEl>
                                          <p:spTgt spid="269"/>
                                        </p:tgtEl>
                                        <p:attrNameLst>
                                          <p:attrName>style.visibility</p:attrName>
                                        </p:attrNameLst>
                                      </p:cBhvr>
                                      <p:to>
                                        <p:strVal val="hidden"/>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184"/>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183"/>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xit" presetSubtype="0" fill="hold" nodeType="clickEffect">
                                  <p:stCondLst>
                                    <p:cond delay="0"/>
                                  </p:stCondLst>
                                  <p:childTnLst>
                                    <p:set>
                                      <p:cBhvr>
                                        <p:cTn id="19" dur="1" fill="hold">
                                          <p:stCondLst>
                                            <p:cond delay="0"/>
                                          </p:stCondLst>
                                        </p:cTn>
                                        <p:tgtEl>
                                          <p:spTgt spid="270"/>
                                        </p:tgtEl>
                                        <p:attrNameLst>
                                          <p:attrName>style.visibility</p:attrName>
                                        </p:attrNameLst>
                                      </p:cBhvr>
                                      <p:to>
                                        <p:strVal val="hidden"/>
                                      </p:to>
                                    </p:set>
                                  </p:childTnLst>
                                </p:cTn>
                              </p:par>
                              <p:par>
                                <p:cTn id="20" presetID="1" presetClass="exit" presetSubtype="0" fill="hold" nodeType="withEffect">
                                  <p:stCondLst>
                                    <p:cond delay="0"/>
                                  </p:stCondLst>
                                  <p:childTnLst>
                                    <p:set>
                                      <p:cBhvr>
                                        <p:cTn id="21" dur="1" fill="hold">
                                          <p:stCondLst>
                                            <p:cond delay="0"/>
                                          </p:stCondLst>
                                        </p:cTn>
                                        <p:tgtEl>
                                          <p:spTgt spid="184"/>
                                        </p:tgtEl>
                                        <p:attrNameLst>
                                          <p:attrName>style.visibility</p:attrName>
                                        </p:attrNameLst>
                                      </p:cBhvr>
                                      <p:to>
                                        <p:strVal val="hidden"/>
                                      </p:to>
                                    </p:set>
                                  </p:childTnLst>
                                </p:cTn>
                              </p:par>
                              <p:par>
                                <p:cTn id="22" presetID="1" presetClass="exit" presetSubtype="0" fill="hold" grpId="1" nodeType="withEffect">
                                  <p:stCondLst>
                                    <p:cond delay="0"/>
                                  </p:stCondLst>
                                  <p:childTnLst>
                                    <p:set>
                                      <p:cBhvr>
                                        <p:cTn id="23" dur="1" fill="hold">
                                          <p:stCondLst>
                                            <p:cond delay="0"/>
                                          </p:stCondLst>
                                        </p:cTn>
                                        <p:tgtEl>
                                          <p:spTgt spid="183"/>
                                        </p:tgtEl>
                                        <p:attrNameLst>
                                          <p:attrName>style.visibility</p:attrName>
                                        </p:attrNameLst>
                                      </p:cBhvr>
                                      <p:to>
                                        <p:strVal val="hidden"/>
                                      </p:to>
                                    </p:set>
                                  </p:childTnLst>
                                </p:cTn>
                              </p:par>
                              <p:par>
                                <p:cTn id="24" presetID="1" presetClass="entr" presetSubtype="0" fill="hold" nodeType="withEffect">
                                  <p:stCondLst>
                                    <p:cond delay="0"/>
                                  </p:stCondLst>
                                  <p:childTnLst>
                                    <p:set>
                                      <p:cBhvr>
                                        <p:cTn id="25" dur="1" fill="hold">
                                          <p:stCondLst>
                                            <p:cond delay="0"/>
                                          </p:stCondLst>
                                        </p:cTn>
                                        <p:tgtEl>
                                          <p:spTgt spid="273"/>
                                        </p:tgtEl>
                                        <p:attrNameLst>
                                          <p:attrName>style.visibility</p:attrName>
                                        </p:attrNameLst>
                                      </p:cBhvr>
                                      <p:to>
                                        <p:strVal val="visible"/>
                                      </p:to>
                                    </p:set>
                                  </p:childTnLst>
                                </p:cTn>
                              </p:par>
                            </p:childTnLst>
                          </p:cTn>
                        </p:par>
                        <p:par>
                          <p:cTn id="26" fill="hold">
                            <p:stCondLst>
                              <p:cond delay="0"/>
                            </p:stCondLst>
                            <p:childTnLst>
                              <p:par>
                                <p:cTn id="27" presetID="42" presetClass="path" presetSubtype="0" accel="50000" decel="50000" fill="hold" nodeType="afterEffect">
                                  <p:stCondLst>
                                    <p:cond delay="0"/>
                                  </p:stCondLst>
                                  <p:childTnLst>
                                    <p:animMotion origin="layout" path="M -3.05556E-6 -0.00926 L -3.05556E-6 0.04792 " pathEditMode="relative" rAng="0" ptsTypes="AA">
                                      <p:cBhvr>
                                        <p:cTn id="28" dur="2000" fill="hold"/>
                                        <p:tgtEl>
                                          <p:spTgt spid="273"/>
                                        </p:tgtEl>
                                        <p:attrNameLst>
                                          <p:attrName>ppt_x</p:attrName>
                                          <p:attrName>ppt_y</p:attrName>
                                        </p:attrNameLst>
                                      </p:cBhvr>
                                      <p:rCtr x="0" y="28"/>
                                    </p:animMotion>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8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8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nodeType="clickEffect">
                                  <p:stCondLst>
                                    <p:cond delay="0"/>
                                  </p:stCondLst>
                                  <p:childTnLst>
                                    <p:set>
                                      <p:cBhvr>
                                        <p:cTn id="38" dur="1" fill="hold">
                                          <p:stCondLst>
                                            <p:cond delay="0"/>
                                          </p:stCondLst>
                                        </p:cTn>
                                        <p:tgtEl>
                                          <p:spTgt spid="273"/>
                                        </p:tgtEl>
                                        <p:attrNameLst>
                                          <p:attrName>style.visibility</p:attrName>
                                        </p:attrNameLst>
                                      </p:cBhvr>
                                      <p:to>
                                        <p:strVal val="hidden"/>
                                      </p:to>
                                    </p:set>
                                  </p:childTnLst>
                                </p:cTn>
                              </p:par>
                              <p:par>
                                <p:cTn id="39" presetID="1" presetClass="exit" presetSubtype="0" fill="hold" nodeType="withEffect">
                                  <p:stCondLst>
                                    <p:cond delay="0"/>
                                  </p:stCondLst>
                                  <p:childTnLst>
                                    <p:set>
                                      <p:cBhvr>
                                        <p:cTn id="40" dur="1" fill="hold">
                                          <p:stCondLst>
                                            <p:cond delay="0"/>
                                          </p:stCondLst>
                                        </p:cTn>
                                        <p:tgtEl>
                                          <p:spTgt spid="280"/>
                                        </p:tgtEl>
                                        <p:attrNameLst>
                                          <p:attrName>style.visibility</p:attrName>
                                        </p:attrNameLst>
                                      </p:cBhvr>
                                      <p:to>
                                        <p:strVal val="hidden"/>
                                      </p:to>
                                    </p:set>
                                  </p:childTnLst>
                                </p:cTn>
                              </p:par>
                              <p:par>
                                <p:cTn id="41" presetID="1" presetClass="exit" presetSubtype="0" fill="hold" grpId="1" nodeType="withEffect">
                                  <p:stCondLst>
                                    <p:cond delay="0"/>
                                  </p:stCondLst>
                                  <p:childTnLst>
                                    <p:set>
                                      <p:cBhvr>
                                        <p:cTn id="42" dur="1" fill="hold">
                                          <p:stCondLst>
                                            <p:cond delay="0"/>
                                          </p:stCondLst>
                                        </p:cTn>
                                        <p:tgtEl>
                                          <p:spTgt spid="187"/>
                                        </p:tgtEl>
                                        <p:attrNameLst>
                                          <p:attrName>style.visibility</p:attrName>
                                        </p:attrNameLst>
                                      </p:cBhvr>
                                      <p:to>
                                        <p:strVal val="hidden"/>
                                      </p:to>
                                    </p:set>
                                  </p:childTnLst>
                                </p:cTn>
                              </p:par>
                              <p:par>
                                <p:cTn id="43" presetID="1" presetClass="entr" presetSubtype="0" fill="hold" nodeType="withEffect">
                                  <p:stCondLst>
                                    <p:cond delay="0"/>
                                  </p:stCondLst>
                                  <p:childTnLst>
                                    <p:set>
                                      <p:cBhvr>
                                        <p:cTn id="44" dur="1" fill="hold">
                                          <p:stCondLst>
                                            <p:cond delay="0"/>
                                          </p:stCondLst>
                                        </p:cTn>
                                        <p:tgtEl>
                                          <p:spTgt spid="176"/>
                                        </p:tgtEl>
                                        <p:attrNameLst>
                                          <p:attrName>style.visibility</p:attrName>
                                        </p:attrNameLst>
                                      </p:cBhvr>
                                      <p:to>
                                        <p:strVal val="visible"/>
                                      </p:to>
                                    </p:set>
                                  </p:childTnLst>
                                </p:cTn>
                              </p:par>
                              <p:par>
                                <p:cTn id="45" presetID="42" presetClass="path" presetSubtype="0" accel="50000" decel="50000" fill="hold" nodeType="withEffect">
                                  <p:stCondLst>
                                    <p:cond delay="0"/>
                                  </p:stCondLst>
                                  <p:childTnLst>
                                    <p:animMotion origin="layout" path="M -3.05556E-6 2.22222E-6 L -3.05556E-6 0.04213 " pathEditMode="relative" rAng="0" ptsTypes="AA">
                                      <p:cBhvr>
                                        <p:cTn id="46" dur="2000" fill="hold"/>
                                        <p:tgtEl>
                                          <p:spTgt spid="176"/>
                                        </p:tgtEl>
                                        <p:attrNameLst>
                                          <p:attrName>ppt_x</p:attrName>
                                          <p:attrName>ppt_y</p:attrName>
                                        </p:attrNameLst>
                                      </p:cBhvr>
                                      <p:rCtr x="0" y="21"/>
                                    </p:animMotion>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58"/>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83"/>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xit" presetSubtype="0" fill="hold" nodeType="clickEffect">
                                  <p:stCondLst>
                                    <p:cond delay="0"/>
                                  </p:stCondLst>
                                  <p:childTnLst>
                                    <p:set>
                                      <p:cBhvr>
                                        <p:cTn id="56" dur="1" fill="hold">
                                          <p:stCondLst>
                                            <p:cond delay="0"/>
                                          </p:stCondLst>
                                        </p:cTn>
                                        <p:tgtEl>
                                          <p:spTgt spid="176"/>
                                        </p:tgtEl>
                                        <p:attrNameLst>
                                          <p:attrName>style.visibility</p:attrName>
                                        </p:attrNameLst>
                                      </p:cBhvr>
                                      <p:to>
                                        <p:strVal val="hidden"/>
                                      </p:to>
                                    </p:set>
                                  </p:childTnLst>
                                </p:cTn>
                              </p:par>
                              <p:par>
                                <p:cTn id="57" presetID="1" presetClass="exit" presetSubtype="0" fill="hold" grpId="1" nodeType="withEffect">
                                  <p:stCondLst>
                                    <p:cond delay="0"/>
                                  </p:stCondLst>
                                  <p:childTnLst>
                                    <p:set>
                                      <p:cBhvr>
                                        <p:cTn id="58" dur="1" fill="hold">
                                          <p:stCondLst>
                                            <p:cond delay="0"/>
                                          </p:stCondLst>
                                        </p:cTn>
                                        <p:tgtEl>
                                          <p:spTgt spid="283"/>
                                        </p:tgtEl>
                                        <p:attrNameLst>
                                          <p:attrName>style.visibility</p:attrName>
                                        </p:attrNameLst>
                                      </p:cBhvr>
                                      <p:to>
                                        <p:strVal val="hidden"/>
                                      </p:to>
                                    </p:set>
                                  </p:childTnLst>
                                </p:cTn>
                              </p:par>
                            </p:childTnLst>
                          </p:cTn>
                        </p:par>
                        <p:par>
                          <p:cTn id="59" fill="hold">
                            <p:stCondLst>
                              <p:cond delay="0"/>
                            </p:stCondLst>
                            <p:childTnLst>
                              <p:par>
                                <p:cTn id="60" presetID="0" presetClass="path" presetSubtype="0" accel="50000" decel="50000" fill="hold" nodeType="afterEffect">
                                  <p:stCondLst>
                                    <p:cond delay="0"/>
                                  </p:stCondLst>
                                  <p:childTnLst>
                                    <p:animMotion origin="layout" path="M 3.05556E-6 -4.81481E-6 L 3.05556E-6 0.13889 L 0.40295 0.13889 L 0.40295 0.09885 L 0.57152 0.10093 L 0.57152 0.57709 L 0.66371 0.50857 L 0.66371 0.42848 " pathEditMode="relative" rAng="0" ptsTypes="AAAAAAAA">
                                      <p:cBhvr>
                                        <p:cTn id="61" dur="3000" fill="hold"/>
                                        <p:tgtEl>
                                          <p:spTgt spid="258"/>
                                        </p:tgtEl>
                                        <p:attrNameLst>
                                          <p:attrName>ppt_x</p:attrName>
                                          <p:attrName>ppt_y</p:attrName>
                                        </p:attrNameLst>
                                      </p:cBhvr>
                                      <p:rCtr x="332" y="288"/>
                                    </p:animMotion>
                                  </p:childTnLst>
                                </p:cTn>
                              </p:par>
                            </p:childTnLst>
                          </p:cTn>
                        </p:par>
                      </p:childTnLst>
                    </p:cTn>
                  </p:par>
                  <p:par>
                    <p:cTn id="62" fill="hold">
                      <p:stCondLst>
                        <p:cond delay="indefinite"/>
                      </p:stCondLst>
                      <p:childTnLst>
                        <p:par>
                          <p:cTn id="63" fill="hold">
                            <p:stCondLst>
                              <p:cond delay="0"/>
                            </p:stCondLst>
                            <p:childTnLst>
                              <p:par>
                                <p:cTn id="64" presetID="1" presetClass="exit" presetSubtype="0" fill="hold" nodeType="clickEffect">
                                  <p:stCondLst>
                                    <p:cond delay="0"/>
                                  </p:stCondLst>
                                  <p:childTnLst>
                                    <p:set>
                                      <p:cBhvr>
                                        <p:cTn id="65" dur="1" fill="hold">
                                          <p:stCondLst>
                                            <p:cond delay="0"/>
                                          </p:stCondLst>
                                        </p:cTn>
                                        <p:tgtEl>
                                          <p:spTgt spid="258"/>
                                        </p:tgtEl>
                                        <p:attrNameLst>
                                          <p:attrName>style.visibility</p:attrName>
                                        </p:attrNameLst>
                                      </p:cBhvr>
                                      <p:to>
                                        <p:strVal val="hidden"/>
                                      </p:to>
                                    </p:set>
                                  </p:childTnLst>
                                </p:cTn>
                              </p:par>
                              <p:par>
                                <p:cTn id="66" presetID="1" presetClass="entr" presetSubtype="0" fill="hold" nodeType="withEffect">
                                  <p:stCondLst>
                                    <p:cond delay="0"/>
                                  </p:stCondLst>
                                  <p:childTnLst>
                                    <p:set>
                                      <p:cBhvr>
                                        <p:cTn id="67" dur="1" fill="hold">
                                          <p:stCondLst>
                                            <p:cond delay="0"/>
                                          </p:stCondLst>
                                        </p:cTn>
                                        <p:tgtEl>
                                          <p:spTgt spid="251"/>
                                        </p:tgtEl>
                                        <p:attrNameLst>
                                          <p:attrName>style.visibility</p:attrName>
                                        </p:attrNameLst>
                                      </p:cBhvr>
                                      <p:to>
                                        <p:strVal val="visible"/>
                                      </p:to>
                                    </p:set>
                                  </p:childTnLst>
                                </p:cTn>
                              </p:par>
                            </p:childTnLst>
                          </p:cTn>
                        </p:par>
                      </p:childTnLst>
                    </p:cTn>
                  </p:par>
                  <p:par>
                    <p:cTn id="68" fill="hold">
                      <p:stCondLst>
                        <p:cond delay="indefinite"/>
                      </p:stCondLst>
                      <p:childTnLst>
                        <p:par>
                          <p:cTn id="69" fill="hold">
                            <p:stCondLst>
                              <p:cond delay="0"/>
                            </p:stCondLst>
                            <p:childTnLst>
                              <p:par>
                                <p:cTn id="70" presetID="64" presetClass="path" presetSubtype="0" accel="50000" decel="50000" fill="hold" nodeType="clickEffect">
                                  <p:stCondLst>
                                    <p:cond delay="0"/>
                                  </p:stCondLst>
                                  <p:childTnLst>
                                    <p:animMotion origin="layout" path="M 0.00156 -0.00046 L 0.00156 -0.04815 " pathEditMode="relative" rAng="0" ptsTypes="AA">
                                      <p:cBhvr>
                                        <p:cTn id="71" dur="2000" fill="hold"/>
                                        <p:tgtEl>
                                          <p:spTgt spid="251"/>
                                        </p:tgtEl>
                                        <p:attrNameLst>
                                          <p:attrName>ppt_x</p:attrName>
                                          <p:attrName>ppt_y</p:attrName>
                                        </p:attrNameLst>
                                      </p:cBhvr>
                                      <p:rCtr x="0" y="-24"/>
                                    </p:animMotion>
                                  </p:childTnLst>
                                </p:cTn>
                              </p:par>
                            </p:childTnLst>
                          </p:cTn>
                        </p:par>
                      </p:childTnLst>
                    </p:cTn>
                  </p:par>
                  <p:par>
                    <p:cTn id="72" fill="hold">
                      <p:stCondLst>
                        <p:cond delay="indefinite"/>
                      </p:stCondLst>
                      <p:childTnLst>
                        <p:par>
                          <p:cTn id="73" fill="hold">
                            <p:stCondLst>
                              <p:cond delay="0"/>
                            </p:stCondLst>
                            <p:childTnLst>
                              <p:par>
                                <p:cTn id="74" presetID="1" presetClass="exit" presetSubtype="0" fill="hold" nodeType="clickEffect">
                                  <p:stCondLst>
                                    <p:cond delay="0"/>
                                  </p:stCondLst>
                                  <p:childTnLst>
                                    <p:set>
                                      <p:cBhvr>
                                        <p:cTn id="75" dur="1" fill="hold">
                                          <p:stCondLst>
                                            <p:cond delay="0"/>
                                          </p:stCondLst>
                                        </p:cTn>
                                        <p:tgtEl>
                                          <p:spTgt spid="251"/>
                                        </p:tgtEl>
                                        <p:attrNameLst>
                                          <p:attrName>style.visibility</p:attrName>
                                        </p:attrNameLst>
                                      </p:cBhvr>
                                      <p:to>
                                        <p:strVal val="hidden"/>
                                      </p:to>
                                    </p:set>
                                  </p:childTnLst>
                                </p:cTn>
                              </p:par>
                              <p:par>
                                <p:cTn id="76" presetID="22" presetClass="entr" presetSubtype="1" fill="hold" nodeType="withEffect">
                                  <p:stCondLst>
                                    <p:cond delay="0"/>
                                  </p:stCondLst>
                                  <p:childTnLst>
                                    <p:set>
                                      <p:cBhvr>
                                        <p:cTn id="77" dur="1" fill="hold">
                                          <p:stCondLst>
                                            <p:cond delay="0"/>
                                          </p:stCondLst>
                                        </p:cTn>
                                        <p:tgtEl>
                                          <p:spTgt spid="234"/>
                                        </p:tgtEl>
                                        <p:attrNameLst>
                                          <p:attrName>style.visibility</p:attrName>
                                        </p:attrNameLst>
                                      </p:cBhvr>
                                      <p:to>
                                        <p:strVal val="visible"/>
                                      </p:to>
                                    </p:set>
                                    <p:animEffect transition="in" filter="wipe(up)">
                                      <p:cBhvr>
                                        <p:cTn id="78" dur="500"/>
                                        <p:tgtEl>
                                          <p:spTgt spid="234"/>
                                        </p:tgtEl>
                                      </p:cBhvr>
                                    </p:animEffect>
                                  </p:childTnLst>
                                </p:cTn>
                              </p:par>
                            </p:childTnLst>
                          </p:cTn>
                        </p:par>
                      </p:childTnLst>
                    </p:cTn>
                  </p:par>
                  <p:par>
                    <p:cTn id="79" fill="hold">
                      <p:stCondLst>
                        <p:cond delay="indefinite"/>
                      </p:stCondLst>
                      <p:childTnLst>
                        <p:par>
                          <p:cTn id="80" fill="hold">
                            <p:stCondLst>
                              <p:cond delay="0"/>
                            </p:stCondLst>
                            <p:childTnLst>
                              <p:par>
                                <p:cTn id="81" presetID="1" presetClass="exit" presetSubtype="0" fill="hold" nodeType="clickEffect">
                                  <p:stCondLst>
                                    <p:cond delay="0"/>
                                  </p:stCondLst>
                                  <p:childTnLst>
                                    <p:set>
                                      <p:cBhvr>
                                        <p:cTn id="82" dur="1" fill="hold">
                                          <p:stCondLst>
                                            <p:cond delay="0"/>
                                          </p:stCondLst>
                                        </p:cTn>
                                        <p:tgtEl>
                                          <p:spTgt spid="234"/>
                                        </p:tgtEl>
                                        <p:attrNameLst>
                                          <p:attrName>style.visibility</p:attrName>
                                        </p:attrNameLst>
                                      </p:cBhvr>
                                      <p:to>
                                        <p:strVal val="hidden"/>
                                      </p:to>
                                    </p:set>
                                  </p:childTnLst>
                                </p:cTn>
                              </p:par>
                              <p:par>
                                <p:cTn id="83" presetID="22" presetClass="entr" presetSubtype="4" fill="hold" nodeType="withEffect">
                                  <p:stCondLst>
                                    <p:cond delay="0"/>
                                  </p:stCondLst>
                                  <p:childTnLst>
                                    <p:set>
                                      <p:cBhvr>
                                        <p:cTn id="84" dur="1" fill="hold">
                                          <p:stCondLst>
                                            <p:cond delay="0"/>
                                          </p:stCondLst>
                                        </p:cTn>
                                        <p:tgtEl>
                                          <p:spTgt spid="197"/>
                                        </p:tgtEl>
                                        <p:attrNameLst>
                                          <p:attrName>style.visibility</p:attrName>
                                        </p:attrNameLst>
                                      </p:cBhvr>
                                      <p:to>
                                        <p:strVal val="visible"/>
                                      </p:to>
                                    </p:set>
                                    <p:animEffect transition="in" filter="wipe(down)">
                                      <p:cBhvr>
                                        <p:cTn id="85" dur="500"/>
                                        <p:tgtEl>
                                          <p:spTgt spid="1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3" grpId="0"/>
      <p:bldP spid="183" grpId="1"/>
      <p:bldP spid="187" grpId="0"/>
      <p:bldP spid="187" grpId="1"/>
      <p:bldP spid="269" grpId="0"/>
      <p:bldP spid="283" grpId="0"/>
      <p:bldP spid="283" grpId="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ISO/OSI </a:t>
            </a:r>
            <a:r>
              <a:rPr lang="zh-CN" altLang="en-US" dirty="0"/>
              <a:t>参考模型</a:t>
            </a:r>
          </a:p>
        </p:txBody>
      </p:sp>
      <p:sp>
        <p:nvSpPr>
          <p:cNvPr id="4" name="灯片编号占位符 3"/>
          <p:cNvSpPr>
            <a:spLocks noGrp="1"/>
          </p:cNvSpPr>
          <p:nvPr>
            <p:ph type="sldNum" sz="quarter" idx="12"/>
          </p:nvPr>
        </p:nvSpPr>
        <p:spPr/>
        <p:txBody>
          <a:bodyPr/>
          <a:lstStyle/>
          <a:p>
            <a:fld id="{E3FA5FAF-8A25-4B6E-94B7-5CA30A873E9A}" type="slidenum">
              <a:rPr lang="zh-CN" altLang="en-US" smtClean="0"/>
              <a:pPr/>
              <a:t>68</a:t>
            </a:fld>
            <a:endParaRPr lang="zh-CN" altLang="en-US"/>
          </a:p>
        </p:txBody>
      </p:sp>
      <p:sp>
        <p:nvSpPr>
          <p:cNvPr id="12" name="Rectangle 4"/>
          <p:cNvSpPr txBox="1">
            <a:spLocks noChangeArrowheads="1"/>
          </p:cNvSpPr>
          <p:nvPr/>
        </p:nvSpPr>
        <p:spPr bwMode="auto">
          <a:xfrm>
            <a:off x="584200" y="1988840"/>
            <a:ext cx="5154613" cy="408176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287338" marR="0" lvl="0" indent="-287338" algn="l" defTabSz="914400" rtl="0" eaLnBrk="1" fontAlgn="base" latinLnBrk="0" hangingPunct="1">
              <a:lnSpc>
                <a:spcPct val="100000"/>
              </a:lnSpc>
              <a:spcBef>
                <a:spcPct val="20000"/>
              </a:spcBef>
              <a:spcAft>
                <a:spcPct val="0"/>
              </a:spcAft>
              <a:buClr>
                <a:schemeClr val="folHlink"/>
              </a:buClr>
              <a:buSzPct val="60000"/>
              <a:buFont typeface="Wingdings" pitchFamily="2" charset="2"/>
              <a:buChar char="n"/>
              <a:tabLst/>
              <a:defRPr/>
            </a:pPr>
            <a:r>
              <a:rPr kumimoji="0" lang="zh-CN" altLang="en-US" sz="2400" b="0" u="none" strike="noStrike" kern="0" cap="none" spc="0" normalizeH="0" baseline="0" noProof="0" dirty="0">
                <a:ln>
                  <a:noFill/>
                </a:ln>
                <a:solidFill>
                  <a:srgbClr val="CC0000"/>
                </a:solidFill>
                <a:effectLst/>
                <a:uLnTx/>
                <a:uFillTx/>
                <a:latin typeface="+mn-ea"/>
                <a:cs typeface="+mn-cs"/>
              </a:rPr>
              <a:t>表示层：</a:t>
            </a:r>
            <a:r>
              <a:rPr kumimoji="0" lang="zh-CN" altLang="en-US" sz="2400" b="0" i="0" u="none" strike="noStrike" kern="0" cap="none" spc="0" normalizeH="0" baseline="0" noProof="0" dirty="0">
                <a:ln>
                  <a:noFill/>
                </a:ln>
                <a:solidFill>
                  <a:schemeClr val="tx1"/>
                </a:solidFill>
                <a:effectLst/>
                <a:uLnTx/>
                <a:uFillTx/>
                <a:latin typeface="+mn-ea"/>
                <a:cs typeface="+mn-cs"/>
              </a:rPr>
              <a:t>支持应用层对数据含义的处理</a:t>
            </a:r>
            <a:r>
              <a:rPr kumimoji="0" lang="en-US" altLang="zh-CN" sz="2400" b="0" i="0" u="none" strike="noStrike" kern="0" cap="none" spc="0" normalizeH="0" baseline="0" noProof="0" dirty="0">
                <a:ln>
                  <a:noFill/>
                </a:ln>
                <a:solidFill>
                  <a:schemeClr val="tx1"/>
                </a:solidFill>
                <a:effectLst/>
                <a:uLnTx/>
                <a:uFillTx/>
                <a:latin typeface="+mn-ea"/>
                <a:cs typeface="+mn-cs"/>
              </a:rPr>
              <a:t>,</a:t>
            </a:r>
            <a:r>
              <a:rPr kumimoji="0" lang="zh-CN" altLang="en-US" sz="2400" b="0" i="0" u="none" strike="noStrike" kern="0" cap="none" spc="0" normalizeH="0" baseline="0" noProof="0" dirty="0">
                <a:ln>
                  <a:noFill/>
                </a:ln>
                <a:solidFill>
                  <a:schemeClr val="tx1"/>
                </a:solidFill>
                <a:effectLst/>
                <a:uLnTx/>
                <a:uFillTx/>
                <a:latin typeface="+mn-ea"/>
                <a:cs typeface="+mn-cs"/>
              </a:rPr>
              <a:t>例如</a:t>
            </a:r>
            <a:r>
              <a:rPr kumimoji="0" lang="en-US" altLang="zh-CN" sz="2400" b="0" i="0" u="none" strike="noStrike" kern="0" cap="none" spc="0" normalizeH="0" baseline="0" noProof="0" dirty="0">
                <a:ln>
                  <a:noFill/>
                </a:ln>
                <a:solidFill>
                  <a:schemeClr val="tx1"/>
                </a:solidFill>
                <a:effectLst/>
                <a:uLnTx/>
                <a:uFillTx/>
                <a:latin typeface="+mn-ea"/>
                <a:cs typeface="+mn-cs"/>
              </a:rPr>
              <a:t>, </a:t>
            </a:r>
            <a:r>
              <a:rPr kumimoji="0" lang="zh-CN" altLang="en-US" sz="2400" b="0" i="0" u="none" strike="noStrike" kern="0" cap="none" spc="0" normalizeH="0" baseline="0" noProof="0" dirty="0">
                <a:ln>
                  <a:noFill/>
                </a:ln>
                <a:solidFill>
                  <a:schemeClr val="tx1"/>
                </a:solidFill>
                <a:effectLst/>
                <a:uLnTx/>
                <a:uFillTx/>
                <a:latin typeface="+mn-ea"/>
                <a:cs typeface="+mn-cs"/>
              </a:rPr>
              <a:t>加解密、压缩解压、</a:t>
            </a:r>
            <a:r>
              <a:rPr kumimoji="0" lang="en-US" altLang="zh-CN" sz="2400" b="0" i="0" u="none" strike="noStrike" kern="0" cap="none" spc="0" normalizeH="0" baseline="0" noProof="0" dirty="0">
                <a:ln>
                  <a:noFill/>
                </a:ln>
                <a:solidFill>
                  <a:schemeClr val="tx1"/>
                </a:solidFill>
                <a:effectLst/>
                <a:uLnTx/>
                <a:uFillTx/>
                <a:latin typeface="+mn-ea"/>
                <a:cs typeface="+mn-cs"/>
              </a:rPr>
              <a:t> </a:t>
            </a:r>
            <a:r>
              <a:rPr kumimoji="0" lang="zh-CN" altLang="en-US" sz="2400" b="0" i="0" u="none" strike="noStrike" kern="0" cap="none" spc="0" normalizeH="0" baseline="0" noProof="0" dirty="0">
                <a:ln>
                  <a:noFill/>
                </a:ln>
                <a:solidFill>
                  <a:schemeClr val="tx1"/>
                </a:solidFill>
                <a:effectLst/>
                <a:uLnTx/>
                <a:uFillTx/>
                <a:latin typeface="+mn-ea"/>
                <a:cs typeface="+mn-cs"/>
              </a:rPr>
              <a:t>机器转码等</a:t>
            </a:r>
            <a:endParaRPr kumimoji="0" lang="en-US" altLang="zh-CN" sz="2400" b="0" i="0" u="none" strike="noStrike" kern="0" cap="none" spc="0" normalizeH="0" baseline="0" noProof="0" dirty="0">
              <a:ln>
                <a:noFill/>
              </a:ln>
              <a:solidFill>
                <a:schemeClr val="tx1"/>
              </a:solidFill>
              <a:effectLst/>
              <a:uLnTx/>
              <a:uFillTx/>
              <a:latin typeface="+mn-ea"/>
              <a:cs typeface="+mn-cs"/>
            </a:endParaRPr>
          </a:p>
          <a:p>
            <a:pPr marL="287338" marR="0" lvl="0" indent="-287338" algn="l" defTabSz="914400" rtl="0" eaLnBrk="1" fontAlgn="base" latinLnBrk="0" hangingPunct="1">
              <a:lnSpc>
                <a:spcPct val="100000"/>
              </a:lnSpc>
              <a:spcBef>
                <a:spcPct val="20000"/>
              </a:spcBef>
              <a:spcAft>
                <a:spcPct val="0"/>
              </a:spcAft>
              <a:buClr>
                <a:schemeClr val="folHlink"/>
              </a:buClr>
              <a:buSzPct val="60000"/>
              <a:buFont typeface="Wingdings" pitchFamily="2" charset="2"/>
              <a:buChar char="n"/>
              <a:tabLst/>
              <a:defRPr/>
            </a:pPr>
            <a:r>
              <a:rPr lang="zh-CN" altLang="en-US" sz="2400" kern="0" dirty="0">
                <a:solidFill>
                  <a:srgbClr val="CC0000"/>
                </a:solidFill>
                <a:latin typeface="+mn-ea"/>
              </a:rPr>
              <a:t>会话层</a:t>
            </a:r>
            <a:r>
              <a:rPr kumimoji="0" lang="en-US" altLang="zh-CN" sz="2400" b="0" u="none" strike="noStrike" kern="0" cap="none" spc="0" normalizeH="0" baseline="0" noProof="0" dirty="0">
                <a:ln>
                  <a:noFill/>
                </a:ln>
                <a:solidFill>
                  <a:srgbClr val="CC0000"/>
                </a:solidFill>
                <a:effectLst/>
                <a:uLnTx/>
                <a:uFillTx/>
                <a:latin typeface="+mn-ea"/>
                <a:cs typeface="+mn-cs"/>
              </a:rPr>
              <a:t>:</a:t>
            </a:r>
            <a:r>
              <a:rPr kumimoji="0" lang="en-US" altLang="zh-CN" sz="2400" b="0" i="0" u="none" strike="noStrike" kern="0" cap="none" spc="0" normalizeH="0" baseline="0" noProof="0" dirty="0">
                <a:ln>
                  <a:noFill/>
                </a:ln>
                <a:solidFill>
                  <a:schemeClr val="tx1"/>
                </a:solidFill>
                <a:effectLst/>
                <a:uLnTx/>
                <a:uFillTx/>
                <a:latin typeface="+mn-ea"/>
                <a:cs typeface="+mn-cs"/>
              </a:rPr>
              <a:t> </a:t>
            </a:r>
            <a:r>
              <a:rPr kumimoji="0" lang="zh-CN" altLang="en-US" sz="2400" b="0" i="0" u="none" strike="noStrike" kern="0" cap="none" spc="0" normalizeH="0" baseline="0" noProof="0" dirty="0">
                <a:ln>
                  <a:noFill/>
                </a:ln>
                <a:solidFill>
                  <a:schemeClr val="tx1"/>
                </a:solidFill>
                <a:effectLst/>
                <a:uLnTx/>
                <a:uFillTx/>
                <a:latin typeface="+mn-ea"/>
                <a:cs typeface="+mn-cs"/>
              </a:rPr>
              <a:t>同步、检查点（</a:t>
            </a:r>
            <a:r>
              <a:rPr kumimoji="0" lang="en-US" altLang="zh-CN" sz="2400" b="0" i="0" u="none" strike="noStrike" kern="0" cap="none" spc="0" normalizeH="0" baseline="0" noProof="0" dirty="0">
                <a:ln>
                  <a:noFill/>
                </a:ln>
                <a:solidFill>
                  <a:schemeClr val="tx1"/>
                </a:solidFill>
                <a:effectLst/>
                <a:uLnTx/>
                <a:uFillTx/>
                <a:latin typeface="+mn-ea"/>
                <a:cs typeface="+mn-cs"/>
              </a:rPr>
              <a:t>checkpoint</a:t>
            </a:r>
            <a:r>
              <a:rPr kumimoji="0" lang="zh-CN" altLang="en-US" sz="2400" b="0" i="0" u="none" strike="noStrike" kern="0" cap="none" spc="0" normalizeH="0" baseline="0" noProof="0" dirty="0">
                <a:ln>
                  <a:noFill/>
                </a:ln>
                <a:solidFill>
                  <a:schemeClr val="tx1"/>
                </a:solidFill>
                <a:effectLst/>
                <a:uLnTx/>
                <a:uFillTx/>
                <a:latin typeface="+mn-ea"/>
                <a:cs typeface="+mn-cs"/>
              </a:rPr>
              <a:t>）、数据恢复</a:t>
            </a:r>
            <a:endParaRPr kumimoji="0" lang="en-US" altLang="zh-CN" sz="2400" b="0" i="0" u="none" strike="noStrike" kern="0" cap="none" spc="0" normalizeH="0" baseline="0" noProof="0" dirty="0">
              <a:ln>
                <a:noFill/>
              </a:ln>
              <a:solidFill>
                <a:schemeClr val="tx1"/>
              </a:solidFill>
              <a:effectLst/>
              <a:uLnTx/>
              <a:uFillTx/>
              <a:latin typeface="+mn-ea"/>
              <a:cs typeface="+mn-cs"/>
            </a:endParaRPr>
          </a:p>
          <a:p>
            <a:pPr marL="287338" marR="0" lvl="0" indent="-287338" algn="l" defTabSz="914400" rtl="0" eaLnBrk="1" fontAlgn="base" latinLnBrk="0" hangingPunct="1">
              <a:lnSpc>
                <a:spcPct val="100000"/>
              </a:lnSpc>
              <a:spcBef>
                <a:spcPct val="20000"/>
              </a:spcBef>
              <a:spcAft>
                <a:spcPct val="0"/>
              </a:spcAft>
              <a:buClr>
                <a:schemeClr val="folHlink"/>
              </a:buClr>
              <a:buSzPct val="60000"/>
              <a:buFont typeface="Wingdings" pitchFamily="2" charset="2"/>
              <a:buChar char="n"/>
              <a:tabLst/>
              <a:defRPr/>
            </a:pPr>
            <a:r>
              <a:rPr kumimoji="0" lang="zh-CN" altLang="en-US" sz="2400" b="0" i="0" u="none" strike="noStrike" kern="0" cap="none" spc="0" normalizeH="0" baseline="0" noProof="0" dirty="0">
                <a:ln>
                  <a:noFill/>
                </a:ln>
                <a:solidFill>
                  <a:schemeClr val="tx1"/>
                </a:solidFill>
                <a:effectLst/>
                <a:uLnTx/>
                <a:uFillTx/>
                <a:latin typeface="+mn-ea"/>
                <a:cs typeface="+mn-cs"/>
              </a:rPr>
              <a:t>因特网协议栈</a:t>
            </a:r>
            <a:endParaRPr kumimoji="0" lang="en-US" altLang="ja-JP" sz="2400" b="0" i="0" u="none" strike="noStrike" kern="0" cap="none" spc="0" normalizeH="0" baseline="0" noProof="0" dirty="0">
              <a:ln>
                <a:noFill/>
              </a:ln>
              <a:solidFill>
                <a:schemeClr val="tx1"/>
              </a:solidFill>
              <a:effectLst/>
              <a:uLnTx/>
              <a:uFillTx/>
              <a:latin typeface="+mn-ea"/>
              <a:cs typeface="+mn-cs"/>
            </a:endParaRPr>
          </a:p>
          <a:p>
            <a:pPr marL="682625" marR="0" lvl="1" indent="-225425" algn="l" defTabSz="914400" rtl="0" eaLnBrk="1" fontAlgn="base" latinLnBrk="0" hangingPunct="1">
              <a:lnSpc>
                <a:spcPct val="100000"/>
              </a:lnSpc>
              <a:spcBef>
                <a:spcPct val="20000"/>
              </a:spcBef>
              <a:spcAft>
                <a:spcPct val="0"/>
              </a:spcAft>
              <a:buClr>
                <a:schemeClr val="hlink"/>
              </a:buClr>
              <a:buSzPct val="55000"/>
              <a:buFont typeface="Wingdings" pitchFamily="2" charset="2"/>
              <a:buChar char="n"/>
              <a:tabLst/>
              <a:defRPr/>
            </a:pPr>
            <a:r>
              <a:rPr kumimoji="0" lang="zh-CN" altLang="en-US" sz="2000" b="0" i="0" u="none" strike="noStrike" kern="0" cap="none" spc="0" normalizeH="0" baseline="0" noProof="0" dirty="0">
                <a:ln>
                  <a:noFill/>
                </a:ln>
                <a:solidFill>
                  <a:schemeClr val="tx1"/>
                </a:solidFill>
                <a:effectLst/>
                <a:uLnTx/>
                <a:uFillTx/>
                <a:latin typeface="+mn-ea"/>
              </a:rPr>
              <a:t>在应用层按需实现这些功能</a:t>
            </a:r>
            <a:endParaRPr kumimoji="0" lang="en-US" altLang="zh-CN" sz="2000" b="0" i="0" u="none" strike="noStrike" kern="0" cap="none" spc="0" normalizeH="0" baseline="0" noProof="0" dirty="0">
              <a:ln>
                <a:noFill/>
              </a:ln>
              <a:solidFill>
                <a:schemeClr val="tx1"/>
              </a:solidFill>
              <a:effectLst/>
              <a:uLnTx/>
              <a:uFillTx/>
              <a:latin typeface="+mn-ea"/>
            </a:endParaRPr>
          </a:p>
          <a:p>
            <a:pPr marL="682625" marR="0" lvl="1" indent="-225425" algn="l" defTabSz="914400" rtl="0" eaLnBrk="1" fontAlgn="base" latinLnBrk="0" hangingPunct="1">
              <a:lnSpc>
                <a:spcPct val="100000"/>
              </a:lnSpc>
              <a:spcBef>
                <a:spcPct val="20000"/>
              </a:spcBef>
              <a:spcAft>
                <a:spcPct val="0"/>
              </a:spcAft>
              <a:buClr>
                <a:schemeClr val="hlink"/>
              </a:buClr>
              <a:buSzPct val="55000"/>
              <a:buFont typeface="Wingdings" pitchFamily="2" charset="2"/>
              <a:buChar char="n"/>
              <a:tabLst/>
              <a:defRPr/>
            </a:pPr>
            <a:r>
              <a:rPr lang="zh-CN" altLang="en-US" sz="2000" kern="0" dirty="0">
                <a:latin typeface="+mn-ea"/>
              </a:rPr>
              <a:t>不是所有情况下都需要</a:t>
            </a:r>
            <a:endParaRPr kumimoji="0" lang="en-US" altLang="zh-CN" sz="2000" b="0" i="0" u="none" strike="noStrike" kern="0" cap="none" spc="0" normalizeH="0" baseline="0" noProof="0" dirty="0">
              <a:ln>
                <a:noFill/>
              </a:ln>
              <a:solidFill>
                <a:schemeClr val="tx1"/>
              </a:solidFill>
              <a:effectLst/>
              <a:uLnTx/>
              <a:uFillTx/>
              <a:latin typeface="+mn-ea"/>
            </a:endParaRPr>
          </a:p>
        </p:txBody>
      </p:sp>
      <p:sp>
        <p:nvSpPr>
          <p:cNvPr id="22" name="Rectangle 2"/>
          <p:cNvSpPr>
            <a:spLocks noChangeArrowheads="1"/>
          </p:cNvSpPr>
          <p:nvPr/>
        </p:nvSpPr>
        <p:spPr bwMode="auto">
          <a:xfrm>
            <a:off x="6505575" y="1638300"/>
            <a:ext cx="1892300" cy="3530600"/>
          </a:xfrm>
          <a:prstGeom prst="rect">
            <a:avLst/>
          </a:prstGeom>
          <a:solidFill>
            <a:srgbClr val="000099"/>
          </a:solidFill>
          <a:ln w="38100">
            <a:noFill/>
            <a:miter lim="800000"/>
            <a:headEnd/>
            <a:tailEnd/>
          </a:ln>
        </p:spPr>
        <p:txBody>
          <a:bodyPr wrap="none" anchor="ctr"/>
          <a:lstStyle/>
          <a:p>
            <a:endParaRPr lang="zh-CN" altLang="zh-CN">
              <a:latin typeface="Times New Roman" pitchFamily="18" charset="0"/>
            </a:endParaRPr>
          </a:p>
        </p:txBody>
      </p:sp>
      <p:sp>
        <p:nvSpPr>
          <p:cNvPr id="23" name="Rectangle 6"/>
          <p:cNvSpPr>
            <a:spLocks noChangeArrowheads="1"/>
          </p:cNvSpPr>
          <p:nvPr/>
        </p:nvSpPr>
        <p:spPr bwMode="auto">
          <a:xfrm>
            <a:off x="6391275" y="1774825"/>
            <a:ext cx="1892300" cy="3586163"/>
          </a:xfrm>
          <a:prstGeom prst="rect">
            <a:avLst/>
          </a:prstGeom>
          <a:solidFill>
            <a:schemeClr val="bg1"/>
          </a:solidFill>
          <a:ln w="38100">
            <a:solidFill>
              <a:schemeClr val="tx1"/>
            </a:solidFill>
            <a:miter lim="800000"/>
            <a:headEnd/>
            <a:tailEnd/>
          </a:ln>
        </p:spPr>
        <p:txBody>
          <a:bodyPr wrap="none" anchor="ctr"/>
          <a:lstStyle/>
          <a:p>
            <a:endParaRPr lang="zh-CN" altLang="zh-CN">
              <a:latin typeface="Times New Roman" pitchFamily="18" charset="0"/>
            </a:endParaRPr>
          </a:p>
        </p:txBody>
      </p:sp>
      <p:sp>
        <p:nvSpPr>
          <p:cNvPr id="24" name="Text Box 7"/>
          <p:cNvSpPr txBox="1">
            <a:spLocks noChangeArrowheads="1"/>
          </p:cNvSpPr>
          <p:nvPr/>
        </p:nvSpPr>
        <p:spPr bwMode="auto">
          <a:xfrm>
            <a:off x="6348413" y="1946275"/>
            <a:ext cx="1982787" cy="3460756"/>
          </a:xfrm>
          <a:prstGeom prst="rect">
            <a:avLst/>
          </a:prstGeom>
          <a:noFill/>
          <a:ln w="9525">
            <a:noFill/>
            <a:miter lim="800000"/>
            <a:headEnd/>
            <a:tailEnd/>
          </a:ln>
        </p:spPr>
        <p:txBody>
          <a:bodyPr>
            <a:spAutoFit/>
          </a:bodyPr>
          <a:lstStyle/>
          <a:p>
            <a:pPr algn="ctr">
              <a:lnSpc>
                <a:spcPct val="70000"/>
              </a:lnSpc>
            </a:pPr>
            <a:r>
              <a:rPr lang="zh-CN" altLang="en-US" sz="2400" dirty="0"/>
              <a:t>应用层</a:t>
            </a:r>
            <a:endParaRPr lang="en-US" altLang="zh-CN" sz="2400" dirty="0"/>
          </a:p>
          <a:p>
            <a:pPr algn="ctr">
              <a:lnSpc>
                <a:spcPct val="70000"/>
              </a:lnSpc>
            </a:pPr>
            <a:endParaRPr lang="en-US" altLang="zh-CN" sz="2400" dirty="0"/>
          </a:p>
          <a:p>
            <a:pPr algn="ctr">
              <a:lnSpc>
                <a:spcPct val="70000"/>
              </a:lnSpc>
            </a:pPr>
            <a:r>
              <a:rPr lang="zh-CN" altLang="en-US" sz="2400" dirty="0"/>
              <a:t>表示层</a:t>
            </a:r>
            <a:endParaRPr lang="en-US" altLang="zh-CN" sz="2400" dirty="0"/>
          </a:p>
          <a:p>
            <a:pPr algn="ctr">
              <a:lnSpc>
                <a:spcPct val="70000"/>
              </a:lnSpc>
            </a:pPr>
            <a:endParaRPr lang="en-US" altLang="zh-CN" sz="2400" dirty="0"/>
          </a:p>
          <a:p>
            <a:pPr algn="ctr">
              <a:lnSpc>
                <a:spcPct val="70000"/>
              </a:lnSpc>
            </a:pPr>
            <a:r>
              <a:rPr lang="zh-CN" altLang="en-US" sz="2400" dirty="0"/>
              <a:t>会话层</a:t>
            </a:r>
            <a:endParaRPr lang="en-US" altLang="zh-CN" sz="2400" dirty="0"/>
          </a:p>
          <a:p>
            <a:pPr algn="ctr">
              <a:lnSpc>
                <a:spcPct val="70000"/>
              </a:lnSpc>
            </a:pPr>
            <a:endParaRPr lang="en-US" altLang="zh-CN" sz="2400" dirty="0"/>
          </a:p>
          <a:p>
            <a:pPr algn="ctr">
              <a:lnSpc>
                <a:spcPct val="70000"/>
              </a:lnSpc>
            </a:pPr>
            <a:r>
              <a:rPr lang="zh-CN" altLang="en-US" sz="2400" dirty="0"/>
              <a:t>传输层</a:t>
            </a:r>
            <a:endParaRPr lang="en-US" altLang="zh-CN" sz="2400" dirty="0"/>
          </a:p>
          <a:p>
            <a:pPr algn="ctr">
              <a:lnSpc>
                <a:spcPct val="70000"/>
              </a:lnSpc>
            </a:pPr>
            <a:endParaRPr lang="en-US" altLang="zh-CN" sz="2400" dirty="0"/>
          </a:p>
          <a:p>
            <a:pPr algn="ctr">
              <a:lnSpc>
                <a:spcPct val="70000"/>
              </a:lnSpc>
            </a:pPr>
            <a:r>
              <a:rPr lang="zh-CN" altLang="en-US" sz="2400" dirty="0"/>
              <a:t>网络层</a:t>
            </a:r>
            <a:endParaRPr lang="en-US" altLang="zh-CN" sz="2400" dirty="0"/>
          </a:p>
          <a:p>
            <a:pPr algn="ctr">
              <a:lnSpc>
                <a:spcPct val="70000"/>
              </a:lnSpc>
            </a:pPr>
            <a:endParaRPr lang="en-US" altLang="zh-CN" sz="2400" dirty="0"/>
          </a:p>
          <a:p>
            <a:pPr algn="ctr">
              <a:lnSpc>
                <a:spcPct val="70000"/>
              </a:lnSpc>
            </a:pPr>
            <a:r>
              <a:rPr lang="zh-CN" altLang="en-US" sz="2400" dirty="0"/>
              <a:t>链路层</a:t>
            </a:r>
            <a:endParaRPr lang="en-US" altLang="zh-CN" sz="2400" dirty="0"/>
          </a:p>
          <a:p>
            <a:pPr algn="ctr">
              <a:lnSpc>
                <a:spcPct val="70000"/>
              </a:lnSpc>
            </a:pPr>
            <a:endParaRPr lang="en-US" altLang="zh-CN" sz="2400" dirty="0"/>
          </a:p>
          <a:p>
            <a:pPr algn="ctr">
              <a:lnSpc>
                <a:spcPct val="70000"/>
              </a:lnSpc>
            </a:pPr>
            <a:r>
              <a:rPr lang="zh-CN" altLang="en-US" sz="2400" dirty="0"/>
              <a:t>物理层</a:t>
            </a:r>
            <a:endParaRPr lang="en-US" altLang="zh-CN" sz="2400" dirty="0"/>
          </a:p>
        </p:txBody>
      </p:sp>
      <p:sp>
        <p:nvSpPr>
          <p:cNvPr id="25" name="Line 8"/>
          <p:cNvSpPr>
            <a:spLocks noChangeShapeType="1"/>
          </p:cNvSpPr>
          <p:nvPr/>
        </p:nvSpPr>
        <p:spPr bwMode="auto">
          <a:xfrm>
            <a:off x="6370638" y="2366963"/>
            <a:ext cx="1885950" cy="0"/>
          </a:xfrm>
          <a:prstGeom prst="line">
            <a:avLst/>
          </a:prstGeom>
          <a:noFill/>
          <a:ln w="38100">
            <a:solidFill>
              <a:schemeClr val="tx1"/>
            </a:solidFill>
            <a:round/>
            <a:headEnd/>
            <a:tailEnd/>
          </a:ln>
        </p:spPr>
        <p:txBody>
          <a:bodyPr wrap="none" anchor="ctr"/>
          <a:lstStyle/>
          <a:p>
            <a:endParaRPr lang="zh-CN" altLang="en-US"/>
          </a:p>
        </p:txBody>
      </p:sp>
      <p:sp>
        <p:nvSpPr>
          <p:cNvPr id="26" name="Line 9"/>
          <p:cNvSpPr>
            <a:spLocks noChangeShapeType="1"/>
          </p:cNvSpPr>
          <p:nvPr/>
        </p:nvSpPr>
        <p:spPr bwMode="auto">
          <a:xfrm>
            <a:off x="6384925" y="3343275"/>
            <a:ext cx="1885950" cy="0"/>
          </a:xfrm>
          <a:prstGeom prst="line">
            <a:avLst/>
          </a:prstGeom>
          <a:noFill/>
          <a:ln w="38100">
            <a:solidFill>
              <a:schemeClr val="tx1"/>
            </a:solidFill>
            <a:round/>
            <a:headEnd/>
            <a:tailEnd/>
          </a:ln>
        </p:spPr>
        <p:txBody>
          <a:bodyPr wrap="none" anchor="ctr"/>
          <a:lstStyle/>
          <a:p>
            <a:endParaRPr lang="zh-CN" altLang="en-US"/>
          </a:p>
        </p:txBody>
      </p:sp>
      <p:sp>
        <p:nvSpPr>
          <p:cNvPr id="27" name="Line 10"/>
          <p:cNvSpPr>
            <a:spLocks noChangeShapeType="1"/>
          </p:cNvSpPr>
          <p:nvPr/>
        </p:nvSpPr>
        <p:spPr bwMode="auto">
          <a:xfrm>
            <a:off x="6384925" y="3883025"/>
            <a:ext cx="1885950" cy="0"/>
          </a:xfrm>
          <a:prstGeom prst="line">
            <a:avLst/>
          </a:prstGeom>
          <a:noFill/>
          <a:ln w="38100">
            <a:solidFill>
              <a:schemeClr val="tx1"/>
            </a:solidFill>
            <a:round/>
            <a:headEnd/>
            <a:tailEnd/>
          </a:ln>
        </p:spPr>
        <p:txBody>
          <a:bodyPr wrap="none" anchor="ctr"/>
          <a:lstStyle/>
          <a:p>
            <a:endParaRPr lang="zh-CN" altLang="en-US"/>
          </a:p>
        </p:txBody>
      </p:sp>
      <p:sp>
        <p:nvSpPr>
          <p:cNvPr id="28" name="Line 11"/>
          <p:cNvSpPr>
            <a:spLocks noChangeShapeType="1"/>
          </p:cNvSpPr>
          <p:nvPr/>
        </p:nvSpPr>
        <p:spPr bwMode="auto">
          <a:xfrm>
            <a:off x="6386513" y="4899025"/>
            <a:ext cx="1885950" cy="0"/>
          </a:xfrm>
          <a:prstGeom prst="line">
            <a:avLst/>
          </a:prstGeom>
          <a:noFill/>
          <a:ln w="38100">
            <a:solidFill>
              <a:schemeClr val="tx1"/>
            </a:solidFill>
            <a:round/>
            <a:headEnd/>
            <a:tailEnd/>
          </a:ln>
        </p:spPr>
        <p:txBody>
          <a:bodyPr wrap="none" anchor="ctr"/>
          <a:lstStyle/>
          <a:p>
            <a:endParaRPr lang="zh-CN" altLang="en-US"/>
          </a:p>
        </p:txBody>
      </p:sp>
      <p:sp>
        <p:nvSpPr>
          <p:cNvPr id="29" name="Line 12"/>
          <p:cNvSpPr>
            <a:spLocks noChangeShapeType="1"/>
          </p:cNvSpPr>
          <p:nvPr/>
        </p:nvSpPr>
        <p:spPr bwMode="auto">
          <a:xfrm>
            <a:off x="6370638" y="4416425"/>
            <a:ext cx="1885950" cy="0"/>
          </a:xfrm>
          <a:prstGeom prst="line">
            <a:avLst/>
          </a:prstGeom>
          <a:noFill/>
          <a:ln w="38100">
            <a:solidFill>
              <a:schemeClr val="tx1"/>
            </a:solidFill>
            <a:round/>
            <a:headEnd/>
            <a:tailEnd/>
          </a:ln>
        </p:spPr>
        <p:txBody>
          <a:bodyPr wrap="none" anchor="ctr"/>
          <a:lstStyle/>
          <a:p>
            <a:endParaRPr lang="zh-CN" altLang="en-US"/>
          </a:p>
        </p:txBody>
      </p:sp>
      <p:sp>
        <p:nvSpPr>
          <p:cNvPr id="30" name="Line 13"/>
          <p:cNvSpPr>
            <a:spLocks noChangeShapeType="1"/>
          </p:cNvSpPr>
          <p:nvPr/>
        </p:nvSpPr>
        <p:spPr bwMode="auto">
          <a:xfrm>
            <a:off x="6369050" y="2886075"/>
            <a:ext cx="1885950" cy="0"/>
          </a:xfrm>
          <a:prstGeom prst="line">
            <a:avLst/>
          </a:prstGeom>
          <a:noFill/>
          <a:ln w="38100">
            <a:solidFill>
              <a:schemeClr val="tx1"/>
            </a:solidFill>
            <a:round/>
            <a:headEnd/>
            <a:tailEnd/>
          </a:ln>
        </p:spPr>
        <p:txBody>
          <a:bodyPr wrap="none" anchor="ctr"/>
          <a:lstStyle/>
          <a:p>
            <a:endParaRPr lang="zh-CN" altLang="en-US"/>
          </a:p>
        </p:txBody>
      </p:sp>
    </p:spTree>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目录</a:t>
            </a:r>
          </a:p>
        </p:txBody>
      </p:sp>
      <p:sp>
        <p:nvSpPr>
          <p:cNvPr id="3" name="内容占位符 2"/>
          <p:cNvSpPr>
            <a:spLocks noGrp="1"/>
          </p:cNvSpPr>
          <p:nvPr>
            <p:ph idx="1"/>
          </p:nvPr>
        </p:nvSpPr>
        <p:spPr/>
        <p:txBody>
          <a:bodyPr/>
          <a:lstStyle/>
          <a:p>
            <a:r>
              <a:rPr lang="en-US" altLang="zh-CN" sz="2800" dirty="0"/>
              <a:t>1.1 </a:t>
            </a:r>
            <a:r>
              <a:rPr lang="zh-CN" altLang="en-US" sz="2800" dirty="0"/>
              <a:t>什么是因特网</a:t>
            </a:r>
            <a:endParaRPr lang="en-US" altLang="zh-CN" sz="2800" dirty="0"/>
          </a:p>
          <a:p>
            <a:r>
              <a:rPr lang="en-US" altLang="zh-CN" sz="2800" dirty="0"/>
              <a:t>1.2 </a:t>
            </a:r>
            <a:r>
              <a:rPr lang="zh-CN" altLang="en-US" sz="2800" dirty="0"/>
              <a:t>网络边缘</a:t>
            </a:r>
            <a:endParaRPr lang="en-US" altLang="zh-CN" sz="2800" dirty="0"/>
          </a:p>
          <a:p>
            <a:pPr lvl="1"/>
            <a:r>
              <a:rPr lang="zh-CN" altLang="en-US" sz="2400" dirty="0"/>
              <a:t>终端系统、接入网络、网络链路</a:t>
            </a:r>
            <a:endParaRPr lang="en-US" altLang="zh-CN" sz="2400" dirty="0"/>
          </a:p>
          <a:p>
            <a:r>
              <a:rPr lang="en-US" altLang="zh-CN" sz="2800" dirty="0"/>
              <a:t>1.3 </a:t>
            </a:r>
            <a:r>
              <a:rPr lang="zh-CN" altLang="en-US" sz="2800" dirty="0"/>
              <a:t>网络核心</a:t>
            </a:r>
            <a:endParaRPr lang="en-US" altLang="zh-CN" sz="2800" dirty="0"/>
          </a:p>
          <a:p>
            <a:pPr lvl="1"/>
            <a:r>
              <a:rPr lang="zh-CN" altLang="en-US" sz="2400" dirty="0"/>
              <a:t>分组交换、电路交换、网络结构</a:t>
            </a:r>
            <a:endParaRPr lang="en-US" altLang="zh-CN" sz="2400" dirty="0"/>
          </a:p>
          <a:p>
            <a:r>
              <a:rPr lang="en-US" altLang="zh-CN" sz="2800" dirty="0"/>
              <a:t>1.4 </a:t>
            </a:r>
            <a:r>
              <a:rPr lang="zh-CN" altLang="en-US" sz="2800" dirty="0"/>
              <a:t>分组交换网中的时延、丢包和吞吐率</a:t>
            </a:r>
            <a:endParaRPr lang="en-US" altLang="zh-CN" sz="2800" dirty="0"/>
          </a:p>
          <a:p>
            <a:r>
              <a:rPr lang="en-US" altLang="zh-CN" sz="2800" dirty="0"/>
              <a:t>1.5 </a:t>
            </a:r>
            <a:r>
              <a:rPr lang="zh-CN" altLang="en-US" sz="2800" dirty="0"/>
              <a:t>协议层次和服务模型</a:t>
            </a:r>
            <a:endParaRPr lang="en-US" altLang="zh-CN" sz="2800" dirty="0"/>
          </a:p>
          <a:p>
            <a:r>
              <a:rPr lang="en-US" altLang="zh-CN" sz="2800" dirty="0">
                <a:solidFill>
                  <a:srgbClr val="C00000"/>
                </a:solidFill>
              </a:rPr>
              <a:t>1.6 </a:t>
            </a:r>
            <a:r>
              <a:rPr lang="zh-CN" altLang="en-US" sz="2800" dirty="0">
                <a:solidFill>
                  <a:srgbClr val="C00000"/>
                </a:solidFill>
              </a:rPr>
              <a:t>网络攻击和安全</a:t>
            </a:r>
            <a:endParaRPr lang="en-US" altLang="zh-CN" sz="2800" dirty="0">
              <a:solidFill>
                <a:srgbClr val="C00000"/>
              </a:solidFill>
            </a:endParaRPr>
          </a:p>
          <a:p>
            <a:r>
              <a:rPr lang="en-US" altLang="zh-CN" sz="2800" dirty="0"/>
              <a:t>1.7 </a:t>
            </a:r>
            <a:r>
              <a:rPr lang="zh-CN" altLang="en-US" sz="2800" dirty="0"/>
              <a:t>发展历史</a:t>
            </a:r>
          </a:p>
        </p:txBody>
      </p:sp>
      <p:sp>
        <p:nvSpPr>
          <p:cNvPr id="4" name="灯片编号占位符 3"/>
          <p:cNvSpPr>
            <a:spLocks noGrp="1"/>
          </p:cNvSpPr>
          <p:nvPr>
            <p:ph type="sldNum" sz="quarter" idx="12"/>
          </p:nvPr>
        </p:nvSpPr>
        <p:spPr/>
        <p:txBody>
          <a:bodyPr/>
          <a:lstStyle/>
          <a:p>
            <a:fld id="{E3FA5FAF-8A25-4B6E-94B7-5CA30A873E9A}" type="slidenum">
              <a:rPr lang="zh-CN" altLang="en-US" smtClean="0"/>
              <a:pPr/>
              <a:t>69</a:t>
            </a:fld>
            <a:endParaRPr lang="zh-CN" altLang="en-US"/>
          </a:p>
        </p:txBody>
      </p:sp>
    </p:spTree>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联网设备</a:t>
            </a:r>
          </a:p>
        </p:txBody>
      </p:sp>
      <p:sp>
        <p:nvSpPr>
          <p:cNvPr id="4" name="灯片编号占位符 3"/>
          <p:cNvSpPr>
            <a:spLocks noGrp="1"/>
          </p:cNvSpPr>
          <p:nvPr>
            <p:ph type="sldNum" sz="quarter" idx="12"/>
          </p:nvPr>
        </p:nvSpPr>
        <p:spPr/>
        <p:txBody>
          <a:bodyPr/>
          <a:lstStyle/>
          <a:p>
            <a:fld id="{E3FA5FAF-8A25-4B6E-94B7-5CA30A873E9A}" type="slidenum">
              <a:rPr lang="zh-CN" altLang="en-US" smtClean="0"/>
              <a:pPr/>
              <a:t>7</a:t>
            </a:fld>
            <a:endParaRPr lang="zh-CN" altLang="en-US"/>
          </a:p>
        </p:txBody>
      </p:sp>
      <p:pic>
        <p:nvPicPr>
          <p:cNvPr id="19" name="Picture 20">
            <a:extLst>
              <a:ext uri="{FF2B5EF4-FFF2-40B4-BE49-F238E27FC236}">
                <a16:creationId xmlns:a16="http://schemas.microsoft.com/office/drawing/2014/main" id="{5E3EACB4-80AE-4056-A634-53B986BBCC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59575" y="1189038"/>
            <a:ext cx="1952625" cy="154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ext Box 10">
            <a:extLst>
              <a:ext uri="{FF2B5EF4-FFF2-40B4-BE49-F238E27FC236}">
                <a16:creationId xmlns:a16="http://schemas.microsoft.com/office/drawing/2014/main" id="{F41D8C11-318A-4211-AEF8-CF8277BAB0AE}"/>
              </a:ext>
            </a:extLst>
          </p:cNvPr>
          <p:cNvSpPr txBox="1">
            <a:spLocks noChangeArrowheads="1"/>
          </p:cNvSpPr>
          <p:nvPr/>
        </p:nvSpPr>
        <p:spPr bwMode="auto">
          <a:xfrm>
            <a:off x="4052888" y="6338888"/>
            <a:ext cx="1462087"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t>Smart phones</a:t>
            </a:r>
          </a:p>
        </p:txBody>
      </p:sp>
      <p:sp>
        <p:nvSpPr>
          <p:cNvPr id="21" name="Text Box 10">
            <a:extLst>
              <a:ext uri="{FF2B5EF4-FFF2-40B4-BE49-F238E27FC236}">
                <a16:creationId xmlns:a16="http://schemas.microsoft.com/office/drawing/2014/main" id="{24AEE478-D0AB-417C-A539-36E18AD6C6EC}"/>
              </a:ext>
            </a:extLst>
          </p:cNvPr>
          <p:cNvSpPr txBox="1">
            <a:spLocks noChangeArrowheads="1"/>
          </p:cNvSpPr>
          <p:nvPr/>
        </p:nvSpPr>
        <p:spPr bwMode="auto">
          <a:xfrm>
            <a:off x="7162800" y="2686050"/>
            <a:ext cx="1989138"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t>Smart power meter </a:t>
            </a:r>
          </a:p>
        </p:txBody>
      </p:sp>
      <p:pic>
        <p:nvPicPr>
          <p:cNvPr id="22" name="Picture 23" descr="相关图片">
            <a:extLst>
              <a:ext uri="{FF2B5EF4-FFF2-40B4-BE49-F238E27FC236}">
                <a16:creationId xmlns:a16="http://schemas.microsoft.com/office/drawing/2014/main" id="{F363BEDE-0B9E-4A56-9DF9-45BDCADD36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44093" y="4412616"/>
            <a:ext cx="2106613" cy="1579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Picture 22">
            <a:extLst>
              <a:ext uri="{FF2B5EF4-FFF2-40B4-BE49-F238E27FC236}">
                <a16:creationId xmlns:a16="http://schemas.microsoft.com/office/drawing/2014/main" id="{B9E4D8F1-6481-4AEF-950A-960627B1E9E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9625" y="4527550"/>
            <a:ext cx="2400300"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 Box 10">
            <a:extLst>
              <a:ext uri="{FF2B5EF4-FFF2-40B4-BE49-F238E27FC236}">
                <a16:creationId xmlns:a16="http://schemas.microsoft.com/office/drawing/2014/main" id="{49D28362-3DB1-41BA-9010-F8E68F77AEE4}"/>
              </a:ext>
            </a:extLst>
          </p:cNvPr>
          <p:cNvSpPr txBox="1">
            <a:spLocks noChangeArrowheads="1"/>
          </p:cNvSpPr>
          <p:nvPr/>
        </p:nvSpPr>
        <p:spPr bwMode="auto">
          <a:xfrm>
            <a:off x="420688" y="5835650"/>
            <a:ext cx="31686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t>Starlink connectivity for Tesla car</a:t>
            </a:r>
          </a:p>
        </p:txBody>
      </p:sp>
      <p:pic>
        <p:nvPicPr>
          <p:cNvPr id="25" name="Picture 25">
            <a:extLst>
              <a:ext uri="{FF2B5EF4-FFF2-40B4-BE49-F238E27FC236}">
                <a16:creationId xmlns:a16="http://schemas.microsoft.com/office/drawing/2014/main" id="{75C83CC3-A24D-4F9C-A6ED-FFD1C7C91A3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4338" y="2065709"/>
            <a:ext cx="2184400" cy="1363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Text Box 10">
            <a:extLst>
              <a:ext uri="{FF2B5EF4-FFF2-40B4-BE49-F238E27FC236}">
                <a16:creationId xmlns:a16="http://schemas.microsoft.com/office/drawing/2014/main" id="{3390960D-EC42-4536-99FF-80DEB4A0C04B}"/>
              </a:ext>
            </a:extLst>
          </p:cNvPr>
          <p:cNvSpPr txBox="1">
            <a:spLocks noChangeArrowheads="1"/>
          </p:cNvSpPr>
          <p:nvPr/>
        </p:nvSpPr>
        <p:spPr bwMode="auto">
          <a:xfrm>
            <a:off x="704850" y="3492872"/>
            <a:ext cx="177165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t>Industrial Internet</a:t>
            </a:r>
          </a:p>
          <a:p>
            <a:r>
              <a:rPr lang="en-US" altLang="zh-CN" sz="1600"/>
              <a:t>Smart factory</a:t>
            </a:r>
          </a:p>
        </p:txBody>
      </p:sp>
      <p:pic>
        <p:nvPicPr>
          <p:cNvPr id="27" name="Picture 29" descr="https://gimg2.baidu.com/image_search/src=http%3A%2F%2Fwww.51wendang.com%2Fpic%2F77a4470e000e62f0da83fd55%2F2-576-png_6_0_0_134_221_620_454_892.979_1262.879-787-0-0-787.jpg&amp;refer=http%3A%2F%2Fwww.51wendang.com&amp;app=2002&amp;size=f9999,10000&amp;q=a80&amp;n=0&amp;g=0n&amp;fmt=jpeg?sec=1633593451&amp;t=9466569be02e4d71f8d7eb29a11d4c6b">
            <a:extLst>
              <a:ext uri="{FF2B5EF4-FFF2-40B4-BE49-F238E27FC236}">
                <a16:creationId xmlns:a16="http://schemas.microsoft.com/office/drawing/2014/main" id="{1B223090-C7F8-48B7-AC64-A742C8E0F618}"/>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863850" y="1287463"/>
            <a:ext cx="2827338" cy="207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ext Box 10">
            <a:extLst>
              <a:ext uri="{FF2B5EF4-FFF2-40B4-BE49-F238E27FC236}">
                <a16:creationId xmlns:a16="http://schemas.microsoft.com/office/drawing/2014/main" id="{0BFC76AB-BB5A-4DD5-9EB6-84FB87A2553C}"/>
              </a:ext>
            </a:extLst>
          </p:cNvPr>
          <p:cNvSpPr txBox="1">
            <a:spLocks noChangeArrowheads="1"/>
          </p:cNvSpPr>
          <p:nvPr/>
        </p:nvSpPr>
        <p:spPr bwMode="auto">
          <a:xfrm>
            <a:off x="3557588" y="3413125"/>
            <a:ext cx="1303337"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t>Smart home</a:t>
            </a:r>
          </a:p>
        </p:txBody>
      </p:sp>
      <p:pic>
        <p:nvPicPr>
          <p:cNvPr id="29" name="Picture 32">
            <a:extLst>
              <a:ext uri="{FF2B5EF4-FFF2-40B4-BE49-F238E27FC236}">
                <a16:creationId xmlns:a16="http://schemas.microsoft.com/office/drawing/2014/main" id="{CA58B7EC-75D9-4004-BF26-BC444AA6BEA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40438" y="3313113"/>
            <a:ext cx="2803525" cy="160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Text Box 10">
            <a:extLst>
              <a:ext uri="{FF2B5EF4-FFF2-40B4-BE49-F238E27FC236}">
                <a16:creationId xmlns:a16="http://schemas.microsoft.com/office/drawing/2014/main" id="{4F8F3E62-812D-4D9A-A849-0383BF8DE6F1}"/>
              </a:ext>
            </a:extLst>
          </p:cNvPr>
          <p:cNvSpPr txBox="1">
            <a:spLocks noChangeArrowheads="1"/>
          </p:cNvSpPr>
          <p:nvPr/>
        </p:nvSpPr>
        <p:spPr bwMode="auto">
          <a:xfrm>
            <a:off x="6815138" y="4964113"/>
            <a:ext cx="19177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t>Virtual reality</a:t>
            </a:r>
          </a:p>
          <a:p>
            <a:r>
              <a:rPr lang="en-US" altLang="zh-CN" sz="1600"/>
              <a:t>Remote healthcare</a:t>
            </a:r>
          </a:p>
        </p:txBody>
      </p:sp>
    </p:spTree>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网络安全</a:t>
            </a:r>
          </a:p>
        </p:txBody>
      </p:sp>
      <p:sp>
        <p:nvSpPr>
          <p:cNvPr id="3" name="内容占位符 2"/>
          <p:cNvSpPr>
            <a:spLocks noGrp="1"/>
          </p:cNvSpPr>
          <p:nvPr>
            <p:ph idx="1"/>
          </p:nvPr>
        </p:nvSpPr>
        <p:spPr/>
        <p:txBody>
          <a:bodyPr/>
          <a:lstStyle/>
          <a:p>
            <a:pPr marL="287338" indent="-287338"/>
            <a:r>
              <a:rPr lang="zh-CN" altLang="en-US" sz="2800" dirty="0">
                <a:solidFill>
                  <a:srgbClr val="CC0000"/>
                </a:solidFill>
                <a:latin typeface="+mn-ea"/>
              </a:rPr>
              <a:t>网络安全包括</a:t>
            </a:r>
            <a:r>
              <a:rPr lang="en-US" altLang="zh-CN" sz="2800" dirty="0">
                <a:solidFill>
                  <a:srgbClr val="CC0000"/>
                </a:solidFill>
                <a:latin typeface="+mn-ea"/>
              </a:rPr>
              <a:t>:</a:t>
            </a:r>
          </a:p>
          <a:p>
            <a:pPr marL="682625" lvl="1" indent="-225425"/>
            <a:r>
              <a:rPr lang="zh-CN" altLang="en-US" sz="2400" dirty="0">
                <a:latin typeface="+mn-ea"/>
              </a:rPr>
              <a:t>攻击者如何攻击网络</a:t>
            </a:r>
            <a:endParaRPr lang="en-US" altLang="zh-CN" sz="2400" dirty="0">
              <a:latin typeface="+mn-ea"/>
            </a:endParaRPr>
          </a:p>
          <a:p>
            <a:pPr marL="682625" lvl="1" indent="-225425"/>
            <a:r>
              <a:rPr lang="zh-CN" altLang="en-US" sz="2400" dirty="0">
                <a:latin typeface="+mn-ea"/>
              </a:rPr>
              <a:t>如何防御攻击</a:t>
            </a:r>
            <a:endParaRPr lang="en-US" altLang="zh-CN" sz="2400" dirty="0">
              <a:latin typeface="+mn-ea"/>
            </a:endParaRPr>
          </a:p>
          <a:p>
            <a:pPr marL="682625" lvl="1" indent="-225425"/>
            <a:r>
              <a:rPr lang="zh-CN" altLang="en-US" sz="2400" dirty="0">
                <a:latin typeface="+mn-ea"/>
              </a:rPr>
              <a:t>如何设计对攻击免疫的网络体系结构（内生安全）</a:t>
            </a:r>
            <a:endParaRPr lang="en-US" altLang="zh-CN" sz="2400" dirty="0">
              <a:latin typeface="+mn-ea"/>
            </a:endParaRPr>
          </a:p>
          <a:p>
            <a:pPr marL="287338" indent="-287338"/>
            <a:r>
              <a:rPr lang="zh-CN" altLang="en-US" sz="2800" dirty="0">
                <a:solidFill>
                  <a:srgbClr val="CC0000"/>
                </a:solidFill>
                <a:latin typeface="+mn-ea"/>
              </a:rPr>
              <a:t>因特网设计之初没有（太多）安全考虑</a:t>
            </a:r>
            <a:endParaRPr lang="en-US" altLang="zh-CN" sz="2800" dirty="0">
              <a:solidFill>
                <a:srgbClr val="CC0000"/>
              </a:solidFill>
              <a:latin typeface="+mn-ea"/>
            </a:endParaRPr>
          </a:p>
          <a:p>
            <a:pPr marL="682625" lvl="1" indent="-225425"/>
            <a:r>
              <a:rPr lang="zh-CN" altLang="en-US" sz="2400" dirty="0">
                <a:latin typeface="+mn-ea"/>
                <a:sym typeface="Wingdings" pitchFamily="2" charset="2"/>
              </a:rPr>
              <a:t>最初是服务于一群相互信任的用户</a:t>
            </a:r>
            <a:r>
              <a:rPr lang="en-US" altLang="ja-JP" sz="2400" dirty="0">
                <a:latin typeface="+mn-ea"/>
                <a:sym typeface="Wingdings" pitchFamily="2" charset="2"/>
              </a:rPr>
              <a:t></a:t>
            </a:r>
            <a:endParaRPr lang="en-US" altLang="ja-JP" sz="2400" dirty="0">
              <a:latin typeface="+mn-ea"/>
            </a:endParaRPr>
          </a:p>
          <a:p>
            <a:pPr marL="682625" lvl="1" indent="-225425"/>
            <a:r>
              <a:rPr lang="zh-CN" altLang="en-US" sz="2400" dirty="0">
                <a:latin typeface="+mn-ea"/>
              </a:rPr>
              <a:t>通过</a:t>
            </a:r>
            <a:r>
              <a:rPr lang="en-US" altLang="zh-CN" sz="2400" dirty="0">
                <a:latin typeface="+mn-ea"/>
              </a:rPr>
              <a:t>“</a:t>
            </a:r>
            <a:r>
              <a:rPr lang="zh-CN" altLang="en-US" sz="2400" dirty="0">
                <a:latin typeface="+mn-ea"/>
              </a:rPr>
              <a:t>亡羊补牢</a:t>
            </a:r>
            <a:r>
              <a:rPr lang="en-US" altLang="zh-CN" sz="2400" dirty="0">
                <a:latin typeface="+mn-ea"/>
              </a:rPr>
              <a:t>”</a:t>
            </a:r>
            <a:r>
              <a:rPr lang="zh-CN" altLang="en-US" sz="2400" dirty="0">
                <a:latin typeface="+mn-ea"/>
              </a:rPr>
              <a:t>的方式增加安全性</a:t>
            </a:r>
            <a:endParaRPr lang="en-US" altLang="ja-JP" sz="2400" dirty="0">
              <a:latin typeface="+mn-ea"/>
            </a:endParaRPr>
          </a:p>
          <a:p>
            <a:pPr marL="682625" lvl="1" indent="-225425"/>
            <a:r>
              <a:rPr lang="zh-CN" altLang="en-US" sz="2400" dirty="0">
                <a:latin typeface="+mn-ea"/>
              </a:rPr>
              <a:t>在各层增加安全机制</a:t>
            </a:r>
            <a:r>
              <a:rPr lang="en-US" altLang="zh-CN" sz="2400" dirty="0">
                <a:latin typeface="+mn-ea"/>
              </a:rPr>
              <a:t>!</a:t>
            </a:r>
          </a:p>
          <a:p>
            <a:pPr marL="287338" indent="-287338"/>
            <a:endParaRPr lang="en-US" altLang="zh-CN" sz="2800" dirty="0">
              <a:latin typeface="+mn-ea"/>
            </a:endParaRPr>
          </a:p>
          <a:p>
            <a:endParaRPr lang="zh-CN" altLang="en-US" sz="2800" dirty="0">
              <a:latin typeface="+mn-ea"/>
            </a:endParaRPr>
          </a:p>
        </p:txBody>
      </p:sp>
      <p:sp>
        <p:nvSpPr>
          <p:cNvPr id="4" name="灯片编号占位符 3"/>
          <p:cNvSpPr>
            <a:spLocks noGrp="1"/>
          </p:cNvSpPr>
          <p:nvPr>
            <p:ph type="sldNum" sz="quarter" idx="12"/>
          </p:nvPr>
        </p:nvSpPr>
        <p:spPr/>
        <p:txBody>
          <a:bodyPr/>
          <a:lstStyle/>
          <a:p>
            <a:fld id="{E3FA5FAF-8A25-4B6E-94B7-5CA30A873E9A}" type="slidenum">
              <a:rPr lang="zh-CN" altLang="en-US" smtClean="0"/>
              <a:pPr/>
              <a:t>70</a:t>
            </a:fld>
            <a:endParaRPr lang="zh-CN" altLang="en-US"/>
          </a:p>
        </p:txBody>
      </p:sp>
    </p:spTree>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基于恶意软件的攻击</a:t>
            </a:r>
          </a:p>
        </p:txBody>
      </p:sp>
      <p:sp>
        <p:nvSpPr>
          <p:cNvPr id="3" name="内容占位符 2"/>
          <p:cNvSpPr>
            <a:spLocks noGrp="1"/>
          </p:cNvSpPr>
          <p:nvPr>
            <p:ph idx="1"/>
          </p:nvPr>
        </p:nvSpPr>
        <p:spPr/>
        <p:txBody>
          <a:bodyPr/>
          <a:lstStyle/>
          <a:p>
            <a:r>
              <a:rPr lang="zh-CN" altLang="en-US" sz="2800" dirty="0">
                <a:latin typeface="+mn-ea"/>
              </a:rPr>
              <a:t>主机感染恶意软件的方式</a:t>
            </a:r>
            <a:endParaRPr lang="en-US" altLang="zh-CN" sz="2800" dirty="0">
              <a:latin typeface="+mn-ea"/>
            </a:endParaRPr>
          </a:p>
          <a:p>
            <a:pPr marL="682625" lvl="1" indent="-225425">
              <a:spcBef>
                <a:spcPct val="50000"/>
              </a:spcBef>
            </a:pPr>
            <a:r>
              <a:rPr lang="zh-CN" altLang="en-US" sz="2400" dirty="0">
                <a:solidFill>
                  <a:srgbClr val="000099"/>
                </a:solidFill>
                <a:latin typeface="+mn-ea"/>
              </a:rPr>
              <a:t>病毒</a:t>
            </a:r>
            <a:r>
              <a:rPr lang="en-US" altLang="zh-CN" sz="2400" dirty="0">
                <a:solidFill>
                  <a:srgbClr val="000099"/>
                </a:solidFill>
                <a:latin typeface="+mn-ea"/>
              </a:rPr>
              <a:t>:</a:t>
            </a:r>
            <a:r>
              <a:rPr lang="en-US" altLang="zh-CN" sz="2400" i="1" dirty="0">
                <a:solidFill>
                  <a:srgbClr val="000099"/>
                </a:solidFill>
                <a:latin typeface="+mn-ea"/>
              </a:rPr>
              <a:t> </a:t>
            </a:r>
            <a:r>
              <a:rPr lang="zh-CN" altLang="en-US" sz="2400" dirty="0">
                <a:latin typeface="+mn-ea"/>
              </a:rPr>
              <a:t>通过</a:t>
            </a:r>
            <a:r>
              <a:rPr lang="zh-CN" altLang="en-US" sz="2400" dirty="0">
                <a:solidFill>
                  <a:srgbClr val="C00000"/>
                </a:solidFill>
                <a:latin typeface="+mn-ea"/>
              </a:rPr>
              <a:t>主动</a:t>
            </a:r>
            <a:r>
              <a:rPr lang="zh-CN" altLang="en-US" sz="2400" dirty="0">
                <a:latin typeface="+mn-ea"/>
              </a:rPr>
              <a:t>可执行对象自我复制</a:t>
            </a:r>
            <a:r>
              <a:rPr lang="en-US" altLang="zh-CN" sz="2400" dirty="0">
                <a:latin typeface="+mn-ea"/>
              </a:rPr>
              <a:t> (</a:t>
            </a:r>
            <a:r>
              <a:rPr lang="zh-CN" altLang="en-US" sz="2400" dirty="0">
                <a:latin typeface="+mn-ea"/>
              </a:rPr>
              <a:t>例如，邮件附件</a:t>
            </a:r>
            <a:r>
              <a:rPr lang="en-US" altLang="zh-CN" sz="2400" dirty="0">
                <a:latin typeface="+mn-ea"/>
              </a:rPr>
              <a:t>)</a:t>
            </a:r>
          </a:p>
          <a:p>
            <a:pPr marL="682625" lvl="1" indent="-225425">
              <a:spcBef>
                <a:spcPct val="50000"/>
              </a:spcBef>
            </a:pPr>
            <a:r>
              <a:rPr lang="zh-CN" altLang="en-US" sz="2400" dirty="0">
                <a:solidFill>
                  <a:srgbClr val="000099"/>
                </a:solidFill>
                <a:latin typeface="+mn-ea"/>
              </a:rPr>
              <a:t>蠕虫</a:t>
            </a:r>
            <a:r>
              <a:rPr lang="en-US" altLang="zh-CN" sz="2400" dirty="0">
                <a:solidFill>
                  <a:srgbClr val="000099"/>
                </a:solidFill>
                <a:latin typeface="+mn-ea"/>
              </a:rPr>
              <a:t>:</a:t>
            </a:r>
            <a:r>
              <a:rPr lang="en-US" altLang="zh-CN" sz="2400" i="1" dirty="0">
                <a:solidFill>
                  <a:srgbClr val="000099"/>
                </a:solidFill>
                <a:latin typeface="+mn-ea"/>
              </a:rPr>
              <a:t> </a:t>
            </a:r>
            <a:r>
              <a:rPr lang="zh-CN" altLang="en-US" sz="2400" dirty="0">
                <a:solidFill>
                  <a:srgbClr val="C00000"/>
                </a:solidFill>
                <a:latin typeface="+mn-ea"/>
              </a:rPr>
              <a:t>被动</a:t>
            </a:r>
            <a:r>
              <a:rPr lang="zh-CN" altLang="en-US" sz="2400" dirty="0">
                <a:latin typeface="+mn-ea"/>
              </a:rPr>
              <a:t>接收到自我复制的程序</a:t>
            </a:r>
            <a:endParaRPr lang="en-US" altLang="zh-CN" sz="2400" dirty="0">
              <a:latin typeface="+mn-ea"/>
            </a:endParaRPr>
          </a:p>
          <a:p>
            <a:pPr marL="287338" indent="-287338">
              <a:spcBef>
                <a:spcPct val="50000"/>
              </a:spcBef>
            </a:pPr>
            <a:r>
              <a:rPr lang="zh-CN" altLang="en-US" sz="2800" dirty="0">
                <a:solidFill>
                  <a:schemeClr val="tx2"/>
                </a:solidFill>
                <a:latin typeface="+mn-ea"/>
              </a:rPr>
              <a:t>恶意软件</a:t>
            </a:r>
            <a:r>
              <a:rPr lang="zh-CN" altLang="en-US" sz="2800" dirty="0">
                <a:latin typeface="+mn-ea"/>
              </a:rPr>
              <a:t>记录键盘敲击、网站访问地址等信息，上传到信息收集站点</a:t>
            </a:r>
            <a:endParaRPr lang="en-US" altLang="zh-CN" sz="2800" dirty="0">
              <a:latin typeface="+mn-ea"/>
            </a:endParaRPr>
          </a:p>
          <a:p>
            <a:pPr marL="287338" indent="-287338">
              <a:spcBef>
                <a:spcPct val="50000"/>
              </a:spcBef>
            </a:pPr>
            <a:r>
              <a:rPr lang="zh-CN" altLang="en-US" sz="2800" dirty="0">
                <a:latin typeface="+mn-ea"/>
              </a:rPr>
              <a:t>被感染的主机可以被黑客操控为</a:t>
            </a:r>
            <a:r>
              <a:rPr lang="zh-CN" altLang="en-US" sz="2800" dirty="0">
                <a:solidFill>
                  <a:schemeClr val="tx2"/>
                </a:solidFill>
                <a:latin typeface="+mn-ea"/>
              </a:rPr>
              <a:t>僵尸网络</a:t>
            </a:r>
            <a:r>
              <a:rPr lang="zh-CN" altLang="en-US" sz="2800" dirty="0">
                <a:latin typeface="+mn-ea"/>
              </a:rPr>
              <a:t>，用于传播垃圾信息（</a:t>
            </a:r>
            <a:r>
              <a:rPr lang="en-US" altLang="zh-CN" sz="2800" dirty="0">
                <a:latin typeface="+mn-ea"/>
              </a:rPr>
              <a:t>spam</a:t>
            </a:r>
            <a:r>
              <a:rPr lang="zh-CN" altLang="en-US" sz="2800" dirty="0">
                <a:latin typeface="+mn-ea"/>
              </a:rPr>
              <a:t>）、发起分布式拒绝服务攻击（</a:t>
            </a:r>
            <a:r>
              <a:rPr lang="en-US" altLang="zh-CN" sz="2800" dirty="0" err="1">
                <a:latin typeface="+mn-ea"/>
              </a:rPr>
              <a:t>DDoS</a:t>
            </a:r>
            <a:r>
              <a:rPr lang="zh-CN" altLang="en-US" sz="2800" dirty="0">
                <a:latin typeface="+mn-ea"/>
              </a:rPr>
              <a:t>）</a:t>
            </a:r>
            <a:endParaRPr lang="en-US" altLang="zh-CN" sz="2800" dirty="0">
              <a:latin typeface="+mn-ea"/>
            </a:endParaRPr>
          </a:p>
          <a:p>
            <a:pPr lvl="1"/>
            <a:endParaRPr lang="zh-CN" altLang="en-US" sz="2400" dirty="0">
              <a:latin typeface="+mn-ea"/>
            </a:endParaRPr>
          </a:p>
        </p:txBody>
      </p:sp>
      <p:sp>
        <p:nvSpPr>
          <p:cNvPr id="4" name="灯片编号占位符 3"/>
          <p:cNvSpPr>
            <a:spLocks noGrp="1"/>
          </p:cNvSpPr>
          <p:nvPr>
            <p:ph type="sldNum" sz="quarter" idx="12"/>
          </p:nvPr>
        </p:nvSpPr>
        <p:spPr/>
        <p:txBody>
          <a:bodyPr/>
          <a:lstStyle/>
          <a:p>
            <a:fld id="{E3FA5FAF-8A25-4B6E-94B7-5CA30A873E9A}" type="slidenum">
              <a:rPr lang="zh-CN" altLang="en-US" smtClean="0"/>
              <a:pPr/>
              <a:t>71</a:t>
            </a:fld>
            <a:endParaRPr lang="zh-CN" altLang="en-US"/>
          </a:p>
        </p:txBody>
      </p:sp>
    </p:spTree>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对服务器和网络基础设施的攻击</a:t>
            </a:r>
          </a:p>
        </p:txBody>
      </p:sp>
      <p:sp>
        <p:nvSpPr>
          <p:cNvPr id="4" name="灯片编号占位符 3"/>
          <p:cNvSpPr>
            <a:spLocks noGrp="1"/>
          </p:cNvSpPr>
          <p:nvPr>
            <p:ph type="sldNum" sz="quarter" idx="12"/>
          </p:nvPr>
        </p:nvSpPr>
        <p:spPr/>
        <p:txBody>
          <a:bodyPr/>
          <a:lstStyle/>
          <a:p>
            <a:fld id="{E3FA5FAF-8A25-4B6E-94B7-5CA30A873E9A}" type="slidenum">
              <a:rPr lang="zh-CN" altLang="en-US" smtClean="0"/>
              <a:pPr/>
              <a:t>72</a:t>
            </a:fld>
            <a:endParaRPr lang="zh-CN" altLang="en-US"/>
          </a:p>
        </p:txBody>
      </p:sp>
      <p:sp>
        <p:nvSpPr>
          <p:cNvPr id="7" name="Rectangle 3"/>
          <p:cNvSpPr txBox="1">
            <a:spLocks noChangeArrowheads="1"/>
          </p:cNvSpPr>
          <p:nvPr/>
        </p:nvSpPr>
        <p:spPr bwMode="auto">
          <a:xfrm>
            <a:off x="387350" y="1897385"/>
            <a:ext cx="8132763" cy="117157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defRPr/>
            </a:pPr>
            <a:r>
              <a:rPr lang="zh-CN" altLang="en-US" sz="2800" kern="0" dirty="0">
                <a:solidFill>
                  <a:srgbClr val="CC0000"/>
                </a:solidFill>
                <a:latin typeface="+mn-ea"/>
              </a:rPr>
              <a:t>拒绝服务攻击：</a:t>
            </a:r>
            <a:r>
              <a:rPr kumimoji="0" lang="zh-CN" altLang="en-US" sz="2800" b="0" i="0" u="none" strike="noStrike" kern="0" cap="none" spc="0" normalizeH="0" baseline="0" noProof="0" dirty="0">
                <a:ln>
                  <a:noFill/>
                </a:ln>
                <a:solidFill>
                  <a:schemeClr val="tx1"/>
                </a:solidFill>
                <a:effectLst/>
                <a:uLnTx/>
                <a:uFillTx/>
                <a:latin typeface="+mn-ea"/>
                <a:cs typeface="+mn-cs"/>
              </a:rPr>
              <a:t>攻击者通过伪造大量流量耗尽攻击目标的带宽、服务能力等资源，达到瘫痪攻击目标的目的。</a:t>
            </a:r>
            <a:endParaRPr kumimoji="0" lang="en-US" altLang="zh-CN" sz="2800" b="0" i="0" u="none" strike="noStrike" kern="0" cap="none" spc="0" normalizeH="0" baseline="0" noProof="0" dirty="0">
              <a:ln>
                <a:noFill/>
              </a:ln>
              <a:solidFill>
                <a:schemeClr val="tx1"/>
              </a:solidFill>
              <a:effectLst/>
              <a:uLnTx/>
              <a:uFillTx/>
              <a:latin typeface="+mn-ea"/>
              <a:cs typeface="+mn-cs"/>
            </a:endParaRPr>
          </a:p>
        </p:txBody>
      </p:sp>
      <p:sp>
        <p:nvSpPr>
          <p:cNvPr id="8" name="Rectangle 4"/>
          <p:cNvSpPr>
            <a:spLocks noChangeArrowheads="1"/>
          </p:cNvSpPr>
          <p:nvPr/>
        </p:nvSpPr>
        <p:spPr bwMode="auto">
          <a:xfrm>
            <a:off x="354013" y="3342605"/>
            <a:ext cx="4114800" cy="533400"/>
          </a:xfrm>
          <a:prstGeom prst="rect">
            <a:avLst/>
          </a:prstGeom>
          <a:noFill/>
          <a:ln w="9525">
            <a:noFill/>
            <a:miter lim="800000"/>
            <a:headEnd/>
            <a:tailEnd/>
          </a:ln>
        </p:spPr>
        <p:txBody>
          <a:bodyPr/>
          <a:lstStyle/>
          <a:p>
            <a:pPr marL="457200" indent="-457200">
              <a:spcBef>
                <a:spcPct val="20000"/>
              </a:spcBef>
              <a:buClr>
                <a:schemeClr val="accent2"/>
              </a:buClr>
              <a:buSzPct val="85000"/>
              <a:buFont typeface="ZapfDingbats" charset="2"/>
              <a:buNone/>
            </a:pPr>
            <a:r>
              <a:rPr lang="en-US" altLang="zh-CN" sz="2400" dirty="0">
                <a:solidFill>
                  <a:srgbClr val="000099"/>
                </a:solidFill>
                <a:latin typeface="+mn-ea"/>
              </a:rPr>
              <a:t>1.</a:t>
            </a:r>
            <a:r>
              <a:rPr lang="en-US" altLang="zh-CN" sz="2400" dirty="0">
                <a:latin typeface="+mn-ea"/>
              </a:rPr>
              <a:t> </a:t>
            </a:r>
            <a:r>
              <a:rPr lang="zh-CN" altLang="en-US" sz="2400" dirty="0">
                <a:latin typeface="+mn-ea"/>
              </a:rPr>
              <a:t>选取目标</a:t>
            </a:r>
            <a:endParaRPr lang="en-US" altLang="zh-CN" sz="2400" dirty="0">
              <a:latin typeface="+mn-ea"/>
            </a:endParaRPr>
          </a:p>
        </p:txBody>
      </p:sp>
      <p:sp>
        <p:nvSpPr>
          <p:cNvPr id="9" name="Rectangle 5"/>
          <p:cNvSpPr>
            <a:spLocks noChangeArrowheads="1"/>
          </p:cNvSpPr>
          <p:nvPr/>
        </p:nvSpPr>
        <p:spPr bwMode="auto">
          <a:xfrm>
            <a:off x="381000" y="3861717"/>
            <a:ext cx="3795713" cy="914400"/>
          </a:xfrm>
          <a:prstGeom prst="rect">
            <a:avLst/>
          </a:prstGeom>
          <a:noFill/>
          <a:ln w="9525">
            <a:noFill/>
            <a:miter lim="800000"/>
            <a:headEnd/>
            <a:tailEnd/>
          </a:ln>
        </p:spPr>
        <p:txBody>
          <a:bodyPr/>
          <a:lstStyle/>
          <a:p>
            <a:pPr marL="457200" indent="-457200">
              <a:spcBef>
                <a:spcPct val="20000"/>
              </a:spcBef>
              <a:buClr>
                <a:schemeClr val="accent2"/>
              </a:buClr>
              <a:buSzPct val="85000"/>
              <a:buFont typeface="ZapfDingbats" charset="2"/>
              <a:buNone/>
            </a:pPr>
            <a:r>
              <a:rPr lang="en-US" altLang="zh-CN" sz="2400" dirty="0">
                <a:solidFill>
                  <a:srgbClr val="000099"/>
                </a:solidFill>
                <a:latin typeface="+mn-ea"/>
              </a:rPr>
              <a:t>2.</a:t>
            </a:r>
            <a:r>
              <a:rPr lang="en-US" altLang="zh-CN" sz="2400" dirty="0">
                <a:latin typeface="+mn-ea"/>
              </a:rPr>
              <a:t> </a:t>
            </a:r>
            <a:r>
              <a:rPr lang="zh-CN" altLang="en-US" sz="2400" dirty="0">
                <a:latin typeface="+mn-ea"/>
              </a:rPr>
              <a:t>侵入目标周围的主机（僵尸网络）</a:t>
            </a:r>
            <a:endParaRPr lang="en-US" altLang="zh-CN" sz="2400" dirty="0">
              <a:latin typeface="+mn-ea"/>
            </a:endParaRPr>
          </a:p>
          <a:p>
            <a:pPr marL="457200" indent="-457200">
              <a:spcBef>
                <a:spcPct val="20000"/>
              </a:spcBef>
              <a:buClr>
                <a:schemeClr val="accent2"/>
              </a:buClr>
              <a:buSzPct val="85000"/>
              <a:buFont typeface="ZapfDingbats" charset="2"/>
              <a:buAutoNum type="arabicPeriod" startAt="2"/>
            </a:pPr>
            <a:endParaRPr lang="en-US" altLang="zh-CN" sz="2400" dirty="0">
              <a:latin typeface="+mn-ea"/>
            </a:endParaRPr>
          </a:p>
        </p:txBody>
      </p:sp>
      <p:sp>
        <p:nvSpPr>
          <p:cNvPr id="10" name="Rectangle 6"/>
          <p:cNvSpPr>
            <a:spLocks noChangeArrowheads="1"/>
          </p:cNvSpPr>
          <p:nvPr/>
        </p:nvSpPr>
        <p:spPr bwMode="auto">
          <a:xfrm>
            <a:off x="373063" y="4946104"/>
            <a:ext cx="4114800" cy="1219200"/>
          </a:xfrm>
          <a:prstGeom prst="rect">
            <a:avLst/>
          </a:prstGeom>
          <a:noFill/>
          <a:ln w="9525">
            <a:noFill/>
            <a:miter lim="800000"/>
            <a:headEnd/>
            <a:tailEnd/>
          </a:ln>
        </p:spPr>
        <p:txBody>
          <a:bodyPr/>
          <a:lstStyle/>
          <a:p>
            <a:pPr marL="457200" indent="-457200">
              <a:spcBef>
                <a:spcPct val="20000"/>
              </a:spcBef>
              <a:buClr>
                <a:schemeClr val="accent2"/>
              </a:buClr>
              <a:buSzPct val="85000"/>
              <a:buFont typeface="ZapfDingbats" charset="2"/>
              <a:buNone/>
            </a:pPr>
            <a:r>
              <a:rPr lang="en-US" altLang="zh-CN" sz="2400" dirty="0">
                <a:solidFill>
                  <a:srgbClr val="000099"/>
                </a:solidFill>
                <a:latin typeface="+mn-ea"/>
              </a:rPr>
              <a:t>3.</a:t>
            </a:r>
            <a:r>
              <a:rPr lang="en-US" altLang="zh-CN" sz="2400" dirty="0">
                <a:latin typeface="+mn-ea"/>
              </a:rPr>
              <a:t> </a:t>
            </a:r>
            <a:r>
              <a:rPr lang="zh-CN" altLang="en-US" sz="2400" dirty="0">
                <a:latin typeface="+mn-ea"/>
              </a:rPr>
              <a:t>从被侵入的主机发送攻击数据包</a:t>
            </a:r>
            <a:endParaRPr lang="en-US" altLang="zh-CN" sz="2400" dirty="0">
              <a:latin typeface="+mn-ea"/>
            </a:endParaRPr>
          </a:p>
        </p:txBody>
      </p:sp>
      <p:grpSp>
        <p:nvGrpSpPr>
          <p:cNvPr id="11" name="Group 131"/>
          <p:cNvGrpSpPr>
            <a:grpSpLocks/>
          </p:cNvGrpSpPr>
          <p:nvPr/>
        </p:nvGrpSpPr>
        <p:grpSpPr bwMode="auto">
          <a:xfrm flipH="1">
            <a:off x="5716588" y="3614738"/>
            <a:ext cx="735012" cy="681037"/>
            <a:chOff x="-44" y="1473"/>
            <a:chExt cx="981" cy="1105"/>
          </a:xfrm>
        </p:grpSpPr>
        <p:pic>
          <p:nvPicPr>
            <p:cNvPr id="12" name="Picture 132" descr="desktop_computer_stylized_medium"/>
            <p:cNvPicPr>
              <a:picLocks noChangeAspect="1" noChangeArrowheads="1"/>
            </p:cNvPicPr>
            <p:nvPr/>
          </p:nvPicPr>
          <p:blipFill>
            <a:blip r:embed="rId2" cstate="print"/>
            <a:srcRect/>
            <a:stretch>
              <a:fillRect/>
            </a:stretch>
          </p:blipFill>
          <p:spPr bwMode="auto">
            <a:xfrm flipH="1">
              <a:off x="-44" y="1473"/>
              <a:ext cx="981" cy="1105"/>
            </a:xfrm>
            <a:prstGeom prst="rect">
              <a:avLst/>
            </a:prstGeom>
            <a:noFill/>
            <a:ln w="9525">
              <a:noFill/>
              <a:miter lim="800000"/>
              <a:headEnd/>
              <a:tailEnd/>
            </a:ln>
          </p:spPr>
        </p:pic>
        <p:sp>
          <p:nvSpPr>
            <p:cNvPr id="13" name="Freeform 133"/>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cap="flat" cmpd="sng">
              <a:noFill/>
              <a:prstDash val="solid"/>
              <a:round/>
              <a:headEnd/>
              <a:tailEnd/>
            </a:ln>
          </p:spPr>
          <p:txBody>
            <a:bodyPr wrap="none"/>
            <a:lstStyle/>
            <a:p>
              <a:endParaRPr lang="zh-CN" altLang="en-US"/>
            </a:p>
          </p:txBody>
        </p:sp>
      </p:grpSp>
      <p:grpSp>
        <p:nvGrpSpPr>
          <p:cNvPr id="14" name="Group 186"/>
          <p:cNvGrpSpPr>
            <a:grpSpLocks/>
          </p:cNvGrpSpPr>
          <p:nvPr/>
        </p:nvGrpSpPr>
        <p:grpSpPr bwMode="auto">
          <a:xfrm>
            <a:off x="6257931" y="3857625"/>
            <a:ext cx="696913" cy="1263650"/>
            <a:chOff x="5069" y="1396"/>
            <a:chExt cx="439" cy="796"/>
          </a:xfrm>
        </p:grpSpPr>
        <p:sp>
          <p:nvSpPr>
            <p:cNvPr id="15" name="Text Box 21"/>
            <p:cNvSpPr txBox="1">
              <a:spLocks noChangeArrowheads="1"/>
            </p:cNvSpPr>
            <p:nvPr/>
          </p:nvSpPr>
          <p:spPr bwMode="auto">
            <a:xfrm>
              <a:off x="5069" y="1940"/>
              <a:ext cx="439" cy="252"/>
            </a:xfrm>
            <a:prstGeom prst="rect">
              <a:avLst/>
            </a:prstGeom>
            <a:noFill/>
            <a:ln w="9525">
              <a:noFill/>
              <a:miter lim="800000"/>
              <a:headEnd/>
              <a:tailEnd/>
            </a:ln>
          </p:spPr>
          <p:txBody>
            <a:bodyPr wrap="none">
              <a:spAutoFit/>
            </a:bodyPr>
            <a:lstStyle/>
            <a:p>
              <a:r>
                <a:rPr lang="zh-CN" altLang="en-US" sz="2000" dirty="0"/>
                <a:t>目标</a:t>
              </a:r>
              <a:endParaRPr lang="en-US" altLang="zh-CN" sz="2000" dirty="0"/>
            </a:p>
          </p:txBody>
        </p:sp>
        <p:grpSp>
          <p:nvGrpSpPr>
            <p:cNvPr id="16" name="Group 153"/>
            <p:cNvGrpSpPr>
              <a:grpSpLocks/>
            </p:cNvGrpSpPr>
            <p:nvPr/>
          </p:nvGrpSpPr>
          <p:grpSpPr bwMode="auto">
            <a:xfrm>
              <a:off x="5200" y="1396"/>
              <a:ext cx="258" cy="574"/>
              <a:chOff x="4140" y="429"/>
              <a:chExt cx="1425" cy="2396"/>
            </a:xfrm>
          </p:grpSpPr>
          <p:sp>
            <p:nvSpPr>
              <p:cNvPr id="17" name="Freeform 154"/>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w="9525">
                <a:noFill/>
                <a:round/>
                <a:headEnd/>
                <a:tailEnd/>
              </a:ln>
            </p:spPr>
            <p:txBody>
              <a:bodyPr/>
              <a:lstStyle/>
              <a:p>
                <a:endParaRPr lang="zh-CN" altLang="en-US"/>
              </a:p>
            </p:txBody>
          </p:sp>
          <p:sp>
            <p:nvSpPr>
              <p:cNvPr id="18" name="Rectangle 155"/>
              <p:cNvSpPr>
                <a:spLocks noChangeArrowheads="1"/>
              </p:cNvSpPr>
              <p:nvPr/>
            </p:nvSpPr>
            <p:spPr bwMode="auto">
              <a:xfrm>
                <a:off x="4206" y="429"/>
                <a:ext cx="1049" cy="2283"/>
              </a:xfrm>
              <a:prstGeom prst="rect">
                <a:avLst/>
              </a:prstGeom>
              <a:gradFill rotWithShape="1">
                <a:gsLst>
                  <a:gs pos="0">
                    <a:srgbClr val="292929"/>
                  </a:gs>
                  <a:gs pos="100000">
                    <a:srgbClr val="808080"/>
                  </a:gs>
                </a:gsLst>
                <a:lin ang="0" scaled="1"/>
              </a:gradFill>
              <a:ln w="9525">
                <a:noFill/>
                <a:miter lim="800000"/>
                <a:headEnd/>
                <a:tailEnd/>
              </a:ln>
            </p:spPr>
            <p:txBody>
              <a:bodyPr wrap="none" anchor="ctr"/>
              <a:lstStyle/>
              <a:p>
                <a:endParaRPr lang="zh-CN" altLang="zh-CN"/>
              </a:p>
            </p:txBody>
          </p:sp>
          <p:sp>
            <p:nvSpPr>
              <p:cNvPr id="19" name="Freeform 156"/>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w="9525">
                <a:noFill/>
                <a:round/>
                <a:headEnd/>
                <a:tailEnd/>
              </a:ln>
            </p:spPr>
            <p:txBody>
              <a:bodyPr/>
              <a:lstStyle/>
              <a:p>
                <a:endParaRPr lang="zh-CN" altLang="en-US"/>
              </a:p>
            </p:txBody>
          </p:sp>
          <p:sp>
            <p:nvSpPr>
              <p:cNvPr id="20" name="Freeform 157"/>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w="9525">
                <a:noFill/>
                <a:round/>
                <a:headEnd/>
                <a:tailEnd/>
              </a:ln>
            </p:spPr>
            <p:txBody>
              <a:bodyPr/>
              <a:lstStyle/>
              <a:p>
                <a:endParaRPr lang="zh-CN" altLang="en-US"/>
              </a:p>
            </p:txBody>
          </p:sp>
          <p:sp>
            <p:nvSpPr>
              <p:cNvPr id="21" name="Rectangle 158"/>
              <p:cNvSpPr>
                <a:spLocks noChangeArrowheads="1"/>
              </p:cNvSpPr>
              <p:nvPr/>
            </p:nvSpPr>
            <p:spPr bwMode="auto">
              <a:xfrm>
                <a:off x="4212" y="692"/>
                <a:ext cx="597" cy="50"/>
              </a:xfrm>
              <a:prstGeom prst="rect">
                <a:avLst/>
              </a:prstGeom>
              <a:solidFill>
                <a:schemeClr val="tx1"/>
              </a:solidFill>
              <a:ln w="9525">
                <a:solidFill>
                  <a:schemeClr val="tx1"/>
                </a:solidFill>
                <a:miter lim="800000"/>
                <a:headEnd/>
                <a:tailEnd/>
              </a:ln>
            </p:spPr>
            <p:txBody>
              <a:bodyPr wrap="none" anchor="ctr"/>
              <a:lstStyle/>
              <a:p>
                <a:endParaRPr lang="zh-CN" altLang="zh-CN"/>
              </a:p>
            </p:txBody>
          </p:sp>
          <p:grpSp>
            <p:nvGrpSpPr>
              <p:cNvPr id="22" name="Group 159"/>
              <p:cNvGrpSpPr>
                <a:grpSpLocks/>
              </p:cNvGrpSpPr>
              <p:nvPr/>
            </p:nvGrpSpPr>
            <p:grpSpPr bwMode="auto">
              <a:xfrm>
                <a:off x="4749" y="668"/>
                <a:ext cx="581" cy="145"/>
                <a:chOff x="614" y="2568"/>
                <a:chExt cx="725" cy="139"/>
              </a:xfrm>
            </p:grpSpPr>
            <p:sp>
              <p:nvSpPr>
                <p:cNvPr id="47" name="AutoShape 160"/>
                <p:cNvSpPr>
                  <a:spLocks noChangeArrowheads="1"/>
                </p:cNvSpPr>
                <p:nvPr/>
              </p:nvSpPr>
              <p:spPr bwMode="auto">
                <a:xfrm>
                  <a:off x="612" y="2567"/>
                  <a:ext cx="724" cy="140"/>
                </a:xfrm>
                <a:prstGeom prst="roundRect">
                  <a:avLst>
                    <a:gd name="adj" fmla="val 50000"/>
                  </a:avLst>
                </a:prstGeom>
                <a:solidFill>
                  <a:schemeClr val="tx1"/>
                </a:solidFill>
                <a:ln w="9525">
                  <a:noFill/>
                  <a:round/>
                  <a:headEnd/>
                  <a:tailEnd/>
                </a:ln>
              </p:spPr>
              <p:txBody>
                <a:bodyPr wrap="none" anchor="ctr"/>
                <a:lstStyle/>
                <a:p>
                  <a:endParaRPr lang="zh-CN" altLang="zh-CN"/>
                </a:p>
              </p:txBody>
            </p:sp>
            <p:sp>
              <p:nvSpPr>
                <p:cNvPr id="48" name="AutoShape 161"/>
                <p:cNvSpPr>
                  <a:spLocks noChangeArrowheads="1"/>
                </p:cNvSpPr>
                <p:nvPr/>
              </p:nvSpPr>
              <p:spPr bwMode="auto">
                <a:xfrm>
                  <a:off x="626" y="2583"/>
                  <a:ext cx="689" cy="108"/>
                </a:xfrm>
                <a:prstGeom prst="roundRect">
                  <a:avLst>
                    <a:gd name="adj" fmla="val 50000"/>
                  </a:avLst>
                </a:prstGeom>
                <a:gradFill rotWithShape="1">
                  <a:gsLst>
                    <a:gs pos="0">
                      <a:srgbClr val="0000FF"/>
                    </a:gs>
                    <a:gs pos="50000">
                      <a:srgbClr val="99CCFF"/>
                    </a:gs>
                    <a:gs pos="100000">
                      <a:srgbClr val="0000FF"/>
                    </a:gs>
                  </a:gsLst>
                  <a:lin ang="0" scaled="1"/>
                </a:gradFill>
                <a:ln w="9525">
                  <a:noFill/>
                  <a:round/>
                  <a:headEnd/>
                  <a:tailEnd/>
                </a:ln>
              </p:spPr>
              <p:txBody>
                <a:bodyPr wrap="none" anchor="ctr"/>
                <a:lstStyle/>
                <a:p>
                  <a:endParaRPr lang="zh-CN" altLang="zh-CN"/>
                </a:p>
              </p:txBody>
            </p:sp>
          </p:grpSp>
          <p:sp>
            <p:nvSpPr>
              <p:cNvPr id="23" name="Rectangle 162"/>
              <p:cNvSpPr>
                <a:spLocks noChangeArrowheads="1"/>
              </p:cNvSpPr>
              <p:nvPr/>
            </p:nvSpPr>
            <p:spPr bwMode="auto">
              <a:xfrm>
                <a:off x="4223" y="1018"/>
                <a:ext cx="597" cy="50"/>
              </a:xfrm>
              <a:prstGeom prst="rect">
                <a:avLst/>
              </a:prstGeom>
              <a:solidFill>
                <a:schemeClr val="tx1"/>
              </a:solidFill>
              <a:ln w="9525">
                <a:solidFill>
                  <a:schemeClr val="tx1"/>
                </a:solidFill>
                <a:miter lim="800000"/>
                <a:headEnd/>
                <a:tailEnd/>
              </a:ln>
            </p:spPr>
            <p:txBody>
              <a:bodyPr wrap="none" anchor="ctr"/>
              <a:lstStyle/>
              <a:p>
                <a:endParaRPr lang="zh-CN" altLang="zh-CN"/>
              </a:p>
            </p:txBody>
          </p:sp>
          <p:grpSp>
            <p:nvGrpSpPr>
              <p:cNvPr id="24" name="Group 163"/>
              <p:cNvGrpSpPr>
                <a:grpSpLocks/>
              </p:cNvGrpSpPr>
              <p:nvPr/>
            </p:nvGrpSpPr>
            <p:grpSpPr bwMode="auto">
              <a:xfrm>
                <a:off x="4747" y="994"/>
                <a:ext cx="581" cy="134"/>
                <a:chOff x="614" y="2568"/>
                <a:chExt cx="725" cy="139"/>
              </a:xfrm>
            </p:grpSpPr>
            <p:sp>
              <p:nvSpPr>
                <p:cNvPr id="45" name="AutoShape 164"/>
                <p:cNvSpPr>
                  <a:spLocks noChangeArrowheads="1"/>
                </p:cNvSpPr>
                <p:nvPr/>
              </p:nvSpPr>
              <p:spPr bwMode="auto">
                <a:xfrm>
                  <a:off x="615" y="2566"/>
                  <a:ext cx="724" cy="139"/>
                </a:xfrm>
                <a:prstGeom prst="roundRect">
                  <a:avLst>
                    <a:gd name="adj" fmla="val 50000"/>
                  </a:avLst>
                </a:prstGeom>
                <a:solidFill>
                  <a:schemeClr val="tx1"/>
                </a:solidFill>
                <a:ln w="9525">
                  <a:noFill/>
                  <a:round/>
                  <a:headEnd/>
                  <a:tailEnd/>
                </a:ln>
              </p:spPr>
              <p:txBody>
                <a:bodyPr wrap="none" anchor="ctr"/>
                <a:lstStyle/>
                <a:p>
                  <a:endParaRPr lang="zh-CN" altLang="zh-CN"/>
                </a:p>
              </p:txBody>
            </p:sp>
            <p:sp>
              <p:nvSpPr>
                <p:cNvPr id="46" name="AutoShape 165"/>
                <p:cNvSpPr>
                  <a:spLocks noChangeArrowheads="1"/>
                </p:cNvSpPr>
                <p:nvPr/>
              </p:nvSpPr>
              <p:spPr bwMode="auto">
                <a:xfrm>
                  <a:off x="628" y="2584"/>
                  <a:ext cx="689" cy="104"/>
                </a:xfrm>
                <a:prstGeom prst="roundRect">
                  <a:avLst>
                    <a:gd name="adj" fmla="val 50000"/>
                  </a:avLst>
                </a:prstGeom>
                <a:gradFill rotWithShape="1">
                  <a:gsLst>
                    <a:gs pos="0">
                      <a:srgbClr val="0000FF"/>
                    </a:gs>
                    <a:gs pos="50000">
                      <a:srgbClr val="99CCFF"/>
                    </a:gs>
                    <a:gs pos="100000">
                      <a:srgbClr val="0000FF"/>
                    </a:gs>
                  </a:gsLst>
                  <a:lin ang="0" scaled="1"/>
                </a:gradFill>
                <a:ln w="9525">
                  <a:noFill/>
                  <a:round/>
                  <a:headEnd/>
                  <a:tailEnd/>
                </a:ln>
              </p:spPr>
              <p:txBody>
                <a:bodyPr wrap="none" anchor="ctr"/>
                <a:lstStyle/>
                <a:p>
                  <a:endParaRPr lang="zh-CN" altLang="zh-CN"/>
                </a:p>
              </p:txBody>
            </p:sp>
          </p:grpSp>
          <p:sp>
            <p:nvSpPr>
              <p:cNvPr id="25" name="Rectangle 166"/>
              <p:cNvSpPr>
                <a:spLocks noChangeArrowheads="1"/>
              </p:cNvSpPr>
              <p:nvPr/>
            </p:nvSpPr>
            <p:spPr bwMode="auto">
              <a:xfrm>
                <a:off x="4217" y="1360"/>
                <a:ext cx="597" cy="46"/>
              </a:xfrm>
              <a:prstGeom prst="rect">
                <a:avLst/>
              </a:prstGeom>
              <a:solidFill>
                <a:schemeClr val="tx1"/>
              </a:solidFill>
              <a:ln w="9525">
                <a:solidFill>
                  <a:schemeClr val="tx1"/>
                </a:solidFill>
                <a:miter lim="800000"/>
                <a:headEnd/>
                <a:tailEnd/>
              </a:ln>
            </p:spPr>
            <p:txBody>
              <a:bodyPr wrap="none" anchor="ctr"/>
              <a:lstStyle/>
              <a:p>
                <a:endParaRPr lang="zh-CN" altLang="zh-CN"/>
              </a:p>
            </p:txBody>
          </p:sp>
          <p:sp>
            <p:nvSpPr>
              <p:cNvPr id="26" name="Rectangle 167"/>
              <p:cNvSpPr>
                <a:spLocks noChangeArrowheads="1"/>
              </p:cNvSpPr>
              <p:nvPr/>
            </p:nvSpPr>
            <p:spPr bwMode="auto">
              <a:xfrm>
                <a:off x="4228" y="1656"/>
                <a:ext cx="597" cy="46"/>
              </a:xfrm>
              <a:prstGeom prst="rect">
                <a:avLst/>
              </a:prstGeom>
              <a:solidFill>
                <a:schemeClr val="tx1"/>
              </a:solidFill>
              <a:ln w="9525">
                <a:solidFill>
                  <a:schemeClr val="tx1"/>
                </a:solidFill>
                <a:miter lim="800000"/>
                <a:headEnd/>
                <a:tailEnd/>
              </a:ln>
            </p:spPr>
            <p:txBody>
              <a:bodyPr wrap="none" anchor="ctr"/>
              <a:lstStyle/>
              <a:p>
                <a:endParaRPr lang="zh-CN" altLang="zh-CN"/>
              </a:p>
            </p:txBody>
          </p:sp>
          <p:grpSp>
            <p:nvGrpSpPr>
              <p:cNvPr id="27" name="Group 168"/>
              <p:cNvGrpSpPr>
                <a:grpSpLocks/>
              </p:cNvGrpSpPr>
              <p:nvPr/>
            </p:nvGrpSpPr>
            <p:grpSpPr bwMode="auto">
              <a:xfrm>
                <a:off x="4735" y="1627"/>
                <a:ext cx="582" cy="151"/>
                <a:chOff x="614" y="2568"/>
                <a:chExt cx="725" cy="139"/>
              </a:xfrm>
            </p:grpSpPr>
            <p:sp>
              <p:nvSpPr>
                <p:cNvPr id="43" name="AutoShape 169"/>
                <p:cNvSpPr>
                  <a:spLocks noChangeArrowheads="1"/>
                </p:cNvSpPr>
                <p:nvPr/>
              </p:nvSpPr>
              <p:spPr bwMode="auto">
                <a:xfrm>
                  <a:off x="616" y="2568"/>
                  <a:ext cx="722" cy="138"/>
                </a:xfrm>
                <a:prstGeom prst="roundRect">
                  <a:avLst>
                    <a:gd name="adj" fmla="val 50000"/>
                  </a:avLst>
                </a:prstGeom>
                <a:solidFill>
                  <a:schemeClr val="tx1"/>
                </a:solidFill>
                <a:ln w="9525">
                  <a:noFill/>
                  <a:round/>
                  <a:headEnd/>
                  <a:tailEnd/>
                </a:ln>
              </p:spPr>
              <p:txBody>
                <a:bodyPr wrap="none" anchor="ctr"/>
                <a:lstStyle/>
                <a:p>
                  <a:endParaRPr lang="zh-CN" altLang="zh-CN"/>
                </a:p>
              </p:txBody>
            </p:sp>
            <p:sp>
              <p:nvSpPr>
                <p:cNvPr id="44" name="AutoShape 170"/>
                <p:cNvSpPr>
                  <a:spLocks noChangeArrowheads="1"/>
                </p:cNvSpPr>
                <p:nvPr/>
              </p:nvSpPr>
              <p:spPr bwMode="auto">
                <a:xfrm>
                  <a:off x="630" y="2583"/>
                  <a:ext cx="688" cy="108"/>
                </a:xfrm>
                <a:prstGeom prst="roundRect">
                  <a:avLst>
                    <a:gd name="adj" fmla="val 50000"/>
                  </a:avLst>
                </a:prstGeom>
                <a:gradFill rotWithShape="1">
                  <a:gsLst>
                    <a:gs pos="0">
                      <a:srgbClr val="0000FF"/>
                    </a:gs>
                    <a:gs pos="50000">
                      <a:srgbClr val="99CCFF"/>
                    </a:gs>
                    <a:gs pos="100000">
                      <a:srgbClr val="0000FF"/>
                    </a:gs>
                  </a:gsLst>
                  <a:lin ang="0" scaled="1"/>
                </a:gradFill>
                <a:ln w="9525">
                  <a:noFill/>
                  <a:round/>
                  <a:headEnd/>
                  <a:tailEnd/>
                </a:ln>
              </p:spPr>
              <p:txBody>
                <a:bodyPr wrap="none" anchor="ctr"/>
                <a:lstStyle/>
                <a:p>
                  <a:endParaRPr lang="zh-CN" altLang="zh-CN"/>
                </a:p>
              </p:txBody>
            </p:sp>
          </p:grpSp>
          <p:sp>
            <p:nvSpPr>
              <p:cNvPr id="28" name="Freeform 171"/>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w="9525">
                <a:noFill/>
                <a:round/>
                <a:headEnd/>
                <a:tailEnd/>
              </a:ln>
            </p:spPr>
            <p:txBody>
              <a:bodyPr/>
              <a:lstStyle/>
              <a:p>
                <a:endParaRPr lang="zh-CN" altLang="en-US"/>
              </a:p>
            </p:txBody>
          </p:sp>
          <p:grpSp>
            <p:nvGrpSpPr>
              <p:cNvPr id="29" name="Group 172"/>
              <p:cNvGrpSpPr>
                <a:grpSpLocks/>
              </p:cNvGrpSpPr>
              <p:nvPr/>
            </p:nvGrpSpPr>
            <p:grpSpPr bwMode="auto">
              <a:xfrm>
                <a:off x="4739" y="1327"/>
                <a:ext cx="582" cy="139"/>
                <a:chOff x="614" y="2568"/>
                <a:chExt cx="725" cy="139"/>
              </a:xfrm>
            </p:grpSpPr>
            <p:sp>
              <p:nvSpPr>
                <p:cNvPr id="41" name="AutoShape 173"/>
                <p:cNvSpPr>
                  <a:spLocks noChangeArrowheads="1"/>
                </p:cNvSpPr>
                <p:nvPr/>
              </p:nvSpPr>
              <p:spPr bwMode="auto">
                <a:xfrm>
                  <a:off x="611" y="2567"/>
                  <a:ext cx="729" cy="138"/>
                </a:xfrm>
                <a:prstGeom prst="roundRect">
                  <a:avLst>
                    <a:gd name="adj" fmla="val 50000"/>
                  </a:avLst>
                </a:prstGeom>
                <a:solidFill>
                  <a:schemeClr val="tx1"/>
                </a:solidFill>
                <a:ln w="9525">
                  <a:noFill/>
                  <a:round/>
                  <a:headEnd/>
                  <a:tailEnd/>
                </a:ln>
              </p:spPr>
              <p:txBody>
                <a:bodyPr wrap="none" anchor="ctr"/>
                <a:lstStyle/>
                <a:p>
                  <a:endParaRPr lang="zh-CN" altLang="zh-CN"/>
                </a:p>
              </p:txBody>
            </p:sp>
            <p:sp>
              <p:nvSpPr>
                <p:cNvPr id="42" name="AutoShape 174"/>
                <p:cNvSpPr>
                  <a:spLocks noChangeArrowheads="1"/>
                </p:cNvSpPr>
                <p:nvPr/>
              </p:nvSpPr>
              <p:spPr bwMode="auto">
                <a:xfrm>
                  <a:off x="625" y="2584"/>
                  <a:ext cx="695" cy="100"/>
                </a:xfrm>
                <a:prstGeom prst="roundRect">
                  <a:avLst>
                    <a:gd name="adj" fmla="val 50000"/>
                  </a:avLst>
                </a:prstGeom>
                <a:gradFill rotWithShape="1">
                  <a:gsLst>
                    <a:gs pos="0">
                      <a:srgbClr val="0000FF"/>
                    </a:gs>
                    <a:gs pos="50000">
                      <a:srgbClr val="99CCFF"/>
                    </a:gs>
                    <a:gs pos="100000">
                      <a:srgbClr val="0000FF"/>
                    </a:gs>
                  </a:gsLst>
                  <a:lin ang="0" scaled="1"/>
                </a:gradFill>
                <a:ln w="9525">
                  <a:noFill/>
                  <a:round/>
                  <a:headEnd/>
                  <a:tailEnd/>
                </a:ln>
              </p:spPr>
              <p:txBody>
                <a:bodyPr wrap="none" anchor="ctr"/>
                <a:lstStyle/>
                <a:p>
                  <a:endParaRPr lang="zh-CN" altLang="zh-CN"/>
                </a:p>
              </p:txBody>
            </p:sp>
          </p:grpSp>
          <p:sp>
            <p:nvSpPr>
              <p:cNvPr id="30" name="Rectangle 175"/>
              <p:cNvSpPr>
                <a:spLocks noChangeArrowheads="1"/>
              </p:cNvSpPr>
              <p:nvPr/>
            </p:nvSpPr>
            <p:spPr bwMode="auto">
              <a:xfrm>
                <a:off x="5250" y="429"/>
                <a:ext cx="66" cy="2287"/>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p>
                <a:endParaRPr lang="zh-CN" altLang="zh-CN"/>
              </a:p>
            </p:txBody>
          </p:sp>
          <p:sp>
            <p:nvSpPr>
              <p:cNvPr id="31" name="Freeform 176"/>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w="9525">
                <a:noFill/>
                <a:round/>
                <a:headEnd/>
                <a:tailEnd/>
              </a:ln>
            </p:spPr>
            <p:txBody>
              <a:bodyPr/>
              <a:lstStyle/>
              <a:p>
                <a:endParaRPr lang="zh-CN" altLang="en-US"/>
              </a:p>
            </p:txBody>
          </p:sp>
          <p:sp>
            <p:nvSpPr>
              <p:cNvPr id="32" name="Freeform 177"/>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w="9525">
                <a:noFill/>
                <a:round/>
                <a:headEnd/>
                <a:tailEnd/>
              </a:ln>
            </p:spPr>
            <p:txBody>
              <a:bodyPr/>
              <a:lstStyle/>
              <a:p>
                <a:endParaRPr lang="zh-CN" altLang="en-US"/>
              </a:p>
            </p:txBody>
          </p:sp>
          <p:sp>
            <p:nvSpPr>
              <p:cNvPr id="33" name="Oval 178"/>
              <p:cNvSpPr>
                <a:spLocks noChangeArrowheads="1"/>
              </p:cNvSpPr>
              <p:nvPr/>
            </p:nvSpPr>
            <p:spPr bwMode="auto">
              <a:xfrm>
                <a:off x="5515" y="2612"/>
                <a:ext cx="50" cy="96"/>
              </a:xfrm>
              <a:prstGeom prst="ellipse">
                <a:avLst/>
              </a:prstGeom>
              <a:solidFill>
                <a:srgbClr val="333333"/>
              </a:solidFill>
              <a:ln w="9525">
                <a:noFill/>
                <a:round/>
                <a:headEnd/>
                <a:tailEnd/>
              </a:ln>
            </p:spPr>
            <p:txBody>
              <a:bodyPr wrap="none" anchor="ctr"/>
              <a:lstStyle/>
              <a:p>
                <a:endParaRPr lang="zh-CN" altLang="zh-CN"/>
              </a:p>
            </p:txBody>
          </p:sp>
          <p:sp>
            <p:nvSpPr>
              <p:cNvPr id="34" name="Freeform 179"/>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w="9525">
                <a:noFill/>
                <a:round/>
                <a:headEnd/>
                <a:tailEnd/>
              </a:ln>
            </p:spPr>
            <p:txBody>
              <a:bodyPr/>
              <a:lstStyle/>
              <a:p>
                <a:endParaRPr lang="zh-CN" altLang="en-US"/>
              </a:p>
            </p:txBody>
          </p:sp>
          <p:sp>
            <p:nvSpPr>
              <p:cNvPr id="35" name="AutoShape 180"/>
              <p:cNvSpPr>
                <a:spLocks noChangeArrowheads="1"/>
              </p:cNvSpPr>
              <p:nvPr/>
            </p:nvSpPr>
            <p:spPr bwMode="auto">
              <a:xfrm>
                <a:off x="4140" y="2679"/>
                <a:ext cx="1199" cy="146"/>
              </a:xfrm>
              <a:prstGeom prst="roundRect">
                <a:avLst>
                  <a:gd name="adj" fmla="val 50000"/>
                </a:avLst>
              </a:prstGeom>
              <a:solidFill>
                <a:srgbClr val="DDDDDD"/>
              </a:solidFill>
              <a:ln w="9525">
                <a:solidFill>
                  <a:schemeClr val="tx1"/>
                </a:solidFill>
                <a:round/>
                <a:headEnd/>
                <a:tailEnd/>
              </a:ln>
            </p:spPr>
            <p:txBody>
              <a:bodyPr wrap="none" anchor="ctr"/>
              <a:lstStyle/>
              <a:p>
                <a:endParaRPr lang="zh-CN" altLang="zh-CN"/>
              </a:p>
            </p:txBody>
          </p:sp>
          <p:sp>
            <p:nvSpPr>
              <p:cNvPr id="36" name="AutoShape 181"/>
              <p:cNvSpPr>
                <a:spLocks noChangeArrowheads="1"/>
              </p:cNvSpPr>
              <p:nvPr/>
            </p:nvSpPr>
            <p:spPr bwMode="auto">
              <a:xfrm>
                <a:off x="4206" y="2712"/>
                <a:ext cx="1072"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p>
                <a:endParaRPr lang="zh-CN" altLang="zh-CN"/>
              </a:p>
            </p:txBody>
          </p:sp>
          <p:sp>
            <p:nvSpPr>
              <p:cNvPr id="37" name="Oval 182"/>
              <p:cNvSpPr>
                <a:spLocks noChangeArrowheads="1"/>
              </p:cNvSpPr>
              <p:nvPr/>
            </p:nvSpPr>
            <p:spPr bwMode="auto">
              <a:xfrm>
                <a:off x="4306" y="2383"/>
                <a:ext cx="160" cy="142"/>
              </a:xfrm>
              <a:prstGeom prst="ellipse">
                <a:avLst/>
              </a:prstGeom>
              <a:solidFill>
                <a:srgbClr val="33CC33"/>
              </a:solidFill>
              <a:ln w="9525">
                <a:noFill/>
                <a:round/>
                <a:headEnd/>
                <a:tailEnd/>
              </a:ln>
            </p:spPr>
            <p:txBody>
              <a:bodyPr wrap="none" anchor="ctr"/>
              <a:lstStyle/>
              <a:p>
                <a:endParaRPr lang="zh-CN" altLang="zh-CN"/>
              </a:p>
            </p:txBody>
          </p:sp>
          <p:sp>
            <p:nvSpPr>
              <p:cNvPr id="38" name="Oval 183"/>
              <p:cNvSpPr>
                <a:spLocks noChangeArrowheads="1"/>
              </p:cNvSpPr>
              <p:nvPr/>
            </p:nvSpPr>
            <p:spPr bwMode="auto">
              <a:xfrm>
                <a:off x="4488" y="2383"/>
                <a:ext cx="160" cy="146"/>
              </a:xfrm>
              <a:prstGeom prst="ellipse">
                <a:avLst/>
              </a:prstGeom>
              <a:solidFill>
                <a:srgbClr val="FF0000"/>
              </a:solidFill>
              <a:ln w="9525">
                <a:noFill/>
                <a:round/>
                <a:headEnd/>
                <a:tailEnd/>
              </a:ln>
            </p:spPr>
            <p:txBody>
              <a:bodyPr wrap="none" anchor="ctr"/>
              <a:lstStyle/>
              <a:p>
                <a:pPr algn="ctr" eaLnBrk="1" hangingPunct="1"/>
                <a:endParaRPr lang="zh-CN" altLang="zh-CN" sz="1800">
                  <a:solidFill>
                    <a:srgbClr val="FF0000"/>
                  </a:solidFill>
                </a:endParaRPr>
              </a:p>
            </p:txBody>
          </p:sp>
          <p:sp>
            <p:nvSpPr>
              <p:cNvPr id="39" name="Oval 184"/>
              <p:cNvSpPr>
                <a:spLocks noChangeArrowheads="1"/>
              </p:cNvSpPr>
              <p:nvPr/>
            </p:nvSpPr>
            <p:spPr bwMode="auto">
              <a:xfrm>
                <a:off x="4665" y="2383"/>
                <a:ext cx="155" cy="138"/>
              </a:xfrm>
              <a:prstGeom prst="ellipse">
                <a:avLst/>
              </a:prstGeom>
              <a:solidFill>
                <a:srgbClr val="33CC33"/>
              </a:solidFill>
              <a:ln w="9525">
                <a:noFill/>
                <a:round/>
                <a:headEnd/>
                <a:tailEnd/>
              </a:ln>
            </p:spPr>
            <p:txBody>
              <a:bodyPr wrap="none" anchor="ctr"/>
              <a:lstStyle/>
              <a:p>
                <a:endParaRPr lang="zh-CN" altLang="zh-CN"/>
              </a:p>
            </p:txBody>
          </p:sp>
          <p:sp>
            <p:nvSpPr>
              <p:cNvPr id="40" name="Rectangle 185"/>
              <p:cNvSpPr>
                <a:spLocks noChangeArrowheads="1"/>
              </p:cNvSpPr>
              <p:nvPr/>
            </p:nvSpPr>
            <p:spPr bwMode="auto">
              <a:xfrm>
                <a:off x="5062" y="1836"/>
                <a:ext cx="83" cy="760"/>
              </a:xfrm>
              <a:prstGeom prst="rect">
                <a:avLst/>
              </a:prstGeom>
              <a:solidFill>
                <a:srgbClr val="292929"/>
              </a:solidFill>
              <a:ln w="9525">
                <a:solidFill>
                  <a:schemeClr val="tx1"/>
                </a:solidFill>
                <a:miter lim="800000"/>
                <a:headEnd/>
                <a:tailEnd/>
              </a:ln>
            </p:spPr>
            <p:txBody>
              <a:bodyPr wrap="none" anchor="ctr"/>
              <a:lstStyle/>
              <a:p>
                <a:endParaRPr lang="zh-CN" altLang="zh-CN"/>
              </a:p>
            </p:txBody>
          </p:sp>
        </p:grpSp>
      </p:grpSp>
      <p:grpSp>
        <p:nvGrpSpPr>
          <p:cNvPr id="49" name="Group 152"/>
          <p:cNvGrpSpPr>
            <a:grpSpLocks/>
          </p:cNvGrpSpPr>
          <p:nvPr/>
        </p:nvGrpSpPr>
        <p:grpSpPr bwMode="auto">
          <a:xfrm>
            <a:off x="5046663" y="3152775"/>
            <a:ext cx="2720975" cy="2674938"/>
            <a:chOff x="-262" y="2555"/>
            <a:chExt cx="1714" cy="1685"/>
          </a:xfrm>
        </p:grpSpPr>
        <p:sp>
          <p:nvSpPr>
            <p:cNvPr id="50" name="Line 63"/>
            <p:cNvSpPr>
              <a:spLocks noChangeShapeType="1"/>
            </p:cNvSpPr>
            <p:nvPr/>
          </p:nvSpPr>
          <p:spPr bwMode="auto">
            <a:xfrm flipV="1">
              <a:off x="160" y="3261"/>
              <a:ext cx="436" cy="166"/>
            </a:xfrm>
            <a:prstGeom prst="line">
              <a:avLst/>
            </a:prstGeom>
            <a:noFill/>
            <a:ln w="57150">
              <a:solidFill>
                <a:srgbClr val="FF0000"/>
              </a:solidFill>
              <a:round/>
              <a:headEnd/>
              <a:tailEnd type="triangle" w="med" len="med"/>
            </a:ln>
          </p:spPr>
          <p:txBody>
            <a:bodyPr/>
            <a:lstStyle/>
            <a:p>
              <a:endParaRPr lang="zh-CN" altLang="en-US"/>
            </a:p>
          </p:txBody>
        </p:sp>
        <p:sp>
          <p:nvSpPr>
            <p:cNvPr id="51" name="Line 64"/>
            <p:cNvSpPr>
              <a:spLocks noChangeShapeType="1"/>
            </p:cNvSpPr>
            <p:nvPr/>
          </p:nvSpPr>
          <p:spPr bwMode="auto">
            <a:xfrm flipV="1">
              <a:off x="413" y="3470"/>
              <a:ext cx="226" cy="324"/>
            </a:xfrm>
            <a:prstGeom prst="line">
              <a:avLst/>
            </a:prstGeom>
            <a:noFill/>
            <a:ln w="57150">
              <a:solidFill>
                <a:srgbClr val="FF0000"/>
              </a:solidFill>
              <a:round/>
              <a:headEnd/>
              <a:tailEnd type="triangle" w="med" len="med"/>
            </a:ln>
          </p:spPr>
          <p:txBody>
            <a:bodyPr/>
            <a:lstStyle/>
            <a:p>
              <a:endParaRPr lang="zh-CN" altLang="en-US"/>
            </a:p>
          </p:txBody>
        </p:sp>
        <p:sp>
          <p:nvSpPr>
            <p:cNvPr id="52" name="Line 65"/>
            <p:cNvSpPr>
              <a:spLocks noChangeShapeType="1"/>
            </p:cNvSpPr>
            <p:nvPr/>
          </p:nvSpPr>
          <p:spPr bwMode="auto">
            <a:xfrm flipH="1" flipV="1">
              <a:off x="857" y="3410"/>
              <a:ext cx="595" cy="456"/>
            </a:xfrm>
            <a:prstGeom prst="line">
              <a:avLst/>
            </a:prstGeom>
            <a:noFill/>
            <a:ln w="57150">
              <a:solidFill>
                <a:srgbClr val="FF0000"/>
              </a:solidFill>
              <a:round/>
              <a:headEnd/>
              <a:tailEnd type="triangle" w="med" len="med"/>
            </a:ln>
          </p:spPr>
          <p:txBody>
            <a:bodyPr/>
            <a:lstStyle/>
            <a:p>
              <a:endParaRPr lang="zh-CN" altLang="en-US"/>
            </a:p>
          </p:txBody>
        </p:sp>
        <p:sp>
          <p:nvSpPr>
            <p:cNvPr id="53" name="Line 66"/>
            <p:cNvSpPr>
              <a:spLocks noChangeShapeType="1"/>
            </p:cNvSpPr>
            <p:nvPr/>
          </p:nvSpPr>
          <p:spPr bwMode="auto">
            <a:xfrm>
              <a:off x="735" y="2555"/>
              <a:ext cx="16" cy="460"/>
            </a:xfrm>
            <a:prstGeom prst="line">
              <a:avLst/>
            </a:prstGeom>
            <a:noFill/>
            <a:ln w="57150">
              <a:solidFill>
                <a:srgbClr val="FF0000"/>
              </a:solidFill>
              <a:round/>
              <a:headEnd/>
              <a:tailEnd type="triangle" w="med" len="med"/>
            </a:ln>
          </p:spPr>
          <p:txBody>
            <a:bodyPr/>
            <a:lstStyle/>
            <a:p>
              <a:endParaRPr lang="zh-CN" altLang="en-US"/>
            </a:p>
          </p:txBody>
        </p:sp>
        <p:sp>
          <p:nvSpPr>
            <p:cNvPr id="54" name="Line 67"/>
            <p:cNvSpPr>
              <a:spLocks noChangeShapeType="1"/>
            </p:cNvSpPr>
            <p:nvPr/>
          </p:nvSpPr>
          <p:spPr bwMode="auto">
            <a:xfrm flipH="1">
              <a:off x="829" y="3011"/>
              <a:ext cx="473" cy="181"/>
            </a:xfrm>
            <a:prstGeom prst="line">
              <a:avLst/>
            </a:prstGeom>
            <a:noFill/>
            <a:ln w="57150">
              <a:solidFill>
                <a:srgbClr val="FF0000"/>
              </a:solidFill>
              <a:round/>
              <a:headEnd/>
              <a:tailEnd type="triangle" w="med" len="med"/>
            </a:ln>
          </p:spPr>
          <p:txBody>
            <a:bodyPr/>
            <a:lstStyle/>
            <a:p>
              <a:endParaRPr lang="zh-CN" altLang="en-US"/>
            </a:p>
          </p:txBody>
        </p:sp>
        <p:sp>
          <p:nvSpPr>
            <p:cNvPr id="55" name="Line 68"/>
            <p:cNvSpPr>
              <a:spLocks noChangeShapeType="1"/>
            </p:cNvSpPr>
            <p:nvPr/>
          </p:nvSpPr>
          <p:spPr bwMode="auto">
            <a:xfrm>
              <a:off x="-262" y="3083"/>
              <a:ext cx="879" cy="111"/>
            </a:xfrm>
            <a:prstGeom prst="line">
              <a:avLst/>
            </a:prstGeom>
            <a:noFill/>
            <a:ln w="57150">
              <a:solidFill>
                <a:srgbClr val="FF0000"/>
              </a:solidFill>
              <a:round/>
              <a:headEnd/>
              <a:tailEnd type="triangle" w="med" len="med"/>
            </a:ln>
          </p:spPr>
          <p:txBody>
            <a:bodyPr/>
            <a:lstStyle/>
            <a:p>
              <a:endParaRPr lang="zh-CN" altLang="en-US"/>
            </a:p>
          </p:txBody>
        </p:sp>
        <p:sp>
          <p:nvSpPr>
            <p:cNvPr id="56" name="Line 69"/>
            <p:cNvSpPr>
              <a:spLocks noChangeShapeType="1"/>
            </p:cNvSpPr>
            <p:nvPr/>
          </p:nvSpPr>
          <p:spPr bwMode="auto">
            <a:xfrm flipV="1">
              <a:off x="-201" y="3362"/>
              <a:ext cx="800" cy="649"/>
            </a:xfrm>
            <a:prstGeom prst="line">
              <a:avLst/>
            </a:prstGeom>
            <a:noFill/>
            <a:ln w="57150">
              <a:solidFill>
                <a:srgbClr val="FF0000"/>
              </a:solidFill>
              <a:round/>
              <a:headEnd/>
              <a:tailEnd type="triangle" w="med" len="med"/>
            </a:ln>
          </p:spPr>
          <p:txBody>
            <a:bodyPr/>
            <a:lstStyle/>
            <a:p>
              <a:endParaRPr lang="zh-CN" altLang="en-US"/>
            </a:p>
          </p:txBody>
        </p:sp>
        <p:sp>
          <p:nvSpPr>
            <p:cNvPr id="57" name="Line 70"/>
            <p:cNvSpPr>
              <a:spLocks noChangeShapeType="1"/>
            </p:cNvSpPr>
            <p:nvPr/>
          </p:nvSpPr>
          <p:spPr bwMode="auto">
            <a:xfrm flipH="1">
              <a:off x="852" y="2623"/>
              <a:ext cx="352" cy="398"/>
            </a:xfrm>
            <a:prstGeom prst="line">
              <a:avLst/>
            </a:prstGeom>
            <a:noFill/>
            <a:ln w="57150">
              <a:solidFill>
                <a:srgbClr val="FF0000"/>
              </a:solidFill>
              <a:round/>
              <a:headEnd/>
              <a:tailEnd type="triangle" w="med" len="med"/>
            </a:ln>
          </p:spPr>
          <p:txBody>
            <a:bodyPr/>
            <a:lstStyle/>
            <a:p>
              <a:endParaRPr lang="zh-CN" altLang="en-US"/>
            </a:p>
          </p:txBody>
        </p:sp>
        <p:sp>
          <p:nvSpPr>
            <p:cNvPr id="58" name="Line 71"/>
            <p:cNvSpPr>
              <a:spLocks noChangeShapeType="1"/>
            </p:cNvSpPr>
            <p:nvPr/>
          </p:nvSpPr>
          <p:spPr bwMode="auto">
            <a:xfrm flipV="1">
              <a:off x="494" y="3582"/>
              <a:ext cx="198" cy="658"/>
            </a:xfrm>
            <a:prstGeom prst="line">
              <a:avLst/>
            </a:prstGeom>
            <a:noFill/>
            <a:ln w="57150">
              <a:solidFill>
                <a:srgbClr val="FF0000"/>
              </a:solidFill>
              <a:round/>
              <a:headEnd/>
              <a:tailEnd type="triangle" w="med" len="med"/>
            </a:ln>
          </p:spPr>
          <p:txBody>
            <a:bodyPr/>
            <a:lstStyle/>
            <a:p>
              <a:endParaRPr lang="zh-CN" altLang="en-US"/>
            </a:p>
          </p:txBody>
        </p:sp>
        <p:sp>
          <p:nvSpPr>
            <p:cNvPr id="59" name="Line 72"/>
            <p:cNvSpPr>
              <a:spLocks noChangeShapeType="1"/>
            </p:cNvSpPr>
            <p:nvPr/>
          </p:nvSpPr>
          <p:spPr bwMode="auto">
            <a:xfrm>
              <a:off x="162" y="2738"/>
              <a:ext cx="416" cy="258"/>
            </a:xfrm>
            <a:prstGeom prst="line">
              <a:avLst/>
            </a:prstGeom>
            <a:noFill/>
            <a:ln w="57150">
              <a:solidFill>
                <a:srgbClr val="FF0000"/>
              </a:solidFill>
              <a:round/>
              <a:headEnd/>
              <a:tailEnd type="triangle" w="med" len="med"/>
            </a:ln>
          </p:spPr>
          <p:txBody>
            <a:bodyPr/>
            <a:lstStyle/>
            <a:p>
              <a:endParaRPr lang="zh-CN" altLang="en-US"/>
            </a:p>
          </p:txBody>
        </p:sp>
      </p:grpSp>
      <p:grpSp>
        <p:nvGrpSpPr>
          <p:cNvPr id="60" name="Group 113"/>
          <p:cNvGrpSpPr>
            <a:grpSpLocks/>
          </p:cNvGrpSpPr>
          <p:nvPr/>
        </p:nvGrpSpPr>
        <p:grpSpPr bwMode="auto">
          <a:xfrm flipH="1">
            <a:off x="7212013" y="2792413"/>
            <a:ext cx="735012" cy="681037"/>
            <a:chOff x="-44" y="1473"/>
            <a:chExt cx="981" cy="1105"/>
          </a:xfrm>
        </p:grpSpPr>
        <p:pic>
          <p:nvPicPr>
            <p:cNvPr id="61" name="Picture 114" descr="desktop_computer_stylized_medium"/>
            <p:cNvPicPr>
              <a:picLocks noChangeAspect="1" noChangeArrowheads="1"/>
            </p:cNvPicPr>
            <p:nvPr/>
          </p:nvPicPr>
          <p:blipFill>
            <a:blip r:embed="rId2" cstate="print"/>
            <a:srcRect/>
            <a:stretch>
              <a:fillRect/>
            </a:stretch>
          </p:blipFill>
          <p:spPr bwMode="auto">
            <a:xfrm flipH="1">
              <a:off x="-44" y="1473"/>
              <a:ext cx="981" cy="1105"/>
            </a:xfrm>
            <a:prstGeom prst="rect">
              <a:avLst/>
            </a:prstGeom>
            <a:noFill/>
            <a:ln w="9525">
              <a:noFill/>
              <a:miter lim="800000"/>
              <a:headEnd/>
              <a:tailEnd/>
            </a:ln>
          </p:spPr>
        </p:pic>
        <p:sp>
          <p:nvSpPr>
            <p:cNvPr id="62" name="Freeform 115"/>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cap="flat" cmpd="sng">
              <a:noFill/>
              <a:prstDash val="solid"/>
              <a:round/>
              <a:headEnd/>
              <a:tailEnd/>
            </a:ln>
          </p:spPr>
          <p:txBody>
            <a:bodyPr wrap="none"/>
            <a:lstStyle/>
            <a:p>
              <a:endParaRPr lang="zh-CN" altLang="en-US"/>
            </a:p>
          </p:txBody>
        </p:sp>
      </p:grpSp>
      <p:grpSp>
        <p:nvGrpSpPr>
          <p:cNvPr id="63" name="Group 116"/>
          <p:cNvGrpSpPr>
            <a:grpSpLocks/>
          </p:cNvGrpSpPr>
          <p:nvPr/>
        </p:nvGrpSpPr>
        <p:grpSpPr bwMode="auto">
          <a:xfrm flipH="1">
            <a:off x="7499350" y="3629025"/>
            <a:ext cx="735013" cy="681038"/>
            <a:chOff x="-44" y="1473"/>
            <a:chExt cx="981" cy="1105"/>
          </a:xfrm>
        </p:grpSpPr>
        <p:pic>
          <p:nvPicPr>
            <p:cNvPr id="64" name="Picture 117" descr="desktop_computer_stylized_medium"/>
            <p:cNvPicPr>
              <a:picLocks noChangeAspect="1" noChangeArrowheads="1"/>
            </p:cNvPicPr>
            <p:nvPr/>
          </p:nvPicPr>
          <p:blipFill>
            <a:blip r:embed="rId2" cstate="print"/>
            <a:srcRect/>
            <a:stretch>
              <a:fillRect/>
            </a:stretch>
          </p:blipFill>
          <p:spPr bwMode="auto">
            <a:xfrm flipH="1">
              <a:off x="-44" y="1473"/>
              <a:ext cx="981" cy="1105"/>
            </a:xfrm>
            <a:prstGeom prst="rect">
              <a:avLst/>
            </a:prstGeom>
            <a:noFill/>
            <a:ln w="9525">
              <a:noFill/>
              <a:miter lim="800000"/>
              <a:headEnd/>
              <a:tailEnd/>
            </a:ln>
          </p:spPr>
        </p:pic>
        <p:sp>
          <p:nvSpPr>
            <p:cNvPr id="65" name="Freeform 118"/>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cap="flat" cmpd="sng">
              <a:noFill/>
              <a:prstDash val="solid"/>
              <a:round/>
              <a:headEnd/>
              <a:tailEnd/>
            </a:ln>
          </p:spPr>
          <p:txBody>
            <a:bodyPr wrap="none"/>
            <a:lstStyle/>
            <a:p>
              <a:endParaRPr lang="zh-CN" altLang="en-US"/>
            </a:p>
          </p:txBody>
        </p:sp>
      </p:grpSp>
      <p:grpSp>
        <p:nvGrpSpPr>
          <p:cNvPr id="66" name="Group 119"/>
          <p:cNvGrpSpPr>
            <a:grpSpLocks/>
          </p:cNvGrpSpPr>
          <p:nvPr/>
        </p:nvGrpSpPr>
        <p:grpSpPr bwMode="auto">
          <a:xfrm flipH="1">
            <a:off x="7558088" y="4330700"/>
            <a:ext cx="735012" cy="681038"/>
            <a:chOff x="-44" y="1473"/>
            <a:chExt cx="981" cy="1105"/>
          </a:xfrm>
        </p:grpSpPr>
        <p:pic>
          <p:nvPicPr>
            <p:cNvPr id="67" name="Picture 120" descr="desktop_computer_stylized_medium"/>
            <p:cNvPicPr>
              <a:picLocks noChangeAspect="1" noChangeArrowheads="1"/>
            </p:cNvPicPr>
            <p:nvPr/>
          </p:nvPicPr>
          <p:blipFill>
            <a:blip r:embed="rId2" cstate="print"/>
            <a:srcRect/>
            <a:stretch>
              <a:fillRect/>
            </a:stretch>
          </p:blipFill>
          <p:spPr bwMode="auto">
            <a:xfrm flipH="1">
              <a:off x="-44" y="1473"/>
              <a:ext cx="981" cy="1105"/>
            </a:xfrm>
            <a:prstGeom prst="rect">
              <a:avLst/>
            </a:prstGeom>
            <a:noFill/>
            <a:ln w="9525">
              <a:noFill/>
              <a:miter lim="800000"/>
              <a:headEnd/>
              <a:tailEnd/>
            </a:ln>
          </p:spPr>
        </p:pic>
        <p:sp>
          <p:nvSpPr>
            <p:cNvPr id="68" name="Freeform 121"/>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cap="flat" cmpd="sng">
              <a:noFill/>
              <a:prstDash val="solid"/>
              <a:round/>
              <a:headEnd/>
              <a:tailEnd/>
            </a:ln>
          </p:spPr>
          <p:txBody>
            <a:bodyPr wrap="none"/>
            <a:lstStyle/>
            <a:p>
              <a:endParaRPr lang="zh-CN" altLang="en-US"/>
            </a:p>
          </p:txBody>
        </p:sp>
      </p:grpSp>
      <p:grpSp>
        <p:nvGrpSpPr>
          <p:cNvPr id="69" name="Group 122"/>
          <p:cNvGrpSpPr>
            <a:grpSpLocks/>
          </p:cNvGrpSpPr>
          <p:nvPr/>
        </p:nvGrpSpPr>
        <p:grpSpPr bwMode="auto">
          <a:xfrm flipH="1">
            <a:off x="7594600" y="5111750"/>
            <a:ext cx="735013" cy="681038"/>
            <a:chOff x="-44" y="1473"/>
            <a:chExt cx="981" cy="1105"/>
          </a:xfrm>
        </p:grpSpPr>
        <p:pic>
          <p:nvPicPr>
            <p:cNvPr id="70" name="Picture 123" descr="desktop_computer_stylized_medium"/>
            <p:cNvPicPr>
              <a:picLocks noChangeAspect="1" noChangeArrowheads="1"/>
            </p:cNvPicPr>
            <p:nvPr/>
          </p:nvPicPr>
          <p:blipFill>
            <a:blip r:embed="rId2" cstate="print"/>
            <a:srcRect/>
            <a:stretch>
              <a:fillRect/>
            </a:stretch>
          </p:blipFill>
          <p:spPr bwMode="auto">
            <a:xfrm flipH="1">
              <a:off x="-44" y="1473"/>
              <a:ext cx="981" cy="1105"/>
            </a:xfrm>
            <a:prstGeom prst="rect">
              <a:avLst/>
            </a:prstGeom>
            <a:noFill/>
            <a:ln w="9525">
              <a:noFill/>
              <a:miter lim="800000"/>
              <a:headEnd/>
              <a:tailEnd/>
            </a:ln>
          </p:spPr>
        </p:pic>
        <p:sp>
          <p:nvSpPr>
            <p:cNvPr id="71" name="Freeform 124"/>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cap="flat" cmpd="sng">
              <a:noFill/>
              <a:prstDash val="solid"/>
              <a:round/>
              <a:headEnd/>
              <a:tailEnd/>
            </a:ln>
          </p:spPr>
          <p:txBody>
            <a:bodyPr wrap="none"/>
            <a:lstStyle/>
            <a:p>
              <a:endParaRPr lang="zh-CN" altLang="en-US"/>
            </a:p>
          </p:txBody>
        </p:sp>
      </p:grpSp>
      <p:grpSp>
        <p:nvGrpSpPr>
          <p:cNvPr id="72" name="Group 125"/>
          <p:cNvGrpSpPr>
            <a:grpSpLocks/>
          </p:cNvGrpSpPr>
          <p:nvPr/>
        </p:nvGrpSpPr>
        <p:grpSpPr bwMode="auto">
          <a:xfrm flipH="1">
            <a:off x="6249988" y="2921000"/>
            <a:ext cx="735012" cy="681038"/>
            <a:chOff x="-44" y="1473"/>
            <a:chExt cx="981" cy="1105"/>
          </a:xfrm>
        </p:grpSpPr>
        <p:pic>
          <p:nvPicPr>
            <p:cNvPr id="73" name="Picture 126" descr="desktop_computer_stylized_medium"/>
            <p:cNvPicPr>
              <a:picLocks noChangeAspect="1" noChangeArrowheads="1"/>
            </p:cNvPicPr>
            <p:nvPr/>
          </p:nvPicPr>
          <p:blipFill>
            <a:blip r:embed="rId2" cstate="print"/>
            <a:srcRect/>
            <a:stretch>
              <a:fillRect/>
            </a:stretch>
          </p:blipFill>
          <p:spPr bwMode="auto">
            <a:xfrm flipH="1">
              <a:off x="-44" y="1473"/>
              <a:ext cx="981" cy="1105"/>
            </a:xfrm>
            <a:prstGeom prst="rect">
              <a:avLst/>
            </a:prstGeom>
            <a:noFill/>
            <a:ln w="9525">
              <a:noFill/>
              <a:miter lim="800000"/>
              <a:headEnd/>
              <a:tailEnd/>
            </a:ln>
          </p:spPr>
        </p:pic>
        <p:sp>
          <p:nvSpPr>
            <p:cNvPr id="74" name="Freeform 127"/>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cap="flat" cmpd="sng">
              <a:noFill/>
              <a:prstDash val="solid"/>
              <a:round/>
              <a:headEnd/>
              <a:tailEnd/>
            </a:ln>
          </p:spPr>
          <p:txBody>
            <a:bodyPr wrap="none"/>
            <a:lstStyle/>
            <a:p>
              <a:endParaRPr lang="zh-CN" altLang="en-US"/>
            </a:p>
          </p:txBody>
        </p:sp>
      </p:grpSp>
      <p:grpSp>
        <p:nvGrpSpPr>
          <p:cNvPr id="75" name="Group 128"/>
          <p:cNvGrpSpPr>
            <a:grpSpLocks/>
          </p:cNvGrpSpPr>
          <p:nvPr/>
        </p:nvGrpSpPr>
        <p:grpSpPr bwMode="auto">
          <a:xfrm flipH="1">
            <a:off x="5245100" y="2982913"/>
            <a:ext cx="735013" cy="681037"/>
            <a:chOff x="-44" y="1473"/>
            <a:chExt cx="981" cy="1105"/>
          </a:xfrm>
        </p:grpSpPr>
        <p:pic>
          <p:nvPicPr>
            <p:cNvPr id="76" name="Picture 129" descr="desktop_computer_stylized_medium"/>
            <p:cNvPicPr>
              <a:picLocks noChangeAspect="1" noChangeArrowheads="1"/>
            </p:cNvPicPr>
            <p:nvPr/>
          </p:nvPicPr>
          <p:blipFill>
            <a:blip r:embed="rId2" cstate="print"/>
            <a:srcRect/>
            <a:stretch>
              <a:fillRect/>
            </a:stretch>
          </p:blipFill>
          <p:spPr bwMode="auto">
            <a:xfrm flipH="1">
              <a:off x="-44" y="1473"/>
              <a:ext cx="981" cy="1105"/>
            </a:xfrm>
            <a:prstGeom prst="rect">
              <a:avLst/>
            </a:prstGeom>
            <a:noFill/>
            <a:ln w="9525">
              <a:noFill/>
              <a:miter lim="800000"/>
              <a:headEnd/>
              <a:tailEnd/>
            </a:ln>
          </p:spPr>
        </p:pic>
        <p:sp>
          <p:nvSpPr>
            <p:cNvPr id="77" name="Freeform 130"/>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cap="flat" cmpd="sng">
              <a:noFill/>
              <a:prstDash val="solid"/>
              <a:round/>
              <a:headEnd/>
              <a:tailEnd/>
            </a:ln>
          </p:spPr>
          <p:txBody>
            <a:bodyPr wrap="none"/>
            <a:lstStyle/>
            <a:p>
              <a:endParaRPr lang="zh-CN" altLang="en-US"/>
            </a:p>
          </p:txBody>
        </p:sp>
      </p:grpSp>
      <p:grpSp>
        <p:nvGrpSpPr>
          <p:cNvPr id="78" name="Group 134"/>
          <p:cNvGrpSpPr>
            <a:grpSpLocks/>
          </p:cNvGrpSpPr>
          <p:nvPr/>
        </p:nvGrpSpPr>
        <p:grpSpPr bwMode="auto">
          <a:xfrm flipH="1">
            <a:off x="4529138" y="3687763"/>
            <a:ext cx="735012" cy="681037"/>
            <a:chOff x="-44" y="1473"/>
            <a:chExt cx="981" cy="1105"/>
          </a:xfrm>
        </p:grpSpPr>
        <p:pic>
          <p:nvPicPr>
            <p:cNvPr id="79" name="Picture 135" descr="desktop_computer_stylized_medium"/>
            <p:cNvPicPr>
              <a:picLocks noChangeAspect="1" noChangeArrowheads="1"/>
            </p:cNvPicPr>
            <p:nvPr/>
          </p:nvPicPr>
          <p:blipFill>
            <a:blip r:embed="rId2" cstate="print"/>
            <a:srcRect/>
            <a:stretch>
              <a:fillRect/>
            </a:stretch>
          </p:blipFill>
          <p:spPr bwMode="auto">
            <a:xfrm flipH="1">
              <a:off x="-44" y="1473"/>
              <a:ext cx="981" cy="1105"/>
            </a:xfrm>
            <a:prstGeom prst="rect">
              <a:avLst/>
            </a:prstGeom>
            <a:noFill/>
            <a:ln w="9525">
              <a:noFill/>
              <a:miter lim="800000"/>
              <a:headEnd/>
              <a:tailEnd/>
            </a:ln>
          </p:spPr>
        </p:pic>
        <p:sp>
          <p:nvSpPr>
            <p:cNvPr id="80" name="Freeform 136"/>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cap="flat" cmpd="sng">
              <a:noFill/>
              <a:prstDash val="solid"/>
              <a:round/>
              <a:headEnd/>
              <a:tailEnd/>
            </a:ln>
          </p:spPr>
          <p:txBody>
            <a:bodyPr wrap="none"/>
            <a:lstStyle/>
            <a:p>
              <a:endParaRPr lang="zh-CN" altLang="en-US"/>
            </a:p>
          </p:txBody>
        </p:sp>
      </p:grpSp>
      <p:grpSp>
        <p:nvGrpSpPr>
          <p:cNvPr id="81" name="Group 137"/>
          <p:cNvGrpSpPr>
            <a:grpSpLocks/>
          </p:cNvGrpSpPr>
          <p:nvPr/>
        </p:nvGrpSpPr>
        <p:grpSpPr bwMode="auto">
          <a:xfrm flipH="1">
            <a:off x="5160963" y="4422775"/>
            <a:ext cx="735012" cy="681038"/>
            <a:chOff x="-44" y="1473"/>
            <a:chExt cx="981" cy="1105"/>
          </a:xfrm>
        </p:grpSpPr>
        <p:pic>
          <p:nvPicPr>
            <p:cNvPr id="82" name="Picture 138" descr="desktop_computer_stylized_medium"/>
            <p:cNvPicPr>
              <a:picLocks noChangeAspect="1" noChangeArrowheads="1"/>
            </p:cNvPicPr>
            <p:nvPr/>
          </p:nvPicPr>
          <p:blipFill>
            <a:blip r:embed="rId2" cstate="print"/>
            <a:srcRect/>
            <a:stretch>
              <a:fillRect/>
            </a:stretch>
          </p:blipFill>
          <p:spPr bwMode="auto">
            <a:xfrm flipH="1">
              <a:off x="-44" y="1473"/>
              <a:ext cx="981" cy="1105"/>
            </a:xfrm>
            <a:prstGeom prst="rect">
              <a:avLst/>
            </a:prstGeom>
            <a:noFill/>
            <a:ln w="9525">
              <a:noFill/>
              <a:miter lim="800000"/>
              <a:headEnd/>
              <a:tailEnd/>
            </a:ln>
          </p:spPr>
        </p:pic>
        <p:sp>
          <p:nvSpPr>
            <p:cNvPr id="83" name="Freeform 139"/>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cap="flat" cmpd="sng">
              <a:noFill/>
              <a:prstDash val="solid"/>
              <a:round/>
              <a:headEnd/>
              <a:tailEnd/>
            </a:ln>
          </p:spPr>
          <p:txBody>
            <a:bodyPr wrap="none"/>
            <a:lstStyle/>
            <a:p>
              <a:endParaRPr lang="zh-CN" altLang="en-US"/>
            </a:p>
          </p:txBody>
        </p:sp>
      </p:grpSp>
      <p:grpSp>
        <p:nvGrpSpPr>
          <p:cNvPr id="84" name="Group 140"/>
          <p:cNvGrpSpPr>
            <a:grpSpLocks/>
          </p:cNvGrpSpPr>
          <p:nvPr/>
        </p:nvGrpSpPr>
        <p:grpSpPr bwMode="auto">
          <a:xfrm flipH="1">
            <a:off x="5691188" y="5032375"/>
            <a:ext cx="735012" cy="681038"/>
            <a:chOff x="-44" y="1473"/>
            <a:chExt cx="981" cy="1105"/>
          </a:xfrm>
        </p:grpSpPr>
        <p:pic>
          <p:nvPicPr>
            <p:cNvPr id="85" name="Picture 141" descr="desktop_computer_stylized_medium"/>
            <p:cNvPicPr>
              <a:picLocks noChangeAspect="1" noChangeArrowheads="1"/>
            </p:cNvPicPr>
            <p:nvPr/>
          </p:nvPicPr>
          <p:blipFill>
            <a:blip r:embed="rId2" cstate="print"/>
            <a:srcRect/>
            <a:stretch>
              <a:fillRect/>
            </a:stretch>
          </p:blipFill>
          <p:spPr bwMode="auto">
            <a:xfrm flipH="1">
              <a:off x="-44" y="1473"/>
              <a:ext cx="981" cy="1105"/>
            </a:xfrm>
            <a:prstGeom prst="rect">
              <a:avLst/>
            </a:prstGeom>
            <a:noFill/>
            <a:ln w="9525">
              <a:noFill/>
              <a:miter lim="800000"/>
              <a:headEnd/>
              <a:tailEnd/>
            </a:ln>
          </p:spPr>
        </p:pic>
        <p:sp>
          <p:nvSpPr>
            <p:cNvPr id="86" name="Freeform 142"/>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cap="flat" cmpd="sng">
              <a:noFill/>
              <a:prstDash val="solid"/>
              <a:round/>
              <a:headEnd/>
              <a:tailEnd/>
            </a:ln>
          </p:spPr>
          <p:txBody>
            <a:bodyPr wrap="none"/>
            <a:lstStyle/>
            <a:p>
              <a:endParaRPr lang="zh-CN" altLang="en-US"/>
            </a:p>
          </p:txBody>
        </p:sp>
      </p:grpSp>
      <p:grpSp>
        <p:nvGrpSpPr>
          <p:cNvPr id="87" name="Group 143"/>
          <p:cNvGrpSpPr>
            <a:grpSpLocks/>
          </p:cNvGrpSpPr>
          <p:nvPr/>
        </p:nvGrpSpPr>
        <p:grpSpPr bwMode="auto">
          <a:xfrm flipH="1">
            <a:off x="4768850" y="5322888"/>
            <a:ext cx="735013" cy="681037"/>
            <a:chOff x="-44" y="1473"/>
            <a:chExt cx="981" cy="1105"/>
          </a:xfrm>
        </p:grpSpPr>
        <p:pic>
          <p:nvPicPr>
            <p:cNvPr id="88" name="Picture 144" descr="desktop_computer_stylized_medium"/>
            <p:cNvPicPr>
              <a:picLocks noChangeAspect="1" noChangeArrowheads="1"/>
            </p:cNvPicPr>
            <p:nvPr/>
          </p:nvPicPr>
          <p:blipFill>
            <a:blip r:embed="rId2" cstate="print"/>
            <a:srcRect/>
            <a:stretch>
              <a:fillRect/>
            </a:stretch>
          </p:blipFill>
          <p:spPr bwMode="auto">
            <a:xfrm flipH="1">
              <a:off x="-44" y="1473"/>
              <a:ext cx="981" cy="1105"/>
            </a:xfrm>
            <a:prstGeom prst="rect">
              <a:avLst/>
            </a:prstGeom>
            <a:noFill/>
            <a:ln w="9525">
              <a:noFill/>
              <a:miter lim="800000"/>
              <a:headEnd/>
              <a:tailEnd/>
            </a:ln>
          </p:spPr>
        </p:pic>
        <p:sp>
          <p:nvSpPr>
            <p:cNvPr id="89" name="Freeform 145"/>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cap="flat" cmpd="sng">
              <a:noFill/>
              <a:prstDash val="solid"/>
              <a:round/>
              <a:headEnd/>
              <a:tailEnd/>
            </a:ln>
          </p:spPr>
          <p:txBody>
            <a:bodyPr wrap="none"/>
            <a:lstStyle/>
            <a:p>
              <a:endParaRPr lang="zh-CN" altLang="en-US"/>
            </a:p>
          </p:txBody>
        </p:sp>
      </p:grpSp>
      <p:grpSp>
        <p:nvGrpSpPr>
          <p:cNvPr id="90" name="Group 149"/>
          <p:cNvGrpSpPr>
            <a:grpSpLocks/>
          </p:cNvGrpSpPr>
          <p:nvPr/>
        </p:nvGrpSpPr>
        <p:grpSpPr bwMode="auto">
          <a:xfrm flipH="1">
            <a:off x="6705600" y="5440363"/>
            <a:ext cx="735013" cy="681037"/>
            <a:chOff x="-44" y="1473"/>
            <a:chExt cx="981" cy="1105"/>
          </a:xfrm>
        </p:grpSpPr>
        <p:pic>
          <p:nvPicPr>
            <p:cNvPr id="91" name="Picture 150" descr="desktop_computer_stylized_medium"/>
            <p:cNvPicPr>
              <a:picLocks noChangeAspect="1" noChangeArrowheads="1"/>
            </p:cNvPicPr>
            <p:nvPr/>
          </p:nvPicPr>
          <p:blipFill>
            <a:blip r:embed="rId2" cstate="print"/>
            <a:srcRect/>
            <a:stretch>
              <a:fillRect/>
            </a:stretch>
          </p:blipFill>
          <p:spPr bwMode="auto">
            <a:xfrm flipH="1">
              <a:off x="-44" y="1473"/>
              <a:ext cx="981" cy="1105"/>
            </a:xfrm>
            <a:prstGeom prst="rect">
              <a:avLst/>
            </a:prstGeom>
            <a:noFill/>
            <a:ln w="9525">
              <a:noFill/>
              <a:miter lim="800000"/>
              <a:headEnd/>
              <a:tailEnd/>
            </a:ln>
          </p:spPr>
        </p:pic>
        <p:sp>
          <p:nvSpPr>
            <p:cNvPr id="92" name="Freeform 151"/>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cap="flat" cmpd="sng">
              <a:noFill/>
              <a:prstDash val="solid"/>
              <a:round/>
              <a:headEnd/>
              <a:tailEnd/>
            </a:ln>
          </p:spPr>
          <p:txBody>
            <a:bodyPr wrap="none"/>
            <a:lstStyle/>
            <a:p>
              <a:endParaRPr lang="zh-CN" altLang="en-US"/>
            </a:p>
          </p:txBody>
        </p:sp>
      </p:grpSp>
      <p:grpSp>
        <p:nvGrpSpPr>
          <p:cNvPr id="93" name="Group 89"/>
          <p:cNvGrpSpPr>
            <a:grpSpLocks/>
          </p:cNvGrpSpPr>
          <p:nvPr/>
        </p:nvGrpSpPr>
        <p:grpSpPr bwMode="auto">
          <a:xfrm>
            <a:off x="4554538" y="2860675"/>
            <a:ext cx="3525837" cy="3408363"/>
            <a:chOff x="2920" y="1824"/>
            <a:chExt cx="2221" cy="2147"/>
          </a:xfrm>
        </p:grpSpPr>
        <p:pic>
          <p:nvPicPr>
            <p:cNvPr id="94" name="Picture 7"/>
            <p:cNvPicPr>
              <a:picLocks noChangeAspect="1" noChangeArrowheads="1"/>
            </p:cNvPicPr>
            <p:nvPr/>
          </p:nvPicPr>
          <p:blipFill>
            <a:blip r:embed="rId3" cstate="print"/>
            <a:srcRect/>
            <a:stretch>
              <a:fillRect/>
            </a:stretch>
          </p:blipFill>
          <p:spPr bwMode="auto">
            <a:xfrm>
              <a:off x="3967" y="1922"/>
              <a:ext cx="297" cy="279"/>
            </a:xfrm>
            <a:prstGeom prst="rect">
              <a:avLst/>
            </a:prstGeom>
            <a:noFill/>
            <a:ln w="31750">
              <a:noFill/>
              <a:miter lim="800000"/>
              <a:headEnd/>
              <a:tailEnd/>
            </a:ln>
          </p:spPr>
        </p:pic>
        <p:pic>
          <p:nvPicPr>
            <p:cNvPr id="95" name="Picture 54"/>
            <p:cNvPicPr>
              <a:picLocks noChangeAspect="1" noChangeArrowheads="1"/>
            </p:cNvPicPr>
            <p:nvPr/>
          </p:nvPicPr>
          <p:blipFill>
            <a:blip r:embed="rId3" cstate="print"/>
            <a:srcRect/>
            <a:stretch>
              <a:fillRect/>
            </a:stretch>
          </p:blipFill>
          <p:spPr bwMode="auto">
            <a:xfrm>
              <a:off x="3321" y="1922"/>
              <a:ext cx="297" cy="279"/>
            </a:xfrm>
            <a:prstGeom prst="rect">
              <a:avLst/>
            </a:prstGeom>
            <a:noFill/>
            <a:ln w="31750">
              <a:noFill/>
              <a:miter lim="800000"/>
              <a:headEnd/>
              <a:tailEnd/>
            </a:ln>
          </p:spPr>
        </p:pic>
        <p:pic>
          <p:nvPicPr>
            <p:cNvPr id="96" name="Picture 55"/>
            <p:cNvPicPr>
              <a:picLocks noChangeAspect="1" noChangeArrowheads="1"/>
            </p:cNvPicPr>
            <p:nvPr/>
          </p:nvPicPr>
          <p:blipFill>
            <a:blip r:embed="rId3" cstate="print"/>
            <a:srcRect/>
            <a:stretch>
              <a:fillRect/>
            </a:stretch>
          </p:blipFill>
          <p:spPr bwMode="auto">
            <a:xfrm>
              <a:off x="2920" y="2376"/>
              <a:ext cx="297" cy="279"/>
            </a:xfrm>
            <a:prstGeom prst="rect">
              <a:avLst/>
            </a:prstGeom>
            <a:noFill/>
            <a:ln w="31750">
              <a:noFill/>
              <a:miter lim="800000"/>
              <a:headEnd/>
              <a:tailEnd/>
            </a:ln>
          </p:spPr>
        </p:pic>
        <p:pic>
          <p:nvPicPr>
            <p:cNvPr id="97" name="Picture 56"/>
            <p:cNvPicPr>
              <a:picLocks noChangeAspect="1" noChangeArrowheads="1"/>
            </p:cNvPicPr>
            <p:nvPr/>
          </p:nvPicPr>
          <p:blipFill>
            <a:blip r:embed="rId3" cstate="print"/>
            <a:srcRect/>
            <a:stretch>
              <a:fillRect/>
            </a:stretch>
          </p:blipFill>
          <p:spPr bwMode="auto">
            <a:xfrm>
              <a:off x="3270" y="2803"/>
              <a:ext cx="297" cy="279"/>
            </a:xfrm>
            <a:prstGeom prst="rect">
              <a:avLst/>
            </a:prstGeom>
            <a:noFill/>
            <a:ln w="31750">
              <a:noFill/>
              <a:miter lim="800000"/>
              <a:headEnd/>
              <a:tailEnd/>
            </a:ln>
          </p:spPr>
        </p:pic>
        <p:pic>
          <p:nvPicPr>
            <p:cNvPr id="98" name="Picture 57"/>
            <p:cNvPicPr>
              <a:picLocks noChangeAspect="1" noChangeArrowheads="1"/>
            </p:cNvPicPr>
            <p:nvPr/>
          </p:nvPicPr>
          <p:blipFill>
            <a:blip r:embed="rId3" cstate="print"/>
            <a:srcRect/>
            <a:stretch>
              <a:fillRect/>
            </a:stretch>
          </p:blipFill>
          <p:spPr bwMode="auto">
            <a:xfrm>
              <a:off x="3620" y="3230"/>
              <a:ext cx="297" cy="279"/>
            </a:xfrm>
            <a:prstGeom prst="rect">
              <a:avLst/>
            </a:prstGeom>
            <a:noFill/>
            <a:ln w="31750">
              <a:noFill/>
              <a:miter lim="800000"/>
              <a:headEnd/>
              <a:tailEnd/>
            </a:ln>
          </p:spPr>
        </p:pic>
        <p:pic>
          <p:nvPicPr>
            <p:cNvPr id="99" name="Picture 58"/>
            <p:cNvPicPr>
              <a:picLocks noChangeAspect="1" noChangeArrowheads="1"/>
            </p:cNvPicPr>
            <p:nvPr/>
          </p:nvPicPr>
          <p:blipFill>
            <a:blip r:embed="rId3" cstate="print"/>
            <a:srcRect/>
            <a:stretch>
              <a:fillRect/>
            </a:stretch>
          </p:blipFill>
          <p:spPr bwMode="auto">
            <a:xfrm>
              <a:off x="3787" y="3692"/>
              <a:ext cx="297" cy="279"/>
            </a:xfrm>
            <a:prstGeom prst="rect">
              <a:avLst/>
            </a:prstGeom>
            <a:noFill/>
            <a:ln w="31750">
              <a:noFill/>
              <a:miter lim="800000"/>
              <a:headEnd/>
              <a:tailEnd/>
            </a:ln>
          </p:spPr>
        </p:pic>
        <p:pic>
          <p:nvPicPr>
            <p:cNvPr id="100" name="Picture 59"/>
            <p:cNvPicPr>
              <a:picLocks noChangeAspect="1" noChangeArrowheads="1"/>
            </p:cNvPicPr>
            <p:nvPr/>
          </p:nvPicPr>
          <p:blipFill>
            <a:blip r:embed="rId3" cstate="print"/>
            <a:srcRect/>
            <a:stretch>
              <a:fillRect/>
            </a:stretch>
          </p:blipFill>
          <p:spPr bwMode="auto">
            <a:xfrm>
              <a:off x="4844" y="3308"/>
              <a:ext cx="297" cy="279"/>
            </a:xfrm>
            <a:prstGeom prst="rect">
              <a:avLst/>
            </a:prstGeom>
            <a:noFill/>
            <a:ln w="31750">
              <a:noFill/>
              <a:miter lim="800000"/>
              <a:headEnd/>
              <a:tailEnd/>
            </a:ln>
          </p:spPr>
        </p:pic>
        <p:pic>
          <p:nvPicPr>
            <p:cNvPr id="101" name="Picture 60"/>
            <p:cNvPicPr>
              <a:picLocks noChangeAspect="1" noChangeArrowheads="1"/>
            </p:cNvPicPr>
            <p:nvPr/>
          </p:nvPicPr>
          <p:blipFill>
            <a:blip r:embed="rId3" cstate="print"/>
            <a:srcRect/>
            <a:stretch>
              <a:fillRect/>
            </a:stretch>
          </p:blipFill>
          <p:spPr bwMode="auto">
            <a:xfrm>
              <a:off x="4758" y="2339"/>
              <a:ext cx="297" cy="279"/>
            </a:xfrm>
            <a:prstGeom prst="rect">
              <a:avLst/>
            </a:prstGeom>
            <a:noFill/>
            <a:ln w="31750">
              <a:noFill/>
              <a:miter lim="800000"/>
              <a:headEnd/>
              <a:tailEnd/>
            </a:ln>
          </p:spPr>
        </p:pic>
        <p:pic>
          <p:nvPicPr>
            <p:cNvPr id="102" name="Picture 61"/>
            <p:cNvPicPr>
              <a:picLocks noChangeAspect="1" noChangeArrowheads="1"/>
            </p:cNvPicPr>
            <p:nvPr/>
          </p:nvPicPr>
          <p:blipFill>
            <a:blip r:embed="rId3" cstate="print"/>
            <a:srcRect/>
            <a:stretch>
              <a:fillRect/>
            </a:stretch>
          </p:blipFill>
          <p:spPr bwMode="auto">
            <a:xfrm>
              <a:off x="3014" y="3395"/>
              <a:ext cx="297" cy="279"/>
            </a:xfrm>
            <a:prstGeom prst="rect">
              <a:avLst/>
            </a:prstGeom>
            <a:noFill/>
            <a:ln w="31750">
              <a:noFill/>
              <a:miter lim="800000"/>
              <a:headEnd/>
              <a:tailEnd/>
            </a:ln>
          </p:spPr>
        </p:pic>
        <p:pic>
          <p:nvPicPr>
            <p:cNvPr id="103" name="Picture 62"/>
            <p:cNvPicPr>
              <a:picLocks noChangeAspect="1" noChangeArrowheads="1"/>
            </p:cNvPicPr>
            <p:nvPr/>
          </p:nvPicPr>
          <p:blipFill>
            <a:blip r:embed="rId3" cstate="print"/>
            <a:srcRect/>
            <a:stretch>
              <a:fillRect/>
            </a:stretch>
          </p:blipFill>
          <p:spPr bwMode="auto">
            <a:xfrm>
              <a:off x="4552" y="1824"/>
              <a:ext cx="297" cy="279"/>
            </a:xfrm>
            <a:prstGeom prst="rect">
              <a:avLst/>
            </a:prstGeom>
            <a:noFill/>
            <a:ln w="31750">
              <a:noFill/>
              <a:miter lim="800000"/>
              <a:headEnd/>
              <a:tailEnd/>
            </a:ln>
          </p:spPr>
        </p:pic>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9" presetClass="entr" presetSubtype="0" fill="hold" nodeType="withEffect">
                                  <p:stCondLst>
                                    <p:cond delay="0"/>
                                  </p:stCondLst>
                                  <p:childTnLst>
                                    <p:set>
                                      <p:cBhvr>
                                        <p:cTn id="18" dur="1" fill="hold">
                                          <p:stCondLst>
                                            <p:cond delay="0"/>
                                          </p:stCondLst>
                                        </p:cTn>
                                        <p:tgtEl>
                                          <p:spTgt spid="93"/>
                                        </p:tgtEl>
                                        <p:attrNameLst>
                                          <p:attrName>style.visibility</p:attrName>
                                        </p:attrNameLst>
                                      </p:cBhvr>
                                      <p:to>
                                        <p:strVal val="visible"/>
                                      </p:to>
                                    </p:set>
                                    <p:animEffect transition="in" filter="dissolve">
                                      <p:cBhvr>
                                        <p:cTn id="19" dur="500"/>
                                        <p:tgtEl>
                                          <p:spTgt spid="93"/>
                                        </p:tgtEl>
                                      </p:cBhvr>
                                    </p:animEffect>
                                  </p:childTnLst>
                                </p:cTn>
                              </p:par>
                            </p:childTnLst>
                          </p:cTn>
                        </p:par>
                        <p:par>
                          <p:cTn id="20" fill="hold">
                            <p:stCondLst>
                              <p:cond delay="500"/>
                            </p:stCondLst>
                            <p:childTnLst>
                              <p:par>
                                <p:cTn id="21" presetID="9" presetClass="entr" presetSubtype="0" fill="hold" nodeType="afterEffect">
                                  <p:stCondLst>
                                    <p:cond delay="0"/>
                                  </p:stCondLst>
                                  <p:childTnLst>
                                    <p:set>
                                      <p:cBhvr>
                                        <p:cTn id="22" dur="1" fill="hold">
                                          <p:stCondLst>
                                            <p:cond delay="0"/>
                                          </p:stCondLst>
                                        </p:cTn>
                                        <p:tgtEl>
                                          <p:spTgt spid="49"/>
                                        </p:tgtEl>
                                        <p:attrNameLst>
                                          <p:attrName>style.visibility</p:attrName>
                                        </p:attrNameLst>
                                      </p:cBhvr>
                                      <p:to>
                                        <p:strVal val="visible"/>
                                      </p:to>
                                    </p:set>
                                    <p:animEffect transition="in" filter="dissolve">
                                      <p:cBhvr>
                                        <p:cTn id="23"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autoUpdateAnimBg="0"/>
      <p:bldP spid="9" grpId="0" autoUpdateAnimBg="0"/>
      <p:bldP spid="10" grpId="0" autoUpdateAnimBg="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数据包嗅探</a:t>
            </a:r>
          </a:p>
        </p:txBody>
      </p:sp>
      <p:sp>
        <p:nvSpPr>
          <p:cNvPr id="4" name="灯片编号占位符 3"/>
          <p:cNvSpPr>
            <a:spLocks noGrp="1"/>
          </p:cNvSpPr>
          <p:nvPr>
            <p:ph type="sldNum" sz="quarter" idx="12"/>
          </p:nvPr>
        </p:nvSpPr>
        <p:spPr/>
        <p:txBody>
          <a:bodyPr/>
          <a:lstStyle/>
          <a:p>
            <a:fld id="{E3FA5FAF-8A25-4B6E-94B7-5CA30A873E9A}" type="slidenum">
              <a:rPr lang="zh-CN" altLang="en-US" smtClean="0"/>
              <a:pPr/>
              <a:t>73</a:t>
            </a:fld>
            <a:endParaRPr lang="zh-CN" altLang="en-US"/>
          </a:p>
        </p:txBody>
      </p:sp>
      <p:grpSp>
        <p:nvGrpSpPr>
          <p:cNvPr id="5" name="Group 90"/>
          <p:cNvGrpSpPr>
            <a:grpSpLocks/>
          </p:cNvGrpSpPr>
          <p:nvPr/>
        </p:nvGrpSpPr>
        <p:grpSpPr bwMode="auto">
          <a:xfrm flipH="1">
            <a:off x="4510088" y="3624535"/>
            <a:ext cx="735012" cy="681037"/>
            <a:chOff x="-44" y="1473"/>
            <a:chExt cx="981" cy="1105"/>
          </a:xfrm>
        </p:grpSpPr>
        <p:pic>
          <p:nvPicPr>
            <p:cNvPr id="6" name="Picture 91" descr="desktop_computer_stylized_medium"/>
            <p:cNvPicPr>
              <a:picLocks noChangeAspect="1" noChangeArrowheads="1"/>
            </p:cNvPicPr>
            <p:nvPr/>
          </p:nvPicPr>
          <p:blipFill>
            <a:blip r:embed="rId2" cstate="print"/>
            <a:srcRect/>
            <a:stretch>
              <a:fillRect/>
            </a:stretch>
          </p:blipFill>
          <p:spPr bwMode="auto">
            <a:xfrm flipH="1">
              <a:off x="-44" y="1473"/>
              <a:ext cx="981" cy="1105"/>
            </a:xfrm>
            <a:prstGeom prst="rect">
              <a:avLst/>
            </a:prstGeom>
            <a:noFill/>
            <a:ln w="9525">
              <a:noFill/>
              <a:miter lim="800000"/>
              <a:headEnd/>
              <a:tailEnd/>
            </a:ln>
          </p:spPr>
        </p:pic>
        <p:sp>
          <p:nvSpPr>
            <p:cNvPr id="7" name="Freeform 92"/>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cap="flat" cmpd="sng">
              <a:noFill/>
              <a:prstDash val="solid"/>
              <a:round/>
              <a:headEnd/>
              <a:tailEnd/>
            </a:ln>
          </p:spPr>
          <p:txBody>
            <a:bodyPr wrap="none"/>
            <a:lstStyle/>
            <a:p>
              <a:endParaRPr lang="zh-CN" altLang="en-US"/>
            </a:p>
          </p:txBody>
        </p:sp>
      </p:grpSp>
      <p:sp>
        <p:nvSpPr>
          <p:cNvPr id="8" name="Rectangle 17"/>
          <p:cNvSpPr txBox="1">
            <a:spLocks noChangeArrowheads="1"/>
          </p:cNvSpPr>
          <p:nvPr/>
        </p:nvSpPr>
        <p:spPr bwMode="auto">
          <a:xfrm>
            <a:off x="493713" y="1629047"/>
            <a:ext cx="8077200" cy="148431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defRPr/>
            </a:pPr>
            <a:r>
              <a:rPr kumimoji="0" lang="zh-CN" altLang="en-US" sz="2800" b="0" u="none" strike="noStrike" kern="0" cap="none" spc="0" normalizeH="0" baseline="0" noProof="0" dirty="0">
                <a:ln>
                  <a:noFill/>
                </a:ln>
                <a:solidFill>
                  <a:srgbClr val="CC0000"/>
                </a:solidFill>
                <a:effectLst/>
                <a:uLnTx/>
                <a:uFillTx/>
                <a:latin typeface="+mn-ea"/>
                <a:cs typeface="+mn-cs"/>
              </a:rPr>
              <a:t>数据包嗅探</a:t>
            </a:r>
            <a:r>
              <a:rPr kumimoji="0" lang="en-US" altLang="ja-JP" sz="2800" b="0" u="none" strike="noStrike" kern="0" cap="none" spc="0" normalizeH="0" baseline="0" noProof="0" dirty="0">
                <a:ln>
                  <a:noFill/>
                </a:ln>
                <a:solidFill>
                  <a:srgbClr val="CC0000"/>
                </a:solidFill>
                <a:effectLst/>
                <a:uLnTx/>
                <a:uFillTx/>
                <a:latin typeface="+mn-ea"/>
                <a:cs typeface="+mn-cs"/>
              </a:rPr>
              <a:t>:</a:t>
            </a:r>
            <a:r>
              <a:rPr kumimoji="0" lang="en-US" altLang="ja-JP" sz="2800" b="0" u="none" strike="noStrike" kern="0" cap="none" spc="0" normalizeH="0" baseline="0" noProof="0" dirty="0">
                <a:ln>
                  <a:noFill/>
                </a:ln>
                <a:solidFill>
                  <a:srgbClr val="FF0000"/>
                </a:solidFill>
                <a:effectLst/>
                <a:uLnTx/>
                <a:uFillTx/>
                <a:latin typeface="+mn-ea"/>
                <a:cs typeface="+mn-cs"/>
              </a:rPr>
              <a:t> </a:t>
            </a:r>
          </a:p>
          <a:p>
            <a:pPr marL="742950" marR="0" lvl="1" indent="-285750" algn="l" defTabSz="914400" rtl="0" eaLnBrk="1" fontAlgn="base" latinLnBrk="0" hangingPunct="1">
              <a:lnSpc>
                <a:spcPct val="100000"/>
              </a:lnSpc>
              <a:spcBef>
                <a:spcPct val="20000"/>
              </a:spcBef>
              <a:spcAft>
                <a:spcPct val="0"/>
              </a:spcAft>
              <a:buClr>
                <a:schemeClr val="hlink"/>
              </a:buClr>
              <a:buSzPct val="55000"/>
              <a:buFont typeface="Wingdings" pitchFamily="2" charset="2"/>
              <a:buChar char="§"/>
              <a:tabLst/>
              <a:defRPr/>
            </a:pPr>
            <a:r>
              <a:rPr kumimoji="0" lang="zh-CN" altLang="en-US" sz="2400" b="0" u="none" strike="noStrike" kern="0" cap="none" spc="0" normalizeH="0" baseline="0" noProof="0" dirty="0">
                <a:ln>
                  <a:noFill/>
                </a:ln>
                <a:solidFill>
                  <a:schemeClr val="tx1"/>
                </a:solidFill>
                <a:effectLst/>
                <a:uLnTx/>
                <a:uFillTx/>
                <a:latin typeface="+mn-ea"/>
              </a:rPr>
              <a:t>针对广播性质的传播介质</a:t>
            </a:r>
            <a:r>
              <a:rPr kumimoji="0" lang="en-US" altLang="zh-CN" sz="2400" b="0" u="none" strike="noStrike" kern="0" cap="none" spc="0" normalizeH="0" baseline="0" noProof="0" dirty="0">
                <a:ln>
                  <a:noFill/>
                </a:ln>
                <a:solidFill>
                  <a:schemeClr val="tx1"/>
                </a:solidFill>
                <a:effectLst/>
                <a:uLnTx/>
                <a:uFillTx/>
                <a:latin typeface="+mn-ea"/>
              </a:rPr>
              <a:t>(</a:t>
            </a:r>
            <a:r>
              <a:rPr kumimoji="0" lang="zh-CN" altLang="en-US" sz="2400" b="0" u="none" strike="noStrike" kern="0" cap="none" spc="0" normalizeH="0" baseline="0" noProof="0" dirty="0">
                <a:ln>
                  <a:noFill/>
                </a:ln>
                <a:solidFill>
                  <a:schemeClr val="tx1"/>
                </a:solidFill>
                <a:effectLst/>
                <a:uLnTx/>
                <a:uFillTx/>
                <a:latin typeface="+mn-ea"/>
              </a:rPr>
              <a:t>共享以太网、无线网</a:t>
            </a:r>
            <a:r>
              <a:rPr kumimoji="0" lang="en-US" altLang="zh-CN" sz="2400" b="0" u="none" strike="noStrike" kern="0" cap="none" spc="0" normalizeH="0" baseline="0" noProof="0" dirty="0">
                <a:ln>
                  <a:noFill/>
                </a:ln>
                <a:solidFill>
                  <a:schemeClr val="tx1"/>
                </a:solidFill>
                <a:effectLst/>
                <a:uLnTx/>
                <a:uFillTx/>
                <a:latin typeface="+mn-ea"/>
              </a:rPr>
              <a:t>)</a:t>
            </a:r>
          </a:p>
          <a:p>
            <a:pPr marL="742950" lvl="1" indent="-285750" fontAlgn="base">
              <a:spcBef>
                <a:spcPct val="20000"/>
              </a:spcBef>
              <a:spcAft>
                <a:spcPct val="0"/>
              </a:spcAft>
              <a:buClr>
                <a:schemeClr val="hlink"/>
              </a:buClr>
              <a:buSzPct val="55000"/>
              <a:buFont typeface="Wingdings" pitchFamily="2" charset="2"/>
              <a:buChar char="§"/>
            </a:pPr>
            <a:r>
              <a:rPr lang="zh-CN" altLang="en-US" sz="2400" kern="0" dirty="0">
                <a:latin typeface="+mn-ea"/>
              </a:rPr>
              <a:t>混杂模式下网络接口可以读取链路上传输的所有数据包（包括其它用户和主机的数据包）</a:t>
            </a:r>
            <a:endParaRPr kumimoji="0" lang="en-US" altLang="zh-CN" sz="2400" b="0" u="none" strike="noStrike" kern="0" cap="none" spc="0" normalizeH="0" baseline="0" noProof="0" dirty="0">
              <a:ln>
                <a:noFill/>
              </a:ln>
              <a:solidFill>
                <a:schemeClr val="tx1"/>
              </a:solidFill>
              <a:effectLst/>
              <a:uLnTx/>
              <a:uFillTx/>
              <a:latin typeface="+mn-ea"/>
            </a:endParaRPr>
          </a:p>
        </p:txBody>
      </p:sp>
      <p:sp>
        <p:nvSpPr>
          <p:cNvPr id="9" name="Freeform 43"/>
          <p:cNvSpPr>
            <a:spLocks/>
          </p:cNvSpPr>
          <p:nvPr/>
        </p:nvSpPr>
        <p:spPr bwMode="auto">
          <a:xfrm>
            <a:off x="2005013" y="4359547"/>
            <a:ext cx="4587875" cy="728663"/>
          </a:xfrm>
          <a:custGeom>
            <a:avLst/>
            <a:gdLst>
              <a:gd name="T0" fmla="*/ 2147483647 w 2620"/>
              <a:gd name="T1" fmla="*/ 0 h 459"/>
              <a:gd name="T2" fmla="*/ 0 w 2620"/>
              <a:gd name="T3" fmla="*/ 2147483647 h 459"/>
              <a:gd name="T4" fmla="*/ 2147483647 w 2620"/>
              <a:gd name="T5" fmla="*/ 2147483647 h 459"/>
              <a:gd name="T6" fmla="*/ 2147483647 w 2620"/>
              <a:gd name="T7" fmla="*/ 2147483647 h 459"/>
              <a:gd name="T8" fmla="*/ 0 60000 65536"/>
              <a:gd name="T9" fmla="*/ 0 60000 65536"/>
              <a:gd name="T10" fmla="*/ 0 60000 65536"/>
              <a:gd name="T11" fmla="*/ 0 60000 65536"/>
              <a:gd name="T12" fmla="*/ 0 w 2620"/>
              <a:gd name="T13" fmla="*/ 0 h 459"/>
              <a:gd name="T14" fmla="*/ 2620 w 2620"/>
              <a:gd name="T15" fmla="*/ 459 h 459"/>
            </a:gdLst>
            <a:ahLst/>
            <a:cxnLst>
              <a:cxn ang="T8">
                <a:pos x="T0" y="T1"/>
              </a:cxn>
              <a:cxn ang="T9">
                <a:pos x="T2" y="T3"/>
              </a:cxn>
              <a:cxn ang="T10">
                <a:pos x="T4" y="T5"/>
              </a:cxn>
              <a:cxn ang="T11">
                <a:pos x="T6" y="T7"/>
              </a:cxn>
            </a:cxnLst>
            <a:rect l="T12" t="T13" r="T14" b="T15"/>
            <a:pathLst>
              <a:path w="2620" h="459">
                <a:moveTo>
                  <a:pt x="2" y="0"/>
                </a:moveTo>
                <a:lnTo>
                  <a:pt x="0" y="253"/>
                </a:lnTo>
                <a:lnTo>
                  <a:pt x="2620" y="253"/>
                </a:lnTo>
                <a:lnTo>
                  <a:pt x="2620" y="459"/>
                </a:lnTo>
              </a:path>
            </a:pathLst>
          </a:custGeom>
          <a:noFill/>
          <a:ln w="19050">
            <a:solidFill>
              <a:schemeClr val="tx1"/>
            </a:solidFill>
            <a:round/>
            <a:headEnd/>
            <a:tailEnd/>
          </a:ln>
        </p:spPr>
        <p:txBody>
          <a:bodyPr wrap="none" anchor="ctr"/>
          <a:lstStyle/>
          <a:p>
            <a:endParaRPr lang="zh-CN" altLang="en-US"/>
          </a:p>
        </p:txBody>
      </p:sp>
      <p:sp>
        <p:nvSpPr>
          <p:cNvPr id="10" name="Freeform 44"/>
          <p:cNvSpPr>
            <a:spLocks/>
          </p:cNvSpPr>
          <p:nvPr/>
        </p:nvSpPr>
        <p:spPr bwMode="auto">
          <a:xfrm>
            <a:off x="4837113" y="4229372"/>
            <a:ext cx="4762" cy="522288"/>
          </a:xfrm>
          <a:custGeom>
            <a:avLst/>
            <a:gdLst>
              <a:gd name="T0" fmla="*/ 0 w 3"/>
              <a:gd name="T1" fmla="*/ 2147483647 h 329"/>
              <a:gd name="T2" fmla="*/ 2147483647 w 3"/>
              <a:gd name="T3" fmla="*/ 0 h 329"/>
              <a:gd name="T4" fmla="*/ 0 60000 65536"/>
              <a:gd name="T5" fmla="*/ 0 60000 65536"/>
              <a:gd name="T6" fmla="*/ 0 w 3"/>
              <a:gd name="T7" fmla="*/ 0 h 329"/>
              <a:gd name="T8" fmla="*/ 3 w 3"/>
              <a:gd name="T9" fmla="*/ 329 h 329"/>
            </a:gdLst>
            <a:ahLst/>
            <a:cxnLst>
              <a:cxn ang="T4">
                <a:pos x="T0" y="T1"/>
              </a:cxn>
              <a:cxn ang="T5">
                <a:pos x="T2" y="T3"/>
              </a:cxn>
            </a:cxnLst>
            <a:rect l="T6" t="T7" r="T8" b="T9"/>
            <a:pathLst>
              <a:path w="3" h="329">
                <a:moveTo>
                  <a:pt x="0" y="329"/>
                </a:moveTo>
                <a:lnTo>
                  <a:pt x="3" y="0"/>
                </a:lnTo>
              </a:path>
            </a:pathLst>
          </a:custGeom>
          <a:noFill/>
          <a:ln w="19050">
            <a:solidFill>
              <a:schemeClr val="tx1"/>
            </a:solidFill>
            <a:round/>
            <a:headEnd/>
            <a:tailEnd/>
          </a:ln>
        </p:spPr>
        <p:txBody>
          <a:bodyPr wrap="none" anchor="ctr"/>
          <a:lstStyle/>
          <a:p>
            <a:endParaRPr lang="zh-CN" altLang="en-US"/>
          </a:p>
        </p:txBody>
      </p:sp>
      <p:sp>
        <p:nvSpPr>
          <p:cNvPr id="11" name="Line 45"/>
          <p:cNvSpPr>
            <a:spLocks noChangeShapeType="1"/>
          </p:cNvSpPr>
          <p:nvPr/>
        </p:nvSpPr>
        <p:spPr bwMode="auto">
          <a:xfrm flipV="1">
            <a:off x="3179763" y="4751660"/>
            <a:ext cx="0" cy="374650"/>
          </a:xfrm>
          <a:prstGeom prst="line">
            <a:avLst/>
          </a:prstGeom>
          <a:noFill/>
          <a:ln w="19050">
            <a:solidFill>
              <a:schemeClr val="tx1"/>
            </a:solidFill>
            <a:round/>
            <a:headEnd/>
            <a:tailEnd/>
          </a:ln>
        </p:spPr>
        <p:txBody>
          <a:bodyPr wrap="none" anchor="ctr"/>
          <a:lstStyle/>
          <a:p>
            <a:endParaRPr lang="zh-CN" altLang="en-US"/>
          </a:p>
        </p:txBody>
      </p:sp>
      <p:sp>
        <p:nvSpPr>
          <p:cNvPr id="12" name="Line 46"/>
          <p:cNvSpPr>
            <a:spLocks noChangeShapeType="1"/>
          </p:cNvSpPr>
          <p:nvPr/>
        </p:nvSpPr>
        <p:spPr bwMode="auto">
          <a:xfrm flipV="1">
            <a:off x="3198813" y="5462860"/>
            <a:ext cx="0" cy="241300"/>
          </a:xfrm>
          <a:prstGeom prst="line">
            <a:avLst/>
          </a:prstGeom>
          <a:noFill/>
          <a:ln w="19050">
            <a:solidFill>
              <a:schemeClr val="tx1"/>
            </a:solidFill>
            <a:round/>
            <a:headEnd/>
            <a:tailEnd/>
          </a:ln>
        </p:spPr>
        <p:txBody>
          <a:bodyPr wrap="none" anchor="ctr"/>
          <a:lstStyle/>
          <a:p>
            <a:endParaRPr lang="zh-CN" altLang="en-US"/>
          </a:p>
        </p:txBody>
      </p:sp>
      <p:sp>
        <p:nvSpPr>
          <p:cNvPr id="13" name="Text Box 47"/>
          <p:cNvSpPr txBox="1">
            <a:spLocks noChangeArrowheads="1"/>
          </p:cNvSpPr>
          <p:nvPr/>
        </p:nvSpPr>
        <p:spPr bwMode="auto">
          <a:xfrm>
            <a:off x="1462088" y="3648347"/>
            <a:ext cx="387350" cy="457200"/>
          </a:xfrm>
          <a:prstGeom prst="rect">
            <a:avLst/>
          </a:prstGeom>
          <a:noFill/>
          <a:ln w="9525">
            <a:noFill/>
            <a:miter lim="800000"/>
            <a:headEnd/>
            <a:tailEnd/>
          </a:ln>
        </p:spPr>
        <p:txBody>
          <a:bodyPr wrap="none">
            <a:spAutoFit/>
          </a:bodyPr>
          <a:lstStyle/>
          <a:p>
            <a:pPr algn="ctr"/>
            <a:r>
              <a:rPr lang="en-US" altLang="zh-CN"/>
              <a:t>A</a:t>
            </a:r>
          </a:p>
        </p:txBody>
      </p:sp>
      <p:sp>
        <p:nvSpPr>
          <p:cNvPr id="14" name="Text Box 48"/>
          <p:cNvSpPr txBox="1">
            <a:spLocks noChangeArrowheads="1"/>
          </p:cNvSpPr>
          <p:nvPr/>
        </p:nvSpPr>
        <p:spPr bwMode="auto">
          <a:xfrm>
            <a:off x="6931025" y="5112022"/>
            <a:ext cx="388938" cy="461963"/>
          </a:xfrm>
          <a:prstGeom prst="rect">
            <a:avLst/>
          </a:prstGeom>
          <a:noFill/>
          <a:ln w="9525">
            <a:noFill/>
            <a:miter lim="800000"/>
            <a:headEnd/>
            <a:tailEnd/>
          </a:ln>
        </p:spPr>
        <p:txBody>
          <a:bodyPr wrap="none">
            <a:spAutoFit/>
          </a:bodyPr>
          <a:lstStyle/>
          <a:p>
            <a:pPr algn="ctr"/>
            <a:r>
              <a:rPr lang="en-US" altLang="zh-CN"/>
              <a:t>B</a:t>
            </a:r>
          </a:p>
        </p:txBody>
      </p:sp>
      <p:sp>
        <p:nvSpPr>
          <p:cNvPr id="15" name="Text Box 49"/>
          <p:cNvSpPr txBox="1">
            <a:spLocks noChangeArrowheads="1"/>
          </p:cNvSpPr>
          <p:nvPr/>
        </p:nvSpPr>
        <p:spPr bwMode="auto">
          <a:xfrm>
            <a:off x="5029200" y="3626122"/>
            <a:ext cx="404813" cy="457200"/>
          </a:xfrm>
          <a:prstGeom prst="rect">
            <a:avLst/>
          </a:prstGeom>
          <a:noFill/>
          <a:ln w="9525">
            <a:noFill/>
            <a:miter lim="800000"/>
            <a:headEnd/>
            <a:tailEnd/>
          </a:ln>
        </p:spPr>
        <p:txBody>
          <a:bodyPr wrap="none">
            <a:spAutoFit/>
          </a:bodyPr>
          <a:lstStyle/>
          <a:p>
            <a:pPr algn="ctr"/>
            <a:r>
              <a:rPr lang="en-US" altLang="zh-CN"/>
              <a:t>C</a:t>
            </a:r>
          </a:p>
        </p:txBody>
      </p:sp>
      <p:grpSp>
        <p:nvGrpSpPr>
          <p:cNvPr id="16" name="Group 50"/>
          <p:cNvGrpSpPr>
            <a:grpSpLocks/>
          </p:cNvGrpSpPr>
          <p:nvPr/>
        </p:nvGrpSpPr>
        <p:grpSpPr bwMode="auto">
          <a:xfrm>
            <a:off x="3797301" y="4878660"/>
            <a:ext cx="2332038" cy="336550"/>
            <a:chOff x="2395" y="3342"/>
            <a:chExt cx="1469" cy="212"/>
          </a:xfrm>
        </p:grpSpPr>
        <p:sp>
          <p:nvSpPr>
            <p:cNvPr id="17" name="Rectangle 51"/>
            <p:cNvSpPr>
              <a:spLocks noChangeArrowheads="1"/>
            </p:cNvSpPr>
            <p:nvPr/>
          </p:nvSpPr>
          <p:spPr bwMode="auto">
            <a:xfrm>
              <a:off x="2463" y="3366"/>
              <a:ext cx="1356" cy="174"/>
            </a:xfrm>
            <a:prstGeom prst="rect">
              <a:avLst/>
            </a:prstGeom>
            <a:solidFill>
              <a:srgbClr val="FFFFFF"/>
            </a:solidFill>
            <a:ln w="12700">
              <a:solidFill>
                <a:schemeClr val="tx1"/>
              </a:solidFill>
              <a:miter lim="800000"/>
              <a:headEnd/>
              <a:tailEnd/>
            </a:ln>
          </p:spPr>
          <p:txBody>
            <a:bodyPr wrap="none" anchor="ctr"/>
            <a:lstStyle/>
            <a:p>
              <a:endParaRPr lang="zh-CN" altLang="zh-CN">
                <a:latin typeface="Times New Roman" pitchFamily="18" charset="0"/>
              </a:endParaRPr>
            </a:p>
          </p:txBody>
        </p:sp>
        <p:sp>
          <p:nvSpPr>
            <p:cNvPr id="18" name="Line 52"/>
            <p:cNvSpPr>
              <a:spLocks noChangeShapeType="1"/>
            </p:cNvSpPr>
            <p:nvPr/>
          </p:nvSpPr>
          <p:spPr bwMode="auto">
            <a:xfrm>
              <a:off x="2784" y="3372"/>
              <a:ext cx="0" cy="168"/>
            </a:xfrm>
            <a:prstGeom prst="line">
              <a:avLst/>
            </a:prstGeom>
            <a:noFill/>
            <a:ln w="12700">
              <a:solidFill>
                <a:schemeClr val="tx1"/>
              </a:solidFill>
              <a:round/>
              <a:headEnd/>
              <a:tailEnd/>
            </a:ln>
          </p:spPr>
          <p:txBody>
            <a:bodyPr wrap="none" anchor="ctr"/>
            <a:lstStyle/>
            <a:p>
              <a:endParaRPr lang="zh-CN" altLang="en-US"/>
            </a:p>
          </p:txBody>
        </p:sp>
        <p:sp>
          <p:nvSpPr>
            <p:cNvPr id="19" name="Line 53"/>
            <p:cNvSpPr>
              <a:spLocks noChangeShapeType="1"/>
            </p:cNvSpPr>
            <p:nvPr/>
          </p:nvSpPr>
          <p:spPr bwMode="auto">
            <a:xfrm>
              <a:off x="3186" y="3375"/>
              <a:ext cx="0" cy="168"/>
            </a:xfrm>
            <a:prstGeom prst="line">
              <a:avLst/>
            </a:prstGeom>
            <a:noFill/>
            <a:ln w="12700">
              <a:solidFill>
                <a:schemeClr val="tx1"/>
              </a:solidFill>
              <a:round/>
              <a:headEnd/>
              <a:tailEnd/>
            </a:ln>
          </p:spPr>
          <p:txBody>
            <a:bodyPr wrap="none" anchor="ctr"/>
            <a:lstStyle/>
            <a:p>
              <a:endParaRPr lang="zh-CN" altLang="en-US"/>
            </a:p>
          </p:txBody>
        </p:sp>
        <p:sp>
          <p:nvSpPr>
            <p:cNvPr id="20" name="Line 54"/>
            <p:cNvSpPr>
              <a:spLocks noChangeShapeType="1"/>
            </p:cNvSpPr>
            <p:nvPr/>
          </p:nvSpPr>
          <p:spPr bwMode="auto">
            <a:xfrm>
              <a:off x="3321" y="3375"/>
              <a:ext cx="0" cy="168"/>
            </a:xfrm>
            <a:prstGeom prst="line">
              <a:avLst/>
            </a:prstGeom>
            <a:noFill/>
            <a:ln w="12700">
              <a:solidFill>
                <a:schemeClr val="tx1"/>
              </a:solidFill>
              <a:round/>
              <a:headEnd/>
              <a:tailEnd/>
            </a:ln>
          </p:spPr>
          <p:txBody>
            <a:bodyPr wrap="none" anchor="ctr"/>
            <a:lstStyle/>
            <a:p>
              <a:endParaRPr lang="zh-CN" altLang="en-US"/>
            </a:p>
          </p:txBody>
        </p:sp>
        <p:sp>
          <p:nvSpPr>
            <p:cNvPr id="21" name="Text Box 55"/>
            <p:cNvSpPr txBox="1">
              <a:spLocks noChangeArrowheads="1"/>
            </p:cNvSpPr>
            <p:nvPr/>
          </p:nvSpPr>
          <p:spPr bwMode="auto">
            <a:xfrm>
              <a:off x="2395" y="3342"/>
              <a:ext cx="1469" cy="212"/>
            </a:xfrm>
            <a:prstGeom prst="rect">
              <a:avLst/>
            </a:prstGeom>
            <a:noFill/>
            <a:ln w="9525">
              <a:noFill/>
              <a:miter lim="800000"/>
              <a:headEnd/>
              <a:tailEnd/>
            </a:ln>
          </p:spPr>
          <p:txBody>
            <a:bodyPr wrap="square">
              <a:spAutoFit/>
            </a:bodyPr>
            <a:lstStyle/>
            <a:p>
              <a:pPr algn="ctr"/>
              <a:r>
                <a:rPr lang="en-US" altLang="zh-CN" sz="1600" dirty="0" err="1"/>
                <a:t>src:B</a:t>
              </a:r>
              <a:r>
                <a:rPr lang="en-US" altLang="zh-CN" sz="1600" dirty="0"/>
                <a:t> </a:t>
              </a:r>
              <a:r>
                <a:rPr lang="en-US" altLang="zh-CN" sz="1600" dirty="0" err="1"/>
                <a:t>dest:A</a:t>
              </a:r>
              <a:r>
                <a:rPr lang="en-US" altLang="zh-CN" sz="1600" dirty="0"/>
                <a:t>       payload</a:t>
              </a:r>
              <a:endParaRPr lang="en-US" altLang="zh-CN" sz="1600" dirty="0">
                <a:latin typeface="Times New Roman" pitchFamily="18" charset="0"/>
              </a:endParaRPr>
            </a:p>
          </p:txBody>
        </p:sp>
      </p:grpSp>
      <p:sp>
        <p:nvSpPr>
          <p:cNvPr id="22" name="Freeform 56"/>
          <p:cNvSpPr>
            <a:spLocks/>
          </p:cNvSpPr>
          <p:nvPr/>
        </p:nvSpPr>
        <p:spPr bwMode="auto">
          <a:xfrm>
            <a:off x="3802063" y="4834210"/>
            <a:ext cx="2635250" cy="241300"/>
          </a:xfrm>
          <a:custGeom>
            <a:avLst/>
            <a:gdLst>
              <a:gd name="T0" fmla="*/ 2147483647 w 1660"/>
              <a:gd name="T1" fmla="*/ 2147483647 h 152"/>
              <a:gd name="T2" fmla="*/ 2147483647 w 1660"/>
              <a:gd name="T3" fmla="*/ 0 h 152"/>
              <a:gd name="T4" fmla="*/ 0 w 1660"/>
              <a:gd name="T5" fmla="*/ 2147483647 h 152"/>
              <a:gd name="T6" fmla="*/ 0 60000 65536"/>
              <a:gd name="T7" fmla="*/ 0 60000 65536"/>
              <a:gd name="T8" fmla="*/ 0 60000 65536"/>
              <a:gd name="T9" fmla="*/ 0 w 1660"/>
              <a:gd name="T10" fmla="*/ 0 h 152"/>
              <a:gd name="T11" fmla="*/ 1660 w 1660"/>
              <a:gd name="T12" fmla="*/ 152 h 152"/>
            </a:gdLst>
            <a:ahLst/>
            <a:cxnLst>
              <a:cxn ang="T6">
                <a:pos x="T0" y="T1"/>
              </a:cxn>
              <a:cxn ang="T7">
                <a:pos x="T2" y="T3"/>
              </a:cxn>
              <a:cxn ang="T8">
                <a:pos x="T4" y="T5"/>
              </a:cxn>
            </a:cxnLst>
            <a:rect l="T9" t="T10" r="T11" b="T12"/>
            <a:pathLst>
              <a:path w="1660" h="152">
                <a:moveTo>
                  <a:pt x="1660" y="152"/>
                </a:moveTo>
                <a:lnTo>
                  <a:pt x="1660" y="0"/>
                </a:lnTo>
                <a:lnTo>
                  <a:pt x="0" y="4"/>
                </a:lnTo>
              </a:path>
            </a:pathLst>
          </a:custGeom>
          <a:noFill/>
          <a:ln w="28575">
            <a:solidFill>
              <a:srgbClr val="CC0000"/>
            </a:solidFill>
            <a:round/>
            <a:headEnd/>
            <a:tailEnd type="triangle" w="med" len="med"/>
          </a:ln>
        </p:spPr>
        <p:txBody>
          <a:bodyPr wrap="none" anchor="ctr"/>
          <a:lstStyle/>
          <a:p>
            <a:endParaRPr lang="zh-CN" altLang="en-US"/>
          </a:p>
        </p:txBody>
      </p:sp>
      <p:sp>
        <p:nvSpPr>
          <p:cNvPr id="23" name="Line 57"/>
          <p:cNvSpPr>
            <a:spLocks noChangeShapeType="1"/>
          </p:cNvSpPr>
          <p:nvPr/>
        </p:nvSpPr>
        <p:spPr bwMode="auto">
          <a:xfrm flipV="1">
            <a:off x="4945063" y="4230960"/>
            <a:ext cx="0" cy="603250"/>
          </a:xfrm>
          <a:prstGeom prst="line">
            <a:avLst/>
          </a:prstGeom>
          <a:noFill/>
          <a:ln w="28575">
            <a:solidFill>
              <a:srgbClr val="CC0000"/>
            </a:solidFill>
            <a:round/>
            <a:headEnd/>
            <a:tailEnd type="triangle" w="med" len="med"/>
          </a:ln>
        </p:spPr>
        <p:txBody>
          <a:bodyPr wrap="none" anchor="ctr"/>
          <a:lstStyle/>
          <a:p>
            <a:endParaRPr lang="zh-CN" altLang="en-US"/>
          </a:p>
        </p:txBody>
      </p:sp>
      <p:sp>
        <p:nvSpPr>
          <p:cNvPr id="24" name="Rectangle 59"/>
          <p:cNvSpPr>
            <a:spLocks noChangeArrowheads="1"/>
          </p:cNvSpPr>
          <p:nvPr/>
        </p:nvSpPr>
        <p:spPr bwMode="auto">
          <a:xfrm>
            <a:off x="596900" y="5753372"/>
            <a:ext cx="7772400" cy="9159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800100" lvl="1" indent="-342900">
              <a:spcBef>
                <a:spcPct val="20000"/>
              </a:spcBef>
              <a:buClr>
                <a:srgbClr val="000090"/>
              </a:buClr>
              <a:buSzPct val="100000"/>
              <a:buFont typeface="Wingdings" pitchFamily="2" charset="2"/>
              <a:buChar char="§"/>
            </a:pPr>
            <a:r>
              <a:rPr lang="en-US" altLang="zh-CN" dirty="0" err="1">
                <a:latin typeface="+mn-ea"/>
              </a:rPr>
              <a:t>wireshark</a:t>
            </a:r>
            <a:r>
              <a:rPr lang="en-US" altLang="zh-CN" dirty="0">
                <a:latin typeface="+mn-ea"/>
              </a:rPr>
              <a:t> </a:t>
            </a:r>
            <a:r>
              <a:rPr lang="zh-CN" altLang="en-US" dirty="0">
                <a:latin typeface="+mn-ea"/>
              </a:rPr>
              <a:t>软件是一种免费的数据包嗅探软件</a:t>
            </a:r>
            <a:endParaRPr lang="en-US" altLang="zh-CN" dirty="0">
              <a:latin typeface="+mn-ea"/>
            </a:endParaRPr>
          </a:p>
          <a:p>
            <a:pPr marL="800100" lvl="1" indent="-342900">
              <a:spcBef>
                <a:spcPct val="20000"/>
              </a:spcBef>
              <a:buClr>
                <a:schemeClr val="accent2"/>
              </a:buClr>
              <a:buSzPct val="75000"/>
              <a:buFont typeface="Wingdings" pitchFamily="2" charset="2"/>
              <a:buNone/>
            </a:pPr>
            <a:endParaRPr lang="en-US" altLang="zh-CN" dirty="0">
              <a:latin typeface="+mn-ea"/>
            </a:endParaRPr>
          </a:p>
        </p:txBody>
      </p:sp>
      <p:pic>
        <p:nvPicPr>
          <p:cNvPr id="25" name="Picture 60"/>
          <p:cNvPicPr>
            <a:picLocks noChangeAspect="1" noChangeArrowheads="1"/>
          </p:cNvPicPr>
          <p:nvPr/>
        </p:nvPicPr>
        <p:blipFill>
          <a:blip r:embed="rId3" cstate="print"/>
          <a:srcRect/>
          <a:stretch>
            <a:fillRect/>
          </a:stretch>
        </p:blipFill>
        <p:spPr bwMode="auto">
          <a:xfrm>
            <a:off x="4537075" y="3692797"/>
            <a:ext cx="471488" cy="442913"/>
          </a:xfrm>
          <a:prstGeom prst="rect">
            <a:avLst/>
          </a:prstGeom>
          <a:noFill/>
          <a:ln w="31750">
            <a:noFill/>
            <a:miter lim="800000"/>
            <a:headEnd/>
            <a:tailEnd/>
          </a:ln>
        </p:spPr>
      </p:pic>
      <p:grpSp>
        <p:nvGrpSpPr>
          <p:cNvPr id="26" name="Group 54"/>
          <p:cNvGrpSpPr>
            <a:grpSpLocks/>
          </p:cNvGrpSpPr>
          <p:nvPr/>
        </p:nvGrpSpPr>
        <p:grpSpPr bwMode="auto">
          <a:xfrm>
            <a:off x="1830388" y="3686447"/>
            <a:ext cx="365125" cy="712788"/>
            <a:chOff x="4140" y="429"/>
            <a:chExt cx="1425" cy="2396"/>
          </a:xfrm>
        </p:grpSpPr>
        <p:sp>
          <p:nvSpPr>
            <p:cNvPr id="27" name="Freeform 55"/>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w="9525">
              <a:noFill/>
              <a:round/>
              <a:headEnd/>
              <a:tailEnd/>
            </a:ln>
          </p:spPr>
          <p:txBody>
            <a:bodyPr/>
            <a:lstStyle/>
            <a:p>
              <a:endParaRPr lang="zh-CN" altLang="en-US"/>
            </a:p>
          </p:txBody>
        </p:sp>
        <p:sp>
          <p:nvSpPr>
            <p:cNvPr id="28" name="Rectangle 56"/>
            <p:cNvSpPr>
              <a:spLocks noChangeArrowheads="1"/>
            </p:cNvSpPr>
            <p:nvPr/>
          </p:nvSpPr>
          <p:spPr bwMode="auto">
            <a:xfrm>
              <a:off x="4208" y="429"/>
              <a:ext cx="1047" cy="2284"/>
            </a:xfrm>
            <a:prstGeom prst="rect">
              <a:avLst/>
            </a:prstGeom>
            <a:gradFill rotWithShape="1">
              <a:gsLst>
                <a:gs pos="0">
                  <a:srgbClr val="292929"/>
                </a:gs>
                <a:gs pos="100000">
                  <a:srgbClr val="808080"/>
                </a:gs>
              </a:gsLst>
              <a:lin ang="0" scaled="1"/>
            </a:gradFill>
            <a:ln w="9525">
              <a:noFill/>
              <a:miter lim="800000"/>
              <a:headEnd/>
              <a:tailEnd/>
            </a:ln>
          </p:spPr>
          <p:txBody>
            <a:bodyPr wrap="none" anchor="ctr"/>
            <a:lstStyle/>
            <a:p>
              <a:endParaRPr lang="zh-CN" altLang="zh-CN"/>
            </a:p>
          </p:txBody>
        </p:sp>
        <p:sp>
          <p:nvSpPr>
            <p:cNvPr id="29" name="Freeform 57"/>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w="9525">
              <a:noFill/>
              <a:round/>
              <a:headEnd/>
              <a:tailEnd/>
            </a:ln>
          </p:spPr>
          <p:txBody>
            <a:bodyPr/>
            <a:lstStyle/>
            <a:p>
              <a:endParaRPr lang="zh-CN" altLang="en-US"/>
            </a:p>
          </p:txBody>
        </p:sp>
        <p:sp>
          <p:nvSpPr>
            <p:cNvPr id="30" name="Freeform 58"/>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w="9525">
              <a:noFill/>
              <a:round/>
              <a:headEnd/>
              <a:tailEnd/>
            </a:ln>
          </p:spPr>
          <p:txBody>
            <a:bodyPr/>
            <a:lstStyle/>
            <a:p>
              <a:endParaRPr lang="zh-CN" altLang="en-US"/>
            </a:p>
          </p:txBody>
        </p:sp>
        <p:sp>
          <p:nvSpPr>
            <p:cNvPr id="31" name="Rectangle 59"/>
            <p:cNvSpPr>
              <a:spLocks noChangeArrowheads="1"/>
            </p:cNvSpPr>
            <p:nvPr/>
          </p:nvSpPr>
          <p:spPr bwMode="auto">
            <a:xfrm>
              <a:off x="4214" y="690"/>
              <a:ext cx="595" cy="48"/>
            </a:xfrm>
            <a:prstGeom prst="rect">
              <a:avLst/>
            </a:prstGeom>
            <a:solidFill>
              <a:schemeClr val="tx1"/>
            </a:solidFill>
            <a:ln w="9525">
              <a:solidFill>
                <a:schemeClr val="tx1"/>
              </a:solidFill>
              <a:miter lim="800000"/>
              <a:headEnd/>
              <a:tailEnd/>
            </a:ln>
          </p:spPr>
          <p:txBody>
            <a:bodyPr wrap="none" anchor="ctr"/>
            <a:lstStyle/>
            <a:p>
              <a:endParaRPr lang="zh-CN" altLang="zh-CN"/>
            </a:p>
          </p:txBody>
        </p:sp>
        <p:grpSp>
          <p:nvGrpSpPr>
            <p:cNvPr id="32" name="Group 60"/>
            <p:cNvGrpSpPr>
              <a:grpSpLocks/>
            </p:cNvGrpSpPr>
            <p:nvPr/>
          </p:nvGrpSpPr>
          <p:grpSpPr bwMode="auto">
            <a:xfrm>
              <a:off x="4749" y="668"/>
              <a:ext cx="581" cy="145"/>
              <a:chOff x="614" y="2568"/>
              <a:chExt cx="725" cy="139"/>
            </a:xfrm>
          </p:grpSpPr>
          <p:sp>
            <p:nvSpPr>
              <p:cNvPr id="57" name="AutoShape 61"/>
              <p:cNvSpPr>
                <a:spLocks noChangeArrowheads="1"/>
              </p:cNvSpPr>
              <p:nvPr/>
            </p:nvSpPr>
            <p:spPr bwMode="auto">
              <a:xfrm>
                <a:off x="612" y="2569"/>
                <a:ext cx="727" cy="138"/>
              </a:xfrm>
              <a:prstGeom prst="roundRect">
                <a:avLst>
                  <a:gd name="adj" fmla="val 50000"/>
                </a:avLst>
              </a:prstGeom>
              <a:solidFill>
                <a:schemeClr val="tx1"/>
              </a:solidFill>
              <a:ln w="9525">
                <a:noFill/>
                <a:round/>
                <a:headEnd/>
                <a:tailEnd/>
              </a:ln>
            </p:spPr>
            <p:txBody>
              <a:bodyPr wrap="none" anchor="ctr"/>
              <a:lstStyle/>
              <a:p>
                <a:endParaRPr lang="zh-CN" altLang="zh-CN"/>
              </a:p>
            </p:txBody>
          </p:sp>
          <p:sp>
            <p:nvSpPr>
              <p:cNvPr id="58" name="AutoShape 62"/>
              <p:cNvSpPr>
                <a:spLocks noChangeArrowheads="1"/>
              </p:cNvSpPr>
              <p:nvPr/>
            </p:nvSpPr>
            <p:spPr bwMode="auto">
              <a:xfrm>
                <a:off x="627" y="2584"/>
                <a:ext cx="696" cy="107"/>
              </a:xfrm>
              <a:prstGeom prst="roundRect">
                <a:avLst>
                  <a:gd name="adj" fmla="val 50000"/>
                </a:avLst>
              </a:prstGeom>
              <a:gradFill rotWithShape="1">
                <a:gsLst>
                  <a:gs pos="0">
                    <a:srgbClr val="0000FF"/>
                  </a:gs>
                  <a:gs pos="50000">
                    <a:srgbClr val="99CCFF"/>
                  </a:gs>
                  <a:gs pos="100000">
                    <a:srgbClr val="0000FF"/>
                  </a:gs>
                </a:gsLst>
                <a:lin ang="0" scaled="1"/>
              </a:gradFill>
              <a:ln w="9525">
                <a:noFill/>
                <a:round/>
                <a:headEnd/>
                <a:tailEnd/>
              </a:ln>
            </p:spPr>
            <p:txBody>
              <a:bodyPr wrap="none" anchor="ctr"/>
              <a:lstStyle/>
              <a:p>
                <a:endParaRPr lang="zh-CN" altLang="zh-CN"/>
              </a:p>
            </p:txBody>
          </p:sp>
        </p:grpSp>
        <p:sp>
          <p:nvSpPr>
            <p:cNvPr id="33" name="Rectangle 63"/>
            <p:cNvSpPr>
              <a:spLocks noChangeArrowheads="1"/>
            </p:cNvSpPr>
            <p:nvPr/>
          </p:nvSpPr>
          <p:spPr bwMode="auto">
            <a:xfrm>
              <a:off x="4227" y="1021"/>
              <a:ext cx="595" cy="43"/>
            </a:xfrm>
            <a:prstGeom prst="rect">
              <a:avLst/>
            </a:prstGeom>
            <a:solidFill>
              <a:schemeClr val="tx1"/>
            </a:solidFill>
            <a:ln w="9525">
              <a:solidFill>
                <a:schemeClr val="tx1"/>
              </a:solidFill>
              <a:miter lim="800000"/>
              <a:headEnd/>
              <a:tailEnd/>
            </a:ln>
          </p:spPr>
          <p:txBody>
            <a:bodyPr wrap="none" anchor="ctr"/>
            <a:lstStyle/>
            <a:p>
              <a:endParaRPr lang="zh-CN" altLang="zh-CN"/>
            </a:p>
          </p:txBody>
        </p:sp>
        <p:grpSp>
          <p:nvGrpSpPr>
            <p:cNvPr id="34" name="Group 64"/>
            <p:cNvGrpSpPr>
              <a:grpSpLocks/>
            </p:cNvGrpSpPr>
            <p:nvPr/>
          </p:nvGrpSpPr>
          <p:grpSpPr bwMode="auto">
            <a:xfrm>
              <a:off x="4747" y="994"/>
              <a:ext cx="581" cy="134"/>
              <a:chOff x="614" y="2568"/>
              <a:chExt cx="725" cy="139"/>
            </a:xfrm>
          </p:grpSpPr>
          <p:sp>
            <p:nvSpPr>
              <p:cNvPr id="55" name="AutoShape 65"/>
              <p:cNvSpPr>
                <a:spLocks noChangeArrowheads="1"/>
              </p:cNvSpPr>
              <p:nvPr/>
            </p:nvSpPr>
            <p:spPr bwMode="auto">
              <a:xfrm>
                <a:off x="614" y="2569"/>
                <a:ext cx="727" cy="138"/>
              </a:xfrm>
              <a:prstGeom prst="roundRect">
                <a:avLst>
                  <a:gd name="adj" fmla="val 50000"/>
                </a:avLst>
              </a:prstGeom>
              <a:solidFill>
                <a:schemeClr val="tx1"/>
              </a:solidFill>
              <a:ln w="9525">
                <a:noFill/>
                <a:round/>
                <a:headEnd/>
                <a:tailEnd/>
              </a:ln>
            </p:spPr>
            <p:txBody>
              <a:bodyPr wrap="none" anchor="ctr"/>
              <a:lstStyle/>
              <a:p>
                <a:endParaRPr lang="zh-CN" altLang="zh-CN"/>
              </a:p>
            </p:txBody>
          </p:sp>
          <p:sp>
            <p:nvSpPr>
              <p:cNvPr id="56" name="AutoShape 66"/>
              <p:cNvSpPr>
                <a:spLocks noChangeArrowheads="1"/>
              </p:cNvSpPr>
              <p:nvPr/>
            </p:nvSpPr>
            <p:spPr bwMode="auto">
              <a:xfrm>
                <a:off x="630" y="2585"/>
                <a:ext cx="696" cy="105"/>
              </a:xfrm>
              <a:prstGeom prst="roundRect">
                <a:avLst>
                  <a:gd name="adj" fmla="val 50000"/>
                </a:avLst>
              </a:prstGeom>
              <a:gradFill rotWithShape="1">
                <a:gsLst>
                  <a:gs pos="0">
                    <a:srgbClr val="0000FF"/>
                  </a:gs>
                  <a:gs pos="50000">
                    <a:srgbClr val="99CCFF"/>
                  </a:gs>
                  <a:gs pos="100000">
                    <a:srgbClr val="0000FF"/>
                  </a:gs>
                </a:gsLst>
                <a:lin ang="0" scaled="1"/>
              </a:gradFill>
              <a:ln w="9525">
                <a:noFill/>
                <a:round/>
                <a:headEnd/>
                <a:tailEnd/>
              </a:ln>
            </p:spPr>
            <p:txBody>
              <a:bodyPr wrap="none" anchor="ctr"/>
              <a:lstStyle/>
              <a:p>
                <a:endParaRPr lang="zh-CN" altLang="zh-CN"/>
              </a:p>
            </p:txBody>
          </p:sp>
        </p:grpSp>
        <p:sp>
          <p:nvSpPr>
            <p:cNvPr id="35" name="Rectangle 67"/>
            <p:cNvSpPr>
              <a:spLocks noChangeArrowheads="1"/>
            </p:cNvSpPr>
            <p:nvPr/>
          </p:nvSpPr>
          <p:spPr bwMode="auto">
            <a:xfrm>
              <a:off x="4214" y="1358"/>
              <a:ext cx="601" cy="48"/>
            </a:xfrm>
            <a:prstGeom prst="rect">
              <a:avLst/>
            </a:prstGeom>
            <a:solidFill>
              <a:schemeClr val="tx1"/>
            </a:solidFill>
            <a:ln w="9525">
              <a:solidFill>
                <a:schemeClr val="tx1"/>
              </a:solidFill>
              <a:miter lim="800000"/>
              <a:headEnd/>
              <a:tailEnd/>
            </a:ln>
          </p:spPr>
          <p:txBody>
            <a:bodyPr wrap="none" anchor="ctr"/>
            <a:lstStyle/>
            <a:p>
              <a:endParaRPr lang="zh-CN" altLang="zh-CN"/>
            </a:p>
          </p:txBody>
        </p:sp>
        <p:sp>
          <p:nvSpPr>
            <p:cNvPr id="36" name="Rectangle 68"/>
            <p:cNvSpPr>
              <a:spLocks noChangeArrowheads="1"/>
            </p:cNvSpPr>
            <p:nvPr/>
          </p:nvSpPr>
          <p:spPr bwMode="auto">
            <a:xfrm>
              <a:off x="4227" y="1656"/>
              <a:ext cx="595" cy="48"/>
            </a:xfrm>
            <a:prstGeom prst="rect">
              <a:avLst/>
            </a:prstGeom>
            <a:solidFill>
              <a:schemeClr val="tx1"/>
            </a:solidFill>
            <a:ln w="9525">
              <a:solidFill>
                <a:schemeClr val="tx1"/>
              </a:solidFill>
              <a:miter lim="800000"/>
              <a:headEnd/>
              <a:tailEnd/>
            </a:ln>
          </p:spPr>
          <p:txBody>
            <a:bodyPr wrap="none" anchor="ctr"/>
            <a:lstStyle/>
            <a:p>
              <a:endParaRPr lang="zh-CN" altLang="zh-CN"/>
            </a:p>
          </p:txBody>
        </p:sp>
        <p:grpSp>
          <p:nvGrpSpPr>
            <p:cNvPr id="37" name="Group 69"/>
            <p:cNvGrpSpPr>
              <a:grpSpLocks/>
            </p:cNvGrpSpPr>
            <p:nvPr/>
          </p:nvGrpSpPr>
          <p:grpSpPr bwMode="auto">
            <a:xfrm>
              <a:off x="4735" y="1627"/>
              <a:ext cx="582" cy="151"/>
              <a:chOff x="614" y="2568"/>
              <a:chExt cx="725" cy="139"/>
            </a:xfrm>
          </p:grpSpPr>
          <p:sp>
            <p:nvSpPr>
              <p:cNvPr id="53" name="AutoShape 70"/>
              <p:cNvSpPr>
                <a:spLocks noChangeArrowheads="1"/>
              </p:cNvSpPr>
              <p:nvPr/>
            </p:nvSpPr>
            <p:spPr bwMode="auto">
              <a:xfrm>
                <a:off x="614" y="2570"/>
                <a:ext cx="725" cy="138"/>
              </a:xfrm>
              <a:prstGeom prst="roundRect">
                <a:avLst>
                  <a:gd name="adj" fmla="val 50000"/>
                </a:avLst>
              </a:prstGeom>
              <a:solidFill>
                <a:schemeClr val="tx1"/>
              </a:solidFill>
              <a:ln w="9525">
                <a:noFill/>
                <a:round/>
                <a:headEnd/>
                <a:tailEnd/>
              </a:ln>
            </p:spPr>
            <p:txBody>
              <a:bodyPr wrap="none" anchor="ctr"/>
              <a:lstStyle/>
              <a:p>
                <a:endParaRPr lang="zh-CN" altLang="zh-CN"/>
              </a:p>
            </p:txBody>
          </p:sp>
          <p:sp>
            <p:nvSpPr>
              <p:cNvPr id="54" name="AutoShape 71"/>
              <p:cNvSpPr>
                <a:spLocks noChangeArrowheads="1"/>
              </p:cNvSpPr>
              <p:nvPr/>
            </p:nvSpPr>
            <p:spPr bwMode="auto">
              <a:xfrm>
                <a:off x="629" y="2585"/>
                <a:ext cx="695" cy="108"/>
              </a:xfrm>
              <a:prstGeom prst="roundRect">
                <a:avLst>
                  <a:gd name="adj" fmla="val 50000"/>
                </a:avLst>
              </a:prstGeom>
              <a:gradFill rotWithShape="1">
                <a:gsLst>
                  <a:gs pos="0">
                    <a:srgbClr val="0000FF"/>
                  </a:gs>
                  <a:gs pos="50000">
                    <a:srgbClr val="99CCFF"/>
                  </a:gs>
                  <a:gs pos="100000">
                    <a:srgbClr val="0000FF"/>
                  </a:gs>
                </a:gsLst>
                <a:lin ang="0" scaled="1"/>
              </a:gradFill>
              <a:ln w="9525">
                <a:noFill/>
                <a:round/>
                <a:headEnd/>
                <a:tailEnd/>
              </a:ln>
            </p:spPr>
            <p:txBody>
              <a:bodyPr wrap="none" anchor="ctr"/>
              <a:lstStyle/>
              <a:p>
                <a:endParaRPr lang="zh-CN" altLang="zh-CN"/>
              </a:p>
            </p:txBody>
          </p:sp>
        </p:grpSp>
        <p:sp>
          <p:nvSpPr>
            <p:cNvPr id="38" name="Freeform 72"/>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w="9525">
              <a:noFill/>
              <a:round/>
              <a:headEnd/>
              <a:tailEnd/>
            </a:ln>
          </p:spPr>
          <p:txBody>
            <a:bodyPr/>
            <a:lstStyle/>
            <a:p>
              <a:endParaRPr lang="zh-CN" altLang="en-US"/>
            </a:p>
          </p:txBody>
        </p:sp>
        <p:grpSp>
          <p:nvGrpSpPr>
            <p:cNvPr id="39" name="Group 73"/>
            <p:cNvGrpSpPr>
              <a:grpSpLocks/>
            </p:cNvGrpSpPr>
            <p:nvPr/>
          </p:nvGrpSpPr>
          <p:grpSpPr bwMode="auto">
            <a:xfrm>
              <a:off x="4739" y="1327"/>
              <a:ext cx="582" cy="139"/>
              <a:chOff x="614" y="2568"/>
              <a:chExt cx="725" cy="139"/>
            </a:xfrm>
          </p:grpSpPr>
          <p:sp>
            <p:nvSpPr>
              <p:cNvPr id="51" name="AutoShape 74"/>
              <p:cNvSpPr>
                <a:spLocks noChangeArrowheads="1"/>
              </p:cNvSpPr>
              <p:nvPr/>
            </p:nvSpPr>
            <p:spPr bwMode="auto">
              <a:xfrm>
                <a:off x="616" y="2566"/>
                <a:ext cx="725" cy="139"/>
              </a:xfrm>
              <a:prstGeom prst="roundRect">
                <a:avLst>
                  <a:gd name="adj" fmla="val 50000"/>
                </a:avLst>
              </a:prstGeom>
              <a:solidFill>
                <a:schemeClr val="tx1"/>
              </a:solidFill>
              <a:ln w="9525">
                <a:noFill/>
                <a:round/>
                <a:headEnd/>
                <a:tailEnd/>
              </a:ln>
            </p:spPr>
            <p:txBody>
              <a:bodyPr wrap="none" anchor="ctr"/>
              <a:lstStyle/>
              <a:p>
                <a:endParaRPr lang="zh-CN" altLang="zh-CN"/>
              </a:p>
            </p:txBody>
          </p:sp>
          <p:sp>
            <p:nvSpPr>
              <p:cNvPr id="52" name="AutoShape 75"/>
              <p:cNvSpPr>
                <a:spLocks noChangeArrowheads="1"/>
              </p:cNvSpPr>
              <p:nvPr/>
            </p:nvSpPr>
            <p:spPr bwMode="auto">
              <a:xfrm>
                <a:off x="632" y="2583"/>
                <a:ext cx="695" cy="107"/>
              </a:xfrm>
              <a:prstGeom prst="roundRect">
                <a:avLst>
                  <a:gd name="adj" fmla="val 50000"/>
                </a:avLst>
              </a:prstGeom>
              <a:gradFill rotWithShape="1">
                <a:gsLst>
                  <a:gs pos="0">
                    <a:srgbClr val="0000FF"/>
                  </a:gs>
                  <a:gs pos="50000">
                    <a:srgbClr val="99CCFF"/>
                  </a:gs>
                  <a:gs pos="100000">
                    <a:srgbClr val="0000FF"/>
                  </a:gs>
                </a:gsLst>
                <a:lin ang="0" scaled="1"/>
              </a:gradFill>
              <a:ln w="9525">
                <a:noFill/>
                <a:round/>
                <a:headEnd/>
                <a:tailEnd/>
              </a:ln>
            </p:spPr>
            <p:txBody>
              <a:bodyPr wrap="none" anchor="ctr"/>
              <a:lstStyle/>
              <a:p>
                <a:endParaRPr lang="zh-CN" altLang="zh-CN"/>
              </a:p>
            </p:txBody>
          </p:sp>
        </p:grpSp>
        <p:sp>
          <p:nvSpPr>
            <p:cNvPr id="40" name="Rectangle 76"/>
            <p:cNvSpPr>
              <a:spLocks noChangeArrowheads="1"/>
            </p:cNvSpPr>
            <p:nvPr/>
          </p:nvSpPr>
          <p:spPr bwMode="auto">
            <a:xfrm>
              <a:off x="5249" y="429"/>
              <a:ext cx="68" cy="2289"/>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p>
              <a:endParaRPr lang="zh-CN" altLang="zh-CN"/>
            </a:p>
          </p:txBody>
        </p:sp>
        <p:sp>
          <p:nvSpPr>
            <p:cNvPr id="41" name="Freeform 77"/>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w="9525">
              <a:noFill/>
              <a:round/>
              <a:headEnd/>
              <a:tailEnd/>
            </a:ln>
          </p:spPr>
          <p:txBody>
            <a:bodyPr/>
            <a:lstStyle/>
            <a:p>
              <a:endParaRPr lang="zh-CN" altLang="en-US"/>
            </a:p>
          </p:txBody>
        </p:sp>
        <p:sp>
          <p:nvSpPr>
            <p:cNvPr id="42" name="Freeform 78"/>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w="9525">
              <a:noFill/>
              <a:round/>
              <a:headEnd/>
              <a:tailEnd/>
            </a:ln>
          </p:spPr>
          <p:txBody>
            <a:bodyPr/>
            <a:lstStyle/>
            <a:p>
              <a:endParaRPr lang="zh-CN" altLang="en-US"/>
            </a:p>
          </p:txBody>
        </p:sp>
        <p:sp>
          <p:nvSpPr>
            <p:cNvPr id="43" name="Oval 79"/>
            <p:cNvSpPr>
              <a:spLocks noChangeArrowheads="1"/>
            </p:cNvSpPr>
            <p:nvPr/>
          </p:nvSpPr>
          <p:spPr bwMode="auto">
            <a:xfrm>
              <a:off x="5515" y="2612"/>
              <a:ext cx="50" cy="96"/>
            </a:xfrm>
            <a:prstGeom prst="ellipse">
              <a:avLst/>
            </a:prstGeom>
            <a:solidFill>
              <a:srgbClr val="333333"/>
            </a:solidFill>
            <a:ln w="9525">
              <a:noFill/>
              <a:round/>
              <a:headEnd/>
              <a:tailEnd/>
            </a:ln>
          </p:spPr>
          <p:txBody>
            <a:bodyPr wrap="none" anchor="ctr"/>
            <a:lstStyle/>
            <a:p>
              <a:endParaRPr lang="zh-CN" altLang="zh-CN"/>
            </a:p>
          </p:txBody>
        </p:sp>
        <p:sp>
          <p:nvSpPr>
            <p:cNvPr id="44" name="Freeform 80"/>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w="9525">
              <a:noFill/>
              <a:round/>
              <a:headEnd/>
              <a:tailEnd/>
            </a:ln>
          </p:spPr>
          <p:txBody>
            <a:bodyPr/>
            <a:lstStyle/>
            <a:p>
              <a:endParaRPr lang="zh-CN" altLang="en-US"/>
            </a:p>
          </p:txBody>
        </p:sp>
        <p:sp>
          <p:nvSpPr>
            <p:cNvPr id="45" name="AutoShape 81"/>
            <p:cNvSpPr>
              <a:spLocks noChangeArrowheads="1"/>
            </p:cNvSpPr>
            <p:nvPr/>
          </p:nvSpPr>
          <p:spPr bwMode="auto">
            <a:xfrm>
              <a:off x="4140" y="2676"/>
              <a:ext cx="1202" cy="149"/>
            </a:xfrm>
            <a:prstGeom prst="roundRect">
              <a:avLst>
                <a:gd name="adj" fmla="val 50000"/>
              </a:avLst>
            </a:prstGeom>
            <a:solidFill>
              <a:srgbClr val="DDDDDD"/>
            </a:solidFill>
            <a:ln w="9525">
              <a:solidFill>
                <a:schemeClr val="tx1"/>
              </a:solidFill>
              <a:round/>
              <a:headEnd/>
              <a:tailEnd/>
            </a:ln>
          </p:spPr>
          <p:txBody>
            <a:bodyPr wrap="none" anchor="ctr"/>
            <a:lstStyle/>
            <a:p>
              <a:endParaRPr lang="zh-CN" altLang="zh-CN"/>
            </a:p>
          </p:txBody>
        </p:sp>
        <p:sp>
          <p:nvSpPr>
            <p:cNvPr id="46" name="AutoShape 82"/>
            <p:cNvSpPr>
              <a:spLocks noChangeArrowheads="1"/>
            </p:cNvSpPr>
            <p:nvPr/>
          </p:nvSpPr>
          <p:spPr bwMode="auto">
            <a:xfrm>
              <a:off x="4208" y="2713"/>
              <a:ext cx="1066" cy="80"/>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p>
              <a:endParaRPr lang="zh-CN" altLang="zh-CN"/>
            </a:p>
          </p:txBody>
        </p:sp>
        <p:sp>
          <p:nvSpPr>
            <p:cNvPr id="47" name="Oval 83"/>
            <p:cNvSpPr>
              <a:spLocks noChangeArrowheads="1"/>
            </p:cNvSpPr>
            <p:nvPr/>
          </p:nvSpPr>
          <p:spPr bwMode="auto">
            <a:xfrm>
              <a:off x="4307" y="2382"/>
              <a:ext cx="161" cy="144"/>
            </a:xfrm>
            <a:prstGeom prst="ellipse">
              <a:avLst/>
            </a:prstGeom>
            <a:solidFill>
              <a:srgbClr val="33CC33"/>
            </a:solidFill>
            <a:ln w="9525">
              <a:noFill/>
              <a:round/>
              <a:headEnd/>
              <a:tailEnd/>
            </a:ln>
          </p:spPr>
          <p:txBody>
            <a:bodyPr wrap="none" anchor="ctr"/>
            <a:lstStyle/>
            <a:p>
              <a:endParaRPr lang="zh-CN" altLang="zh-CN"/>
            </a:p>
          </p:txBody>
        </p:sp>
        <p:sp>
          <p:nvSpPr>
            <p:cNvPr id="48" name="Oval 84"/>
            <p:cNvSpPr>
              <a:spLocks noChangeArrowheads="1"/>
            </p:cNvSpPr>
            <p:nvPr/>
          </p:nvSpPr>
          <p:spPr bwMode="auto">
            <a:xfrm>
              <a:off x="4487" y="2382"/>
              <a:ext cx="161" cy="144"/>
            </a:xfrm>
            <a:prstGeom prst="ellipse">
              <a:avLst/>
            </a:prstGeom>
            <a:solidFill>
              <a:srgbClr val="FF0000"/>
            </a:solidFill>
            <a:ln w="9525">
              <a:noFill/>
              <a:round/>
              <a:headEnd/>
              <a:tailEnd/>
            </a:ln>
          </p:spPr>
          <p:txBody>
            <a:bodyPr wrap="none" anchor="ctr"/>
            <a:lstStyle/>
            <a:p>
              <a:pPr algn="ctr" eaLnBrk="1" hangingPunct="1"/>
              <a:endParaRPr lang="zh-CN" altLang="zh-CN" sz="1800">
                <a:solidFill>
                  <a:srgbClr val="FF0000"/>
                </a:solidFill>
              </a:endParaRPr>
            </a:p>
          </p:txBody>
        </p:sp>
        <p:sp>
          <p:nvSpPr>
            <p:cNvPr id="49" name="Oval 85"/>
            <p:cNvSpPr>
              <a:spLocks noChangeArrowheads="1"/>
            </p:cNvSpPr>
            <p:nvPr/>
          </p:nvSpPr>
          <p:spPr bwMode="auto">
            <a:xfrm>
              <a:off x="4660" y="2382"/>
              <a:ext cx="161" cy="139"/>
            </a:xfrm>
            <a:prstGeom prst="ellipse">
              <a:avLst/>
            </a:prstGeom>
            <a:solidFill>
              <a:srgbClr val="33CC33"/>
            </a:solidFill>
            <a:ln w="9525">
              <a:noFill/>
              <a:round/>
              <a:headEnd/>
              <a:tailEnd/>
            </a:ln>
          </p:spPr>
          <p:txBody>
            <a:bodyPr wrap="none" anchor="ctr"/>
            <a:lstStyle/>
            <a:p>
              <a:endParaRPr lang="zh-CN" altLang="zh-CN"/>
            </a:p>
          </p:txBody>
        </p:sp>
        <p:sp>
          <p:nvSpPr>
            <p:cNvPr id="50" name="Rectangle 86"/>
            <p:cNvSpPr>
              <a:spLocks noChangeArrowheads="1"/>
            </p:cNvSpPr>
            <p:nvPr/>
          </p:nvSpPr>
          <p:spPr bwMode="auto">
            <a:xfrm>
              <a:off x="5063" y="1832"/>
              <a:ext cx="87" cy="763"/>
            </a:xfrm>
            <a:prstGeom prst="rect">
              <a:avLst/>
            </a:prstGeom>
            <a:solidFill>
              <a:srgbClr val="292929"/>
            </a:solidFill>
            <a:ln w="9525">
              <a:solidFill>
                <a:schemeClr val="tx1"/>
              </a:solidFill>
              <a:miter lim="800000"/>
              <a:headEnd/>
              <a:tailEnd/>
            </a:ln>
          </p:spPr>
          <p:txBody>
            <a:bodyPr wrap="none" anchor="ctr"/>
            <a:lstStyle/>
            <a:p>
              <a:endParaRPr lang="zh-CN" altLang="zh-CN"/>
            </a:p>
          </p:txBody>
        </p:sp>
      </p:grpSp>
      <p:grpSp>
        <p:nvGrpSpPr>
          <p:cNvPr id="59" name="Group 87"/>
          <p:cNvGrpSpPr>
            <a:grpSpLocks/>
          </p:cNvGrpSpPr>
          <p:nvPr/>
        </p:nvGrpSpPr>
        <p:grpSpPr bwMode="auto">
          <a:xfrm flipH="1">
            <a:off x="6323013" y="5004072"/>
            <a:ext cx="735012" cy="681038"/>
            <a:chOff x="-44" y="1473"/>
            <a:chExt cx="981" cy="1105"/>
          </a:xfrm>
        </p:grpSpPr>
        <p:pic>
          <p:nvPicPr>
            <p:cNvPr id="60" name="Picture 88" descr="desktop_computer_stylized_medium"/>
            <p:cNvPicPr>
              <a:picLocks noChangeAspect="1" noChangeArrowheads="1"/>
            </p:cNvPicPr>
            <p:nvPr/>
          </p:nvPicPr>
          <p:blipFill>
            <a:blip r:embed="rId2" cstate="print"/>
            <a:srcRect/>
            <a:stretch>
              <a:fillRect/>
            </a:stretch>
          </p:blipFill>
          <p:spPr bwMode="auto">
            <a:xfrm flipH="1">
              <a:off x="-44" y="1473"/>
              <a:ext cx="981" cy="1105"/>
            </a:xfrm>
            <a:prstGeom prst="rect">
              <a:avLst/>
            </a:prstGeom>
            <a:noFill/>
            <a:ln w="9525">
              <a:noFill/>
              <a:miter lim="800000"/>
              <a:headEnd/>
              <a:tailEnd/>
            </a:ln>
          </p:spPr>
        </p:pic>
        <p:sp>
          <p:nvSpPr>
            <p:cNvPr id="61" name="Freeform 89"/>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cap="flat" cmpd="sng">
              <a:noFill/>
              <a:prstDash val="solid"/>
              <a:round/>
              <a:headEnd/>
              <a:tailEnd/>
            </a:ln>
          </p:spPr>
          <p:txBody>
            <a:bodyPr wrap="none"/>
            <a:lstStyle/>
            <a:p>
              <a:endParaRPr lang="zh-CN" altLang="en-US"/>
            </a:p>
          </p:txBody>
        </p:sp>
      </p:grpSp>
      <p:grpSp>
        <p:nvGrpSpPr>
          <p:cNvPr id="62" name="Group 102"/>
          <p:cNvGrpSpPr>
            <a:grpSpLocks/>
          </p:cNvGrpSpPr>
          <p:nvPr/>
        </p:nvGrpSpPr>
        <p:grpSpPr bwMode="auto">
          <a:xfrm>
            <a:off x="2747963" y="5123135"/>
            <a:ext cx="881062" cy="365125"/>
            <a:chOff x="2356" y="1300"/>
            <a:chExt cx="555" cy="194"/>
          </a:xfrm>
        </p:grpSpPr>
        <p:sp>
          <p:nvSpPr>
            <p:cNvPr id="63" name="Oval 407"/>
            <p:cNvSpPr>
              <a:spLocks noChangeArrowheads="1"/>
            </p:cNvSpPr>
            <p:nvPr/>
          </p:nvSpPr>
          <p:spPr bwMode="auto">
            <a:xfrm>
              <a:off x="2357" y="1385"/>
              <a:ext cx="551" cy="109"/>
            </a:xfrm>
            <a:prstGeom prst="ellipse">
              <a:avLst/>
            </a:prstGeom>
            <a:gradFill rotWithShape="1">
              <a:gsLst>
                <a:gs pos="0">
                  <a:srgbClr val="009999"/>
                </a:gs>
                <a:gs pos="100000">
                  <a:srgbClr val="FFFFFF"/>
                </a:gs>
              </a:gsLst>
              <a:lin ang="0" scaled="1"/>
            </a:gradFill>
            <a:ln w="9525">
              <a:solidFill>
                <a:srgbClr val="000000"/>
              </a:solidFill>
              <a:round/>
              <a:headEnd/>
              <a:tailEnd/>
            </a:ln>
          </p:spPr>
          <p:txBody>
            <a:bodyPr wrap="none" anchor="ctr"/>
            <a:lstStyle/>
            <a:p>
              <a:endParaRPr lang="zh-CN" altLang="zh-CN">
                <a:latin typeface="Times New Roman" pitchFamily="18" charset="0"/>
              </a:endParaRPr>
            </a:p>
          </p:txBody>
        </p:sp>
        <p:sp>
          <p:nvSpPr>
            <p:cNvPr id="64" name="Rectangle 410"/>
            <p:cNvSpPr>
              <a:spLocks noChangeArrowheads="1"/>
            </p:cNvSpPr>
            <p:nvPr/>
          </p:nvSpPr>
          <p:spPr bwMode="auto">
            <a:xfrm>
              <a:off x="2357" y="1374"/>
              <a:ext cx="554" cy="66"/>
            </a:xfrm>
            <a:prstGeom prst="rect">
              <a:avLst/>
            </a:prstGeom>
            <a:gradFill rotWithShape="1">
              <a:gsLst>
                <a:gs pos="0">
                  <a:srgbClr val="009999"/>
                </a:gs>
                <a:gs pos="100000">
                  <a:srgbClr val="FFFFFF"/>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65" name="Oval 411"/>
            <p:cNvSpPr>
              <a:spLocks noChangeArrowheads="1"/>
            </p:cNvSpPr>
            <p:nvPr/>
          </p:nvSpPr>
          <p:spPr bwMode="auto">
            <a:xfrm>
              <a:off x="2356" y="1300"/>
              <a:ext cx="551" cy="127"/>
            </a:xfrm>
            <a:prstGeom prst="ellipse">
              <a:avLst/>
            </a:prstGeom>
            <a:gradFill rotWithShape="1">
              <a:gsLst>
                <a:gs pos="0">
                  <a:srgbClr val="009999"/>
                </a:gs>
                <a:gs pos="100000">
                  <a:srgbClr val="FFFFFF"/>
                </a:gs>
              </a:gsLst>
              <a:lin ang="0" scaled="1"/>
            </a:gradFill>
            <a:ln w="9525">
              <a:solidFill>
                <a:srgbClr val="000000"/>
              </a:solidFill>
              <a:round/>
              <a:headEnd/>
              <a:tailEnd/>
            </a:ln>
          </p:spPr>
          <p:txBody>
            <a:bodyPr wrap="none" anchor="ctr"/>
            <a:lstStyle/>
            <a:p>
              <a:endParaRPr lang="zh-CN" altLang="zh-CN">
                <a:latin typeface="Times New Roman" pitchFamily="18" charset="0"/>
              </a:endParaRPr>
            </a:p>
          </p:txBody>
        </p:sp>
        <p:grpSp>
          <p:nvGrpSpPr>
            <p:cNvPr id="66" name="Group 106"/>
            <p:cNvGrpSpPr>
              <a:grpSpLocks/>
            </p:cNvGrpSpPr>
            <p:nvPr/>
          </p:nvGrpSpPr>
          <p:grpSpPr bwMode="auto">
            <a:xfrm>
              <a:off x="2468" y="1332"/>
              <a:ext cx="310" cy="60"/>
              <a:chOff x="2468" y="1332"/>
              <a:chExt cx="310" cy="60"/>
            </a:xfrm>
          </p:grpSpPr>
          <p:sp>
            <p:nvSpPr>
              <p:cNvPr id="69" name="Freeform 107"/>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rgbClr val="000000"/>
                </a:solidFill>
                <a:round/>
                <a:headEnd/>
                <a:tailEnd/>
              </a:ln>
            </p:spPr>
            <p:txBody>
              <a:bodyPr/>
              <a:lstStyle/>
              <a:p>
                <a:endParaRPr lang="zh-CN" altLang="en-US"/>
              </a:p>
            </p:txBody>
          </p:sp>
          <p:sp>
            <p:nvSpPr>
              <p:cNvPr id="70" name="Freeform 108"/>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rgbClr val="000000"/>
                </a:solidFill>
                <a:round/>
                <a:headEnd/>
                <a:tailEnd/>
              </a:ln>
            </p:spPr>
            <p:txBody>
              <a:bodyPr/>
              <a:lstStyle/>
              <a:p>
                <a:endParaRPr lang="zh-CN" altLang="en-US"/>
              </a:p>
            </p:txBody>
          </p:sp>
        </p:grpSp>
        <p:sp>
          <p:nvSpPr>
            <p:cNvPr id="67" name="Line 109"/>
            <p:cNvSpPr>
              <a:spLocks noChangeShapeType="1"/>
            </p:cNvSpPr>
            <p:nvPr/>
          </p:nvSpPr>
          <p:spPr bwMode="auto">
            <a:xfrm>
              <a:off x="2357" y="1361"/>
              <a:ext cx="0" cy="84"/>
            </a:xfrm>
            <a:prstGeom prst="line">
              <a:avLst/>
            </a:prstGeom>
            <a:noFill/>
            <a:ln w="9525">
              <a:solidFill>
                <a:srgbClr val="000000"/>
              </a:solidFill>
              <a:round/>
              <a:headEnd/>
              <a:tailEnd/>
            </a:ln>
          </p:spPr>
          <p:txBody>
            <a:bodyPr/>
            <a:lstStyle/>
            <a:p>
              <a:endParaRPr lang="zh-CN" altLang="en-US"/>
            </a:p>
          </p:txBody>
        </p:sp>
        <p:sp>
          <p:nvSpPr>
            <p:cNvPr id="68" name="Line 110"/>
            <p:cNvSpPr>
              <a:spLocks noChangeShapeType="1"/>
            </p:cNvSpPr>
            <p:nvPr/>
          </p:nvSpPr>
          <p:spPr bwMode="auto">
            <a:xfrm>
              <a:off x="2907" y="1363"/>
              <a:ext cx="0" cy="84"/>
            </a:xfrm>
            <a:prstGeom prst="line">
              <a:avLst/>
            </a:prstGeom>
            <a:noFill/>
            <a:ln w="9525">
              <a:solidFill>
                <a:srgbClr val="000000"/>
              </a:solidFill>
              <a:round/>
              <a:headEnd/>
              <a:tailEnd/>
            </a:ln>
          </p:spPr>
          <p:txBody>
            <a:bodyPr/>
            <a:lstStyle/>
            <a:p>
              <a:endParaRPr lang="zh-CN" altLang="en-US"/>
            </a:p>
          </p:txBody>
        </p:sp>
      </p:grpSp>
      <p:grpSp>
        <p:nvGrpSpPr>
          <p:cNvPr id="71" name="Group 347"/>
          <p:cNvGrpSpPr>
            <a:grpSpLocks/>
          </p:cNvGrpSpPr>
          <p:nvPr/>
        </p:nvGrpSpPr>
        <p:grpSpPr bwMode="auto">
          <a:xfrm>
            <a:off x="2740025" y="5083447"/>
            <a:ext cx="895350" cy="450850"/>
            <a:chOff x="1871277" y="1576300"/>
            <a:chExt cx="1128371" cy="437861"/>
          </a:xfrm>
        </p:grpSpPr>
        <p:sp>
          <p:nvSpPr>
            <p:cNvPr id="72" name="Oval 72"/>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73" name="Rectangle 73"/>
            <p:cNvSpPr/>
            <p:nvPr/>
          </p:nvSpPr>
          <p:spPr bwMode="auto">
            <a:xfrm>
              <a:off x="1871277" y="1739727"/>
              <a:ext cx="1128371" cy="11563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74" name="Oval 74"/>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75" name="Freeform 75"/>
            <p:cNvSpPr/>
            <p:nvPr/>
          </p:nvSpPr>
          <p:spPr bwMode="auto">
            <a:xfrm>
              <a:off x="2159372" y="1673432"/>
              <a:ext cx="548180" cy="1603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76" name="Freeform 76"/>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77" name="Freeform 77"/>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78" name="Freeform 78"/>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79" name="Straight Connector 79"/>
            <p:cNvCxnSpPr>
              <a:cxnSpLocks noChangeShapeType="1"/>
              <a:endCxn id="74"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80" name="Straight Connector 80"/>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spTree>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地址欺骗</a:t>
            </a:r>
          </a:p>
        </p:txBody>
      </p:sp>
      <p:sp>
        <p:nvSpPr>
          <p:cNvPr id="4" name="灯片编号占位符 3"/>
          <p:cNvSpPr>
            <a:spLocks noGrp="1"/>
          </p:cNvSpPr>
          <p:nvPr>
            <p:ph type="sldNum" sz="quarter" idx="12"/>
          </p:nvPr>
        </p:nvSpPr>
        <p:spPr/>
        <p:txBody>
          <a:bodyPr/>
          <a:lstStyle/>
          <a:p>
            <a:fld id="{E3FA5FAF-8A25-4B6E-94B7-5CA30A873E9A}" type="slidenum">
              <a:rPr lang="zh-CN" altLang="en-US" smtClean="0"/>
              <a:pPr/>
              <a:t>74</a:t>
            </a:fld>
            <a:endParaRPr lang="zh-CN" altLang="en-US"/>
          </a:p>
        </p:txBody>
      </p:sp>
      <p:grpSp>
        <p:nvGrpSpPr>
          <p:cNvPr id="5" name="Group 51"/>
          <p:cNvGrpSpPr>
            <a:grpSpLocks/>
          </p:cNvGrpSpPr>
          <p:nvPr/>
        </p:nvGrpSpPr>
        <p:grpSpPr bwMode="auto">
          <a:xfrm flipH="1">
            <a:off x="4792663" y="3573016"/>
            <a:ext cx="735012" cy="681038"/>
            <a:chOff x="-44" y="1473"/>
            <a:chExt cx="981" cy="1105"/>
          </a:xfrm>
        </p:grpSpPr>
        <p:pic>
          <p:nvPicPr>
            <p:cNvPr id="6" name="Picture 52" descr="desktop_computer_stylized_medium"/>
            <p:cNvPicPr>
              <a:picLocks noChangeAspect="1" noChangeArrowheads="1"/>
            </p:cNvPicPr>
            <p:nvPr/>
          </p:nvPicPr>
          <p:blipFill>
            <a:blip r:embed="rId2" cstate="print"/>
            <a:srcRect/>
            <a:stretch>
              <a:fillRect/>
            </a:stretch>
          </p:blipFill>
          <p:spPr bwMode="auto">
            <a:xfrm flipH="1">
              <a:off x="-44" y="1473"/>
              <a:ext cx="981" cy="1105"/>
            </a:xfrm>
            <a:prstGeom prst="rect">
              <a:avLst/>
            </a:prstGeom>
            <a:noFill/>
            <a:ln w="9525">
              <a:noFill/>
              <a:miter lim="800000"/>
              <a:headEnd/>
              <a:tailEnd/>
            </a:ln>
          </p:spPr>
        </p:pic>
        <p:sp>
          <p:nvSpPr>
            <p:cNvPr id="7" name="Freeform 53"/>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cap="flat" cmpd="sng">
              <a:noFill/>
              <a:prstDash val="solid"/>
              <a:round/>
              <a:headEnd/>
              <a:tailEnd/>
            </a:ln>
          </p:spPr>
          <p:txBody>
            <a:bodyPr wrap="none"/>
            <a:lstStyle/>
            <a:p>
              <a:endParaRPr lang="zh-CN" altLang="en-US"/>
            </a:p>
          </p:txBody>
        </p:sp>
      </p:grpSp>
      <p:sp>
        <p:nvSpPr>
          <p:cNvPr id="8" name="Rectangle 3"/>
          <p:cNvSpPr txBox="1">
            <a:spLocks noChangeArrowheads="1"/>
          </p:cNvSpPr>
          <p:nvPr/>
        </p:nvSpPr>
        <p:spPr bwMode="auto">
          <a:xfrm>
            <a:off x="596900" y="1662113"/>
            <a:ext cx="8077200" cy="148431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defRPr/>
            </a:pPr>
            <a:r>
              <a:rPr kumimoji="0" lang="en-US" altLang="zh-CN" sz="2800" b="0" u="none" strike="noStrike" kern="0" cap="none" spc="0" normalizeH="0" baseline="0" noProof="0" dirty="0">
                <a:ln>
                  <a:noFill/>
                </a:ln>
                <a:solidFill>
                  <a:srgbClr val="CC0000"/>
                </a:solidFill>
                <a:effectLst/>
                <a:uLnTx/>
                <a:uFillTx/>
                <a:latin typeface="+mn-ea"/>
                <a:cs typeface="+mn-cs"/>
              </a:rPr>
              <a:t>IP</a:t>
            </a:r>
            <a:r>
              <a:rPr kumimoji="0" lang="zh-CN" altLang="en-US" sz="2800" b="0" u="none" strike="noStrike" kern="0" cap="none" spc="0" normalizeH="0" baseline="0" noProof="0" dirty="0">
                <a:ln>
                  <a:noFill/>
                </a:ln>
                <a:solidFill>
                  <a:srgbClr val="CC0000"/>
                </a:solidFill>
                <a:effectLst/>
                <a:uLnTx/>
                <a:uFillTx/>
                <a:latin typeface="+mn-ea"/>
                <a:cs typeface="+mn-cs"/>
              </a:rPr>
              <a:t>地址欺骗</a:t>
            </a:r>
            <a:r>
              <a:rPr lang="zh-CN" altLang="en-US" sz="2800" kern="0" dirty="0">
                <a:solidFill>
                  <a:srgbClr val="CC0000"/>
                </a:solidFill>
                <a:latin typeface="+mn-ea"/>
              </a:rPr>
              <a:t>：</a:t>
            </a:r>
            <a:r>
              <a:rPr lang="zh-CN" altLang="en-US" sz="2800" kern="0" dirty="0">
                <a:latin typeface="+mn-ea"/>
              </a:rPr>
              <a:t>使用假冒地址作为源地址发送数据包</a:t>
            </a:r>
            <a:endParaRPr kumimoji="0" lang="en-US" altLang="zh-CN" sz="2800" b="0" u="none" strike="noStrike" kern="0" cap="none" spc="0" normalizeH="0" baseline="0" noProof="0" dirty="0">
              <a:ln>
                <a:noFill/>
              </a:ln>
              <a:effectLst/>
              <a:uLnTx/>
              <a:uFillTx/>
              <a:latin typeface="+mn-ea"/>
              <a:cs typeface="+mn-cs"/>
            </a:endParaRPr>
          </a:p>
        </p:txBody>
      </p:sp>
      <p:sp>
        <p:nvSpPr>
          <p:cNvPr id="9" name="Freeform 70"/>
          <p:cNvSpPr>
            <a:spLocks/>
          </p:cNvSpPr>
          <p:nvPr/>
        </p:nvSpPr>
        <p:spPr bwMode="auto">
          <a:xfrm>
            <a:off x="2225675" y="4265835"/>
            <a:ext cx="4587875" cy="728663"/>
          </a:xfrm>
          <a:custGeom>
            <a:avLst/>
            <a:gdLst>
              <a:gd name="T0" fmla="*/ 2147483647 w 2620"/>
              <a:gd name="T1" fmla="*/ 0 h 459"/>
              <a:gd name="T2" fmla="*/ 0 w 2620"/>
              <a:gd name="T3" fmla="*/ 2147483647 h 459"/>
              <a:gd name="T4" fmla="*/ 2147483647 w 2620"/>
              <a:gd name="T5" fmla="*/ 2147483647 h 459"/>
              <a:gd name="T6" fmla="*/ 2147483647 w 2620"/>
              <a:gd name="T7" fmla="*/ 2147483647 h 459"/>
              <a:gd name="T8" fmla="*/ 0 60000 65536"/>
              <a:gd name="T9" fmla="*/ 0 60000 65536"/>
              <a:gd name="T10" fmla="*/ 0 60000 65536"/>
              <a:gd name="T11" fmla="*/ 0 60000 65536"/>
              <a:gd name="T12" fmla="*/ 0 w 2620"/>
              <a:gd name="T13" fmla="*/ 0 h 459"/>
              <a:gd name="T14" fmla="*/ 2620 w 2620"/>
              <a:gd name="T15" fmla="*/ 459 h 459"/>
            </a:gdLst>
            <a:ahLst/>
            <a:cxnLst>
              <a:cxn ang="T8">
                <a:pos x="T0" y="T1"/>
              </a:cxn>
              <a:cxn ang="T9">
                <a:pos x="T2" y="T3"/>
              </a:cxn>
              <a:cxn ang="T10">
                <a:pos x="T4" y="T5"/>
              </a:cxn>
              <a:cxn ang="T11">
                <a:pos x="T6" y="T7"/>
              </a:cxn>
            </a:cxnLst>
            <a:rect l="T12" t="T13" r="T14" b="T15"/>
            <a:pathLst>
              <a:path w="2620" h="459">
                <a:moveTo>
                  <a:pt x="2" y="0"/>
                </a:moveTo>
                <a:lnTo>
                  <a:pt x="0" y="253"/>
                </a:lnTo>
                <a:lnTo>
                  <a:pt x="2620" y="253"/>
                </a:lnTo>
                <a:lnTo>
                  <a:pt x="2620" y="459"/>
                </a:lnTo>
              </a:path>
            </a:pathLst>
          </a:custGeom>
          <a:noFill/>
          <a:ln w="19050">
            <a:solidFill>
              <a:schemeClr val="tx1"/>
            </a:solidFill>
            <a:round/>
            <a:headEnd/>
            <a:tailEnd/>
          </a:ln>
        </p:spPr>
        <p:txBody>
          <a:bodyPr wrap="none" anchor="ctr"/>
          <a:lstStyle/>
          <a:p>
            <a:endParaRPr lang="zh-CN" altLang="en-US"/>
          </a:p>
        </p:txBody>
      </p:sp>
      <p:sp>
        <p:nvSpPr>
          <p:cNvPr id="10" name="Freeform 71"/>
          <p:cNvSpPr>
            <a:spLocks/>
          </p:cNvSpPr>
          <p:nvPr/>
        </p:nvSpPr>
        <p:spPr bwMode="auto">
          <a:xfrm>
            <a:off x="5057775" y="4135660"/>
            <a:ext cx="4763" cy="522288"/>
          </a:xfrm>
          <a:custGeom>
            <a:avLst/>
            <a:gdLst>
              <a:gd name="T0" fmla="*/ 0 w 3"/>
              <a:gd name="T1" fmla="*/ 2147483647 h 329"/>
              <a:gd name="T2" fmla="*/ 2147483647 w 3"/>
              <a:gd name="T3" fmla="*/ 0 h 329"/>
              <a:gd name="T4" fmla="*/ 0 60000 65536"/>
              <a:gd name="T5" fmla="*/ 0 60000 65536"/>
              <a:gd name="T6" fmla="*/ 0 w 3"/>
              <a:gd name="T7" fmla="*/ 0 h 329"/>
              <a:gd name="T8" fmla="*/ 3 w 3"/>
              <a:gd name="T9" fmla="*/ 329 h 329"/>
            </a:gdLst>
            <a:ahLst/>
            <a:cxnLst>
              <a:cxn ang="T4">
                <a:pos x="T0" y="T1"/>
              </a:cxn>
              <a:cxn ang="T5">
                <a:pos x="T2" y="T3"/>
              </a:cxn>
            </a:cxnLst>
            <a:rect l="T6" t="T7" r="T8" b="T9"/>
            <a:pathLst>
              <a:path w="3" h="329">
                <a:moveTo>
                  <a:pt x="0" y="329"/>
                </a:moveTo>
                <a:lnTo>
                  <a:pt x="3" y="0"/>
                </a:lnTo>
              </a:path>
            </a:pathLst>
          </a:custGeom>
          <a:noFill/>
          <a:ln w="19050">
            <a:solidFill>
              <a:schemeClr val="tx1"/>
            </a:solidFill>
            <a:round/>
            <a:headEnd/>
            <a:tailEnd/>
          </a:ln>
        </p:spPr>
        <p:txBody>
          <a:bodyPr wrap="none" anchor="ctr"/>
          <a:lstStyle/>
          <a:p>
            <a:endParaRPr lang="zh-CN" altLang="en-US"/>
          </a:p>
        </p:txBody>
      </p:sp>
      <p:sp>
        <p:nvSpPr>
          <p:cNvPr id="11" name="Line 72"/>
          <p:cNvSpPr>
            <a:spLocks noChangeShapeType="1"/>
          </p:cNvSpPr>
          <p:nvPr/>
        </p:nvSpPr>
        <p:spPr bwMode="auto">
          <a:xfrm flipV="1">
            <a:off x="3400425" y="4657948"/>
            <a:ext cx="0" cy="374650"/>
          </a:xfrm>
          <a:prstGeom prst="line">
            <a:avLst/>
          </a:prstGeom>
          <a:noFill/>
          <a:ln w="19050">
            <a:solidFill>
              <a:schemeClr val="tx1"/>
            </a:solidFill>
            <a:round/>
            <a:headEnd/>
            <a:tailEnd/>
          </a:ln>
        </p:spPr>
        <p:txBody>
          <a:bodyPr wrap="none" anchor="ctr"/>
          <a:lstStyle/>
          <a:p>
            <a:endParaRPr lang="zh-CN" altLang="en-US"/>
          </a:p>
        </p:txBody>
      </p:sp>
      <p:sp>
        <p:nvSpPr>
          <p:cNvPr id="12" name="Line 73"/>
          <p:cNvSpPr>
            <a:spLocks noChangeShapeType="1"/>
          </p:cNvSpPr>
          <p:nvPr/>
        </p:nvSpPr>
        <p:spPr bwMode="auto">
          <a:xfrm flipV="1">
            <a:off x="3419475" y="5369148"/>
            <a:ext cx="0" cy="241300"/>
          </a:xfrm>
          <a:prstGeom prst="line">
            <a:avLst/>
          </a:prstGeom>
          <a:noFill/>
          <a:ln w="19050">
            <a:solidFill>
              <a:schemeClr val="tx1"/>
            </a:solidFill>
            <a:round/>
            <a:headEnd/>
            <a:tailEnd/>
          </a:ln>
        </p:spPr>
        <p:txBody>
          <a:bodyPr wrap="none" anchor="ctr"/>
          <a:lstStyle/>
          <a:p>
            <a:endParaRPr lang="zh-CN" altLang="en-US"/>
          </a:p>
        </p:txBody>
      </p:sp>
      <p:sp>
        <p:nvSpPr>
          <p:cNvPr id="13" name="Text Box 74"/>
          <p:cNvSpPr txBox="1">
            <a:spLocks noChangeArrowheads="1"/>
          </p:cNvSpPr>
          <p:nvPr/>
        </p:nvSpPr>
        <p:spPr bwMode="auto">
          <a:xfrm>
            <a:off x="1682750" y="3554635"/>
            <a:ext cx="387350" cy="457200"/>
          </a:xfrm>
          <a:prstGeom prst="rect">
            <a:avLst/>
          </a:prstGeom>
          <a:noFill/>
          <a:ln w="9525">
            <a:noFill/>
            <a:miter lim="800000"/>
            <a:headEnd/>
            <a:tailEnd/>
          </a:ln>
        </p:spPr>
        <p:txBody>
          <a:bodyPr wrap="none">
            <a:spAutoFit/>
          </a:bodyPr>
          <a:lstStyle/>
          <a:p>
            <a:pPr algn="ctr"/>
            <a:r>
              <a:rPr lang="en-US" altLang="zh-CN"/>
              <a:t>A</a:t>
            </a:r>
          </a:p>
        </p:txBody>
      </p:sp>
      <p:sp>
        <p:nvSpPr>
          <p:cNvPr id="14" name="Text Box 75"/>
          <p:cNvSpPr txBox="1">
            <a:spLocks noChangeArrowheads="1"/>
          </p:cNvSpPr>
          <p:nvPr/>
        </p:nvSpPr>
        <p:spPr bwMode="auto">
          <a:xfrm>
            <a:off x="7086600" y="4973860"/>
            <a:ext cx="387350" cy="457200"/>
          </a:xfrm>
          <a:prstGeom prst="rect">
            <a:avLst/>
          </a:prstGeom>
          <a:noFill/>
          <a:ln w="9525">
            <a:noFill/>
            <a:miter lim="800000"/>
            <a:headEnd/>
            <a:tailEnd/>
          </a:ln>
        </p:spPr>
        <p:txBody>
          <a:bodyPr wrap="none">
            <a:spAutoFit/>
          </a:bodyPr>
          <a:lstStyle/>
          <a:p>
            <a:pPr algn="ctr"/>
            <a:r>
              <a:rPr lang="en-US" altLang="zh-CN"/>
              <a:t>B</a:t>
            </a:r>
          </a:p>
        </p:txBody>
      </p:sp>
      <p:sp>
        <p:nvSpPr>
          <p:cNvPr id="15" name="Text Box 76"/>
          <p:cNvSpPr txBox="1">
            <a:spLocks noChangeArrowheads="1"/>
          </p:cNvSpPr>
          <p:nvPr/>
        </p:nvSpPr>
        <p:spPr bwMode="auto">
          <a:xfrm>
            <a:off x="5249863" y="3532410"/>
            <a:ext cx="404812" cy="457200"/>
          </a:xfrm>
          <a:prstGeom prst="rect">
            <a:avLst/>
          </a:prstGeom>
          <a:noFill/>
          <a:ln w="9525">
            <a:noFill/>
            <a:miter lim="800000"/>
            <a:headEnd/>
            <a:tailEnd/>
          </a:ln>
        </p:spPr>
        <p:txBody>
          <a:bodyPr wrap="none">
            <a:spAutoFit/>
          </a:bodyPr>
          <a:lstStyle/>
          <a:p>
            <a:pPr algn="ctr"/>
            <a:r>
              <a:rPr lang="en-US" altLang="zh-CN"/>
              <a:t>C</a:t>
            </a:r>
          </a:p>
        </p:txBody>
      </p:sp>
      <p:sp>
        <p:nvSpPr>
          <p:cNvPr id="16" name="Freeform 77"/>
          <p:cNvSpPr>
            <a:spLocks/>
          </p:cNvSpPr>
          <p:nvPr/>
        </p:nvSpPr>
        <p:spPr bwMode="auto">
          <a:xfrm>
            <a:off x="2235200" y="4113435"/>
            <a:ext cx="2967038" cy="704850"/>
          </a:xfrm>
          <a:custGeom>
            <a:avLst/>
            <a:gdLst>
              <a:gd name="T0" fmla="*/ 2147483647 w 1869"/>
              <a:gd name="T1" fmla="*/ 0 h 444"/>
              <a:gd name="T2" fmla="*/ 2147483647 w 1869"/>
              <a:gd name="T3" fmla="*/ 2147483647 h 444"/>
              <a:gd name="T4" fmla="*/ 0 w 1869"/>
              <a:gd name="T5" fmla="*/ 2147483647 h 444"/>
              <a:gd name="T6" fmla="*/ 0 60000 65536"/>
              <a:gd name="T7" fmla="*/ 0 60000 65536"/>
              <a:gd name="T8" fmla="*/ 0 60000 65536"/>
              <a:gd name="T9" fmla="*/ 0 w 1869"/>
              <a:gd name="T10" fmla="*/ 0 h 444"/>
              <a:gd name="T11" fmla="*/ 1869 w 1869"/>
              <a:gd name="T12" fmla="*/ 444 h 444"/>
            </a:gdLst>
            <a:ahLst/>
            <a:cxnLst>
              <a:cxn ang="T6">
                <a:pos x="T0" y="T1"/>
              </a:cxn>
              <a:cxn ang="T7">
                <a:pos x="T2" y="T3"/>
              </a:cxn>
              <a:cxn ang="T8">
                <a:pos x="T4" y="T5"/>
              </a:cxn>
            </a:cxnLst>
            <a:rect l="T9" t="T10" r="T11" b="T12"/>
            <a:pathLst>
              <a:path w="1869" h="444">
                <a:moveTo>
                  <a:pt x="1869" y="0"/>
                </a:moveTo>
                <a:lnTo>
                  <a:pt x="1869" y="444"/>
                </a:lnTo>
                <a:lnTo>
                  <a:pt x="0" y="444"/>
                </a:lnTo>
              </a:path>
            </a:pathLst>
          </a:custGeom>
          <a:noFill/>
          <a:ln w="28575">
            <a:solidFill>
              <a:srgbClr val="CC0000"/>
            </a:solidFill>
            <a:round/>
            <a:headEnd/>
            <a:tailEnd type="triangle" w="med" len="med"/>
          </a:ln>
        </p:spPr>
        <p:txBody>
          <a:bodyPr wrap="none" anchor="ctr"/>
          <a:lstStyle/>
          <a:p>
            <a:endParaRPr lang="zh-CN" altLang="en-US"/>
          </a:p>
        </p:txBody>
      </p:sp>
      <p:grpSp>
        <p:nvGrpSpPr>
          <p:cNvPr id="17" name="Group 78"/>
          <p:cNvGrpSpPr>
            <a:grpSpLocks/>
          </p:cNvGrpSpPr>
          <p:nvPr/>
        </p:nvGrpSpPr>
        <p:grpSpPr bwMode="auto">
          <a:xfrm>
            <a:off x="2632076" y="4596035"/>
            <a:ext cx="2365375" cy="336550"/>
            <a:chOff x="2374" y="3342"/>
            <a:chExt cx="1490" cy="212"/>
          </a:xfrm>
        </p:grpSpPr>
        <p:sp>
          <p:nvSpPr>
            <p:cNvPr id="18" name="Rectangle 79"/>
            <p:cNvSpPr>
              <a:spLocks noChangeArrowheads="1"/>
            </p:cNvSpPr>
            <p:nvPr/>
          </p:nvSpPr>
          <p:spPr bwMode="auto">
            <a:xfrm>
              <a:off x="2463" y="3366"/>
              <a:ext cx="1356" cy="174"/>
            </a:xfrm>
            <a:prstGeom prst="rect">
              <a:avLst/>
            </a:prstGeom>
            <a:solidFill>
              <a:srgbClr val="FFFFFF"/>
            </a:solidFill>
            <a:ln w="12700">
              <a:solidFill>
                <a:schemeClr val="tx1"/>
              </a:solidFill>
              <a:miter lim="800000"/>
              <a:headEnd/>
              <a:tailEnd/>
            </a:ln>
          </p:spPr>
          <p:txBody>
            <a:bodyPr wrap="none" anchor="ctr"/>
            <a:lstStyle/>
            <a:p>
              <a:endParaRPr lang="zh-CN" altLang="zh-CN">
                <a:latin typeface="Times New Roman" pitchFamily="18" charset="0"/>
              </a:endParaRPr>
            </a:p>
          </p:txBody>
        </p:sp>
        <p:sp>
          <p:nvSpPr>
            <p:cNvPr id="19" name="Line 80"/>
            <p:cNvSpPr>
              <a:spLocks noChangeShapeType="1"/>
            </p:cNvSpPr>
            <p:nvPr/>
          </p:nvSpPr>
          <p:spPr bwMode="auto">
            <a:xfrm>
              <a:off x="2784" y="3372"/>
              <a:ext cx="0" cy="168"/>
            </a:xfrm>
            <a:prstGeom prst="line">
              <a:avLst/>
            </a:prstGeom>
            <a:noFill/>
            <a:ln w="12700">
              <a:solidFill>
                <a:schemeClr val="tx1"/>
              </a:solidFill>
              <a:round/>
              <a:headEnd/>
              <a:tailEnd/>
            </a:ln>
          </p:spPr>
          <p:txBody>
            <a:bodyPr wrap="none" anchor="ctr"/>
            <a:lstStyle/>
            <a:p>
              <a:endParaRPr lang="zh-CN" altLang="en-US"/>
            </a:p>
          </p:txBody>
        </p:sp>
        <p:sp>
          <p:nvSpPr>
            <p:cNvPr id="20" name="Line 81"/>
            <p:cNvSpPr>
              <a:spLocks noChangeShapeType="1"/>
            </p:cNvSpPr>
            <p:nvPr/>
          </p:nvSpPr>
          <p:spPr bwMode="auto">
            <a:xfrm>
              <a:off x="3186" y="3375"/>
              <a:ext cx="0" cy="168"/>
            </a:xfrm>
            <a:prstGeom prst="line">
              <a:avLst/>
            </a:prstGeom>
            <a:noFill/>
            <a:ln w="12700">
              <a:solidFill>
                <a:schemeClr val="tx1"/>
              </a:solidFill>
              <a:round/>
              <a:headEnd/>
              <a:tailEnd/>
            </a:ln>
          </p:spPr>
          <p:txBody>
            <a:bodyPr wrap="none" anchor="ctr"/>
            <a:lstStyle/>
            <a:p>
              <a:endParaRPr lang="zh-CN" altLang="en-US"/>
            </a:p>
          </p:txBody>
        </p:sp>
        <p:sp>
          <p:nvSpPr>
            <p:cNvPr id="21" name="Line 82"/>
            <p:cNvSpPr>
              <a:spLocks noChangeShapeType="1"/>
            </p:cNvSpPr>
            <p:nvPr/>
          </p:nvSpPr>
          <p:spPr bwMode="auto">
            <a:xfrm>
              <a:off x="3321" y="3375"/>
              <a:ext cx="0" cy="168"/>
            </a:xfrm>
            <a:prstGeom prst="line">
              <a:avLst/>
            </a:prstGeom>
            <a:noFill/>
            <a:ln w="12700">
              <a:solidFill>
                <a:schemeClr val="tx1"/>
              </a:solidFill>
              <a:round/>
              <a:headEnd/>
              <a:tailEnd/>
            </a:ln>
          </p:spPr>
          <p:txBody>
            <a:bodyPr wrap="none" anchor="ctr"/>
            <a:lstStyle/>
            <a:p>
              <a:endParaRPr lang="zh-CN" altLang="en-US"/>
            </a:p>
          </p:txBody>
        </p:sp>
        <p:sp>
          <p:nvSpPr>
            <p:cNvPr id="22" name="Text Box 83"/>
            <p:cNvSpPr txBox="1">
              <a:spLocks noChangeArrowheads="1"/>
            </p:cNvSpPr>
            <p:nvPr/>
          </p:nvSpPr>
          <p:spPr bwMode="auto">
            <a:xfrm>
              <a:off x="2374" y="3342"/>
              <a:ext cx="1490" cy="212"/>
            </a:xfrm>
            <a:prstGeom prst="rect">
              <a:avLst/>
            </a:prstGeom>
            <a:noFill/>
            <a:ln w="9525">
              <a:noFill/>
              <a:miter lim="800000"/>
              <a:headEnd/>
              <a:tailEnd/>
            </a:ln>
          </p:spPr>
          <p:txBody>
            <a:bodyPr wrap="square">
              <a:spAutoFit/>
            </a:bodyPr>
            <a:lstStyle/>
            <a:p>
              <a:pPr algn="ctr"/>
              <a:r>
                <a:rPr lang="en-US" altLang="zh-CN" sz="1600" dirty="0" err="1">
                  <a:solidFill>
                    <a:srgbClr val="CC0000"/>
                  </a:solidFill>
                </a:rPr>
                <a:t>src:B</a:t>
              </a:r>
              <a:r>
                <a:rPr lang="en-US" altLang="zh-CN" sz="1600" dirty="0"/>
                <a:t> </a:t>
              </a:r>
              <a:r>
                <a:rPr lang="en-US" altLang="zh-CN" sz="1600" dirty="0" err="1"/>
                <a:t>dest:A</a:t>
              </a:r>
              <a:r>
                <a:rPr lang="en-US" altLang="zh-CN" sz="1600" dirty="0"/>
                <a:t>     payload</a:t>
              </a:r>
              <a:endParaRPr lang="en-US" altLang="zh-CN" sz="1600" dirty="0">
                <a:latin typeface="Times New Roman" pitchFamily="18" charset="0"/>
              </a:endParaRPr>
            </a:p>
          </p:txBody>
        </p:sp>
      </p:grpSp>
      <p:pic>
        <p:nvPicPr>
          <p:cNvPr id="23" name="Picture 84"/>
          <p:cNvPicPr>
            <a:picLocks noChangeAspect="1" noChangeArrowheads="1"/>
          </p:cNvPicPr>
          <p:nvPr/>
        </p:nvPicPr>
        <p:blipFill>
          <a:blip r:embed="rId3" cstate="print"/>
          <a:srcRect/>
          <a:stretch>
            <a:fillRect/>
          </a:stretch>
        </p:blipFill>
        <p:spPr bwMode="auto">
          <a:xfrm>
            <a:off x="4833938" y="3627660"/>
            <a:ext cx="471487" cy="442913"/>
          </a:xfrm>
          <a:prstGeom prst="rect">
            <a:avLst/>
          </a:prstGeom>
          <a:noFill/>
          <a:ln w="31750">
            <a:noFill/>
            <a:miter lim="800000"/>
            <a:headEnd/>
            <a:tailEnd/>
          </a:ln>
        </p:spPr>
      </p:pic>
      <p:grpSp>
        <p:nvGrpSpPr>
          <p:cNvPr id="24" name="Group 48"/>
          <p:cNvGrpSpPr>
            <a:grpSpLocks/>
          </p:cNvGrpSpPr>
          <p:nvPr/>
        </p:nvGrpSpPr>
        <p:grpSpPr bwMode="auto">
          <a:xfrm flipH="1">
            <a:off x="6575425" y="4980210"/>
            <a:ext cx="735013" cy="681038"/>
            <a:chOff x="-44" y="1473"/>
            <a:chExt cx="981" cy="1105"/>
          </a:xfrm>
        </p:grpSpPr>
        <p:pic>
          <p:nvPicPr>
            <p:cNvPr id="25" name="Picture 49" descr="desktop_computer_stylized_medium"/>
            <p:cNvPicPr>
              <a:picLocks noChangeAspect="1" noChangeArrowheads="1"/>
            </p:cNvPicPr>
            <p:nvPr/>
          </p:nvPicPr>
          <p:blipFill>
            <a:blip r:embed="rId2" cstate="print"/>
            <a:srcRect/>
            <a:stretch>
              <a:fillRect/>
            </a:stretch>
          </p:blipFill>
          <p:spPr bwMode="auto">
            <a:xfrm flipH="1">
              <a:off x="-44" y="1473"/>
              <a:ext cx="981" cy="1105"/>
            </a:xfrm>
            <a:prstGeom prst="rect">
              <a:avLst/>
            </a:prstGeom>
            <a:noFill/>
            <a:ln w="9525">
              <a:noFill/>
              <a:miter lim="800000"/>
              <a:headEnd/>
              <a:tailEnd/>
            </a:ln>
          </p:spPr>
        </p:pic>
        <p:sp>
          <p:nvSpPr>
            <p:cNvPr id="26" name="Freeform 50"/>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cap="flat" cmpd="sng">
              <a:noFill/>
              <a:prstDash val="solid"/>
              <a:round/>
              <a:headEnd/>
              <a:tailEnd/>
            </a:ln>
          </p:spPr>
          <p:txBody>
            <a:bodyPr wrap="none"/>
            <a:lstStyle/>
            <a:p>
              <a:endParaRPr lang="zh-CN" altLang="en-US"/>
            </a:p>
          </p:txBody>
        </p:sp>
      </p:grpSp>
      <p:grpSp>
        <p:nvGrpSpPr>
          <p:cNvPr id="27" name="Group 54"/>
          <p:cNvGrpSpPr>
            <a:grpSpLocks/>
          </p:cNvGrpSpPr>
          <p:nvPr/>
        </p:nvGrpSpPr>
        <p:grpSpPr bwMode="auto">
          <a:xfrm>
            <a:off x="2084388" y="3638773"/>
            <a:ext cx="365125" cy="712787"/>
            <a:chOff x="4140" y="429"/>
            <a:chExt cx="1425" cy="2396"/>
          </a:xfrm>
        </p:grpSpPr>
        <p:sp>
          <p:nvSpPr>
            <p:cNvPr id="28" name="Freeform 55"/>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w="9525">
              <a:noFill/>
              <a:round/>
              <a:headEnd/>
              <a:tailEnd/>
            </a:ln>
          </p:spPr>
          <p:txBody>
            <a:bodyPr/>
            <a:lstStyle/>
            <a:p>
              <a:endParaRPr lang="zh-CN" altLang="en-US"/>
            </a:p>
          </p:txBody>
        </p:sp>
        <p:sp>
          <p:nvSpPr>
            <p:cNvPr id="29" name="Rectangle 56"/>
            <p:cNvSpPr>
              <a:spLocks noChangeArrowheads="1"/>
            </p:cNvSpPr>
            <p:nvPr/>
          </p:nvSpPr>
          <p:spPr bwMode="auto">
            <a:xfrm>
              <a:off x="4208" y="429"/>
              <a:ext cx="1047" cy="2284"/>
            </a:xfrm>
            <a:prstGeom prst="rect">
              <a:avLst/>
            </a:prstGeom>
            <a:gradFill rotWithShape="1">
              <a:gsLst>
                <a:gs pos="0">
                  <a:srgbClr val="292929"/>
                </a:gs>
                <a:gs pos="100000">
                  <a:srgbClr val="808080"/>
                </a:gs>
              </a:gsLst>
              <a:lin ang="0" scaled="1"/>
            </a:gradFill>
            <a:ln w="9525">
              <a:noFill/>
              <a:miter lim="800000"/>
              <a:headEnd/>
              <a:tailEnd/>
            </a:ln>
          </p:spPr>
          <p:txBody>
            <a:bodyPr wrap="none" anchor="ctr"/>
            <a:lstStyle/>
            <a:p>
              <a:endParaRPr lang="zh-CN" altLang="zh-CN"/>
            </a:p>
          </p:txBody>
        </p:sp>
        <p:sp>
          <p:nvSpPr>
            <p:cNvPr id="30" name="Freeform 57"/>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w="9525">
              <a:noFill/>
              <a:round/>
              <a:headEnd/>
              <a:tailEnd/>
            </a:ln>
          </p:spPr>
          <p:txBody>
            <a:bodyPr/>
            <a:lstStyle/>
            <a:p>
              <a:endParaRPr lang="zh-CN" altLang="en-US"/>
            </a:p>
          </p:txBody>
        </p:sp>
        <p:sp>
          <p:nvSpPr>
            <p:cNvPr id="31" name="Freeform 58"/>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w="9525">
              <a:noFill/>
              <a:round/>
              <a:headEnd/>
              <a:tailEnd/>
            </a:ln>
          </p:spPr>
          <p:txBody>
            <a:bodyPr/>
            <a:lstStyle/>
            <a:p>
              <a:endParaRPr lang="zh-CN" altLang="en-US"/>
            </a:p>
          </p:txBody>
        </p:sp>
        <p:sp>
          <p:nvSpPr>
            <p:cNvPr id="32" name="Rectangle 59"/>
            <p:cNvSpPr>
              <a:spLocks noChangeArrowheads="1"/>
            </p:cNvSpPr>
            <p:nvPr/>
          </p:nvSpPr>
          <p:spPr bwMode="auto">
            <a:xfrm>
              <a:off x="4214" y="690"/>
              <a:ext cx="595" cy="48"/>
            </a:xfrm>
            <a:prstGeom prst="rect">
              <a:avLst/>
            </a:prstGeom>
            <a:solidFill>
              <a:schemeClr val="tx1"/>
            </a:solidFill>
            <a:ln w="9525">
              <a:solidFill>
                <a:schemeClr val="tx1"/>
              </a:solidFill>
              <a:miter lim="800000"/>
              <a:headEnd/>
              <a:tailEnd/>
            </a:ln>
          </p:spPr>
          <p:txBody>
            <a:bodyPr wrap="none" anchor="ctr"/>
            <a:lstStyle/>
            <a:p>
              <a:endParaRPr lang="zh-CN" altLang="zh-CN"/>
            </a:p>
          </p:txBody>
        </p:sp>
        <p:grpSp>
          <p:nvGrpSpPr>
            <p:cNvPr id="33" name="Group 60"/>
            <p:cNvGrpSpPr>
              <a:grpSpLocks/>
            </p:cNvGrpSpPr>
            <p:nvPr/>
          </p:nvGrpSpPr>
          <p:grpSpPr bwMode="auto">
            <a:xfrm>
              <a:off x="4749" y="668"/>
              <a:ext cx="581" cy="145"/>
              <a:chOff x="614" y="2568"/>
              <a:chExt cx="725" cy="139"/>
            </a:xfrm>
          </p:grpSpPr>
          <p:sp>
            <p:nvSpPr>
              <p:cNvPr id="58" name="AutoShape 61"/>
              <p:cNvSpPr>
                <a:spLocks noChangeArrowheads="1"/>
              </p:cNvSpPr>
              <p:nvPr/>
            </p:nvSpPr>
            <p:spPr bwMode="auto">
              <a:xfrm>
                <a:off x="612" y="2569"/>
                <a:ext cx="727" cy="138"/>
              </a:xfrm>
              <a:prstGeom prst="roundRect">
                <a:avLst>
                  <a:gd name="adj" fmla="val 50000"/>
                </a:avLst>
              </a:prstGeom>
              <a:solidFill>
                <a:schemeClr val="tx1"/>
              </a:solidFill>
              <a:ln w="9525">
                <a:noFill/>
                <a:round/>
                <a:headEnd/>
                <a:tailEnd/>
              </a:ln>
            </p:spPr>
            <p:txBody>
              <a:bodyPr wrap="none" anchor="ctr"/>
              <a:lstStyle/>
              <a:p>
                <a:endParaRPr lang="zh-CN" altLang="zh-CN"/>
              </a:p>
            </p:txBody>
          </p:sp>
          <p:sp>
            <p:nvSpPr>
              <p:cNvPr id="59" name="AutoShape 62"/>
              <p:cNvSpPr>
                <a:spLocks noChangeArrowheads="1"/>
              </p:cNvSpPr>
              <p:nvPr/>
            </p:nvSpPr>
            <p:spPr bwMode="auto">
              <a:xfrm>
                <a:off x="627" y="2584"/>
                <a:ext cx="696" cy="107"/>
              </a:xfrm>
              <a:prstGeom prst="roundRect">
                <a:avLst>
                  <a:gd name="adj" fmla="val 50000"/>
                </a:avLst>
              </a:prstGeom>
              <a:gradFill rotWithShape="1">
                <a:gsLst>
                  <a:gs pos="0">
                    <a:srgbClr val="0000FF"/>
                  </a:gs>
                  <a:gs pos="50000">
                    <a:srgbClr val="99CCFF"/>
                  </a:gs>
                  <a:gs pos="100000">
                    <a:srgbClr val="0000FF"/>
                  </a:gs>
                </a:gsLst>
                <a:lin ang="0" scaled="1"/>
              </a:gradFill>
              <a:ln w="9525">
                <a:noFill/>
                <a:round/>
                <a:headEnd/>
                <a:tailEnd/>
              </a:ln>
            </p:spPr>
            <p:txBody>
              <a:bodyPr wrap="none" anchor="ctr"/>
              <a:lstStyle/>
              <a:p>
                <a:endParaRPr lang="zh-CN" altLang="zh-CN"/>
              </a:p>
            </p:txBody>
          </p:sp>
        </p:grpSp>
        <p:sp>
          <p:nvSpPr>
            <p:cNvPr id="34" name="Rectangle 63"/>
            <p:cNvSpPr>
              <a:spLocks noChangeArrowheads="1"/>
            </p:cNvSpPr>
            <p:nvPr/>
          </p:nvSpPr>
          <p:spPr bwMode="auto">
            <a:xfrm>
              <a:off x="4227" y="1021"/>
              <a:ext cx="595" cy="43"/>
            </a:xfrm>
            <a:prstGeom prst="rect">
              <a:avLst/>
            </a:prstGeom>
            <a:solidFill>
              <a:schemeClr val="tx1"/>
            </a:solidFill>
            <a:ln w="9525">
              <a:solidFill>
                <a:schemeClr val="tx1"/>
              </a:solidFill>
              <a:miter lim="800000"/>
              <a:headEnd/>
              <a:tailEnd/>
            </a:ln>
          </p:spPr>
          <p:txBody>
            <a:bodyPr wrap="none" anchor="ctr"/>
            <a:lstStyle/>
            <a:p>
              <a:endParaRPr lang="zh-CN" altLang="zh-CN"/>
            </a:p>
          </p:txBody>
        </p:sp>
        <p:grpSp>
          <p:nvGrpSpPr>
            <p:cNvPr id="35" name="Group 64"/>
            <p:cNvGrpSpPr>
              <a:grpSpLocks/>
            </p:cNvGrpSpPr>
            <p:nvPr/>
          </p:nvGrpSpPr>
          <p:grpSpPr bwMode="auto">
            <a:xfrm>
              <a:off x="4747" y="994"/>
              <a:ext cx="581" cy="134"/>
              <a:chOff x="614" y="2568"/>
              <a:chExt cx="725" cy="139"/>
            </a:xfrm>
          </p:grpSpPr>
          <p:sp>
            <p:nvSpPr>
              <p:cNvPr id="56" name="AutoShape 65"/>
              <p:cNvSpPr>
                <a:spLocks noChangeArrowheads="1"/>
              </p:cNvSpPr>
              <p:nvPr/>
            </p:nvSpPr>
            <p:spPr bwMode="auto">
              <a:xfrm>
                <a:off x="614" y="2569"/>
                <a:ext cx="727" cy="138"/>
              </a:xfrm>
              <a:prstGeom prst="roundRect">
                <a:avLst>
                  <a:gd name="adj" fmla="val 50000"/>
                </a:avLst>
              </a:prstGeom>
              <a:solidFill>
                <a:schemeClr val="tx1"/>
              </a:solidFill>
              <a:ln w="9525">
                <a:noFill/>
                <a:round/>
                <a:headEnd/>
                <a:tailEnd/>
              </a:ln>
            </p:spPr>
            <p:txBody>
              <a:bodyPr wrap="none" anchor="ctr"/>
              <a:lstStyle/>
              <a:p>
                <a:endParaRPr lang="zh-CN" altLang="zh-CN"/>
              </a:p>
            </p:txBody>
          </p:sp>
          <p:sp>
            <p:nvSpPr>
              <p:cNvPr id="57" name="AutoShape 66"/>
              <p:cNvSpPr>
                <a:spLocks noChangeArrowheads="1"/>
              </p:cNvSpPr>
              <p:nvPr/>
            </p:nvSpPr>
            <p:spPr bwMode="auto">
              <a:xfrm>
                <a:off x="630" y="2585"/>
                <a:ext cx="696" cy="105"/>
              </a:xfrm>
              <a:prstGeom prst="roundRect">
                <a:avLst>
                  <a:gd name="adj" fmla="val 50000"/>
                </a:avLst>
              </a:prstGeom>
              <a:gradFill rotWithShape="1">
                <a:gsLst>
                  <a:gs pos="0">
                    <a:srgbClr val="0000FF"/>
                  </a:gs>
                  <a:gs pos="50000">
                    <a:srgbClr val="99CCFF"/>
                  </a:gs>
                  <a:gs pos="100000">
                    <a:srgbClr val="0000FF"/>
                  </a:gs>
                </a:gsLst>
                <a:lin ang="0" scaled="1"/>
              </a:gradFill>
              <a:ln w="9525">
                <a:noFill/>
                <a:round/>
                <a:headEnd/>
                <a:tailEnd/>
              </a:ln>
            </p:spPr>
            <p:txBody>
              <a:bodyPr wrap="none" anchor="ctr"/>
              <a:lstStyle/>
              <a:p>
                <a:endParaRPr lang="zh-CN" altLang="zh-CN"/>
              </a:p>
            </p:txBody>
          </p:sp>
        </p:grpSp>
        <p:sp>
          <p:nvSpPr>
            <p:cNvPr id="36" name="Rectangle 67"/>
            <p:cNvSpPr>
              <a:spLocks noChangeArrowheads="1"/>
            </p:cNvSpPr>
            <p:nvPr/>
          </p:nvSpPr>
          <p:spPr bwMode="auto">
            <a:xfrm>
              <a:off x="4214" y="1358"/>
              <a:ext cx="601" cy="48"/>
            </a:xfrm>
            <a:prstGeom prst="rect">
              <a:avLst/>
            </a:prstGeom>
            <a:solidFill>
              <a:schemeClr val="tx1"/>
            </a:solidFill>
            <a:ln w="9525">
              <a:solidFill>
                <a:schemeClr val="tx1"/>
              </a:solidFill>
              <a:miter lim="800000"/>
              <a:headEnd/>
              <a:tailEnd/>
            </a:ln>
          </p:spPr>
          <p:txBody>
            <a:bodyPr wrap="none" anchor="ctr"/>
            <a:lstStyle/>
            <a:p>
              <a:endParaRPr lang="zh-CN" altLang="zh-CN"/>
            </a:p>
          </p:txBody>
        </p:sp>
        <p:sp>
          <p:nvSpPr>
            <p:cNvPr id="37" name="Rectangle 68"/>
            <p:cNvSpPr>
              <a:spLocks noChangeArrowheads="1"/>
            </p:cNvSpPr>
            <p:nvPr/>
          </p:nvSpPr>
          <p:spPr bwMode="auto">
            <a:xfrm>
              <a:off x="4227" y="1656"/>
              <a:ext cx="595" cy="48"/>
            </a:xfrm>
            <a:prstGeom prst="rect">
              <a:avLst/>
            </a:prstGeom>
            <a:solidFill>
              <a:schemeClr val="tx1"/>
            </a:solidFill>
            <a:ln w="9525">
              <a:solidFill>
                <a:schemeClr val="tx1"/>
              </a:solidFill>
              <a:miter lim="800000"/>
              <a:headEnd/>
              <a:tailEnd/>
            </a:ln>
          </p:spPr>
          <p:txBody>
            <a:bodyPr wrap="none" anchor="ctr"/>
            <a:lstStyle/>
            <a:p>
              <a:endParaRPr lang="zh-CN" altLang="zh-CN"/>
            </a:p>
          </p:txBody>
        </p:sp>
        <p:grpSp>
          <p:nvGrpSpPr>
            <p:cNvPr id="38" name="Group 69"/>
            <p:cNvGrpSpPr>
              <a:grpSpLocks/>
            </p:cNvGrpSpPr>
            <p:nvPr/>
          </p:nvGrpSpPr>
          <p:grpSpPr bwMode="auto">
            <a:xfrm>
              <a:off x="4735" y="1627"/>
              <a:ext cx="582" cy="151"/>
              <a:chOff x="614" y="2568"/>
              <a:chExt cx="725" cy="139"/>
            </a:xfrm>
          </p:grpSpPr>
          <p:sp>
            <p:nvSpPr>
              <p:cNvPr id="54" name="AutoShape 70"/>
              <p:cNvSpPr>
                <a:spLocks noChangeArrowheads="1"/>
              </p:cNvSpPr>
              <p:nvPr/>
            </p:nvSpPr>
            <p:spPr bwMode="auto">
              <a:xfrm>
                <a:off x="614" y="2570"/>
                <a:ext cx="725" cy="138"/>
              </a:xfrm>
              <a:prstGeom prst="roundRect">
                <a:avLst>
                  <a:gd name="adj" fmla="val 50000"/>
                </a:avLst>
              </a:prstGeom>
              <a:solidFill>
                <a:schemeClr val="tx1"/>
              </a:solidFill>
              <a:ln w="9525">
                <a:noFill/>
                <a:round/>
                <a:headEnd/>
                <a:tailEnd/>
              </a:ln>
            </p:spPr>
            <p:txBody>
              <a:bodyPr wrap="none" anchor="ctr"/>
              <a:lstStyle/>
              <a:p>
                <a:endParaRPr lang="zh-CN" altLang="zh-CN"/>
              </a:p>
            </p:txBody>
          </p:sp>
          <p:sp>
            <p:nvSpPr>
              <p:cNvPr id="55" name="AutoShape 71"/>
              <p:cNvSpPr>
                <a:spLocks noChangeArrowheads="1"/>
              </p:cNvSpPr>
              <p:nvPr/>
            </p:nvSpPr>
            <p:spPr bwMode="auto">
              <a:xfrm>
                <a:off x="629" y="2585"/>
                <a:ext cx="695" cy="108"/>
              </a:xfrm>
              <a:prstGeom prst="roundRect">
                <a:avLst>
                  <a:gd name="adj" fmla="val 50000"/>
                </a:avLst>
              </a:prstGeom>
              <a:gradFill rotWithShape="1">
                <a:gsLst>
                  <a:gs pos="0">
                    <a:srgbClr val="0000FF"/>
                  </a:gs>
                  <a:gs pos="50000">
                    <a:srgbClr val="99CCFF"/>
                  </a:gs>
                  <a:gs pos="100000">
                    <a:srgbClr val="0000FF"/>
                  </a:gs>
                </a:gsLst>
                <a:lin ang="0" scaled="1"/>
              </a:gradFill>
              <a:ln w="9525">
                <a:noFill/>
                <a:round/>
                <a:headEnd/>
                <a:tailEnd/>
              </a:ln>
            </p:spPr>
            <p:txBody>
              <a:bodyPr wrap="none" anchor="ctr"/>
              <a:lstStyle/>
              <a:p>
                <a:endParaRPr lang="zh-CN" altLang="zh-CN"/>
              </a:p>
            </p:txBody>
          </p:sp>
        </p:grpSp>
        <p:sp>
          <p:nvSpPr>
            <p:cNvPr id="39" name="Freeform 72"/>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w="9525">
              <a:noFill/>
              <a:round/>
              <a:headEnd/>
              <a:tailEnd/>
            </a:ln>
          </p:spPr>
          <p:txBody>
            <a:bodyPr/>
            <a:lstStyle/>
            <a:p>
              <a:endParaRPr lang="zh-CN" altLang="en-US"/>
            </a:p>
          </p:txBody>
        </p:sp>
        <p:grpSp>
          <p:nvGrpSpPr>
            <p:cNvPr id="40" name="Group 73"/>
            <p:cNvGrpSpPr>
              <a:grpSpLocks/>
            </p:cNvGrpSpPr>
            <p:nvPr/>
          </p:nvGrpSpPr>
          <p:grpSpPr bwMode="auto">
            <a:xfrm>
              <a:off x="4739" y="1327"/>
              <a:ext cx="582" cy="139"/>
              <a:chOff x="614" y="2568"/>
              <a:chExt cx="725" cy="139"/>
            </a:xfrm>
          </p:grpSpPr>
          <p:sp>
            <p:nvSpPr>
              <p:cNvPr id="52" name="AutoShape 74"/>
              <p:cNvSpPr>
                <a:spLocks noChangeArrowheads="1"/>
              </p:cNvSpPr>
              <p:nvPr/>
            </p:nvSpPr>
            <p:spPr bwMode="auto">
              <a:xfrm>
                <a:off x="616" y="2567"/>
                <a:ext cx="725" cy="139"/>
              </a:xfrm>
              <a:prstGeom prst="roundRect">
                <a:avLst>
                  <a:gd name="adj" fmla="val 50000"/>
                </a:avLst>
              </a:prstGeom>
              <a:solidFill>
                <a:schemeClr val="tx1"/>
              </a:solidFill>
              <a:ln w="9525">
                <a:noFill/>
                <a:round/>
                <a:headEnd/>
                <a:tailEnd/>
              </a:ln>
            </p:spPr>
            <p:txBody>
              <a:bodyPr wrap="none" anchor="ctr"/>
              <a:lstStyle/>
              <a:p>
                <a:endParaRPr lang="zh-CN" altLang="zh-CN"/>
              </a:p>
            </p:txBody>
          </p:sp>
          <p:sp>
            <p:nvSpPr>
              <p:cNvPr id="53" name="AutoShape 75"/>
              <p:cNvSpPr>
                <a:spLocks noChangeArrowheads="1"/>
              </p:cNvSpPr>
              <p:nvPr/>
            </p:nvSpPr>
            <p:spPr bwMode="auto">
              <a:xfrm>
                <a:off x="632" y="2583"/>
                <a:ext cx="695" cy="107"/>
              </a:xfrm>
              <a:prstGeom prst="roundRect">
                <a:avLst>
                  <a:gd name="adj" fmla="val 50000"/>
                </a:avLst>
              </a:prstGeom>
              <a:gradFill rotWithShape="1">
                <a:gsLst>
                  <a:gs pos="0">
                    <a:srgbClr val="0000FF"/>
                  </a:gs>
                  <a:gs pos="50000">
                    <a:srgbClr val="99CCFF"/>
                  </a:gs>
                  <a:gs pos="100000">
                    <a:srgbClr val="0000FF"/>
                  </a:gs>
                </a:gsLst>
                <a:lin ang="0" scaled="1"/>
              </a:gradFill>
              <a:ln w="9525">
                <a:noFill/>
                <a:round/>
                <a:headEnd/>
                <a:tailEnd/>
              </a:ln>
            </p:spPr>
            <p:txBody>
              <a:bodyPr wrap="none" anchor="ctr"/>
              <a:lstStyle/>
              <a:p>
                <a:endParaRPr lang="zh-CN" altLang="zh-CN"/>
              </a:p>
            </p:txBody>
          </p:sp>
        </p:grpSp>
        <p:sp>
          <p:nvSpPr>
            <p:cNvPr id="41" name="Rectangle 76"/>
            <p:cNvSpPr>
              <a:spLocks noChangeArrowheads="1"/>
            </p:cNvSpPr>
            <p:nvPr/>
          </p:nvSpPr>
          <p:spPr bwMode="auto">
            <a:xfrm>
              <a:off x="5249" y="429"/>
              <a:ext cx="68" cy="2289"/>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p>
              <a:endParaRPr lang="zh-CN" altLang="zh-CN"/>
            </a:p>
          </p:txBody>
        </p:sp>
        <p:sp>
          <p:nvSpPr>
            <p:cNvPr id="42" name="Freeform 77"/>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w="9525">
              <a:noFill/>
              <a:round/>
              <a:headEnd/>
              <a:tailEnd/>
            </a:ln>
          </p:spPr>
          <p:txBody>
            <a:bodyPr/>
            <a:lstStyle/>
            <a:p>
              <a:endParaRPr lang="zh-CN" altLang="en-US"/>
            </a:p>
          </p:txBody>
        </p:sp>
        <p:sp>
          <p:nvSpPr>
            <p:cNvPr id="43" name="Freeform 78"/>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w="9525">
              <a:noFill/>
              <a:round/>
              <a:headEnd/>
              <a:tailEnd/>
            </a:ln>
          </p:spPr>
          <p:txBody>
            <a:bodyPr/>
            <a:lstStyle/>
            <a:p>
              <a:endParaRPr lang="zh-CN" altLang="en-US"/>
            </a:p>
          </p:txBody>
        </p:sp>
        <p:sp>
          <p:nvSpPr>
            <p:cNvPr id="44" name="Oval 79"/>
            <p:cNvSpPr>
              <a:spLocks noChangeArrowheads="1"/>
            </p:cNvSpPr>
            <p:nvPr/>
          </p:nvSpPr>
          <p:spPr bwMode="auto">
            <a:xfrm>
              <a:off x="5515" y="2612"/>
              <a:ext cx="50" cy="96"/>
            </a:xfrm>
            <a:prstGeom prst="ellipse">
              <a:avLst/>
            </a:prstGeom>
            <a:solidFill>
              <a:srgbClr val="333333"/>
            </a:solidFill>
            <a:ln w="9525">
              <a:noFill/>
              <a:round/>
              <a:headEnd/>
              <a:tailEnd/>
            </a:ln>
          </p:spPr>
          <p:txBody>
            <a:bodyPr wrap="none" anchor="ctr"/>
            <a:lstStyle/>
            <a:p>
              <a:endParaRPr lang="zh-CN" altLang="zh-CN"/>
            </a:p>
          </p:txBody>
        </p:sp>
        <p:sp>
          <p:nvSpPr>
            <p:cNvPr id="45" name="Freeform 80"/>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w="9525">
              <a:noFill/>
              <a:round/>
              <a:headEnd/>
              <a:tailEnd/>
            </a:ln>
          </p:spPr>
          <p:txBody>
            <a:bodyPr/>
            <a:lstStyle/>
            <a:p>
              <a:endParaRPr lang="zh-CN" altLang="en-US"/>
            </a:p>
          </p:txBody>
        </p:sp>
        <p:sp>
          <p:nvSpPr>
            <p:cNvPr id="46" name="AutoShape 81"/>
            <p:cNvSpPr>
              <a:spLocks noChangeArrowheads="1"/>
            </p:cNvSpPr>
            <p:nvPr/>
          </p:nvSpPr>
          <p:spPr bwMode="auto">
            <a:xfrm>
              <a:off x="4140" y="2676"/>
              <a:ext cx="1202" cy="149"/>
            </a:xfrm>
            <a:prstGeom prst="roundRect">
              <a:avLst>
                <a:gd name="adj" fmla="val 50000"/>
              </a:avLst>
            </a:prstGeom>
            <a:solidFill>
              <a:srgbClr val="DDDDDD"/>
            </a:solidFill>
            <a:ln w="9525">
              <a:solidFill>
                <a:schemeClr val="tx1"/>
              </a:solidFill>
              <a:round/>
              <a:headEnd/>
              <a:tailEnd/>
            </a:ln>
          </p:spPr>
          <p:txBody>
            <a:bodyPr wrap="none" anchor="ctr"/>
            <a:lstStyle/>
            <a:p>
              <a:endParaRPr lang="zh-CN" altLang="zh-CN"/>
            </a:p>
          </p:txBody>
        </p:sp>
        <p:sp>
          <p:nvSpPr>
            <p:cNvPr id="47" name="AutoShape 82"/>
            <p:cNvSpPr>
              <a:spLocks noChangeArrowheads="1"/>
            </p:cNvSpPr>
            <p:nvPr/>
          </p:nvSpPr>
          <p:spPr bwMode="auto">
            <a:xfrm>
              <a:off x="4208" y="2713"/>
              <a:ext cx="1066" cy="80"/>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p>
              <a:endParaRPr lang="zh-CN" altLang="zh-CN"/>
            </a:p>
          </p:txBody>
        </p:sp>
        <p:sp>
          <p:nvSpPr>
            <p:cNvPr id="48" name="Oval 83"/>
            <p:cNvSpPr>
              <a:spLocks noChangeArrowheads="1"/>
            </p:cNvSpPr>
            <p:nvPr/>
          </p:nvSpPr>
          <p:spPr bwMode="auto">
            <a:xfrm>
              <a:off x="4307" y="2382"/>
              <a:ext cx="161" cy="144"/>
            </a:xfrm>
            <a:prstGeom prst="ellipse">
              <a:avLst/>
            </a:prstGeom>
            <a:solidFill>
              <a:srgbClr val="33CC33"/>
            </a:solidFill>
            <a:ln w="9525">
              <a:noFill/>
              <a:round/>
              <a:headEnd/>
              <a:tailEnd/>
            </a:ln>
          </p:spPr>
          <p:txBody>
            <a:bodyPr wrap="none" anchor="ctr"/>
            <a:lstStyle/>
            <a:p>
              <a:endParaRPr lang="zh-CN" altLang="zh-CN"/>
            </a:p>
          </p:txBody>
        </p:sp>
        <p:sp>
          <p:nvSpPr>
            <p:cNvPr id="49" name="Oval 84"/>
            <p:cNvSpPr>
              <a:spLocks noChangeArrowheads="1"/>
            </p:cNvSpPr>
            <p:nvPr/>
          </p:nvSpPr>
          <p:spPr bwMode="auto">
            <a:xfrm>
              <a:off x="4487" y="2382"/>
              <a:ext cx="161" cy="144"/>
            </a:xfrm>
            <a:prstGeom prst="ellipse">
              <a:avLst/>
            </a:prstGeom>
            <a:solidFill>
              <a:srgbClr val="FF0000"/>
            </a:solidFill>
            <a:ln w="9525">
              <a:noFill/>
              <a:round/>
              <a:headEnd/>
              <a:tailEnd/>
            </a:ln>
          </p:spPr>
          <p:txBody>
            <a:bodyPr wrap="none" anchor="ctr"/>
            <a:lstStyle/>
            <a:p>
              <a:pPr algn="ctr" eaLnBrk="1" hangingPunct="1"/>
              <a:endParaRPr lang="zh-CN" altLang="zh-CN" sz="1800">
                <a:solidFill>
                  <a:srgbClr val="FF0000"/>
                </a:solidFill>
              </a:endParaRPr>
            </a:p>
          </p:txBody>
        </p:sp>
        <p:sp>
          <p:nvSpPr>
            <p:cNvPr id="50" name="Oval 85"/>
            <p:cNvSpPr>
              <a:spLocks noChangeArrowheads="1"/>
            </p:cNvSpPr>
            <p:nvPr/>
          </p:nvSpPr>
          <p:spPr bwMode="auto">
            <a:xfrm>
              <a:off x="4660" y="2382"/>
              <a:ext cx="161" cy="139"/>
            </a:xfrm>
            <a:prstGeom prst="ellipse">
              <a:avLst/>
            </a:prstGeom>
            <a:solidFill>
              <a:srgbClr val="33CC33"/>
            </a:solidFill>
            <a:ln w="9525">
              <a:noFill/>
              <a:round/>
              <a:headEnd/>
              <a:tailEnd/>
            </a:ln>
          </p:spPr>
          <p:txBody>
            <a:bodyPr wrap="none" anchor="ctr"/>
            <a:lstStyle/>
            <a:p>
              <a:endParaRPr lang="zh-CN" altLang="zh-CN"/>
            </a:p>
          </p:txBody>
        </p:sp>
        <p:sp>
          <p:nvSpPr>
            <p:cNvPr id="51" name="Rectangle 86"/>
            <p:cNvSpPr>
              <a:spLocks noChangeArrowheads="1"/>
            </p:cNvSpPr>
            <p:nvPr/>
          </p:nvSpPr>
          <p:spPr bwMode="auto">
            <a:xfrm>
              <a:off x="5063" y="1832"/>
              <a:ext cx="87" cy="763"/>
            </a:xfrm>
            <a:prstGeom prst="rect">
              <a:avLst/>
            </a:prstGeom>
            <a:solidFill>
              <a:srgbClr val="292929"/>
            </a:solidFill>
            <a:ln w="9525">
              <a:solidFill>
                <a:schemeClr val="tx1"/>
              </a:solidFill>
              <a:miter lim="800000"/>
              <a:headEnd/>
              <a:tailEnd/>
            </a:ln>
          </p:spPr>
          <p:txBody>
            <a:bodyPr wrap="none" anchor="ctr"/>
            <a:lstStyle/>
            <a:p>
              <a:endParaRPr lang="zh-CN" altLang="zh-CN"/>
            </a:p>
          </p:txBody>
        </p:sp>
      </p:grpSp>
      <p:grpSp>
        <p:nvGrpSpPr>
          <p:cNvPr id="60" name="Group 87"/>
          <p:cNvGrpSpPr>
            <a:grpSpLocks/>
          </p:cNvGrpSpPr>
          <p:nvPr/>
        </p:nvGrpSpPr>
        <p:grpSpPr bwMode="auto">
          <a:xfrm>
            <a:off x="3011488" y="5040535"/>
            <a:ext cx="881062" cy="365125"/>
            <a:chOff x="2356" y="1300"/>
            <a:chExt cx="555" cy="194"/>
          </a:xfrm>
        </p:grpSpPr>
        <p:sp>
          <p:nvSpPr>
            <p:cNvPr id="61" name="Oval 407"/>
            <p:cNvSpPr>
              <a:spLocks noChangeArrowheads="1"/>
            </p:cNvSpPr>
            <p:nvPr/>
          </p:nvSpPr>
          <p:spPr bwMode="auto">
            <a:xfrm>
              <a:off x="2357" y="1385"/>
              <a:ext cx="551" cy="109"/>
            </a:xfrm>
            <a:prstGeom prst="ellipse">
              <a:avLst/>
            </a:prstGeom>
            <a:gradFill rotWithShape="1">
              <a:gsLst>
                <a:gs pos="0">
                  <a:srgbClr val="009999"/>
                </a:gs>
                <a:gs pos="100000">
                  <a:srgbClr val="FFFFFF"/>
                </a:gs>
              </a:gsLst>
              <a:lin ang="0" scaled="1"/>
            </a:gradFill>
            <a:ln w="9525">
              <a:solidFill>
                <a:srgbClr val="000000"/>
              </a:solidFill>
              <a:round/>
              <a:headEnd/>
              <a:tailEnd/>
            </a:ln>
          </p:spPr>
          <p:txBody>
            <a:bodyPr wrap="none" anchor="ctr"/>
            <a:lstStyle/>
            <a:p>
              <a:endParaRPr lang="zh-CN" altLang="zh-CN">
                <a:latin typeface="Times New Roman" pitchFamily="18" charset="0"/>
              </a:endParaRPr>
            </a:p>
          </p:txBody>
        </p:sp>
        <p:sp>
          <p:nvSpPr>
            <p:cNvPr id="62" name="Rectangle 410"/>
            <p:cNvSpPr>
              <a:spLocks noChangeArrowheads="1"/>
            </p:cNvSpPr>
            <p:nvPr/>
          </p:nvSpPr>
          <p:spPr bwMode="auto">
            <a:xfrm>
              <a:off x="2357" y="1374"/>
              <a:ext cx="554" cy="66"/>
            </a:xfrm>
            <a:prstGeom prst="rect">
              <a:avLst/>
            </a:prstGeom>
            <a:gradFill rotWithShape="1">
              <a:gsLst>
                <a:gs pos="0">
                  <a:srgbClr val="009999"/>
                </a:gs>
                <a:gs pos="100000">
                  <a:srgbClr val="FFFFFF"/>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63" name="Oval 411"/>
            <p:cNvSpPr>
              <a:spLocks noChangeArrowheads="1"/>
            </p:cNvSpPr>
            <p:nvPr/>
          </p:nvSpPr>
          <p:spPr bwMode="auto">
            <a:xfrm>
              <a:off x="2356" y="1300"/>
              <a:ext cx="551" cy="127"/>
            </a:xfrm>
            <a:prstGeom prst="ellipse">
              <a:avLst/>
            </a:prstGeom>
            <a:gradFill rotWithShape="1">
              <a:gsLst>
                <a:gs pos="0">
                  <a:srgbClr val="009999"/>
                </a:gs>
                <a:gs pos="100000">
                  <a:srgbClr val="FFFFFF"/>
                </a:gs>
              </a:gsLst>
              <a:lin ang="0" scaled="1"/>
            </a:gradFill>
            <a:ln w="9525">
              <a:solidFill>
                <a:srgbClr val="000000"/>
              </a:solidFill>
              <a:round/>
              <a:headEnd/>
              <a:tailEnd/>
            </a:ln>
          </p:spPr>
          <p:txBody>
            <a:bodyPr wrap="none" anchor="ctr"/>
            <a:lstStyle/>
            <a:p>
              <a:endParaRPr lang="zh-CN" altLang="zh-CN">
                <a:latin typeface="Times New Roman" pitchFamily="18" charset="0"/>
              </a:endParaRPr>
            </a:p>
          </p:txBody>
        </p:sp>
        <p:grpSp>
          <p:nvGrpSpPr>
            <p:cNvPr id="64" name="Group 91"/>
            <p:cNvGrpSpPr>
              <a:grpSpLocks/>
            </p:cNvGrpSpPr>
            <p:nvPr/>
          </p:nvGrpSpPr>
          <p:grpSpPr bwMode="auto">
            <a:xfrm>
              <a:off x="2468" y="1332"/>
              <a:ext cx="310" cy="60"/>
              <a:chOff x="2468" y="1332"/>
              <a:chExt cx="310" cy="60"/>
            </a:xfrm>
          </p:grpSpPr>
          <p:sp>
            <p:nvSpPr>
              <p:cNvPr id="67" name="Freeform 92"/>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rgbClr val="000000"/>
                </a:solidFill>
                <a:round/>
                <a:headEnd/>
                <a:tailEnd/>
              </a:ln>
            </p:spPr>
            <p:txBody>
              <a:bodyPr/>
              <a:lstStyle/>
              <a:p>
                <a:endParaRPr lang="zh-CN" altLang="en-US"/>
              </a:p>
            </p:txBody>
          </p:sp>
          <p:sp>
            <p:nvSpPr>
              <p:cNvPr id="68" name="Freeform 93"/>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rgbClr val="000000"/>
                </a:solidFill>
                <a:round/>
                <a:headEnd/>
                <a:tailEnd/>
              </a:ln>
            </p:spPr>
            <p:txBody>
              <a:bodyPr/>
              <a:lstStyle/>
              <a:p>
                <a:endParaRPr lang="zh-CN" altLang="en-US"/>
              </a:p>
            </p:txBody>
          </p:sp>
        </p:grpSp>
        <p:sp>
          <p:nvSpPr>
            <p:cNvPr id="65" name="Line 94"/>
            <p:cNvSpPr>
              <a:spLocks noChangeShapeType="1"/>
            </p:cNvSpPr>
            <p:nvPr/>
          </p:nvSpPr>
          <p:spPr bwMode="auto">
            <a:xfrm>
              <a:off x="2357" y="1361"/>
              <a:ext cx="0" cy="84"/>
            </a:xfrm>
            <a:prstGeom prst="line">
              <a:avLst/>
            </a:prstGeom>
            <a:noFill/>
            <a:ln w="9525">
              <a:solidFill>
                <a:srgbClr val="000000"/>
              </a:solidFill>
              <a:round/>
              <a:headEnd/>
              <a:tailEnd/>
            </a:ln>
          </p:spPr>
          <p:txBody>
            <a:bodyPr/>
            <a:lstStyle/>
            <a:p>
              <a:endParaRPr lang="zh-CN" altLang="en-US"/>
            </a:p>
          </p:txBody>
        </p:sp>
        <p:sp>
          <p:nvSpPr>
            <p:cNvPr id="66" name="Line 95"/>
            <p:cNvSpPr>
              <a:spLocks noChangeShapeType="1"/>
            </p:cNvSpPr>
            <p:nvPr/>
          </p:nvSpPr>
          <p:spPr bwMode="auto">
            <a:xfrm>
              <a:off x="2907" y="1363"/>
              <a:ext cx="0" cy="84"/>
            </a:xfrm>
            <a:prstGeom prst="line">
              <a:avLst/>
            </a:prstGeom>
            <a:noFill/>
            <a:ln w="9525">
              <a:solidFill>
                <a:srgbClr val="000000"/>
              </a:solidFill>
              <a:round/>
              <a:headEnd/>
              <a:tailEnd/>
            </a:ln>
          </p:spPr>
          <p:txBody>
            <a:bodyPr/>
            <a:lstStyle/>
            <a:p>
              <a:endParaRPr lang="zh-CN" altLang="en-US"/>
            </a:p>
          </p:txBody>
        </p:sp>
      </p:grpSp>
      <p:grpSp>
        <p:nvGrpSpPr>
          <p:cNvPr id="70" name="Group 347"/>
          <p:cNvGrpSpPr>
            <a:grpSpLocks/>
          </p:cNvGrpSpPr>
          <p:nvPr/>
        </p:nvGrpSpPr>
        <p:grpSpPr bwMode="auto">
          <a:xfrm>
            <a:off x="3011488" y="5011960"/>
            <a:ext cx="893762" cy="452438"/>
            <a:chOff x="1871277" y="1576300"/>
            <a:chExt cx="1128371" cy="437861"/>
          </a:xfrm>
        </p:grpSpPr>
        <p:sp>
          <p:nvSpPr>
            <p:cNvPr id="71" name="Oval 71"/>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72" name="Rectangle 72"/>
            <p:cNvSpPr/>
            <p:nvPr/>
          </p:nvSpPr>
          <p:spPr bwMode="auto">
            <a:xfrm>
              <a:off x="1871277" y="1739153"/>
              <a:ext cx="1128371" cy="11676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73" name="Oval 73"/>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74" name="Freeform 74"/>
            <p:cNvSpPr/>
            <p:nvPr/>
          </p:nvSpPr>
          <p:spPr bwMode="auto">
            <a:xfrm>
              <a:off x="2159884" y="1673091"/>
              <a:ext cx="549154" cy="161317"/>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75" name="Freeform 75"/>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76" name="Freeform 76"/>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77" name="Freeform 77"/>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78" name="Straight Connector 78"/>
            <p:cNvCxnSpPr>
              <a:cxnSpLocks noChangeShapeType="1"/>
              <a:endCxn id="73"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79" name="Straight Connector 79"/>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spTree>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目录</a:t>
            </a:r>
          </a:p>
        </p:txBody>
      </p:sp>
      <p:sp>
        <p:nvSpPr>
          <p:cNvPr id="3" name="内容占位符 2"/>
          <p:cNvSpPr>
            <a:spLocks noGrp="1"/>
          </p:cNvSpPr>
          <p:nvPr>
            <p:ph idx="1"/>
          </p:nvPr>
        </p:nvSpPr>
        <p:spPr/>
        <p:txBody>
          <a:bodyPr/>
          <a:lstStyle/>
          <a:p>
            <a:r>
              <a:rPr lang="en-US" altLang="zh-CN" sz="2800" dirty="0"/>
              <a:t>1.1 </a:t>
            </a:r>
            <a:r>
              <a:rPr lang="zh-CN" altLang="en-US" sz="2800" dirty="0"/>
              <a:t>什么是因特网</a:t>
            </a:r>
            <a:endParaRPr lang="en-US" altLang="zh-CN" sz="2800" dirty="0"/>
          </a:p>
          <a:p>
            <a:r>
              <a:rPr lang="en-US" altLang="zh-CN" sz="2800" dirty="0"/>
              <a:t>1.2 </a:t>
            </a:r>
            <a:r>
              <a:rPr lang="zh-CN" altLang="en-US" sz="2800" dirty="0"/>
              <a:t>网络边缘</a:t>
            </a:r>
            <a:endParaRPr lang="en-US" altLang="zh-CN" sz="2800" dirty="0"/>
          </a:p>
          <a:p>
            <a:pPr lvl="1"/>
            <a:r>
              <a:rPr lang="zh-CN" altLang="en-US" sz="2400" dirty="0"/>
              <a:t>终端系统、接入网络、网络链路</a:t>
            </a:r>
            <a:endParaRPr lang="en-US" altLang="zh-CN" sz="2400" dirty="0"/>
          </a:p>
          <a:p>
            <a:r>
              <a:rPr lang="en-US" altLang="zh-CN" sz="2800" dirty="0"/>
              <a:t>1.3 </a:t>
            </a:r>
            <a:r>
              <a:rPr lang="zh-CN" altLang="en-US" sz="2800" dirty="0"/>
              <a:t>网络核心</a:t>
            </a:r>
            <a:endParaRPr lang="en-US" altLang="zh-CN" sz="2800" dirty="0"/>
          </a:p>
          <a:p>
            <a:pPr lvl="1"/>
            <a:r>
              <a:rPr lang="zh-CN" altLang="en-US" sz="2400" dirty="0"/>
              <a:t>分组交换、电路交换、网络结构</a:t>
            </a:r>
            <a:endParaRPr lang="en-US" altLang="zh-CN" sz="2400" dirty="0"/>
          </a:p>
          <a:p>
            <a:r>
              <a:rPr lang="en-US" altLang="zh-CN" sz="2800" dirty="0"/>
              <a:t>1.4 </a:t>
            </a:r>
            <a:r>
              <a:rPr lang="zh-CN" altLang="en-US" sz="2800" dirty="0"/>
              <a:t>分组交换网中的时延、丢包和吞吐率</a:t>
            </a:r>
            <a:endParaRPr lang="en-US" altLang="zh-CN" sz="2800" dirty="0"/>
          </a:p>
          <a:p>
            <a:r>
              <a:rPr lang="en-US" altLang="zh-CN" sz="2800" dirty="0"/>
              <a:t>1.5 </a:t>
            </a:r>
            <a:r>
              <a:rPr lang="zh-CN" altLang="en-US" sz="2800" dirty="0"/>
              <a:t>协议层次和服务模型</a:t>
            </a:r>
            <a:endParaRPr lang="en-US" altLang="zh-CN" sz="2800" dirty="0"/>
          </a:p>
          <a:p>
            <a:r>
              <a:rPr lang="en-US" altLang="zh-CN" sz="2800" dirty="0"/>
              <a:t>1.6 </a:t>
            </a:r>
            <a:r>
              <a:rPr lang="zh-CN" altLang="en-US" sz="2800" dirty="0"/>
              <a:t>网络攻击和安全</a:t>
            </a:r>
            <a:endParaRPr lang="en-US" altLang="zh-CN" sz="2800" dirty="0"/>
          </a:p>
          <a:p>
            <a:r>
              <a:rPr lang="en-US" altLang="zh-CN" sz="2800">
                <a:solidFill>
                  <a:srgbClr val="C00000"/>
                </a:solidFill>
              </a:rPr>
              <a:t>1.7 </a:t>
            </a:r>
            <a:r>
              <a:rPr lang="zh-CN" altLang="en-US" sz="2800">
                <a:solidFill>
                  <a:srgbClr val="C00000"/>
                </a:solidFill>
              </a:rPr>
              <a:t>发展</a:t>
            </a:r>
            <a:r>
              <a:rPr lang="zh-CN" altLang="en-US" sz="2800" dirty="0">
                <a:solidFill>
                  <a:srgbClr val="C00000"/>
                </a:solidFill>
              </a:rPr>
              <a:t>历史</a:t>
            </a:r>
          </a:p>
        </p:txBody>
      </p:sp>
      <p:sp>
        <p:nvSpPr>
          <p:cNvPr id="4" name="灯片编号占位符 3"/>
          <p:cNvSpPr>
            <a:spLocks noGrp="1"/>
          </p:cNvSpPr>
          <p:nvPr>
            <p:ph type="sldNum" sz="quarter" idx="12"/>
          </p:nvPr>
        </p:nvSpPr>
        <p:spPr/>
        <p:txBody>
          <a:bodyPr/>
          <a:lstStyle/>
          <a:p>
            <a:fld id="{E3FA5FAF-8A25-4B6E-94B7-5CA30A873E9A}" type="slidenum">
              <a:rPr lang="zh-CN" altLang="en-US" smtClean="0"/>
              <a:pPr/>
              <a:t>75</a:t>
            </a:fld>
            <a:endParaRPr lang="zh-CN" altLang="en-US"/>
          </a:p>
        </p:txBody>
      </p:sp>
    </p:spTree>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noChangeArrowheads="1"/>
          </p:cNvPicPr>
          <p:nvPr/>
        </p:nvPicPr>
        <p:blipFill>
          <a:blip r:embed="rId2" cstate="print"/>
          <a:srcRect/>
          <a:stretch>
            <a:fillRect/>
          </a:stretch>
        </p:blipFill>
        <p:spPr bwMode="auto">
          <a:xfrm>
            <a:off x="4449698" y="4221088"/>
            <a:ext cx="4694302" cy="2636912"/>
          </a:xfrm>
          <a:prstGeom prst="rect">
            <a:avLst/>
          </a:prstGeom>
          <a:noFill/>
          <a:ln w="9525">
            <a:noFill/>
            <a:round/>
            <a:headEnd/>
            <a:tailEnd/>
          </a:ln>
        </p:spPr>
      </p:pic>
      <p:sp>
        <p:nvSpPr>
          <p:cNvPr id="2" name="标题 1"/>
          <p:cNvSpPr>
            <a:spLocks noGrp="1"/>
          </p:cNvSpPr>
          <p:nvPr>
            <p:ph type="title"/>
          </p:nvPr>
        </p:nvSpPr>
        <p:spPr/>
        <p:txBody>
          <a:bodyPr/>
          <a:lstStyle/>
          <a:p>
            <a:r>
              <a:rPr lang="zh-CN" altLang="en-US" dirty="0"/>
              <a:t>分组交换</a:t>
            </a:r>
          </a:p>
        </p:txBody>
      </p:sp>
      <p:sp>
        <p:nvSpPr>
          <p:cNvPr id="3" name="内容占位符 2"/>
          <p:cNvSpPr>
            <a:spLocks noGrp="1"/>
          </p:cNvSpPr>
          <p:nvPr>
            <p:ph idx="1"/>
          </p:nvPr>
        </p:nvSpPr>
        <p:spPr/>
        <p:txBody>
          <a:bodyPr/>
          <a:lstStyle/>
          <a:p>
            <a:r>
              <a:rPr lang="zh-CN" altLang="en-US" dirty="0"/>
              <a:t>和语音通信不同，数据通信的特点是</a:t>
            </a:r>
            <a:r>
              <a:rPr lang="en-US" altLang="zh-CN" dirty="0" err="1"/>
              <a:t>bursty</a:t>
            </a:r>
            <a:endParaRPr lang="en-US" altLang="zh-CN" dirty="0"/>
          </a:p>
          <a:p>
            <a:pPr lvl="1"/>
            <a:r>
              <a:rPr lang="zh-CN" altLang="en-US" dirty="0"/>
              <a:t>短时间大量的数据传输</a:t>
            </a:r>
            <a:endParaRPr lang="en-US" altLang="zh-CN" dirty="0"/>
          </a:p>
          <a:p>
            <a:pPr lvl="1"/>
            <a:r>
              <a:rPr lang="zh-CN" altLang="en-US" dirty="0"/>
              <a:t>大大超过链路的传输能力</a:t>
            </a:r>
            <a:endParaRPr lang="en-US" altLang="zh-CN" dirty="0"/>
          </a:p>
          <a:p>
            <a:pPr lvl="1"/>
            <a:r>
              <a:rPr lang="zh-CN" altLang="en-US" dirty="0"/>
              <a:t>设备不稳定、故障率高</a:t>
            </a:r>
            <a:endParaRPr lang="en-US" altLang="zh-CN" dirty="0"/>
          </a:p>
          <a:p>
            <a:pPr lvl="1"/>
            <a:r>
              <a:rPr lang="zh-CN" altLang="en-US" dirty="0"/>
              <a:t>线路交换的电话网无法胜任</a:t>
            </a:r>
            <a:endParaRPr lang="en-US" altLang="zh-CN" dirty="0"/>
          </a:p>
          <a:p>
            <a:pPr lvl="2"/>
            <a:r>
              <a:rPr lang="zh-CN" altLang="en-US" dirty="0"/>
              <a:t>数据丢失、通信延迟</a:t>
            </a:r>
            <a:endParaRPr lang="en-US" altLang="zh-CN" dirty="0"/>
          </a:p>
          <a:p>
            <a:pPr lvl="2"/>
            <a:r>
              <a:rPr lang="zh-CN" altLang="en-US" dirty="0"/>
              <a:t>无法有效利用带宽</a:t>
            </a:r>
            <a:endParaRPr lang="en-US" altLang="zh-CN" dirty="0"/>
          </a:p>
          <a:p>
            <a:endParaRPr lang="en-US" altLang="zh-CN" dirty="0"/>
          </a:p>
        </p:txBody>
      </p:sp>
    </p:spTree>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分组交换</a:t>
            </a:r>
          </a:p>
        </p:txBody>
      </p:sp>
      <p:sp>
        <p:nvSpPr>
          <p:cNvPr id="3" name="内容占位符 2"/>
          <p:cNvSpPr>
            <a:spLocks noGrp="1"/>
          </p:cNvSpPr>
          <p:nvPr>
            <p:ph idx="1"/>
          </p:nvPr>
        </p:nvSpPr>
        <p:spPr/>
        <p:txBody>
          <a:bodyPr/>
          <a:lstStyle/>
          <a:p>
            <a:r>
              <a:rPr lang="en-US" altLang="zh-CN" sz="2800" dirty="0"/>
              <a:t>1962</a:t>
            </a:r>
            <a:r>
              <a:rPr lang="zh-CN" altLang="en-US" sz="2800" dirty="0"/>
              <a:t>年，</a:t>
            </a:r>
            <a:r>
              <a:rPr lang="en-GB" altLang="zh-CN" sz="2800" dirty="0"/>
              <a:t>Leonard </a:t>
            </a:r>
            <a:r>
              <a:rPr lang="en-GB" altLang="zh-CN" sz="2800" dirty="0" err="1"/>
              <a:t>Kleinrock</a:t>
            </a:r>
            <a:r>
              <a:rPr lang="zh-CN" altLang="en-US" sz="2800" dirty="0"/>
              <a:t>在</a:t>
            </a:r>
            <a:br>
              <a:rPr lang="en-US" altLang="zh-CN" sz="2800" dirty="0"/>
            </a:br>
            <a:r>
              <a:rPr lang="en-US" altLang="zh-CN" sz="2800" dirty="0"/>
              <a:t>MIT</a:t>
            </a:r>
            <a:r>
              <a:rPr lang="zh-CN" altLang="en-US" sz="2800" dirty="0"/>
              <a:t>的博士论文中利用排队论模型，</a:t>
            </a:r>
            <a:br>
              <a:rPr lang="en-US" altLang="zh-CN" sz="2800" dirty="0"/>
            </a:br>
            <a:r>
              <a:rPr lang="zh-CN" altLang="en-US" sz="2800" dirty="0"/>
              <a:t>提出了分组交换的思想</a:t>
            </a:r>
            <a:endParaRPr lang="en-US" altLang="zh-CN" sz="2800" dirty="0"/>
          </a:p>
          <a:p>
            <a:pPr lvl="1"/>
            <a:r>
              <a:rPr lang="en-US" altLang="zh-CN" sz="2400" dirty="0"/>
              <a:t>1964</a:t>
            </a:r>
            <a:r>
              <a:rPr lang="zh-CN" altLang="en-US" sz="2400" dirty="0"/>
              <a:t>年发表成书</a:t>
            </a:r>
            <a:endParaRPr lang="en-US" altLang="zh-CN" sz="2400" dirty="0"/>
          </a:p>
          <a:p>
            <a:r>
              <a:rPr lang="zh-CN" altLang="en-US" sz="2800" dirty="0"/>
              <a:t>指出，分组交换能够</a:t>
            </a:r>
            <a:endParaRPr lang="en-US" altLang="zh-CN" sz="2800" dirty="0"/>
          </a:p>
          <a:p>
            <a:pPr lvl="1"/>
            <a:r>
              <a:rPr lang="zh-CN" altLang="en-US" sz="2400" dirty="0"/>
              <a:t>更有效地利用带宽</a:t>
            </a:r>
            <a:endParaRPr lang="en-US" altLang="zh-CN" sz="2400" dirty="0"/>
          </a:p>
          <a:p>
            <a:pPr lvl="1"/>
            <a:r>
              <a:rPr lang="zh-CN" altLang="en-US" sz="2400" dirty="0"/>
              <a:t>更加健壮，不会因为单条路径失效</a:t>
            </a:r>
            <a:br>
              <a:rPr lang="en-US" altLang="zh-CN" sz="2400" dirty="0"/>
            </a:br>
            <a:r>
              <a:rPr lang="zh-CN" altLang="en-US" sz="2400" dirty="0"/>
              <a:t>而无法通信</a:t>
            </a:r>
            <a:endParaRPr lang="en-US" altLang="zh-CN" sz="2400" dirty="0"/>
          </a:p>
          <a:p>
            <a:r>
              <a:rPr lang="en-GB" altLang="zh-CN" sz="2800" dirty="0"/>
              <a:t>Leonard </a:t>
            </a:r>
            <a:r>
              <a:rPr lang="en-GB" altLang="zh-CN" sz="2800" dirty="0" err="1"/>
              <a:t>Kleinrock</a:t>
            </a:r>
            <a:r>
              <a:rPr lang="zh-CN" altLang="en-US" sz="2800" dirty="0"/>
              <a:t>参与建造了</a:t>
            </a:r>
            <a:r>
              <a:rPr lang="en-US" altLang="zh-CN" sz="2800" dirty="0"/>
              <a:t>ARPANET</a:t>
            </a:r>
            <a:r>
              <a:rPr lang="zh-CN" altLang="en-US" sz="2800" dirty="0"/>
              <a:t>，被称为“</a:t>
            </a:r>
            <a:r>
              <a:rPr lang="zh-CN" altLang="en-US" sz="2800" dirty="0">
                <a:solidFill>
                  <a:srgbClr val="FF0000"/>
                </a:solidFill>
              </a:rPr>
              <a:t>分组交换网之父</a:t>
            </a:r>
            <a:r>
              <a:rPr lang="zh-CN" altLang="en-US" sz="2800" dirty="0"/>
              <a:t>”</a:t>
            </a:r>
          </a:p>
        </p:txBody>
      </p:sp>
      <p:pic>
        <p:nvPicPr>
          <p:cNvPr id="4" name="Picture 3"/>
          <p:cNvPicPr>
            <a:picLocks noChangeAspect="1" noChangeArrowheads="1"/>
          </p:cNvPicPr>
          <p:nvPr/>
        </p:nvPicPr>
        <p:blipFill>
          <a:blip r:embed="rId2" cstate="print"/>
          <a:srcRect/>
          <a:stretch>
            <a:fillRect/>
          </a:stretch>
        </p:blipFill>
        <p:spPr bwMode="auto">
          <a:xfrm>
            <a:off x="6230813" y="0"/>
            <a:ext cx="2913187" cy="2808312"/>
          </a:xfrm>
          <a:prstGeom prst="rect">
            <a:avLst/>
          </a:prstGeom>
          <a:noFill/>
          <a:ln w="9525">
            <a:noFill/>
            <a:round/>
            <a:headEnd/>
            <a:tailEnd/>
          </a:ln>
        </p:spPr>
      </p:pic>
    </p:spTree>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ARPANET</a:t>
            </a:r>
            <a:endParaRPr lang="zh-CN" altLang="en-US" dirty="0"/>
          </a:p>
        </p:txBody>
      </p:sp>
      <p:sp>
        <p:nvSpPr>
          <p:cNvPr id="3" name="内容占位符 2"/>
          <p:cNvSpPr>
            <a:spLocks noGrp="1"/>
          </p:cNvSpPr>
          <p:nvPr>
            <p:ph idx="1"/>
          </p:nvPr>
        </p:nvSpPr>
        <p:spPr/>
        <p:txBody>
          <a:bodyPr/>
          <a:lstStyle/>
          <a:p>
            <a:r>
              <a:rPr lang="en-GB" altLang="zh-CN" sz="2400" dirty="0"/>
              <a:t>1967</a:t>
            </a:r>
            <a:r>
              <a:rPr lang="zh-CN" altLang="en-US" sz="2400" dirty="0"/>
              <a:t>年，</a:t>
            </a:r>
            <a:r>
              <a:rPr lang="en-GB" altLang="zh-CN" sz="2400" dirty="0"/>
              <a:t>L. Roberts</a:t>
            </a:r>
            <a:r>
              <a:rPr lang="zh-CN" altLang="en-US" sz="2400" dirty="0"/>
              <a:t>在</a:t>
            </a:r>
            <a:r>
              <a:rPr lang="en-US" altLang="zh-CN" sz="2400" dirty="0"/>
              <a:t>DARPA</a:t>
            </a:r>
            <a:r>
              <a:rPr lang="zh-CN" altLang="en-US" sz="2400" dirty="0"/>
              <a:t>筹建“分布式网络”，提出</a:t>
            </a:r>
            <a:r>
              <a:rPr lang="en-US" altLang="zh-CN" sz="2400" dirty="0"/>
              <a:t>ARPANET</a:t>
            </a:r>
            <a:r>
              <a:rPr lang="zh-CN" altLang="en-US" sz="2400" dirty="0"/>
              <a:t>的构想</a:t>
            </a:r>
            <a:endParaRPr lang="en-US" altLang="zh-CN" sz="2400" dirty="0"/>
          </a:p>
          <a:p>
            <a:r>
              <a:rPr lang="en-US" altLang="zh-CN" sz="2400" dirty="0"/>
              <a:t>1969</a:t>
            </a:r>
            <a:r>
              <a:rPr lang="zh-CN" altLang="en-US" sz="2400" dirty="0"/>
              <a:t>年，</a:t>
            </a:r>
            <a:r>
              <a:rPr lang="en-US" altLang="zh-CN" sz="2400" dirty="0"/>
              <a:t>ARPANET</a:t>
            </a:r>
            <a:r>
              <a:rPr lang="zh-CN" altLang="en-US" sz="2400" dirty="0"/>
              <a:t>开始部署</a:t>
            </a:r>
            <a:r>
              <a:rPr lang="en-US" altLang="zh-CN" sz="2400" dirty="0"/>
              <a:t>…</a:t>
            </a:r>
          </a:p>
          <a:p>
            <a:r>
              <a:rPr lang="zh-CN" altLang="en-US" sz="2400" dirty="0"/>
              <a:t>建立</a:t>
            </a:r>
            <a:r>
              <a:rPr lang="en-US" altLang="zh-CN" sz="2400" dirty="0"/>
              <a:t>ARPANET</a:t>
            </a:r>
            <a:r>
              <a:rPr lang="zh-CN" altLang="en-US" sz="2400" dirty="0"/>
              <a:t>的目的</a:t>
            </a:r>
            <a:endParaRPr lang="en-US" altLang="zh-CN" sz="2400" dirty="0"/>
          </a:p>
          <a:p>
            <a:pPr lvl="1"/>
            <a:r>
              <a:rPr lang="zh-CN" altLang="en-US" sz="2400" dirty="0"/>
              <a:t>传说：</a:t>
            </a:r>
            <a:r>
              <a:rPr lang="zh-CN" altLang="en-US" sz="2400" strike="sngStrike" dirty="0"/>
              <a:t>应对核战争</a:t>
            </a:r>
            <a:endParaRPr lang="en-US" altLang="zh-CN" sz="2400" strike="sngStrike" dirty="0"/>
          </a:p>
          <a:p>
            <a:pPr lvl="1"/>
            <a:r>
              <a:rPr lang="zh-CN" altLang="en-US" sz="2400" dirty="0"/>
              <a:t>使分布在各地的研究人员能够使用当时非常昂贵和稀少的计算设备</a:t>
            </a:r>
            <a:endParaRPr lang="en-US" altLang="zh-CN" sz="2400" dirty="0"/>
          </a:p>
          <a:p>
            <a:pPr lvl="1"/>
            <a:endParaRPr lang="en-US" altLang="zh-CN" sz="2000" dirty="0"/>
          </a:p>
          <a:p>
            <a:pPr lvl="1"/>
            <a:endParaRPr lang="zh-CN" altLang="en-US" sz="2000" dirty="0"/>
          </a:p>
        </p:txBody>
      </p:sp>
    </p:spTree>
    <p:extLst>
      <p:ext uri="{BB962C8B-B14F-4D97-AF65-F5344CB8AC3E}">
        <p14:creationId xmlns:p14="http://schemas.microsoft.com/office/powerpoint/2010/main" val="1320205447"/>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ARPANET</a:t>
            </a:r>
            <a:endParaRPr lang="zh-CN" altLang="en-US" dirty="0"/>
          </a:p>
        </p:txBody>
      </p:sp>
      <p:sp>
        <p:nvSpPr>
          <p:cNvPr id="3" name="内容占位符 2"/>
          <p:cNvSpPr>
            <a:spLocks noGrp="1"/>
          </p:cNvSpPr>
          <p:nvPr>
            <p:ph idx="1"/>
          </p:nvPr>
        </p:nvSpPr>
        <p:spPr/>
        <p:txBody>
          <a:bodyPr/>
          <a:lstStyle/>
          <a:p>
            <a:r>
              <a:rPr lang="en-US" altLang="zh-CN" sz="2800" dirty="0"/>
              <a:t>ARPANET</a:t>
            </a:r>
            <a:r>
              <a:rPr lang="zh-CN" altLang="en-US" sz="2800" dirty="0"/>
              <a:t>上的关键路由设备</a:t>
            </a:r>
            <a:br>
              <a:rPr lang="en-US" altLang="zh-CN" sz="2800" dirty="0"/>
            </a:br>
            <a:r>
              <a:rPr lang="zh-CN" altLang="en-US" sz="2800" dirty="0"/>
              <a:t>被称为</a:t>
            </a:r>
            <a:r>
              <a:rPr lang="en-US" altLang="zh-CN" sz="2800" dirty="0"/>
              <a:t>IMP</a:t>
            </a:r>
            <a:r>
              <a:rPr lang="zh-CN" altLang="en-US" sz="2800" dirty="0"/>
              <a:t>，由位于麻省</a:t>
            </a:r>
            <a:br>
              <a:rPr lang="en-US" altLang="zh-CN" sz="2800" dirty="0"/>
            </a:br>
            <a:r>
              <a:rPr lang="en-US" altLang="zh-CN" sz="2800" dirty="0"/>
              <a:t>Cambridge</a:t>
            </a:r>
            <a:r>
              <a:rPr lang="zh-CN" altLang="en-US" sz="2800" dirty="0"/>
              <a:t>的</a:t>
            </a:r>
            <a:r>
              <a:rPr lang="en-US" altLang="zh-CN" sz="2800" dirty="0"/>
              <a:t>BBN</a:t>
            </a:r>
            <a:r>
              <a:rPr lang="zh-CN" altLang="en-US" sz="2800" dirty="0"/>
              <a:t>公司负责</a:t>
            </a:r>
            <a:br>
              <a:rPr lang="en-US" altLang="zh-CN" sz="2800" dirty="0"/>
            </a:br>
            <a:r>
              <a:rPr lang="zh-CN" altLang="en-US" sz="2800" dirty="0"/>
              <a:t>开发</a:t>
            </a:r>
            <a:endParaRPr lang="en-US" altLang="zh-CN" sz="2800" dirty="0"/>
          </a:p>
          <a:p>
            <a:pPr lvl="1"/>
            <a:r>
              <a:rPr lang="zh-CN" altLang="en-US" sz="2400" dirty="0"/>
              <a:t>当时仅有</a:t>
            </a:r>
            <a:r>
              <a:rPr lang="en-US" altLang="zh-CN" sz="2400" dirty="0"/>
              <a:t>7</a:t>
            </a:r>
            <a:r>
              <a:rPr lang="zh-CN" altLang="en-US" sz="2400" dirty="0"/>
              <a:t>人</a:t>
            </a:r>
            <a:endParaRPr lang="en-US" altLang="zh-CN" sz="2400" dirty="0"/>
          </a:p>
          <a:p>
            <a:r>
              <a:rPr lang="en-US" altLang="zh-CN" sz="2800" dirty="0"/>
              <a:t>1969</a:t>
            </a:r>
            <a:r>
              <a:rPr lang="zh-CN" altLang="en-US" sz="2800" dirty="0"/>
              <a:t>年</a:t>
            </a:r>
            <a:r>
              <a:rPr lang="en-US" altLang="zh-CN" sz="2800" dirty="0"/>
              <a:t>10</a:t>
            </a:r>
            <a:r>
              <a:rPr lang="zh-CN" altLang="en-US" sz="2800" dirty="0"/>
              <a:t>月，</a:t>
            </a:r>
            <a:r>
              <a:rPr lang="en-US" altLang="zh-CN" sz="2800" dirty="0"/>
              <a:t> IMP</a:t>
            </a:r>
            <a:r>
              <a:rPr lang="zh-CN" altLang="en-US" sz="2800" dirty="0"/>
              <a:t>在四个节点</a:t>
            </a:r>
            <a:br>
              <a:rPr lang="en-US" altLang="zh-CN" sz="2800" dirty="0"/>
            </a:br>
            <a:r>
              <a:rPr lang="zh-CN" altLang="en-US" sz="2800" dirty="0"/>
              <a:t>上安装</a:t>
            </a:r>
            <a:endParaRPr lang="en-US" altLang="zh-CN" sz="2800" dirty="0"/>
          </a:p>
          <a:p>
            <a:pPr lvl="1"/>
            <a:r>
              <a:rPr lang="en-US" altLang="zh-CN" sz="2400" dirty="0"/>
              <a:t>UCLA</a:t>
            </a:r>
            <a:r>
              <a:rPr lang="zh-CN" altLang="en-US" sz="2400" dirty="0"/>
              <a:t>、</a:t>
            </a:r>
            <a:r>
              <a:rPr lang="en-US" altLang="zh-CN" sz="2400" dirty="0"/>
              <a:t>Stanford</a:t>
            </a:r>
            <a:r>
              <a:rPr lang="zh-CN" altLang="en-US" sz="2400" dirty="0"/>
              <a:t>、</a:t>
            </a:r>
            <a:r>
              <a:rPr lang="en-US" altLang="zh-CN" sz="2400" dirty="0"/>
              <a:t>UCSB</a:t>
            </a:r>
            <a:r>
              <a:rPr lang="zh-CN" altLang="en-US" sz="2400" dirty="0"/>
              <a:t>和</a:t>
            </a:r>
            <a:r>
              <a:rPr lang="en-US" altLang="zh-CN" sz="2400" dirty="0"/>
              <a:t>Utah</a:t>
            </a:r>
          </a:p>
        </p:txBody>
      </p:sp>
      <p:pic>
        <p:nvPicPr>
          <p:cNvPr id="4" name="Picture 3"/>
          <p:cNvPicPr>
            <a:picLocks noChangeAspect="1" noChangeArrowheads="1"/>
          </p:cNvPicPr>
          <p:nvPr/>
        </p:nvPicPr>
        <p:blipFill>
          <a:blip r:embed="rId2" cstate="print"/>
          <a:srcRect/>
          <a:stretch>
            <a:fillRect/>
          </a:stretch>
        </p:blipFill>
        <p:spPr bwMode="auto">
          <a:xfrm>
            <a:off x="5551488" y="1031652"/>
            <a:ext cx="3592512" cy="4773612"/>
          </a:xfrm>
          <a:prstGeom prst="rect">
            <a:avLst/>
          </a:prstGeom>
          <a:noFill/>
          <a:ln w="9525">
            <a:noFill/>
            <a:round/>
            <a:headEnd/>
            <a:tailEnd/>
          </a:ln>
        </p:spPr>
      </p:pic>
      <p:sp>
        <p:nvSpPr>
          <p:cNvPr id="5" name="Text Box 5"/>
          <p:cNvSpPr txBox="1">
            <a:spLocks noChangeArrowheads="1"/>
          </p:cNvSpPr>
          <p:nvPr/>
        </p:nvSpPr>
        <p:spPr bwMode="auto">
          <a:xfrm>
            <a:off x="5354563" y="6221760"/>
            <a:ext cx="3600450" cy="360362"/>
          </a:xfrm>
          <a:prstGeom prst="rect">
            <a:avLst/>
          </a:prstGeom>
          <a:noFill/>
          <a:ln w="9525">
            <a:noFill/>
            <a:round/>
            <a:headEnd/>
            <a:tailEnd/>
          </a:ln>
        </p:spPr>
        <p:txBody>
          <a:bodyPr lIns="90000" tIns="45000" rIns="90000" bIns="45000"/>
          <a:lstStyle/>
          <a:p>
            <a:pPr algn="ctr">
              <a:lnSpc>
                <a:spcPct val="80000"/>
              </a:lnSpc>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altLang="zh-CN" sz="1800" dirty="0">
                <a:solidFill>
                  <a:srgbClr val="000000"/>
                </a:solidFill>
                <a:latin typeface="Bookman Old Style" charset="0"/>
              </a:rPr>
              <a:t>Interface Message Processor</a:t>
            </a:r>
          </a:p>
        </p:txBody>
      </p:sp>
    </p:spTree>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什么是因特网：构成描述</a:t>
            </a:r>
          </a:p>
        </p:txBody>
      </p:sp>
      <p:sp>
        <p:nvSpPr>
          <p:cNvPr id="4" name="灯片编号占位符 3"/>
          <p:cNvSpPr>
            <a:spLocks noGrp="1"/>
          </p:cNvSpPr>
          <p:nvPr>
            <p:ph type="sldNum" sz="quarter" idx="12"/>
          </p:nvPr>
        </p:nvSpPr>
        <p:spPr/>
        <p:txBody>
          <a:bodyPr/>
          <a:lstStyle/>
          <a:p>
            <a:fld id="{E3FA5FAF-8A25-4B6E-94B7-5CA30A873E9A}" type="slidenum">
              <a:rPr lang="zh-CN" altLang="en-US" smtClean="0"/>
              <a:pPr/>
              <a:t>8</a:t>
            </a:fld>
            <a:endParaRPr lang="zh-CN" altLang="en-US"/>
          </a:p>
        </p:txBody>
      </p:sp>
      <p:grpSp>
        <p:nvGrpSpPr>
          <p:cNvPr id="5" name="Group 2"/>
          <p:cNvGrpSpPr>
            <a:grpSpLocks/>
          </p:cNvGrpSpPr>
          <p:nvPr/>
        </p:nvGrpSpPr>
        <p:grpSpPr bwMode="auto">
          <a:xfrm>
            <a:off x="5202238" y="1978744"/>
            <a:ext cx="3645729" cy="4612368"/>
            <a:chOff x="5202238" y="1384300"/>
            <a:chExt cx="3645729" cy="4612368"/>
          </a:xfrm>
        </p:grpSpPr>
        <p:sp>
          <p:nvSpPr>
            <p:cNvPr id="6" name="Freeform 416"/>
            <p:cNvSpPr>
              <a:spLocks/>
            </p:cNvSpPr>
            <p:nvPr/>
          </p:nvSpPr>
          <p:spPr bwMode="auto">
            <a:xfrm>
              <a:off x="7023100" y="2001838"/>
              <a:ext cx="1730375" cy="1125537"/>
            </a:xfrm>
            <a:custGeom>
              <a:avLst/>
              <a:gdLst>
                <a:gd name="T0" fmla="*/ 2147483647 w 765"/>
                <a:gd name="T1" fmla="*/ 2147483647 h 459"/>
                <a:gd name="T2" fmla="*/ 2147483647 w 765"/>
                <a:gd name="T3" fmla="*/ 2147483647 h 459"/>
                <a:gd name="T4" fmla="*/ 2147483647 w 765"/>
                <a:gd name="T5" fmla="*/ 2147483647 h 459"/>
                <a:gd name="T6" fmla="*/ 2147483647 w 765"/>
                <a:gd name="T7" fmla="*/ 2147483647 h 459"/>
                <a:gd name="T8" fmla="*/ 2147483647 w 765"/>
                <a:gd name="T9" fmla="*/ 2147483647 h 459"/>
                <a:gd name="T10" fmla="*/ 2147483647 w 765"/>
                <a:gd name="T11" fmla="*/ 2147483647 h 459"/>
                <a:gd name="T12" fmla="*/ 2147483647 w 765"/>
                <a:gd name="T13" fmla="*/ 2147483647 h 459"/>
                <a:gd name="T14" fmla="*/ 2147483647 w 765"/>
                <a:gd name="T15" fmla="*/ 2147483647 h 459"/>
                <a:gd name="T16" fmla="*/ 2147483647 w 765"/>
                <a:gd name="T17" fmla="*/ 2147483647 h 459"/>
                <a:gd name="T18" fmla="*/ 2147483647 w 765"/>
                <a:gd name="T19" fmla="*/ 2147483647 h 459"/>
                <a:gd name="T20" fmla="*/ 2147483647 w 765"/>
                <a:gd name="T21" fmla="*/ 2147483647 h 459"/>
                <a:gd name="T22" fmla="*/ 2147483647 w 765"/>
                <a:gd name="T23" fmla="*/ 2147483647 h 4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65"/>
                <a:gd name="T37" fmla="*/ 0 h 459"/>
                <a:gd name="T38" fmla="*/ 765 w 765"/>
                <a:gd name="T39" fmla="*/ 459 h 4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65" h="459">
                  <a:moveTo>
                    <a:pt x="424" y="10"/>
                  </a:moveTo>
                  <a:cubicBezTo>
                    <a:pt x="362" y="16"/>
                    <a:pt x="343" y="55"/>
                    <a:pt x="288" y="70"/>
                  </a:cubicBezTo>
                  <a:cubicBezTo>
                    <a:pt x="233" y="85"/>
                    <a:pt x="142" y="56"/>
                    <a:pt x="96" y="100"/>
                  </a:cubicBezTo>
                  <a:cubicBezTo>
                    <a:pt x="50" y="144"/>
                    <a:pt x="0" y="279"/>
                    <a:pt x="14" y="336"/>
                  </a:cubicBezTo>
                  <a:cubicBezTo>
                    <a:pt x="28" y="393"/>
                    <a:pt x="125" y="429"/>
                    <a:pt x="180" y="444"/>
                  </a:cubicBezTo>
                  <a:cubicBezTo>
                    <a:pt x="235" y="459"/>
                    <a:pt x="279" y="426"/>
                    <a:pt x="346" y="426"/>
                  </a:cubicBezTo>
                  <a:cubicBezTo>
                    <a:pt x="413" y="426"/>
                    <a:pt x="525" y="443"/>
                    <a:pt x="584" y="444"/>
                  </a:cubicBezTo>
                  <a:cubicBezTo>
                    <a:pt x="643" y="445"/>
                    <a:pt x="670" y="446"/>
                    <a:pt x="698" y="434"/>
                  </a:cubicBezTo>
                  <a:cubicBezTo>
                    <a:pt x="726" y="422"/>
                    <a:pt x="743" y="418"/>
                    <a:pt x="752" y="372"/>
                  </a:cubicBezTo>
                  <a:cubicBezTo>
                    <a:pt x="761" y="326"/>
                    <a:pt x="765" y="214"/>
                    <a:pt x="750" y="158"/>
                  </a:cubicBezTo>
                  <a:cubicBezTo>
                    <a:pt x="735" y="102"/>
                    <a:pt x="716" y="58"/>
                    <a:pt x="662" y="34"/>
                  </a:cubicBezTo>
                  <a:cubicBezTo>
                    <a:pt x="608" y="10"/>
                    <a:pt x="505" y="0"/>
                    <a:pt x="424" y="10"/>
                  </a:cubicBezTo>
                  <a:close/>
                </a:path>
              </a:pathLst>
            </a:custGeom>
            <a:gradFill rotWithShape="1">
              <a:gsLst>
                <a:gs pos="0">
                  <a:srgbClr val="00CCFF"/>
                </a:gs>
                <a:gs pos="100000">
                  <a:schemeClr val="bg1"/>
                </a:gs>
              </a:gsLst>
              <a:lin ang="0" scaled="1"/>
            </a:gradFill>
            <a:ln w="9525">
              <a:noFill/>
              <a:round/>
              <a:headEnd/>
              <a:tailEnd/>
            </a:ln>
          </p:spPr>
          <p:txBody>
            <a:bodyPr/>
            <a:lstStyle/>
            <a:p>
              <a:endParaRPr lang="zh-CN" altLang="en-US"/>
            </a:p>
          </p:txBody>
        </p:sp>
        <p:sp>
          <p:nvSpPr>
            <p:cNvPr id="7" name="Freeform 415"/>
            <p:cNvSpPr>
              <a:spLocks/>
            </p:cNvSpPr>
            <p:nvPr/>
          </p:nvSpPr>
          <p:spPr bwMode="auto">
            <a:xfrm>
              <a:off x="7004050" y="3527425"/>
              <a:ext cx="1314450" cy="674688"/>
            </a:xfrm>
            <a:custGeom>
              <a:avLst/>
              <a:gdLst>
                <a:gd name="T0" fmla="*/ 2147483647 w 828"/>
                <a:gd name="T1" fmla="*/ 2147483647 h 425"/>
                <a:gd name="T2" fmla="*/ 2147483647 w 828"/>
                <a:gd name="T3" fmla="*/ 2147483647 h 425"/>
                <a:gd name="T4" fmla="*/ 2147483647 w 828"/>
                <a:gd name="T5" fmla="*/ 2147483647 h 425"/>
                <a:gd name="T6" fmla="*/ 2147483647 w 828"/>
                <a:gd name="T7" fmla="*/ 2147483647 h 425"/>
                <a:gd name="T8" fmla="*/ 2147483647 w 828"/>
                <a:gd name="T9" fmla="*/ 2147483647 h 425"/>
                <a:gd name="T10" fmla="*/ 2147483647 w 828"/>
                <a:gd name="T11" fmla="*/ 2147483647 h 425"/>
                <a:gd name="T12" fmla="*/ 2147483647 w 828"/>
                <a:gd name="T13" fmla="*/ 2147483647 h 425"/>
                <a:gd name="T14" fmla="*/ 2147483647 w 828"/>
                <a:gd name="T15" fmla="*/ 2147483647 h 425"/>
                <a:gd name="T16" fmla="*/ 2147483647 w 828"/>
                <a:gd name="T17" fmla="*/ 2147483647 h 425"/>
                <a:gd name="T18" fmla="*/ 2147483647 w 828"/>
                <a:gd name="T19" fmla="*/ 2147483647 h 425"/>
                <a:gd name="T20" fmla="*/ 2147483647 w 828"/>
                <a:gd name="T21" fmla="*/ 2147483647 h 425"/>
                <a:gd name="T22" fmla="*/ 2147483647 w 828"/>
                <a:gd name="T23" fmla="*/ 2147483647 h 42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28"/>
                <a:gd name="T37" fmla="*/ 0 h 425"/>
                <a:gd name="T38" fmla="*/ 828 w 828"/>
                <a:gd name="T39" fmla="*/ 425 h 42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28" h="425">
                  <a:moveTo>
                    <a:pt x="382" y="30"/>
                  </a:moveTo>
                  <a:cubicBezTo>
                    <a:pt x="350" y="29"/>
                    <a:pt x="413" y="30"/>
                    <a:pt x="370" y="30"/>
                  </a:cubicBezTo>
                  <a:cubicBezTo>
                    <a:pt x="327" y="30"/>
                    <a:pt x="187" y="16"/>
                    <a:pt x="126" y="32"/>
                  </a:cubicBezTo>
                  <a:cubicBezTo>
                    <a:pt x="65" y="48"/>
                    <a:pt x="12" y="86"/>
                    <a:pt x="6" y="126"/>
                  </a:cubicBezTo>
                  <a:cubicBezTo>
                    <a:pt x="0" y="166"/>
                    <a:pt x="44" y="231"/>
                    <a:pt x="92" y="274"/>
                  </a:cubicBezTo>
                  <a:cubicBezTo>
                    <a:pt x="140" y="317"/>
                    <a:pt x="217" y="360"/>
                    <a:pt x="292" y="384"/>
                  </a:cubicBezTo>
                  <a:cubicBezTo>
                    <a:pt x="367" y="408"/>
                    <a:pt x="472" y="425"/>
                    <a:pt x="540" y="416"/>
                  </a:cubicBezTo>
                  <a:cubicBezTo>
                    <a:pt x="608" y="407"/>
                    <a:pt x="659" y="371"/>
                    <a:pt x="698" y="330"/>
                  </a:cubicBezTo>
                  <a:cubicBezTo>
                    <a:pt x="737" y="289"/>
                    <a:pt x="760" y="221"/>
                    <a:pt x="776" y="170"/>
                  </a:cubicBezTo>
                  <a:cubicBezTo>
                    <a:pt x="792" y="119"/>
                    <a:pt x="828" y="44"/>
                    <a:pt x="792" y="22"/>
                  </a:cubicBezTo>
                  <a:cubicBezTo>
                    <a:pt x="756" y="0"/>
                    <a:pt x="630" y="37"/>
                    <a:pt x="560" y="38"/>
                  </a:cubicBezTo>
                  <a:cubicBezTo>
                    <a:pt x="490" y="39"/>
                    <a:pt x="414" y="31"/>
                    <a:pt x="382" y="30"/>
                  </a:cubicBezTo>
                  <a:close/>
                </a:path>
              </a:pathLst>
            </a:custGeom>
            <a:solidFill>
              <a:srgbClr val="00CCFF"/>
            </a:solidFill>
            <a:ln w="9525">
              <a:noFill/>
              <a:round/>
              <a:headEnd/>
              <a:tailEnd/>
            </a:ln>
          </p:spPr>
          <p:txBody>
            <a:bodyPr/>
            <a:lstStyle/>
            <a:p>
              <a:endParaRPr lang="zh-CN" altLang="en-US"/>
            </a:p>
          </p:txBody>
        </p:sp>
        <p:sp>
          <p:nvSpPr>
            <p:cNvPr id="8" name="Freeform 665"/>
            <p:cNvSpPr>
              <a:spLocks/>
            </p:cNvSpPr>
            <p:nvPr/>
          </p:nvSpPr>
          <p:spPr bwMode="auto">
            <a:xfrm>
              <a:off x="5202238" y="1712913"/>
              <a:ext cx="1736725" cy="1071562"/>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p>
          </p:txBody>
        </p:sp>
        <p:grpSp>
          <p:nvGrpSpPr>
            <p:cNvPr id="9" name="Group 666"/>
            <p:cNvGrpSpPr>
              <a:grpSpLocks/>
            </p:cNvGrpSpPr>
            <p:nvPr/>
          </p:nvGrpSpPr>
          <p:grpSpPr bwMode="auto">
            <a:xfrm>
              <a:off x="5329977" y="2980450"/>
              <a:ext cx="1458912" cy="933450"/>
              <a:chOff x="2889" y="1631"/>
              <a:chExt cx="980" cy="743"/>
            </a:xfrm>
          </p:grpSpPr>
          <p:sp>
            <p:nvSpPr>
              <p:cNvPr id="616" name="Rectangle 667"/>
              <p:cNvSpPr>
                <a:spLocks noChangeArrowheads="1"/>
              </p:cNvSpPr>
              <p:nvPr/>
            </p:nvSpPr>
            <p:spPr bwMode="auto">
              <a:xfrm>
                <a:off x="3046" y="1841"/>
                <a:ext cx="663" cy="533"/>
              </a:xfrm>
              <a:prstGeom prst="rect">
                <a:avLst/>
              </a:prstGeom>
              <a:solidFill>
                <a:srgbClr val="00CCFF"/>
              </a:solidFill>
              <a:ln w="9525">
                <a:noFill/>
                <a:miter lim="800000"/>
                <a:headEnd/>
                <a:tailEnd/>
              </a:ln>
            </p:spPr>
            <p:txBody>
              <a:bodyPr wrap="none" anchor="ctr"/>
              <a:lstStyle/>
              <a:p>
                <a:endParaRPr lang="zh-CN" altLang="zh-CN"/>
              </a:p>
            </p:txBody>
          </p:sp>
          <p:sp>
            <p:nvSpPr>
              <p:cNvPr id="617" name="AutoShape 668"/>
              <p:cNvSpPr>
                <a:spLocks noChangeArrowheads="1"/>
              </p:cNvSpPr>
              <p:nvPr/>
            </p:nvSpPr>
            <p:spPr bwMode="auto">
              <a:xfrm>
                <a:off x="2889" y="1631"/>
                <a:ext cx="980" cy="253"/>
              </a:xfrm>
              <a:prstGeom prst="triangle">
                <a:avLst>
                  <a:gd name="adj" fmla="val 50000"/>
                </a:avLst>
              </a:prstGeom>
              <a:solidFill>
                <a:srgbClr val="00CCFF"/>
              </a:solidFill>
              <a:ln w="9525">
                <a:noFill/>
                <a:miter lim="800000"/>
                <a:headEnd/>
                <a:tailEnd/>
              </a:ln>
            </p:spPr>
            <p:txBody>
              <a:bodyPr wrap="none" anchor="ctr"/>
              <a:lstStyle/>
              <a:p>
                <a:pPr algn="ctr"/>
                <a:endParaRPr lang="zh-CN" altLang="zh-CN">
                  <a:solidFill>
                    <a:srgbClr val="00CCFF"/>
                  </a:solidFill>
                </a:endParaRPr>
              </a:p>
            </p:txBody>
          </p:sp>
        </p:grpSp>
        <p:sp>
          <p:nvSpPr>
            <p:cNvPr id="10" name="Freeform 669"/>
            <p:cNvSpPr>
              <a:spLocks/>
            </p:cNvSpPr>
            <p:nvPr/>
          </p:nvSpPr>
          <p:spPr bwMode="auto">
            <a:xfrm>
              <a:off x="5364163" y="4331380"/>
              <a:ext cx="3225800" cy="1665288"/>
            </a:xfrm>
            <a:custGeom>
              <a:avLst/>
              <a:gdLst>
                <a:gd name="T0" fmla="*/ 2147483647 w 2032"/>
                <a:gd name="T1" fmla="*/ 2147483647 h 1049"/>
                <a:gd name="T2" fmla="*/ 2147483647 w 2032"/>
                <a:gd name="T3" fmla="*/ 2147483647 h 1049"/>
                <a:gd name="T4" fmla="*/ 2147483647 w 2032"/>
                <a:gd name="T5" fmla="*/ 2147483647 h 1049"/>
                <a:gd name="T6" fmla="*/ 2147483647 w 2032"/>
                <a:gd name="T7" fmla="*/ 2147483647 h 1049"/>
                <a:gd name="T8" fmla="*/ 2147483647 w 2032"/>
                <a:gd name="T9" fmla="*/ 2147483647 h 1049"/>
                <a:gd name="T10" fmla="*/ 2147483647 w 2032"/>
                <a:gd name="T11" fmla="*/ 2147483647 h 1049"/>
                <a:gd name="T12" fmla="*/ 2147483647 w 2032"/>
                <a:gd name="T13" fmla="*/ 2147483647 h 1049"/>
                <a:gd name="T14" fmla="*/ 2147483647 w 2032"/>
                <a:gd name="T15" fmla="*/ 2147483647 h 1049"/>
                <a:gd name="T16" fmla="*/ 2147483647 w 2032"/>
                <a:gd name="T17" fmla="*/ 2147483647 h 1049"/>
                <a:gd name="T18" fmla="*/ 2147483647 w 2032"/>
                <a:gd name="T19" fmla="*/ 2147483647 h 1049"/>
                <a:gd name="T20" fmla="*/ 2147483647 w 2032"/>
                <a:gd name="T21" fmla="*/ 2147483647 h 1049"/>
                <a:gd name="T22" fmla="*/ 2147483647 w 2032"/>
                <a:gd name="T23" fmla="*/ 2147483647 h 1049"/>
                <a:gd name="T24" fmla="*/ 2147483647 w 2032"/>
                <a:gd name="T25" fmla="*/ 2147483647 h 1049"/>
                <a:gd name="T26" fmla="*/ 2147483647 w 2032"/>
                <a:gd name="T27" fmla="*/ 2147483647 h 1049"/>
                <a:gd name="T28" fmla="*/ 2147483647 w 2032"/>
                <a:gd name="T29" fmla="*/ 2147483647 h 1049"/>
                <a:gd name="T30" fmla="*/ 2147483647 w 2032"/>
                <a:gd name="T31" fmla="*/ 2147483647 h 104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032"/>
                <a:gd name="T49" fmla="*/ 0 h 1049"/>
                <a:gd name="T50" fmla="*/ 2032 w 2032"/>
                <a:gd name="T51" fmla="*/ 1049 h 104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032" h="1049">
                  <a:moveTo>
                    <a:pt x="1044" y="26"/>
                  </a:moveTo>
                  <a:cubicBezTo>
                    <a:pt x="959" y="45"/>
                    <a:pt x="924" y="118"/>
                    <a:pt x="847" y="125"/>
                  </a:cubicBezTo>
                  <a:cubicBezTo>
                    <a:pt x="770" y="132"/>
                    <a:pt x="697" y="61"/>
                    <a:pt x="580" y="68"/>
                  </a:cubicBezTo>
                  <a:cubicBezTo>
                    <a:pt x="463" y="75"/>
                    <a:pt x="232" y="119"/>
                    <a:pt x="143" y="170"/>
                  </a:cubicBezTo>
                  <a:cubicBezTo>
                    <a:pt x="54" y="221"/>
                    <a:pt x="65" y="289"/>
                    <a:pt x="48" y="374"/>
                  </a:cubicBezTo>
                  <a:cubicBezTo>
                    <a:pt x="31" y="459"/>
                    <a:pt x="0" y="618"/>
                    <a:pt x="41" y="680"/>
                  </a:cubicBezTo>
                  <a:cubicBezTo>
                    <a:pt x="82" y="742"/>
                    <a:pt x="191" y="709"/>
                    <a:pt x="294" y="744"/>
                  </a:cubicBezTo>
                  <a:cubicBezTo>
                    <a:pt x="397" y="779"/>
                    <a:pt x="527" y="849"/>
                    <a:pt x="660" y="893"/>
                  </a:cubicBezTo>
                  <a:cubicBezTo>
                    <a:pt x="793" y="938"/>
                    <a:pt x="944" y="991"/>
                    <a:pt x="1088" y="1014"/>
                  </a:cubicBezTo>
                  <a:cubicBezTo>
                    <a:pt x="1232" y="1036"/>
                    <a:pt x="1401" y="1049"/>
                    <a:pt x="1525" y="1031"/>
                  </a:cubicBezTo>
                  <a:cubicBezTo>
                    <a:pt x="1649" y="1012"/>
                    <a:pt x="1749" y="960"/>
                    <a:pt x="1831" y="907"/>
                  </a:cubicBezTo>
                  <a:cubicBezTo>
                    <a:pt x="1913" y="855"/>
                    <a:pt x="1998" y="824"/>
                    <a:pt x="2015" y="714"/>
                  </a:cubicBezTo>
                  <a:cubicBezTo>
                    <a:pt x="2032" y="604"/>
                    <a:pt x="1990" y="350"/>
                    <a:pt x="1931" y="251"/>
                  </a:cubicBezTo>
                  <a:cubicBezTo>
                    <a:pt x="1872" y="151"/>
                    <a:pt x="1754" y="153"/>
                    <a:pt x="1658" y="114"/>
                  </a:cubicBezTo>
                  <a:cubicBezTo>
                    <a:pt x="1562" y="76"/>
                    <a:pt x="1457" y="30"/>
                    <a:pt x="1355" y="15"/>
                  </a:cubicBezTo>
                  <a:cubicBezTo>
                    <a:pt x="1253" y="0"/>
                    <a:pt x="1129" y="8"/>
                    <a:pt x="1044" y="26"/>
                  </a:cubicBezTo>
                  <a:close/>
                </a:path>
              </a:pathLst>
            </a:custGeom>
            <a:solidFill>
              <a:srgbClr val="00CCFF"/>
            </a:solidFill>
            <a:ln w="9525">
              <a:noFill/>
              <a:round/>
              <a:headEnd/>
              <a:tailEnd/>
            </a:ln>
          </p:spPr>
          <p:txBody>
            <a:bodyPr/>
            <a:lstStyle/>
            <a:p>
              <a:endParaRPr lang="zh-CN" altLang="en-US"/>
            </a:p>
          </p:txBody>
        </p:sp>
        <p:sp>
          <p:nvSpPr>
            <p:cNvPr id="11" name="Line 670"/>
            <p:cNvSpPr>
              <a:spLocks noChangeShapeType="1"/>
            </p:cNvSpPr>
            <p:nvPr/>
          </p:nvSpPr>
          <p:spPr bwMode="auto">
            <a:xfrm rot="-5400000">
              <a:off x="7845425" y="5162551"/>
              <a:ext cx="523875" cy="139700"/>
            </a:xfrm>
            <a:prstGeom prst="line">
              <a:avLst/>
            </a:prstGeom>
            <a:noFill/>
            <a:ln w="12700">
              <a:solidFill>
                <a:schemeClr val="tx1"/>
              </a:solidFill>
              <a:round/>
              <a:headEnd/>
              <a:tailEnd/>
            </a:ln>
          </p:spPr>
          <p:txBody>
            <a:bodyPr wrap="none" anchor="ctr"/>
            <a:lstStyle/>
            <a:p>
              <a:endParaRPr lang="zh-CN" altLang="en-US"/>
            </a:p>
          </p:txBody>
        </p:sp>
        <p:sp>
          <p:nvSpPr>
            <p:cNvPr id="12" name="Line 671"/>
            <p:cNvSpPr>
              <a:spLocks noChangeShapeType="1"/>
            </p:cNvSpPr>
            <p:nvPr/>
          </p:nvSpPr>
          <p:spPr bwMode="auto">
            <a:xfrm rot="5400000" flipV="1">
              <a:off x="7991475" y="5443538"/>
              <a:ext cx="3175" cy="85725"/>
            </a:xfrm>
            <a:prstGeom prst="line">
              <a:avLst/>
            </a:prstGeom>
            <a:noFill/>
            <a:ln w="12700">
              <a:solidFill>
                <a:schemeClr val="bg2"/>
              </a:solidFill>
              <a:round/>
              <a:headEnd/>
              <a:tailEnd/>
            </a:ln>
          </p:spPr>
          <p:txBody>
            <a:bodyPr wrap="none" anchor="ctr"/>
            <a:lstStyle/>
            <a:p>
              <a:endParaRPr lang="zh-CN" altLang="en-US"/>
            </a:p>
          </p:txBody>
        </p:sp>
        <p:sp>
          <p:nvSpPr>
            <p:cNvPr id="13" name="Line 672"/>
            <p:cNvSpPr>
              <a:spLocks noChangeShapeType="1"/>
            </p:cNvSpPr>
            <p:nvPr/>
          </p:nvSpPr>
          <p:spPr bwMode="auto">
            <a:xfrm rot="-5400000">
              <a:off x="8177213" y="5116513"/>
              <a:ext cx="0" cy="114300"/>
            </a:xfrm>
            <a:prstGeom prst="line">
              <a:avLst/>
            </a:prstGeom>
            <a:noFill/>
            <a:ln w="12700">
              <a:solidFill>
                <a:schemeClr val="tx1"/>
              </a:solidFill>
              <a:round/>
              <a:headEnd/>
              <a:tailEnd/>
            </a:ln>
          </p:spPr>
          <p:txBody>
            <a:bodyPr wrap="none" anchor="ctr"/>
            <a:lstStyle/>
            <a:p>
              <a:endParaRPr lang="zh-CN" altLang="en-US"/>
            </a:p>
          </p:txBody>
        </p:sp>
        <p:sp>
          <p:nvSpPr>
            <p:cNvPr id="14" name="Line 674"/>
            <p:cNvSpPr>
              <a:spLocks noChangeShapeType="1"/>
            </p:cNvSpPr>
            <p:nvPr/>
          </p:nvSpPr>
          <p:spPr bwMode="auto">
            <a:xfrm>
              <a:off x="6100763" y="4776788"/>
              <a:ext cx="217487" cy="100012"/>
            </a:xfrm>
            <a:prstGeom prst="line">
              <a:avLst/>
            </a:prstGeom>
            <a:noFill/>
            <a:ln w="12700">
              <a:solidFill>
                <a:schemeClr val="tx1"/>
              </a:solidFill>
              <a:round/>
              <a:headEnd/>
              <a:tailEnd/>
            </a:ln>
          </p:spPr>
          <p:txBody>
            <a:bodyPr/>
            <a:lstStyle/>
            <a:p>
              <a:endParaRPr lang="zh-CN" altLang="en-US"/>
            </a:p>
          </p:txBody>
        </p:sp>
        <p:sp>
          <p:nvSpPr>
            <p:cNvPr id="15" name="Line 675"/>
            <p:cNvSpPr>
              <a:spLocks noChangeShapeType="1"/>
            </p:cNvSpPr>
            <p:nvPr/>
          </p:nvSpPr>
          <p:spPr bwMode="auto">
            <a:xfrm flipV="1">
              <a:off x="5842000" y="5038725"/>
              <a:ext cx="407988" cy="74613"/>
            </a:xfrm>
            <a:prstGeom prst="line">
              <a:avLst/>
            </a:prstGeom>
            <a:noFill/>
            <a:ln w="12700">
              <a:solidFill>
                <a:schemeClr val="tx1"/>
              </a:solidFill>
              <a:round/>
              <a:headEnd/>
              <a:tailEnd/>
            </a:ln>
          </p:spPr>
          <p:txBody>
            <a:bodyPr/>
            <a:lstStyle/>
            <a:p>
              <a:endParaRPr lang="zh-CN" altLang="en-US"/>
            </a:p>
          </p:txBody>
        </p:sp>
        <p:sp>
          <p:nvSpPr>
            <p:cNvPr id="16" name="Line 678"/>
            <p:cNvSpPr>
              <a:spLocks noChangeShapeType="1"/>
            </p:cNvSpPr>
            <p:nvPr/>
          </p:nvSpPr>
          <p:spPr bwMode="auto">
            <a:xfrm flipH="1">
              <a:off x="6267450" y="5102225"/>
              <a:ext cx="144463" cy="169863"/>
            </a:xfrm>
            <a:prstGeom prst="line">
              <a:avLst/>
            </a:prstGeom>
            <a:noFill/>
            <a:ln w="12700">
              <a:solidFill>
                <a:schemeClr val="tx1"/>
              </a:solidFill>
              <a:round/>
              <a:headEnd/>
              <a:tailEnd/>
            </a:ln>
          </p:spPr>
          <p:txBody>
            <a:bodyPr/>
            <a:lstStyle/>
            <a:p>
              <a:endParaRPr lang="zh-CN" altLang="en-US"/>
            </a:p>
          </p:txBody>
        </p:sp>
        <p:sp>
          <p:nvSpPr>
            <p:cNvPr id="17" name="Line 679"/>
            <p:cNvSpPr>
              <a:spLocks noChangeShapeType="1"/>
            </p:cNvSpPr>
            <p:nvPr/>
          </p:nvSpPr>
          <p:spPr bwMode="auto">
            <a:xfrm flipH="1" flipV="1">
              <a:off x="6586538" y="5110163"/>
              <a:ext cx="76200" cy="163512"/>
            </a:xfrm>
            <a:prstGeom prst="line">
              <a:avLst/>
            </a:prstGeom>
            <a:noFill/>
            <a:ln w="12700">
              <a:solidFill>
                <a:schemeClr val="tx1"/>
              </a:solidFill>
              <a:round/>
              <a:headEnd/>
              <a:tailEnd/>
            </a:ln>
          </p:spPr>
          <p:txBody>
            <a:bodyPr/>
            <a:lstStyle/>
            <a:p>
              <a:endParaRPr lang="zh-CN" altLang="en-US"/>
            </a:p>
          </p:txBody>
        </p:sp>
        <p:sp>
          <p:nvSpPr>
            <p:cNvPr id="18" name="Line 680"/>
            <p:cNvSpPr>
              <a:spLocks noChangeShapeType="1"/>
            </p:cNvSpPr>
            <p:nvPr/>
          </p:nvSpPr>
          <p:spPr bwMode="auto">
            <a:xfrm>
              <a:off x="6743700" y="5056188"/>
              <a:ext cx="503238" cy="269875"/>
            </a:xfrm>
            <a:prstGeom prst="line">
              <a:avLst/>
            </a:prstGeom>
            <a:noFill/>
            <a:ln w="12700">
              <a:solidFill>
                <a:schemeClr val="tx1"/>
              </a:solidFill>
              <a:round/>
              <a:headEnd/>
              <a:tailEnd/>
            </a:ln>
          </p:spPr>
          <p:txBody>
            <a:bodyPr/>
            <a:lstStyle/>
            <a:p>
              <a:endParaRPr lang="zh-CN" altLang="en-US"/>
            </a:p>
          </p:txBody>
        </p:sp>
        <p:sp>
          <p:nvSpPr>
            <p:cNvPr id="19" name="Line 682"/>
            <p:cNvSpPr>
              <a:spLocks noChangeShapeType="1"/>
            </p:cNvSpPr>
            <p:nvPr/>
          </p:nvSpPr>
          <p:spPr bwMode="auto">
            <a:xfrm>
              <a:off x="6284913" y="3551238"/>
              <a:ext cx="0" cy="106362"/>
            </a:xfrm>
            <a:prstGeom prst="line">
              <a:avLst/>
            </a:prstGeom>
            <a:noFill/>
            <a:ln w="19050">
              <a:solidFill>
                <a:schemeClr val="tx1"/>
              </a:solidFill>
              <a:round/>
              <a:headEnd/>
              <a:tailEnd/>
            </a:ln>
          </p:spPr>
          <p:txBody>
            <a:bodyPr/>
            <a:lstStyle/>
            <a:p>
              <a:endParaRPr lang="zh-CN" altLang="en-US"/>
            </a:p>
          </p:txBody>
        </p:sp>
        <p:sp>
          <p:nvSpPr>
            <p:cNvPr id="20" name="Line 683"/>
            <p:cNvSpPr>
              <a:spLocks noChangeShapeType="1"/>
            </p:cNvSpPr>
            <p:nvPr/>
          </p:nvSpPr>
          <p:spPr bwMode="auto">
            <a:xfrm flipV="1">
              <a:off x="5891213" y="3736975"/>
              <a:ext cx="168275" cy="3175"/>
            </a:xfrm>
            <a:prstGeom prst="line">
              <a:avLst/>
            </a:prstGeom>
            <a:noFill/>
            <a:ln w="19050">
              <a:solidFill>
                <a:schemeClr val="tx1"/>
              </a:solidFill>
              <a:round/>
              <a:headEnd/>
              <a:tailEnd/>
            </a:ln>
          </p:spPr>
          <p:txBody>
            <a:bodyPr/>
            <a:lstStyle/>
            <a:p>
              <a:endParaRPr lang="zh-CN" altLang="en-US"/>
            </a:p>
          </p:txBody>
        </p:sp>
        <p:pic>
          <p:nvPicPr>
            <p:cNvPr id="21" name="Picture 684" descr="access_point_stylized_small"/>
            <p:cNvPicPr>
              <a:picLocks noChangeAspect="1" noChangeArrowheads="1"/>
            </p:cNvPicPr>
            <p:nvPr/>
          </p:nvPicPr>
          <p:blipFill>
            <a:blip r:embed="rId2" cstate="print"/>
            <a:srcRect/>
            <a:stretch>
              <a:fillRect/>
            </a:stretch>
          </p:blipFill>
          <p:spPr bwMode="auto">
            <a:xfrm>
              <a:off x="5640388" y="3548063"/>
              <a:ext cx="369887" cy="306387"/>
            </a:xfrm>
            <a:prstGeom prst="rect">
              <a:avLst/>
            </a:prstGeom>
            <a:noFill/>
            <a:ln w="9525">
              <a:noFill/>
              <a:miter lim="800000"/>
              <a:headEnd/>
              <a:tailEnd/>
            </a:ln>
          </p:spPr>
        </p:pic>
        <p:sp>
          <p:nvSpPr>
            <p:cNvPr id="22" name="Line 685"/>
            <p:cNvSpPr>
              <a:spLocks noChangeShapeType="1"/>
            </p:cNvSpPr>
            <p:nvPr/>
          </p:nvSpPr>
          <p:spPr bwMode="auto">
            <a:xfrm rot="5400000" flipV="1">
              <a:off x="7994650" y="5440363"/>
              <a:ext cx="3175" cy="85725"/>
            </a:xfrm>
            <a:prstGeom prst="line">
              <a:avLst/>
            </a:prstGeom>
            <a:noFill/>
            <a:ln w="12700">
              <a:solidFill>
                <a:schemeClr val="bg2"/>
              </a:solidFill>
              <a:round/>
              <a:headEnd/>
              <a:tailEnd/>
            </a:ln>
          </p:spPr>
          <p:txBody>
            <a:bodyPr wrap="none" anchor="ctr"/>
            <a:lstStyle/>
            <a:p>
              <a:endParaRPr lang="zh-CN" altLang="en-US"/>
            </a:p>
          </p:txBody>
        </p:sp>
        <p:sp>
          <p:nvSpPr>
            <p:cNvPr id="23" name="Line 686"/>
            <p:cNvSpPr>
              <a:spLocks noChangeShapeType="1"/>
            </p:cNvSpPr>
            <p:nvPr/>
          </p:nvSpPr>
          <p:spPr bwMode="auto">
            <a:xfrm flipV="1">
              <a:off x="5894388" y="3733800"/>
              <a:ext cx="168275" cy="3175"/>
            </a:xfrm>
            <a:prstGeom prst="line">
              <a:avLst/>
            </a:prstGeom>
            <a:noFill/>
            <a:ln w="19050">
              <a:solidFill>
                <a:schemeClr val="tx1"/>
              </a:solidFill>
              <a:round/>
              <a:headEnd/>
              <a:tailEnd/>
            </a:ln>
          </p:spPr>
          <p:txBody>
            <a:bodyPr/>
            <a:lstStyle/>
            <a:p>
              <a:endParaRPr lang="zh-CN" altLang="en-US"/>
            </a:p>
          </p:txBody>
        </p:sp>
        <p:pic>
          <p:nvPicPr>
            <p:cNvPr id="24" name="Picture 708" descr="access_point_stylized_small"/>
            <p:cNvPicPr>
              <a:picLocks noChangeAspect="1" noChangeArrowheads="1"/>
            </p:cNvPicPr>
            <p:nvPr/>
          </p:nvPicPr>
          <p:blipFill>
            <a:blip r:embed="rId2" cstate="print"/>
            <a:srcRect/>
            <a:stretch>
              <a:fillRect/>
            </a:stretch>
          </p:blipFill>
          <p:spPr bwMode="auto">
            <a:xfrm>
              <a:off x="5641975" y="3546475"/>
              <a:ext cx="369888" cy="306388"/>
            </a:xfrm>
            <a:prstGeom prst="rect">
              <a:avLst/>
            </a:prstGeom>
            <a:noFill/>
            <a:ln w="9525">
              <a:noFill/>
              <a:miter lim="800000"/>
              <a:headEnd/>
              <a:tailEnd/>
            </a:ln>
          </p:spPr>
        </p:pic>
        <p:sp>
          <p:nvSpPr>
            <p:cNvPr id="25" name="Line 711"/>
            <p:cNvSpPr>
              <a:spLocks noChangeShapeType="1"/>
            </p:cNvSpPr>
            <p:nvPr/>
          </p:nvSpPr>
          <p:spPr bwMode="auto">
            <a:xfrm>
              <a:off x="7396163" y="3816350"/>
              <a:ext cx="163512" cy="120650"/>
            </a:xfrm>
            <a:prstGeom prst="line">
              <a:avLst/>
            </a:prstGeom>
            <a:noFill/>
            <a:ln w="9525">
              <a:solidFill>
                <a:schemeClr val="bg2"/>
              </a:solidFill>
              <a:round/>
              <a:headEnd/>
              <a:tailEnd/>
            </a:ln>
          </p:spPr>
          <p:txBody>
            <a:bodyPr/>
            <a:lstStyle/>
            <a:p>
              <a:endParaRPr lang="zh-CN" altLang="en-US"/>
            </a:p>
          </p:txBody>
        </p:sp>
        <p:sp>
          <p:nvSpPr>
            <p:cNvPr id="26" name="Line 712"/>
            <p:cNvSpPr>
              <a:spLocks noChangeShapeType="1"/>
            </p:cNvSpPr>
            <p:nvPr/>
          </p:nvSpPr>
          <p:spPr bwMode="auto">
            <a:xfrm>
              <a:off x="7493000" y="3736975"/>
              <a:ext cx="279400" cy="0"/>
            </a:xfrm>
            <a:prstGeom prst="line">
              <a:avLst/>
            </a:prstGeom>
            <a:noFill/>
            <a:ln w="9525">
              <a:solidFill>
                <a:schemeClr val="bg2"/>
              </a:solidFill>
              <a:round/>
              <a:headEnd/>
              <a:tailEnd/>
            </a:ln>
          </p:spPr>
          <p:txBody>
            <a:bodyPr/>
            <a:lstStyle/>
            <a:p>
              <a:endParaRPr lang="zh-CN" altLang="en-US"/>
            </a:p>
          </p:txBody>
        </p:sp>
        <p:sp>
          <p:nvSpPr>
            <p:cNvPr id="27" name="Line 713"/>
            <p:cNvSpPr>
              <a:spLocks noChangeShapeType="1"/>
            </p:cNvSpPr>
            <p:nvPr/>
          </p:nvSpPr>
          <p:spPr bwMode="auto">
            <a:xfrm flipV="1">
              <a:off x="7729538" y="3822700"/>
              <a:ext cx="134937" cy="104775"/>
            </a:xfrm>
            <a:prstGeom prst="line">
              <a:avLst/>
            </a:prstGeom>
            <a:noFill/>
            <a:ln w="9525">
              <a:solidFill>
                <a:schemeClr val="bg2"/>
              </a:solidFill>
              <a:round/>
              <a:headEnd/>
              <a:tailEnd/>
            </a:ln>
          </p:spPr>
          <p:txBody>
            <a:bodyPr/>
            <a:lstStyle/>
            <a:p>
              <a:endParaRPr lang="zh-CN" altLang="en-US"/>
            </a:p>
          </p:txBody>
        </p:sp>
        <p:sp>
          <p:nvSpPr>
            <p:cNvPr id="28" name="Line 714"/>
            <p:cNvSpPr>
              <a:spLocks noChangeShapeType="1"/>
            </p:cNvSpPr>
            <p:nvPr/>
          </p:nvSpPr>
          <p:spPr bwMode="auto">
            <a:xfrm>
              <a:off x="6723063" y="2590800"/>
              <a:ext cx="509587" cy="3175"/>
            </a:xfrm>
            <a:prstGeom prst="line">
              <a:avLst/>
            </a:prstGeom>
            <a:noFill/>
            <a:ln w="9525">
              <a:solidFill>
                <a:schemeClr val="tx1"/>
              </a:solidFill>
              <a:round/>
              <a:headEnd/>
              <a:tailEnd/>
            </a:ln>
          </p:spPr>
          <p:txBody>
            <a:bodyPr/>
            <a:lstStyle/>
            <a:p>
              <a:endParaRPr lang="zh-CN" altLang="en-US"/>
            </a:p>
          </p:txBody>
        </p:sp>
        <p:sp>
          <p:nvSpPr>
            <p:cNvPr id="29" name="Line 715"/>
            <p:cNvSpPr>
              <a:spLocks noChangeShapeType="1"/>
            </p:cNvSpPr>
            <p:nvPr/>
          </p:nvSpPr>
          <p:spPr bwMode="auto">
            <a:xfrm>
              <a:off x="7358063" y="4700588"/>
              <a:ext cx="390525" cy="184150"/>
            </a:xfrm>
            <a:prstGeom prst="line">
              <a:avLst/>
            </a:prstGeom>
            <a:noFill/>
            <a:ln w="12700">
              <a:solidFill>
                <a:schemeClr val="tx1"/>
              </a:solidFill>
              <a:round/>
              <a:headEnd/>
              <a:tailEnd/>
            </a:ln>
          </p:spPr>
          <p:txBody>
            <a:bodyPr/>
            <a:lstStyle/>
            <a:p>
              <a:endParaRPr lang="zh-CN" altLang="en-US"/>
            </a:p>
          </p:txBody>
        </p:sp>
        <p:sp>
          <p:nvSpPr>
            <p:cNvPr id="30" name="Line 716"/>
            <p:cNvSpPr>
              <a:spLocks noChangeShapeType="1"/>
            </p:cNvSpPr>
            <p:nvPr/>
          </p:nvSpPr>
          <p:spPr bwMode="auto">
            <a:xfrm flipV="1">
              <a:off x="6737350" y="4687888"/>
              <a:ext cx="322263" cy="198437"/>
            </a:xfrm>
            <a:prstGeom prst="line">
              <a:avLst/>
            </a:prstGeom>
            <a:noFill/>
            <a:ln w="12700">
              <a:solidFill>
                <a:schemeClr val="tx1"/>
              </a:solidFill>
              <a:round/>
              <a:headEnd/>
              <a:tailEnd/>
            </a:ln>
          </p:spPr>
          <p:txBody>
            <a:bodyPr/>
            <a:lstStyle/>
            <a:p>
              <a:endParaRPr lang="zh-CN" altLang="en-US"/>
            </a:p>
          </p:txBody>
        </p:sp>
        <p:sp>
          <p:nvSpPr>
            <p:cNvPr id="31" name="Line 717"/>
            <p:cNvSpPr>
              <a:spLocks noChangeShapeType="1"/>
            </p:cNvSpPr>
            <p:nvPr/>
          </p:nvSpPr>
          <p:spPr bwMode="auto">
            <a:xfrm flipV="1">
              <a:off x="6780213" y="4979988"/>
              <a:ext cx="971550" cy="0"/>
            </a:xfrm>
            <a:prstGeom prst="line">
              <a:avLst/>
            </a:prstGeom>
            <a:noFill/>
            <a:ln w="12700">
              <a:solidFill>
                <a:schemeClr val="tx1"/>
              </a:solidFill>
              <a:round/>
              <a:headEnd/>
              <a:tailEnd/>
            </a:ln>
          </p:spPr>
          <p:txBody>
            <a:bodyPr/>
            <a:lstStyle/>
            <a:p>
              <a:endParaRPr lang="zh-CN" altLang="en-US"/>
            </a:p>
          </p:txBody>
        </p:sp>
        <p:sp>
          <p:nvSpPr>
            <p:cNvPr id="32" name="Line 718"/>
            <p:cNvSpPr>
              <a:spLocks noChangeShapeType="1"/>
            </p:cNvSpPr>
            <p:nvPr/>
          </p:nvSpPr>
          <p:spPr bwMode="auto">
            <a:xfrm flipV="1">
              <a:off x="7577138" y="2495550"/>
              <a:ext cx="123825" cy="87313"/>
            </a:xfrm>
            <a:prstGeom prst="line">
              <a:avLst/>
            </a:prstGeom>
            <a:noFill/>
            <a:ln w="9525">
              <a:solidFill>
                <a:schemeClr val="bg2"/>
              </a:solidFill>
              <a:round/>
              <a:headEnd/>
              <a:tailEnd/>
            </a:ln>
          </p:spPr>
          <p:txBody>
            <a:bodyPr/>
            <a:lstStyle/>
            <a:p>
              <a:endParaRPr lang="zh-CN" altLang="en-US"/>
            </a:p>
          </p:txBody>
        </p:sp>
        <p:sp>
          <p:nvSpPr>
            <p:cNvPr id="33" name="Line 719"/>
            <p:cNvSpPr>
              <a:spLocks noChangeShapeType="1"/>
            </p:cNvSpPr>
            <p:nvPr/>
          </p:nvSpPr>
          <p:spPr bwMode="auto">
            <a:xfrm>
              <a:off x="7405688" y="2668588"/>
              <a:ext cx="0" cy="82550"/>
            </a:xfrm>
            <a:prstGeom prst="line">
              <a:avLst/>
            </a:prstGeom>
            <a:noFill/>
            <a:ln w="9525">
              <a:solidFill>
                <a:srgbClr val="969696"/>
              </a:solidFill>
              <a:round/>
              <a:headEnd/>
              <a:tailEnd/>
            </a:ln>
          </p:spPr>
          <p:txBody>
            <a:bodyPr/>
            <a:lstStyle/>
            <a:p>
              <a:endParaRPr lang="zh-CN" altLang="en-US"/>
            </a:p>
          </p:txBody>
        </p:sp>
        <p:sp>
          <p:nvSpPr>
            <p:cNvPr id="34" name="Line 720"/>
            <p:cNvSpPr>
              <a:spLocks noChangeShapeType="1"/>
            </p:cNvSpPr>
            <p:nvPr/>
          </p:nvSpPr>
          <p:spPr bwMode="auto">
            <a:xfrm flipV="1">
              <a:off x="7577138" y="2565400"/>
              <a:ext cx="263525" cy="288925"/>
            </a:xfrm>
            <a:prstGeom prst="line">
              <a:avLst/>
            </a:prstGeom>
            <a:noFill/>
            <a:ln w="9525">
              <a:solidFill>
                <a:schemeClr val="bg2"/>
              </a:solidFill>
              <a:round/>
              <a:headEnd/>
              <a:tailEnd/>
            </a:ln>
          </p:spPr>
          <p:txBody>
            <a:bodyPr/>
            <a:lstStyle/>
            <a:p>
              <a:endParaRPr lang="zh-CN" altLang="en-US"/>
            </a:p>
          </p:txBody>
        </p:sp>
        <p:sp>
          <p:nvSpPr>
            <p:cNvPr id="35" name="Line 721"/>
            <p:cNvSpPr>
              <a:spLocks noChangeShapeType="1"/>
            </p:cNvSpPr>
            <p:nvPr/>
          </p:nvSpPr>
          <p:spPr bwMode="auto">
            <a:xfrm>
              <a:off x="7942263" y="2563813"/>
              <a:ext cx="0" cy="196850"/>
            </a:xfrm>
            <a:prstGeom prst="line">
              <a:avLst/>
            </a:prstGeom>
            <a:noFill/>
            <a:ln w="9525">
              <a:solidFill>
                <a:schemeClr val="bg2"/>
              </a:solidFill>
              <a:round/>
              <a:headEnd/>
              <a:tailEnd/>
            </a:ln>
          </p:spPr>
          <p:txBody>
            <a:bodyPr/>
            <a:lstStyle/>
            <a:p>
              <a:endParaRPr lang="zh-CN" altLang="en-US"/>
            </a:p>
          </p:txBody>
        </p:sp>
        <p:sp>
          <p:nvSpPr>
            <p:cNvPr id="36" name="Line 722"/>
            <p:cNvSpPr>
              <a:spLocks noChangeShapeType="1"/>
            </p:cNvSpPr>
            <p:nvPr/>
          </p:nvSpPr>
          <p:spPr bwMode="auto">
            <a:xfrm>
              <a:off x="7596188" y="2870200"/>
              <a:ext cx="188912" cy="0"/>
            </a:xfrm>
            <a:prstGeom prst="line">
              <a:avLst/>
            </a:prstGeom>
            <a:noFill/>
            <a:ln w="9525">
              <a:solidFill>
                <a:schemeClr val="bg2"/>
              </a:solidFill>
              <a:round/>
              <a:headEnd/>
              <a:tailEnd/>
            </a:ln>
          </p:spPr>
          <p:txBody>
            <a:bodyPr/>
            <a:lstStyle/>
            <a:p>
              <a:endParaRPr lang="zh-CN" altLang="en-US"/>
            </a:p>
          </p:txBody>
        </p:sp>
        <p:sp>
          <p:nvSpPr>
            <p:cNvPr id="37" name="Line 723"/>
            <p:cNvSpPr>
              <a:spLocks noChangeShapeType="1"/>
            </p:cNvSpPr>
            <p:nvPr/>
          </p:nvSpPr>
          <p:spPr bwMode="auto">
            <a:xfrm>
              <a:off x="8150225" y="2860675"/>
              <a:ext cx="177800" cy="0"/>
            </a:xfrm>
            <a:prstGeom prst="line">
              <a:avLst/>
            </a:prstGeom>
            <a:noFill/>
            <a:ln w="9525">
              <a:solidFill>
                <a:schemeClr val="bg2"/>
              </a:solidFill>
              <a:round/>
              <a:headEnd/>
              <a:tailEnd/>
            </a:ln>
          </p:spPr>
          <p:txBody>
            <a:bodyPr/>
            <a:lstStyle/>
            <a:p>
              <a:endParaRPr lang="zh-CN" altLang="en-US"/>
            </a:p>
          </p:txBody>
        </p:sp>
        <p:sp>
          <p:nvSpPr>
            <p:cNvPr id="38" name="Line 724"/>
            <p:cNvSpPr>
              <a:spLocks noChangeShapeType="1"/>
            </p:cNvSpPr>
            <p:nvPr/>
          </p:nvSpPr>
          <p:spPr bwMode="auto">
            <a:xfrm flipH="1">
              <a:off x="7296150" y="2936875"/>
              <a:ext cx="98425" cy="704850"/>
            </a:xfrm>
            <a:prstGeom prst="line">
              <a:avLst/>
            </a:prstGeom>
            <a:noFill/>
            <a:ln w="9525">
              <a:solidFill>
                <a:srgbClr val="969696"/>
              </a:solidFill>
              <a:round/>
              <a:headEnd/>
              <a:tailEnd/>
            </a:ln>
          </p:spPr>
          <p:txBody>
            <a:bodyPr/>
            <a:lstStyle/>
            <a:p>
              <a:endParaRPr lang="zh-CN" altLang="en-US"/>
            </a:p>
          </p:txBody>
        </p:sp>
        <p:sp>
          <p:nvSpPr>
            <p:cNvPr id="39" name="Line 725"/>
            <p:cNvSpPr>
              <a:spLocks noChangeShapeType="1"/>
            </p:cNvSpPr>
            <p:nvPr/>
          </p:nvSpPr>
          <p:spPr bwMode="auto">
            <a:xfrm flipH="1">
              <a:off x="7888288" y="2936875"/>
              <a:ext cx="111125" cy="727075"/>
            </a:xfrm>
            <a:prstGeom prst="line">
              <a:avLst/>
            </a:prstGeom>
            <a:noFill/>
            <a:ln w="9525">
              <a:solidFill>
                <a:schemeClr val="bg2"/>
              </a:solidFill>
              <a:round/>
              <a:headEnd/>
              <a:tailEnd/>
            </a:ln>
          </p:spPr>
          <p:txBody>
            <a:bodyPr/>
            <a:lstStyle/>
            <a:p>
              <a:endParaRPr lang="zh-CN" altLang="en-US"/>
            </a:p>
          </p:txBody>
        </p:sp>
        <p:sp>
          <p:nvSpPr>
            <p:cNvPr id="40" name="Line 726"/>
            <p:cNvSpPr>
              <a:spLocks noChangeShapeType="1"/>
            </p:cNvSpPr>
            <p:nvPr/>
          </p:nvSpPr>
          <p:spPr bwMode="auto">
            <a:xfrm flipV="1">
              <a:off x="7272338" y="4078288"/>
              <a:ext cx="227012" cy="436562"/>
            </a:xfrm>
            <a:prstGeom prst="line">
              <a:avLst/>
            </a:prstGeom>
            <a:noFill/>
            <a:ln w="9525">
              <a:solidFill>
                <a:schemeClr val="bg2"/>
              </a:solidFill>
              <a:round/>
              <a:headEnd/>
              <a:tailEnd/>
            </a:ln>
          </p:spPr>
          <p:txBody>
            <a:bodyPr/>
            <a:lstStyle/>
            <a:p>
              <a:endParaRPr lang="zh-CN" altLang="en-US"/>
            </a:p>
          </p:txBody>
        </p:sp>
        <p:sp>
          <p:nvSpPr>
            <p:cNvPr id="41" name="Line 727"/>
            <p:cNvSpPr>
              <a:spLocks noChangeShapeType="1"/>
            </p:cNvSpPr>
            <p:nvPr/>
          </p:nvSpPr>
          <p:spPr bwMode="auto">
            <a:xfrm>
              <a:off x="8345488" y="2859088"/>
              <a:ext cx="177800" cy="0"/>
            </a:xfrm>
            <a:prstGeom prst="line">
              <a:avLst/>
            </a:prstGeom>
            <a:noFill/>
            <a:ln w="9525">
              <a:solidFill>
                <a:schemeClr val="bg2"/>
              </a:solidFill>
              <a:prstDash val="dash"/>
              <a:round/>
              <a:headEnd/>
              <a:tailEnd/>
            </a:ln>
          </p:spPr>
          <p:txBody>
            <a:bodyPr/>
            <a:lstStyle/>
            <a:p>
              <a:endParaRPr lang="zh-CN" altLang="en-US"/>
            </a:p>
          </p:txBody>
        </p:sp>
        <p:sp>
          <p:nvSpPr>
            <p:cNvPr id="42" name="Line 728"/>
            <p:cNvSpPr>
              <a:spLocks noChangeShapeType="1"/>
            </p:cNvSpPr>
            <p:nvPr/>
          </p:nvSpPr>
          <p:spPr bwMode="auto">
            <a:xfrm>
              <a:off x="6289675" y="2406650"/>
              <a:ext cx="152400" cy="95250"/>
            </a:xfrm>
            <a:prstGeom prst="line">
              <a:avLst/>
            </a:prstGeom>
            <a:noFill/>
            <a:ln w="19050">
              <a:solidFill>
                <a:schemeClr val="tx1"/>
              </a:solidFill>
              <a:round/>
              <a:headEnd/>
              <a:tailEnd/>
            </a:ln>
          </p:spPr>
          <p:txBody>
            <a:bodyPr/>
            <a:lstStyle/>
            <a:p>
              <a:endParaRPr lang="zh-CN" altLang="en-US"/>
            </a:p>
          </p:txBody>
        </p:sp>
        <p:sp>
          <p:nvSpPr>
            <p:cNvPr id="43" name="Oval 407"/>
            <p:cNvSpPr>
              <a:spLocks noChangeArrowheads="1"/>
            </p:cNvSpPr>
            <p:nvPr/>
          </p:nvSpPr>
          <p:spPr bwMode="auto">
            <a:xfrm>
              <a:off x="6354763" y="2565400"/>
              <a:ext cx="387350" cy="9525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zh-CN" altLang="zh-CN">
                <a:latin typeface="Times New Roman" pitchFamily="18" charset="0"/>
              </a:endParaRPr>
            </a:p>
          </p:txBody>
        </p:sp>
        <p:sp>
          <p:nvSpPr>
            <p:cNvPr id="44" name="Rectangle 410"/>
            <p:cNvSpPr>
              <a:spLocks noChangeArrowheads="1"/>
            </p:cNvSpPr>
            <p:nvPr/>
          </p:nvSpPr>
          <p:spPr bwMode="auto">
            <a:xfrm>
              <a:off x="6354763" y="2555875"/>
              <a:ext cx="388937" cy="58738"/>
            </a:xfrm>
            <a:prstGeom prst="rect">
              <a:avLst/>
            </a:prstGeom>
            <a:gradFill rotWithShape="1">
              <a:gsLst>
                <a:gs pos="0">
                  <a:schemeClr val="folHlink"/>
                </a:gs>
                <a:gs pos="100000">
                  <a:srgbClr val="EAEAEA"/>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45" name="Oval 411"/>
            <p:cNvSpPr>
              <a:spLocks noChangeArrowheads="1"/>
            </p:cNvSpPr>
            <p:nvPr/>
          </p:nvSpPr>
          <p:spPr bwMode="auto">
            <a:xfrm>
              <a:off x="6353175" y="2490788"/>
              <a:ext cx="387350" cy="111125"/>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zh-CN" altLang="zh-CN">
                <a:latin typeface="Times New Roman" pitchFamily="18" charset="0"/>
              </a:endParaRPr>
            </a:p>
          </p:txBody>
        </p:sp>
        <p:grpSp>
          <p:nvGrpSpPr>
            <p:cNvPr id="46" name="Group 732"/>
            <p:cNvGrpSpPr>
              <a:grpSpLocks/>
            </p:cNvGrpSpPr>
            <p:nvPr/>
          </p:nvGrpSpPr>
          <p:grpSpPr bwMode="auto">
            <a:xfrm>
              <a:off x="6430963" y="2519363"/>
              <a:ext cx="219075" cy="52387"/>
              <a:chOff x="2468" y="1332"/>
              <a:chExt cx="310" cy="60"/>
            </a:xfrm>
          </p:grpSpPr>
          <p:sp>
            <p:nvSpPr>
              <p:cNvPr id="614" name="Freeform 733"/>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615" name="Freeform 734"/>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47" name="Line 735"/>
            <p:cNvSpPr>
              <a:spLocks noChangeShapeType="1"/>
            </p:cNvSpPr>
            <p:nvPr/>
          </p:nvSpPr>
          <p:spPr bwMode="auto">
            <a:xfrm>
              <a:off x="6354763" y="2543175"/>
              <a:ext cx="0" cy="74613"/>
            </a:xfrm>
            <a:prstGeom prst="line">
              <a:avLst/>
            </a:prstGeom>
            <a:noFill/>
            <a:ln w="9525">
              <a:solidFill>
                <a:schemeClr val="tx1"/>
              </a:solidFill>
              <a:round/>
              <a:headEnd/>
              <a:tailEnd/>
            </a:ln>
          </p:spPr>
          <p:txBody>
            <a:bodyPr/>
            <a:lstStyle/>
            <a:p>
              <a:endParaRPr lang="zh-CN" altLang="en-US"/>
            </a:p>
          </p:txBody>
        </p:sp>
        <p:sp>
          <p:nvSpPr>
            <p:cNvPr id="48" name="Line 736"/>
            <p:cNvSpPr>
              <a:spLocks noChangeShapeType="1"/>
            </p:cNvSpPr>
            <p:nvPr/>
          </p:nvSpPr>
          <p:spPr bwMode="auto">
            <a:xfrm>
              <a:off x="6740525" y="2546350"/>
              <a:ext cx="0" cy="73025"/>
            </a:xfrm>
            <a:prstGeom prst="line">
              <a:avLst/>
            </a:prstGeom>
            <a:noFill/>
            <a:ln w="9525">
              <a:solidFill>
                <a:schemeClr val="bg2"/>
              </a:solidFill>
              <a:round/>
              <a:headEnd/>
              <a:tailEnd/>
            </a:ln>
          </p:spPr>
          <p:txBody>
            <a:bodyPr/>
            <a:lstStyle/>
            <a:p>
              <a:endParaRPr lang="zh-CN" altLang="en-US"/>
            </a:p>
          </p:txBody>
        </p:sp>
        <p:grpSp>
          <p:nvGrpSpPr>
            <p:cNvPr id="49" name="Group 737"/>
            <p:cNvGrpSpPr>
              <a:grpSpLocks/>
            </p:cNvGrpSpPr>
            <p:nvPr/>
          </p:nvGrpSpPr>
          <p:grpSpPr bwMode="auto">
            <a:xfrm>
              <a:off x="7202488" y="2493963"/>
              <a:ext cx="390525" cy="174625"/>
              <a:chOff x="4334" y="1470"/>
              <a:chExt cx="246" cy="107"/>
            </a:xfrm>
          </p:grpSpPr>
          <p:sp>
            <p:nvSpPr>
              <p:cNvPr id="606"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zh-CN" altLang="zh-CN">
                  <a:latin typeface="Times New Roman" pitchFamily="18" charset="0"/>
                </a:endParaRPr>
              </a:p>
            </p:txBody>
          </p:sp>
          <p:sp>
            <p:nvSpPr>
              <p:cNvPr id="607"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608"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zh-CN" altLang="zh-CN">
                  <a:latin typeface="Times New Roman" pitchFamily="18" charset="0"/>
                </a:endParaRPr>
              </a:p>
            </p:txBody>
          </p:sp>
          <p:grpSp>
            <p:nvGrpSpPr>
              <p:cNvPr id="609" name="Group 741"/>
              <p:cNvGrpSpPr>
                <a:grpSpLocks/>
              </p:cNvGrpSpPr>
              <p:nvPr/>
            </p:nvGrpSpPr>
            <p:grpSpPr bwMode="auto">
              <a:xfrm>
                <a:off x="4383" y="1488"/>
                <a:ext cx="138" cy="33"/>
                <a:chOff x="2468" y="1332"/>
                <a:chExt cx="310" cy="60"/>
              </a:xfrm>
            </p:grpSpPr>
            <p:sp>
              <p:nvSpPr>
                <p:cNvPr id="612" name="Freeform 742"/>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613" name="Freeform 743"/>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610" name="Line 744"/>
              <p:cNvSpPr>
                <a:spLocks noChangeShapeType="1"/>
              </p:cNvSpPr>
              <p:nvPr/>
            </p:nvSpPr>
            <p:spPr bwMode="auto">
              <a:xfrm>
                <a:off x="4335" y="1503"/>
                <a:ext cx="0" cy="47"/>
              </a:xfrm>
              <a:prstGeom prst="line">
                <a:avLst/>
              </a:prstGeom>
              <a:noFill/>
              <a:ln w="9525">
                <a:solidFill>
                  <a:schemeClr val="bg2"/>
                </a:solidFill>
                <a:round/>
                <a:headEnd/>
                <a:tailEnd/>
              </a:ln>
            </p:spPr>
            <p:txBody>
              <a:bodyPr/>
              <a:lstStyle/>
              <a:p>
                <a:endParaRPr lang="zh-CN" altLang="en-US"/>
              </a:p>
            </p:txBody>
          </p:sp>
          <p:sp>
            <p:nvSpPr>
              <p:cNvPr id="611" name="Line 745"/>
              <p:cNvSpPr>
                <a:spLocks noChangeShapeType="1"/>
              </p:cNvSpPr>
              <p:nvPr/>
            </p:nvSpPr>
            <p:spPr bwMode="auto">
              <a:xfrm>
                <a:off x="4578" y="1505"/>
                <a:ext cx="0" cy="46"/>
              </a:xfrm>
              <a:prstGeom prst="line">
                <a:avLst/>
              </a:prstGeom>
              <a:noFill/>
              <a:ln w="9525">
                <a:solidFill>
                  <a:schemeClr val="bg2"/>
                </a:solidFill>
                <a:round/>
                <a:headEnd/>
                <a:tailEnd/>
              </a:ln>
            </p:spPr>
            <p:txBody>
              <a:bodyPr/>
              <a:lstStyle/>
              <a:p>
                <a:endParaRPr lang="zh-CN" altLang="en-US"/>
              </a:p>
            </p:txBody>
          </p:sp>
        </p:grpSp>
        <p:grpSp>
          <p:nvGrpSpPr>
            <p:cNvPr id="50" name="Group 746"/>
            <p:cNvGrpSpPr>
              <a:grpSpLocks/>
            </p:cNvGrpSpPr>
            <p:nvPr/>
          </p:nvGrpSpPr>
          <p:grpSpPr bwMode="auto">
            <a:xfrm>
              <a:off x="7213600" y="2757488"/>
              <a:ext cx="390525" cy="174625"/>
              <a:chOff x="4334" y="1470"/>
              <a:chExt cx="246" cy="107"/>
            </a:xfrm>
          </p:grpSpPr>
          <p:sp>
            <p:nvSpPr>
              <p:cNvPr id="598"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zh-CN" altLang="zh-CN">
                  <a:latin typeface="Times New Roman" pitchFamily="18" charset="0"/>
                </a:endParaRPr>
              </a:p>
            </p:txBody>
          </p:sp>
          <p:sp>
            <p:nvSpPr>
              <p:cNvPr id="599"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600"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zh-CN" altLang="zh-CN">
                  <a:latin typeface="Times New Roman" pitchFamily="18" charset="0"/>
                </a:endParaRPr>
              </a:p>
            </p:txBody>
          </p:sp>
          <p:grpSp>
            <p:nvGrpSpPr>
              <p:cNvPr id="601" name="Group 750"/>
              <p:cNvGrpSpPr>
                <a:grpSpLocks/>
              </p:cNvGrpSpPr>
              <p:nvPr/>
            </p:nvGrpSpPr>
            <p:grpSpPr bwMode="auto">
              <a:xfrm>
                <a:off x="4383" y="1488"/>
                <a:ext cx="138" cy="33"/>
                <a:chOff x="2468" y="1332"/>
                <a:chExt cx="310" cy="60"/>
              </a:xfrm>
            </p:grpSpPr>
            <p:sp>
              <p:nvSpPr>
                <p:cNvPr id="604" name="Freeform 751"/>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605" name="Freeform 752"/>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602" name="Line 753"/>
              <p:cNvSpPr>
                <a:spLocks noChangeShapeType="1"/>
              </p:cNvSpPr>
              <p:nvPr/>
            </p:nvSpPr>
            <p:spPr bwMode="auto">
              <a:xfrm>
                <a:off x="4335" y="1503"/>
                <a:ext cx="0" cy="47"/>
              </a:xfrm>
              <a:prstGeom prst="line">
                <a:avLst/>
              </a:prstGeom>
              <a:noFill/>
              <a:ln w="9525">
                <a:solidFill>
                  <a:schemeClr val="bg2"/>
                </a:solidFill>
                <a:round/>
                <a:headEnd/>
                <a:tailEnd/>
              </a:ln>
            </p:spPr>
            <p:txBody>
              <a:bodyPr/>
              <a:lstStyle/>
              <a:p>
                <a:endParaRPr lang="zh-CN" altLang="en-US"/>
              </a:p>
            </p:txBody>
          </p:sp>
          <p:sp>
            <p:nvSpPr>
              <p:cNvPr id="603" name="Line 754"/>
              <p:cNvSpPr>
                <a:spLocks noChangeShapeType="1"/>
              </p:cNvSpPr>
              <p:nvPr/>
            </p:nvSpPr>
            <p:spPr bwMode="auto">
              <a:xfrm>
                <a:off x="4578" y="1505"/>
                <a:ext cx="0" cy="46"/>
              </a:xfrm>
              <a:prstGeom prst="line">
                <a:avLst/>
              </a:prstGeom>
              <a:noFill/>
              <a:ln w="9525">
                <a:solidFill>
                  <a:schemeClr val="bg2"/>
                </a:solidFill>
                <a:round/>
                <a:headEnd/>
                <a:tailEnd/>
              </a:ln>
            </p:spPr>
            <p:txBody>
              <a:bodyPr/>
              <a:lstStyle/>
              <a:p>
                <a:endParaRPr lang="zh-CN" altLang="en-US"/>
              </a:p>
            </p:txBody>
          </p:sp>
        </p:grpSp>
        <p:grpSp>
          <p:nvGrpSpPr>
            <p:cNvPr id="51" name="Group 764"/>
            <p:cNvGrpSpPr>
              <a:grpSpLocks/>
            </p:cNvGrpSpPr>
            <p:nvPr/>
          </p:nvGrpSpPr>
          <p:grpSpPr bwMode="auto">
            <a:xfrm>
              <a:off x="7689850" y="2393950"/>
              <a:ext cx="390525" cy="174625"/>
              <a:chOff x="4334" y="1470"/>
              <a:chExt cx="246" cy="107"/>
            </a:xfrm>
          </p:grpSpPr>
          <p:sp>
            <p:nvSpPr>
              <p:cNvPr id="590"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zh-CN" altLang="zh-CN">
                  <a:latin typeface="Times New Roman" pitchFamily="18" charset="0"/>
                </a:endParaRPr>
              </a:p>
            </p:txBody>
          </p:sp>
          <p:sp>
            <p:nvSpPr>
              <p:cNvPr id="591"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592"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zh-CN" altLang="zh-CN">
                  <a:latin typeface="Times New Roman" pitchFamily="18" charset="0"/>
                </a:endParaRPr>
              </a:p>
            </p:txBody>
          </p:sp>
          <p:grpSp>
            <p:nvGrpSpPr>
              <p:cNvPr id="593" name="Group 768"/>
              <p:cNvGrpSpPr>
                <a:grpSpLocks/>
              </p:cNvGrpSpPr>
              <p:nvPr/>
            </p:nvGrpSpPr>
            <p:grpSpPr bwMode="auto">
              <a:xfrm>
                <a:off x="4383" y="1488"/>
                <a:ext cx="138" cy="33"/>
                <a:chOff x="2468" y="1332"/>
                <a:chExt cx="310" cy="60"/>
              </a:xfrm>
            </p:grpSpPr>
            <p:sp>
              <p:nvSpPr>
                <p:cNvPr id="596" name="Freeform 76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597" name="Freeform 77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594" name="Line 771"/>
              <p:cNvSpPr>
                <a:spLocks noChangeShapeType="1"/>
              </p:cNvSpPr>
              <p:nvPr/>
            </p:nvSpPr>
            <p:spPr bwMode="auto">
              <a:xfrm>
                <a:off x="4335" y="1503"/>
                <a:ext cx="0" cy="47"/>
              </a:xfrm>
              <a:prstGeom prst="line">
                <a:avLst/>
              </a:prstGeom>
              <a:noFill/>
              <a:ln w="9525">
                <a:solidFill>
                  <a:schemeClr val="bg2"/>
                </a:solidFill>
                <a:round/>
                <a:headEnd/>
                <a:tailEnd/>
              </a:ln>
            </p:spPr>
            <p:txBody>
              <a:bodyPr/>
              <a:lstStyle/>
              <a:p>
                <a:endParaRPr lang="zh-CN" altLang="en-US"/>
              </a:p>
            </p:txBody>
          </p:sp>
          <p:sp>
            <p:nvSpPr>
              <p:cNvPr id="595" name="Line 772"/>
              <p:cNvSpPr>
                <a:spLocks noChangeShapeType="1"/>
              </p:cNvSpPr>
              <p:nvPr/>
            </p:nvSpPr>
            <p:spPr bwMode="auto">
              <a:xfrm>
                <a:off x="4578" y="1505"/>
                <a:ext cx="0" cy="46"/>
              </a:xfrm>
              <a:prstGeom prst="line">
                <a:avLst/>
              </a:prstGeom>
              <a:noFill/>
              <a:ln w="9525">
                <a:solidFill>
                  <a:schemeClr val="bg2"/>
                </a:solidFill>
                <a:round/>
                <a:headEnd/>
                <a:tailEnd/>
              </a:ln>
            </p:spPr>
            <p:txBody>
              <a:bodyPr/>
              <a:lstStyle/>
              <a:p>
                <a:endParaRPr lang="zh-CN" altLang="en-US"/>
              </a:p>
            </p:txBody>
          </p:sp>
        </p:grpSp>
        <p:sp>
          <p:nvSpPr>
            <p:cNvPr id="52" name="Line 782"/>
            <p:cNvSpPr>
              <a:spLocks noChangeShapeType="1"/>
            </p:cNvSpPr>
            <p:nvPr/>
          </p:nvSpPr>
          <p:spPr bwMode="auto">
            <a:xfrm>
              <a:off x="6427788" y="3743325"/>
              <a:ext cx="679450" cy="0"/>
            </a:xfrm>
            <a:prstGeom prst="line">
              <a:avLst/>
            </a:prstGeom>
            <a:noFill/>
            <a:ln w="9525">
              <a:solidFill>
                <a:schemeClr val="tx1"/>
              </a:solidFill>
              <a:round/>
              <a:headEnd/>
              <a:tailEnd/>
            </a:ln>
          </p:spPr>
          <p:txBody>
            <a:bodyPr/>
            <a:lstStyle/>
            <a:p>
              <a:endParaRPr lang="zh-CN" altLang="en-US"/>
            </a:p>
          </p:txBody>
        </p:sp>
        <p:grpSp>
          <p:nvGrpSpPr>
            <p:cNvPr id="53" name="Group 801"/>
            <p:cNvGrpSpPr>
              <a:grpSpLocks/>
            </p:cNvGrpSpPr>
            <p:nvPr/>
          </p:nvGrpSpPr>
          <p:grpSpPr bwMode="auto">
            <a:xfrm>
              <a:off x="7591425" y="4806950"/>
              <a:ext cx="622300" cy="244475"/>
              <a:chOff x="4334" y="1470"/>
              <a:chExt cx="246" cy="107"/>
            </a:xfrm>
          </p:grpSpPr>
          <p:sp>
            <p:nvSpPr>
              <p:cNvPr id="582"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zh-CN" altLang="zh-CN">
                  <a:latin typeface="Times New Roman" pitchFamily="18" charset="0"/>
                </a:endParaRPr>
              </a:p>
            </p:txBody>
          </p:sp>
          <p:sp>
            <p:nvSpPr>
              <p:cNvPr id="583"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584"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zh-CN" altLang="zh-CN">
                  <a:latin typeface="Times New Roman" pitchFamily="18" charset="0"/>
                </a:endParaRPr>
              </a:p>
            </p:txBody>
          </p:sp>
          <p:grpSp>
            <p:nvGrpSpPr>
              <p:cNvPr id="585" name="Group 805"/>
              <p:cNvGrpSpPr>
                <a:grpSpLocks/>
              </p:cNvGrpSpPr>
              <p:nvPr/>
            </p:nvGrpSpPr>
            <p:grpSpPr bwMode="auto">
              <a:xfrm>
                <a:off x="4383" y="1488"/>
                <a:ext cx="138" cy="33"/>
                <a:chOff x="2468" y="1332"/>
                <a:chExt cx="310" cy="60"/>
              </a:xfrm>
            </p:grpSpPr>
            <p:sp>
              <p:nvSpPr>
                <p:cNvPr id="588" name="Freeform 80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589" name="Freeform 80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586" name="Line 808"/>
              <p:cNvSpPr>
                <a:spLocks noChangeShapeType="1"/>
              </p:cNvSpPr>
              <p:nvPr/>
            </p:nvSpPr>
            <p:spPr bwMode="auto">
              <a:xfrm>
                <a:off x="4335" y="1503"/>
                <a:ext cx="0" cy="47"/>
              </a:xfrm>
              <a:prstGeom prst="line">
                <a:avLst/>
              </a:prstGeom>
              <a:noFill/>
              <a:ln w="9525">
                <a:solidFill>
                  <a:schemeClr val="bg2"/>
                </a:solidFill>
                <a:round/>
                <a:headEnd/>
                <a:tailEnd/>
              </a:ln>
            </p:spPr>
            <p:txBody>
              <a:bodyPr/>
              <a:lstStyle/>
              <a:p>
                <a:endParaRPr lang="zh-CN" altLang="en-US"/>
              </a:p>
            </p:txBody>
          </p:sp>
          <p:sp>
            <p:nvSpPr>
              <p:cNvPr id="587" name="Line 809"/>
              <p:cNvSpPr>
                <a:spLocks noChangeShapeType="1"/>
              </p:cNvSpPr>
              <p:nvPr/>
            </p:nvSpPr>
            <p:spPr bwMode="auto">
              <a:xfrm>
                <a:off x="4578" y="1505"/>
                <a:ext cx="0" cy="47"/>
              </a:xfrm>
              <a:prstGeom prst="line">
                <a:avLst/>
              </a:prstGeom>
              <a:noFill/>
              <a:ln w="9525">
                <a:solidFill>
                  <a:schemeClr val="bg2"/>
                </a:solidFill>
                <a:round/>
                <a:headEnd/>
                <a:tailEnd/>
              </a:ln>
            </p:spPr>
            <p:txBody>
              <a:bodyPr/>
              <a:lstStyle/>
              <a:p>
                <a:endParaRPr lang="zh-CN" altLang="en-US"/>
              </a:p>
            </p:txBody>
          </p:sp>
        </p:grpSp>
        <p:grpSp>
          <p:nvGrpSpPr>
            <p:cNvPr id="54" name="Group 810"/>
            <p:cNvGrpSpPr>
              <a:grpSpLocks/>
            </p:cNvGrpSpPr>
            <p:nvPr/>
          </p:nvGrpSpPr>
          <p:grpSpPr bwMode="auto">
            <a:xfrm>
              <a:off x="6965950" y="4508500"/>
              <a:ext cx="622300" cy="244475"/>
              <a:chOff x="4334" y="1470"/>
              <a:chExt cx="246" cy="107"/>
            </a:xfrm>
          </p:grpSpPr>
          <p:sp>
            <p:nvSpPr>
              <p:cNvPr id="574"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zh-CN" altLang="zh-CN">
                  <a:latin typeface="Times New Roman" pitchFamily="18" charset="0"/>
                </a:endParaRPr>
              </a:p>
            </p:txBody>
          </p:sp>
          <p:sp>
            <p:nvSpPr>
              <p:cNvPr id="575"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576"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zh-CN" altLang="zh-CN">
                  <a:latin typeface="Times New Roman" pitchFamily="18" charset="0"/>
                </a:endParaRPr>
              </a:p>
            </p:txBody>
          </p:sp>
          <p:grpSp>
            <p:nvGrpSpPr>
              <p:cNvPr id="577" name="Group 814"/>
              <p:cNvGrpSpPr>
                <a:grpSpLocks/>
              </p:cNvGrpSpPr>
              <p:nvPr/>
            </p:nvGrpSpPr>
            <p:grpSpPr bwMode="auto">
              <a:xfrm>
                <a:off x="4383" y="1488"/>
                <a:ext cx="138" cy="33"/>
                <a:chOff x="2468" y="1332"/>
                <a:chExt cx="310" cy="60"/>
              </a:xfrm>
            </p:grpSpPr>
            <p:sp>
              <p:nvSpPr>
                <p:cNvPr id="580" name="Freeform 815"/>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581" name="Freeform 816"/>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578" name="Line 817"/>
              <p:cNvSpPr>
                <a:spLocks noChangeShapeType="1"/>
              </p:cNvSpPr>
              <p:nvPr/>
            </p:nvSpPr>
            <p:spPr bwMode="auto">
              <a:xfrm>
                <a:off x="4335" y="1503"/>
                <a:ext cx="0" cy="47"/>
              </a:xfrm>
              <a:prstGeom prst="line">
                <a:avLst/>
              </a:prstGeom>
              <a:noFill/>
              <a:ln w="9525">
                <a:solidFill>
                  <a:schemeClr val="bg2"/>
                </a:solidFill>
                <a:round/>
                <a:headEnd/>
                <a:tailEnd/>
              </a:ln>
            </p:spPr>
            <p:txBody>
              <a:bodyPr/>
              <a:lstStyle/>
              <a:p>
                <a:endParaRPr lang="zh-CN" altLang="en-US"/>
              </a:p>
            </p:txBody>
          </p:sp>
          <p:sp>
            <p:nvSpPr>
              <p:cNvPr id="579" name="Line 818"/>
              <p:cNvSpPr>
                <a:spLocks noChangeShapeType="1"/>
              </p:cNvSpPr>
              <p:nvPr/>
            </p:nvSpPr>
            <p:spPr bwMode="auto">
              <a:xfrm>
                <a:off x="4578" y="1505"/>
                <a:ext cx="0" cy="47"/>
              </a:xfrm>
              <a:prstGeom prst="line">
                <a:avLst/>
              </a:prstGeom>
              <a:noFill/>
              <a:ln w="9525">
                <a:solidFill>
                  <a:schemeClr val="bg2"/>
                </a:solidFill>
                <a:round/>
                <a:headEnd/>
                <a:tailEnd/>
              </a:ln>
            </p:spPr>
            <p:txBody>
              <a:bodyPr/>
              <a:lstStyle/>
              <a:p>
                <a:endParaRPr lang="zh-CN" altLang="en-US"/>
              </a:p>
            </p:txBody>
          </p:sp>
        </p:grpSp>
        <p:grpSp>
          <p:nvGrpSpPr>
            <p:cNvPr id="55" name="Group 819"/>
            <p:cNvGrpSpPr>
              <a:grpSpLocks/>
            </p:cNvGrpSpPr>
            <p:nvPr/>
          </p:nvGrpSpPr>
          <p:grpSpPr bwMode="auto">
            <a:xfrm>
              <a:off x="6242050" y="4851400"/>
              <a:ext cx="622300" cy="244475"/>
              <a:chOff x="4334" y="1470"/>
              <a:chExt cx="246" cy="107"/>
            </a:xfrm>
          </p:grpSpPr>
          <p:sp>
            <p:nvSpPr>
              <p:cNvPr id="566"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zh-CN" altLang="zh-CN">
                  <a:latin typeface="Times New Roman" pitchFamily="18" charset="0"/>
                </a:endParaRPr>
              </a:p>
            </p:txBody>
          </p:sp>
          <p:sp>
            <p:nvSpPr>
              <p:cNvPr id="567"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568"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zh-CN" altLang="zh-CN">
                  <a:latin typeface="Times New Roman" pitchFamily="18" charset="0"/>
                </a:endParaRPr>
              </a:p>
            </p:txBody>
          </p:sp>
          <p:grpSp>
            <p:nvGrpSpPr>
              <p:cNvPr id="569" name="Group 823"/>
              <p:cNvGrpSpPr>
                <a:grpSpLocks/>
              </p:cNvGrpSpPr>
              <p:nvPr/>
            </p:nvGrpSpPr>
            <p:grpSpPr bwMode="auto">
              <a:xfrm>
                <a:off x="4383" y="1488"/>
                <a:ext cx="138" cy="33"/>
                <a:chOff x="2468" y="1332"/>
                <a:chExt cx="310" cy="60"/>
              </a:xfrm>
            </p:grpSpPr>
            <p:sp>
              <p:nvSpPr>
                <p:cNvPr id="572" name="Freeform 824"/>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573" name="Freeform 825"/>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570" name="Line 826"/>
              <p:cNvSpPr>
                <a:spLocks noChangeShapeType="1"/>
              </p:cNvSpPr>
              <p:nvPr/>
            </p:nvSpPr>
            <p:spPr bwMode="auto">
              <a:xfrm>
                <a:off x="4335" y="1503"/>
                <a:ext cx="0" cy="47"/>
              </a:xfrm>
              <a:prstGeom prst="line">
                <a:avLst/>
              </a:prstGeom>
              <a:noFill/>
              <a:ln w="9525">
                <a:solidFill>
                  <a:schemeClr val="bg2"/>
                </a:solidFill>
                <a:round/>
                <a:headEnd/>
                <a:tailEnd/>
              </a:ln>
            </p:spPr>
            <p:txBody>
              <a:bodyPr/>
              <a:lstStyle/>
              <a:p>
                <a:endParaRPr lang="zh-CN" altLang="en-US"/>
              </a:p>
            </p:txBody>
          </p:sp>
          <p:sp>
            <p:nvSpPr>
              <p:cNvPr id="571" name="Line 827"/>
              <p:cNvSpPr>
                <a:spLocks noChangeShapeType="1"/>
              </p:cNvSpPr>
              <p:nvPr/>
            </p:nvSpPr>
            <p:spPr bwMode="auto">
              <a:xfrm>
                <a:off x="4578" y="1505"/>
                <a:ext cx="0" cy="47"/>
              </a:xfrm>
              <a:prstGeom prst="line">
                <a:avLst/>
              </a:prstGeom>
              <a:noFill/>
              <a:ln w="9525">
                <a:solidFill>
                  <a:schemeClr val="bg2"/>
                </a:solidFill>
                <a:round/>
                <a:headEnd/>
                <a:tailEnd/>
              </a:ln>
            </p:spPr>
            <p:txBody>
              <a:bodyPr/>
              <a:lstStyle/>
              <a:p>
                <a:endParaRPr lang="zh-CN" altLang="en-US"/>
              </a:p>
            </p:txBody>
          </p:sp>
        </p:grpSp>
        <p:grpSp>
          <p:nvGrpSpPr>
            <p:cNvPr id="56" name="Group 828"/>
            <p:cNvGrpSpPr>
              <a:grpSpLocks/>
            </p:cNvGrpSpPr>
            <p:nvPr/>
          </p:nvGrpSpPr>
          <p:grpSpPr bwMode="auto">
            <a:xfrm>
              <a:off x="6051550" y="3644900"/>
              <a:ext cx="390525" cy="171450"/>
              <a:chOff x="4334" y="1470"/>
              <a:chExt cx="246" cy="107"/>
            </a:xfrm>
          </p:grpSpPr>
          <p:sp>
            <p:nvSpPr>
              <p:cNvPr id="558"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zh-CN" altLang="zh-CN">
                  <a:latin typeface="Times New Roman" pitchFamily="18" charset="0"/>
                </a:endParaRPr>
              </a:p>
            </p:txBody>
          </p:sp>
          <p:sp>
            <p:nvSpPr>
              <p:cNvPr id="559"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560"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zh-CN" altLang="zh-CN">
                  <a:latin typeface="Times New Roman" pitchFamily="18" charset="0"/>
                </a:endParaRPr>
              </a:p>
            </p:txBody>
          </p:sp>
          <p:grpSp>
            <p:nvGrpSpPr>
              <p:cNvPr id="561" name="Group 832"/>
              <p:cNvGrpSpPr>
                <a:grpSpLocks/>
              </p:cNvGrpSpPr>
              <p:nvPr/>
            </p:nvGrpSpPr>
            <p:grpSpPr bwMode="auto">
              <a:xfrm>
                <a:off x="4383" y="1488"/>
                <a:ext cx="138" cy="33"/>
                <a:chOff x="2468" y="1332"/>
                <a:chExt cx="310" cy="60"/>
              </a:xfrm>
            </p:grpSpPr>
            <p:sp>
              <p:nvSpPr>
                <p:cNvPr id="564" name="Freeform 833"/>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565" name="Freeform 834"/>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562" name="Line 835"/>
              <p:cNvSpPr>
                <a:spLocks noChangeShapeType="1"/>
              </p:cNvSpPr>
              <p:nvPr/>
            </p:nvSpPr>
            <p:spPr bwMode="auto">
              <a:xfrm>
                <a:off x="4335" y="1503"/>
                <a:ext cx="0" cy="50"/>
              </a:xfrm>
              <a:prstGeom prst="line">
                <a:avLst/>
              </a:prstGeom>
              <a:noFill/>
              <a:ln w="9525">
                <a:solidFill>
                  <a:schemeClr val="bg2"/>
                </a:solidFill>
                <a:round/>
                <a:headEnd/>
                <a:tailEnd/>
              </a:ln>
            </p:spPr>
            <p:txBody>
              <a:bodyPr/>
              <a:lstStyle/>
              <a:p>
                <a:endParaRPr lang="zh-CN" altLang="en-US"/>
              </a:p>
            </p:txBody>
          </p:sp>
          <p:sp>
            <p:nvSpPr>
              <p:cNvPr id="563" name="Line 836"/>
              <p:cNvSpPr>
                <a:spLocks noChangeShapeType="1"/>
              </p:cNvSpPr>
              <p:nvPr/>
            </p:nvSpPr>
            <p:spPr bwMode="auto">
              <a:xfrm>
                <a:off x="4578" y="1505"/>
                <a:ext cx="0" cy="49"/>
              </a:xfrm>
              <a:prstGeom prst="line">
                <a:avLst/>
              </a:prstGeom>
              <a:noFill/>
              <a:ln w="9525">
                <a:solidFill>
                  <a:schemeClr val="bg2"/>
                </a:solidFill>
                <a:round/>
                <a:headEnd/>
                <a:tailEnd/>
              </a:ln>
            </p:spPr>
            <p:txBody>
              <a:bodyPr/>
              <a:lstStyle/>
              <a:p>
                <a:endParaRPr lang="zh-CN" altLang="en-US"/>
              </a:p>
            </p:txBody>
          </p:sp>
        </p:grpSp>
        <p:grpSp>
          <p:nvGrpSpPr>
            <p:cNvPr id="57" name="Group 846"/>
            <p:cNvGrpSpPr>
              <a:grpSpLocks/>
            </p:cNvGrpSpPr>
            <p:nvPr/>
          </p:nvGrpSpPr>
          <p:grpSpPr bwMode="auto">
            <a:xfrm>
              <a:off x="6138863" y="1989138"/>
              <a:ext cx="282575" cy="477837"/>
              <a:chOff x="3748" y="1253"/>
              <a:chExt cx="178" cy="301"/>
            </a:xfrm>
          </p:grpSpPr>
          <p:sp>
            <p:nvSpPr>
              <p:cNvPr id="542" name="Line 270"/>
              <p:cNvSpPr>
                <a:spLocks noChangeShapeType="1"/>
              </p:cNvSpPr>
              <p:nvPr/>
            </p:nvSpPr>
            <p:spPr bwMode="auto">
              <a:xfrm flipH="1">
                <a:off x="3748" y="1276"/>
                <a:ext cx="89" cy="252"/>
              </a:xfrm>
              <a:prstGeom prst="line">
                <a:avLst/>
              </a:prstGeom>
              <a:noFill/>
              <a:ln w="19050">
                <a:solidFill>
                  <a:schemeClr val="tx1"/>
                </a:solidFill>
                <a:round/>
                <a:headEnd/>
                <a:tailEnd/>
              </a:ln>
            </p:spPr>
            <p:txBody>
              <a:bodyPr wrap="none"/>
              <a:lstStyle/>
              <a:p>
                <a:endParaRPr lang="zh-CN" altLang="en-US"/>
              </a:p>
            </p:txBody>
          </p:sp>
          <p:sp>
            <p:nvSpPr>
              <p:cNvPr id="543" name="Line 271"/>
              <p:cNvSpPr>
                <a:spLocks noChangeShapeType="1"/>
              </p:cNvSpPr>
              <p:nvPr/>
            </p:nvSpPr>
            <p:spPr bwMode="auto">
              <a:xfrm>
                <a:off x="3837" y="1276"/>
                <a:ext cx="89" cy="251"/>
              </a:xfrm>
              <a:prstGeom prst="line">
                <a:avLst/>
              </a:prstGeom>
              <a:noFill/>
              <a:ln w="19050">
                <a:solidFill>
                  <a:schemeClr val="tx1"/>
                </a:solidFill>
                <a:round/>
                <a:headEnd/>
                <a:tailEnd/>
              </a:ln>
            </p:spPr>
            <p:txBody>
              <a:bodyPr wrap="none"/>
              <a:lstStyle/>
              <a:p>
                <a:endParaRPr lang="zh-CN" altLang="en-US"/>
              </a:p>
            </p:txBody>
          </p:sp>
          <p:sp>
            <p:nvSpPr>
              <p:cNvPr id="544" name="Line 272"/>
              <p:cNvSpPr>
                <a:spLocks noChangeShapeType="1"/>
              </p:cNvSpPr>
              <p:nvPr/>
            </p:nvSpPr>
            <p:spPr bwMode="auto">
              <a:xfrm>
                <a:off x="3748" y="1527"/>
                <a:ext cx="89" cy="27"/>
              </a:xfrm>
              <a:prstGeom prst="line">
                <a:avLst/>
              </a:prstGeom>
              <a:noFill/>
              <a:ln w="19050">
                <a:solidFill>
                  <a:schemeClr val="tx1"/>
                </a:solidFill>
                <a:round/>
                <a:headEnd/>
                <a:tailEnd/>
              </a:ln>
            </p:spPr>
            <p:txBody>
              <a:bodyPr wrap="none"/>
              <a:lstStyle/>
              <a:p>
                <a:endParaRPr lang="zh-CN" altLang="en-US"/>
              </a:p>
            </p:txBody>
          </p:sp>
          <p:sp>
            <p:nvSpPr>
              <p:cNvPr id="545" name="Line 273"/>
              <p:cNvSpPr>
                <a:spLocks noChangeShapeType="1"/>
              </p:cNvSpPr>
              <p:nvPr/>
            </p:nvSpPr>
            <p:spPr bwMode="auto">
              <a:xfrm flipH="1">
                <a:off x="3837" y="1527"/>
                <a:ext cx="89" cy="27"/>
              </a:xfrm>
              <a:prstGeom prst="line">
                <a:avLst/>
              </a:prstGeom>
              <a:noFill/>
              <a:ln w="19050">
                <a:solidFill>
                  <a:schemeClr val="tx1"/>
                </a:solidFill>
                <a:round/>
                <a:headEnd/>
                <a:tailEnd/>
              </a:ln>
            </p:spPr>
            <p:txBody>
              <a:bodyPr wrap="none"/>
              <a:lstStyle/>
              <a:p>
                <a:endParaRPr lang="zh-CN" altLang="en-US"/>
              </a:p>
            </p:txBody>
          </p:sp>
          <p:sp>
            <p:nvSpPr>
              <p:cNvPr id="546" name="Line 274"/>
              <p:cNvSpPr>
                <a:spLocks noChangeShapeType="1"/>
              </p:cNvSpPr>
              <p:nvPr/>
            </p:nvSpPr>
            <p:spPr bwMode="auto">
              <a:xfrm>
                <a:off x="3837" y="1282"/>
                <a:ext cx="0" cy="272"/>
              </a:xfrm>
              <a:prstGeom prst="line">
                <a:avLst/>
              </a:prstGeom>
              <a:noFill/>
              <a:ln w="19050">
                <a:solidFill>
                  <a:schemeClr val="tx1"/>
                </a:solidFill>
                <a:round/>
                <a:headEnd/>
                <a:tailEnd/>
              </a:ln>
            </p:spPr>
            <p:txBody>
              <a:bodyPr wrap="none"/>
              <a:lstStyle/>
              <a:p>
                <a:endParaRPr lang="zh-CN" altLang="en-US"/>
              </a:p>
            </p:txBody>
          </p:sp>
          <p:sp>
            <p:nvSpPr>
              <p:cNvPr id="547" name="Line 275"/>
              <p:cNvSpPr>
                <a:spLocks noChangeShapeType="1"/>
              </p:cNvSpPr>
              <p:nvPr/>
            </p:nvSpPr>
            <p:spPr bwMode="auto">
              <a:xfrm flipV="1">
                <a:off x="3748" y="1501"/>
                <a:ext cx="89" cy="27"/>
              </a:xfrm>
              <a:prstGeom prst="line">
                <a:avLst/>
              </a:prstGeom>
              <a:noFill/>
              <a:ln w="19050">
                <a:solidFill>
                  <a:schemeClr val="tx1"/>
                </a:solidFill>
                <a:round/>
                <a:headEnd/>
                <a:tailEnd/>
              </a:ln>
            </p:spPr>
            <p:txBody>
              <a:bodyPr wrap="none"/>
              <a:lstStyle/>
              <a:p>
                <a:endParaRPr lang="zh-CN" altLang="en-US"/>
              </a:p>
            </p:txBody>
          </p:sp>
          <p:sp>
            <p:nvSpPr>
              <p:cNvPr id="548" name="Line 276"/>
              <p:cNvSpPr>
                <a:spLocks noChangeShapeType="1"/>
              </p:cNvSpPr>
              <p:nvPr/>
            </p:nvSpPr>
            <p:spPr bwMode="auto">
              <a:xfrm flipH="1" flipV="1">
                <a:off x="3837" y="1501"/>
                <a:ext cx="89" cy="26"/>
              </a:xfrm>
              <a:prstGeom prst="line">
                <a:avLst/>
              </a:prstGeom>
              <a:noFill/>
              <a:ln w="19050">
                <a:solidFill>
                  <a:schemeClr val="tx1"/>
                </a:solidFill>
                <a:round/>
                <a:headEnd/>
                <a:tailEnd/>
              </a:ln>
            </p:spPr>
            <p:txBody>
              <a:bodyPr wrap="none"/>
              <a:lstStyle/>
              <a:p>
                <a:endParaRPr lang="zh-CN" altLang="en-US"/>
              </a:p>
            </p:txBody>
          </p:sp>
          <p:sp>
            <p:nvSpPr>
              <p:cNvPr id="549" name="Line 277"/>
              <p:cNvSpPr>
                <a:spLocks noChangeShapeType="1"/>
              </p:cNvSpPr>
              <p:nvPr/>
            </p:nvSpPr>
            <p:spPr bwMode="auto">
              <a:xfrm>
                <a:off x="3786" y="1418"/>
                <a:ext cx="51" cy="21"/>
              </a:xfrm>
              <a:prstGeom prst="line">
                <a:avLst/>
              </a:prstGeom>
              <a:noFill/>
              <a:ln w="19050">
                <a:solidFill>
                  <a:schemeClr val="tx1"/>
                </a:solidFill>
                <a:round/>
                <a:headEnd/>
                <a:tailEnd/>
              </a:ln>
            </p:spPr>
            <p:txBody>
              <a:bodyPr wrap="none"/>
              <a:lstStyle/>
              <a:p>
                <a:endParaRPr lang="zh-CN" altLang="en-US"/>
              </a:p>
            </p:txBody>
          </p:sp>
          <p:sp>
            <p:nvSpPr>
              <p:cNvPr id="550" name="Line 278"/>
              <p:cNvSpPr>
                <a:spLocks noChangeShapeType="1"/>
              </p:cNvSpPr>
              <p:nvPr/>
            </p:nvSpPr>
            <p:spPr bwMode="auto">
              <a:xfrm flipV="1">
                <a:off x="3837" y="1418"/>
                <a:ext cx="54" cy="21"/>
              </a:xfrm>
              <a:prstGeom prst="line">
                <a:avLst/>
              </a:prstGeom>
              <a:noFill/>
              <a:ln w="19050">
                <a:solidFill>
                  <a:schemeClr val="tx1"/>
                </a:solidFill>
                <a:round/>
                <a:headEnd/>
                <a:tailEnd/>
              </a:ln>
            </p:spPr>
            <p:txBody>
              <a:bodyPr wrap="none"/>
              <a:lstStyle/>
              <a:p>
                <a:endParaRPr lang="zh-CN" altLang="en-US"/>
              </a:p>
            </p:txBody>
          </p:sp>
          <p:sp>
            <p:nvSpPr>
              <p:cNvPr id="551" name="Line 279"/>
              <p:cNvSpPr>
                <a:spLocks noChangeShapeType="1"/>
              </p:cNvSpPr>
              <p:nvPr/>
            </p:nvSpPr>
            <p:spPr bwMode="auto">
              <a:xfrm>
                <a:off x="3768" y="1455"/>
                <a:ext cx="66" cy="28"/>
              </a:xfrm>
              <a:prstGeom prst="line">
                <a:avLst/>
              </a:prstGeom>
              <a:noFill/>
              <a:ln w="19050">
                <a:solidFill>
                  <a:schemeClr val="tx1"/>
                </a:solidFill>
                <a:round/>
                <a:headEnd/>
                <a:tailEnd/>
              </a:ln>
            </p:spPr>
            <p:txBody>
              <a:bodyPr wrap="none"/>
              <a:lstStyle/>
              <a:p>
                <a:endParaRPr lang="zh-CN" altLang="en-US"/>
              </a:p>
            </p:txBody>
          </p:sp>
          <p:sp>
            <p:nvSpPr>
              <p:cNvPr id="552" name="Line 280"/>
              <p:cNvSpPr>
                <a:spLocks noChangeShapeType="1"/>
              </p:cNvSpPr>
              <p:nvPr/>
            </p:nvSpPr>
            <p:spPr bwMode="auto">
              <a:xfrm flipV="1">
                <a:off x="3837" y="1461"/>
                <a:ext cx="66" cy="24"/>
              </a:xfrm>
              <a:prstGeom prst="line">
                <a:avLst/>
              </a:prstGeom>
              <a:noFill/>
              <a:ln w="19050">
                <a:solidFill>
                  <a:schemeClr val="tx1"/>
                </a:solidFill>
                <a:round/>
                <a:headEnd/>
                <a:tailEnd/>
              </a:ln>
            </p:spPr>
            <p:txBody>
              <a:bodyPr wrap="none"/>
              <a:lstStyle/>
              <a:p>
                <a:endParaRPr lang="zh-CN" altLang="en-US"/>
              </a:p>
            </p:txBody>
          </p:sp>
          <p:sp>
            <p:nvSpPr>
              <p:cNvPr id="553" name="Line 281"/>
              <p:cNvSpPr>
                <a:spLocks noChangeShapeType="1"/>
              </p:cNvSpPr>
              <p:nvPr/>
            </p:nvSpPr>
            <p:spPr bwMode="auto">
              <a:xfrm flipV="1">
                <a:off x="3837" y="1381"/>
                <a:ext cx="34" cy="10"/>
              </a:xfrm>
              <a:prstGeom prst="line">
                <a:avLst/>
              </a:prstGeom>
              <a:noFill/>
              <a:ln w="19050">
                <a:solidFill>
                  <a:schemeClr val="tx1"/>
                </a:solidFill>
                <a:round/>
                <a:headEnd/>
                <a:tailEnd/>
              </a:ln>
            </p:spPr>
            <p:txBody>
              <a:bodyPr wrap="none"/>
              <a:lstStyle/>
              <a:p>
                <a:endParaRPr lang="zh-CN" altLang="en-US"/>
              </a:p>
            </p:txBody>
          </p:sp>
          <p:sp>
            <p:nvSpPr>
              <p:cNvPr id="554" name="Line 282"/>
              <p:cNvSpPr>
                <a:spLocks noChangeShapeType="1"/>
              </p:cNvSpPr>
              <p:nvPr/>
            </p:nvSpPr>
            <p:spPr bwMode="auto">
              <a:xfrm flipV="1">
                <a:off x="3837" y="1329"/>
                <a:ext cx="21" cy="7"/>
              </a:xfrm>
              <a:prstGeom prst="line">
                <a:avLst/>
              </a:prstGeom>
              <a:noFill/>
              <a:ln w="19050">
                <a:solidFill>
                  <a:schemeClr val="tx1"/>
                </a:solidFill>
                <a:round/>
                <a:headEnd/>
                <a:tailEnd/>
              </a:ln>
            </p:spPr>
            <p:txBody>
              <a:bodyPr wrap="none"/>
              <a:lstStyle/>
              <a:p>
                <a:endParaRPr lang="zh-CN" altLang="en-US"/>
              </a:p>
            </p:txBody>
          </p:sp>
          <p:sp>
            <p:nvSpPr>
              <p:cNvPr id="555" name="Line 283"/>
              <p:cNvSpPr>
                <a:spLocks noChangeShapeType="1"/>
              </p:cNvSpPr>
              <p:nvPr/>
            </p:nvSpPr>
            <p:spPr bwMode="auto">
              <a:xfrm>
                <a:off x="3798" y="1377"/>
                <a:ext cx="42" cy="14"/>
              </a:xfrm>
              <a:prstGeom prst="line">
                <a:avLst/>
              </a:prstGeom>
              <a:noFill/>
              <a:ln w="19050">
                <a:solidFill>
                  <a:schemeClr val="tx1"/>
                </a:solidFill>
                <a:round/>
                <a:headEnd/>
                <a:tailEnd/>
              </a:ln>
            </p:spPr>
            <p:txBody>
              <a:bodyPr wrap="none"/>
              <a:lstStyle/>
              <a:p>
                <a:endParaRPr lang="zh-CN" altLang="en-US"/>
              </a:p>
            </p:txBody>
          </p:sp>
          <p:sp>
            <p:nvSpPr>
              <p:cNvPr id="556" name="Line 284"/>
              <p:cNvSpPr>
                <a:spLocks noChangeShapeType="1"/>
              </p:cNvSpPr>
              <p:nvPr/>
            </p:nvSpPr>
            <p:spPr bwMode="auto">
              <a:xfrm>
                <a:off x="3817" y="1327"/>
                <a:ext cx="24" cy="13"/>
              </a:xfrm>
              <a:prstGeom prst="line">
                <a:avLst/>
              </a:prstGeom>
              <a:noFill/>
              <a:ln w="19050">
                <a:solidFill>
                  <a:schemeClr val="tx1"/>
                </a:solidFill>
                <a:round/>
                <a:headEnd/>
                <a:tailEnd/>
              </a:ln>
            </p:spPr>
            <p:txBody>
              <a:bodyPr wrap="none"/>
              <a:lstStyle/>
              <a:p>
                <a:endParaRPr lang="zh-CN" altLang="en-US"/>
              </a:p>
            </p:txBody>
          </p:sp>
          <p:sp>
            <p:nvSpPr>
              <p:cNvPr id="557" name="Oval 862"/>
              <p:cNvSpPr>
                <a:spLocks noChangeArrowheads="1"/>
              </p:cNvSpPr>
              <p:nvPr/>
            </p:nvSpPr>
            <p:spPr bwMode="auto">
              <a:xfrm>
                <a:off x="3821" y="1253"/>
                <a:ext cx="30" cy="29"/>
              </a:xfrm>
              <a:prstGeom prst="ellipse">
                <a:avLst/>
              </a:prstGeom>
              <a:solidFill>
                <a:schemeClr val="tx2"/>
              </a:solidFill>
              <a:ln w="9525">
                <a:solidFill>
                  <a:schemeClr val="tx1"/>
                </a:solidFill>
                <a:round/>
                <a:headEnd/>
                <a:tailEnd/>
              </a:ln>
            </p:spPr>
            <p:txBody>
              <a:bodyPr wrap="none" anchor="ctr"/>
              <a:lstStyle/>
              <a:p>
                <a:endParaRPr lang="zh-CN" altLang="zh-CN"/>
              </a:p>
            </p:txBody>
          </p:sp>
        </p:grpSp>
        <p:pic>
          <p:nvPicPr>
            <p:cNvPr id="58" name="Picture 915" descr="access_point_stylized_small"/>
            <p:cNvPicPr>
              <a:picLocks noChangeAspect="1" noChangeArrowheads="1"/>
            </p:cNvPicPr>
            <p:nvPr/>
          </p:nvPicPr>
          <p:blipFill>
            <a:blip r:embed="rId2" cstate="print"/>
            <a:srcRect/>
            <a:stretch>
              <a:fillRect/>
            </a:stretch>
          </p:blipFill>
          <p:spPr bwMode="auto">
            <a:xfrm>
              <a:off x="7159625" y="5056188"/>
              <a:ext cx="433388" cy="363537"/>
            </a:xfrm>
            <a:prstGeom prst="rect">
              <a:avLst/>
            </a:prstGeom>
            <a:noFill/>
            <a:ln w="9525">
              <a:noFill/>
              <a:miter lim="800000"/>
              <a:headEnd/>
              <a:tailEnd/>
            </a:ln>
          </p:spPr>
        </p:pic>
        <p:sp>
          <p:nvSpPr>
            <p:cNvPr id="59" name="Line 918"/>
            <p:cNvSpPr>
              <a:spLocks noChangeShapeType="1"/>
            </p:cNvSpPr>
            <p:nvPr/>
          </p:nvSpPr>
          <p:spPr bwMode="auto">
            <a:xfrm rot="5400000" flipV="1">
              <a:off x="7991475" y="5440363"/>
              <a:ext cx="3175" cy="85725"/>
            </a:xfrm>
            <a:prstGeom prst="line">
              <a:avLst/>
            </a:prstGeom>
            <a:noFill/>
            <a:ln w="12700">
              <a:solidFill>
                <a:schemeClr val="bg2"/>
              </a:solidFill>
              <a:round/>
              <a:headEnd/>
              <a:tailEnd/>
            </a:ln>
          </p:spPr>
          <p:txBody>
            <a:bodyPr wrap="none" anchor="ctr"/>
            <a:lstStyle/>
            <a:p>
              <a:endParaRPr lang="zh-CN" altLang="en-US"/>
            </a:p>
          </p:txBody>
        </p:sp>
        <p:grpSp>
          <p:nvGrpSpPr>
            <p:cNvPr id="60" name="Group 919"/>
            <p:cNvGrpSpPr>
              <a:grpSpLocks/>
            </p:cNvGrpSpPr>
            <p:nvPr/>
          </p:nvGrpSpPr>
          <p:grpSpPr bwMode="auto">
            <a:xfrm flipH="1">
              <a:off x="5775325" y="4533900"/>
              <a:ext cx="414338" cy="373063"/>
              <a:chOff x="2839" y="3501"/>
              <a:chExt cx="755" cy="803"/>
            </a:xfrm>
          </p:grpSpPr>
          <p:pic>
            <p:nvPicPr>
              <p:cNvPr id="540" name="Picture 920" descr="desktop_computer_stylized_medium"/>
              <p:cNvPicPr>
                <a:picLocks noChangeAspect="1" noChangeArrowheads="1"/>
              </p:cNvPicPr>
              <p:nvPr/>
            </p:nvPicPr>
            <p:blipFill>
              <a:blip r:embed="rId3" cstate="print"/>
              <a:srcRect/>
              <a:stretch>
                <a:fillRect/>
              </a:stretch>
            </p:blipFill>
            <p:spPr bwMode="auto">
              <a:xfrm>
                <a:off x="2839" y="3501"/>
                <a:ext cx="755" cy="803"/>
              </a:xfrm>
              <a:prstGeom prst="rect">
                <a:avLst/>
              </a:prstGeom>
              <a:noFill/>
              <a:ln w="9525">
                <a:noFill/>
                <a:miter lim="800000"/>
                <a:headEnd/>
                <a:tailEnd/>
              </a:ln>
            </p:spPr>
          </p:pic>
          <p:sp>
            <p:nvSpPr>
              <p:cNvPr id="541" name="Freeform 921"/>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cap="flat" cmpd="sng">
                <a:noFill/>
                <a:prstDash val="solid"/>
                <a:round/>
                <a:headEnd/>
                <a:tailEnd/>
              </a:ln>
            </p:spPr>
            <p:txBody>
              <a:bodyPr wrap="none"/>
              <a:lstStyle/>
              <a:p>
                <a:endParaRPr lang="zh-CN" altLang="en-US"/>
              </a:p>
            </p:txBody>
          </p:sp>
        </p:grpSp>
        <p:grpSp>
          <p:nvGrpSpPr>
            <p:cNvPr id="61" name="Group 922"/>
            <p:cNvGrpSpPr>
              <a:grpSpLocks/>
            </p:cNvGrpSpPr>
            <p:nvPr/>
          </p:nvGrpSpPr>
          <p:grpSpPr bwMode="auto">
            <a:xfrm flipH="1">
              <a:off x="5457825" y="4954588"/>
              <a:ext cx="482600" cy="406400"/>
              <a:chOff x="2839" y="3501"/>
              <a:chExt cx="755" cy="803"/>
            </a:xfrm>
          </p:grpSpPr>
          <p:pic>
            <p:nvPicPr>
              <p:cNvPr id="538" name="Picture 923" descr="desktop_computer_stylized_medium"/>
              <p:cNvPicPr>
                <a:picLocks noChangeAspect="1" noChangeArrowheads="1"/>
              </p:cNvPicPr>
              <p:nvPr/>
            </p:nvPicPr>
            <p:blipFill>
              <a:blip r:embed="rId4" cstate="print"/>
              <a:srcRect/>
              <a:stretch>
                <a:fillRect/>
              </a:stretch>
            </p:blipFill>
            <p:spPr bwMode="auto">
              <a:xfrm>
                <a:off x="2839" y="3501"/>
                <a:ext cx="755" cy="803"/>
              </a:xfrm>
              <a:prstGeom prst="rect">
                <a:avLst/>
              </a:prstGeom>
              <a:noFill/>
              <a:ln w="9525">
                <a:noFill/>
                <a:miter lim="800000"/>
                <a:headEnd/>
                <a:tailEnd/>
              </a:ln>
            </p:spPr>
          </p:pic>
          <p:sp>
            <p:nvSpPr>
              <p:cNvPr id="539" name="Freeform 924"/>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cap="flat" cmpd="sng">
                <a:noFill/>
                <a:prstDash val="solid"/>
                <a:round/>
                <a:headEnd/>
                <a:tailEnd/>
              </a:ln>
            </p:spPr>
            <p:txBody>
              <a:bodyPr wrap="none"/>
              <a:lstStyle/>
              <a:p>
                <a:endParaRPr lang="zh-CN" altLang="en-US"/>
              </a:p>
            </p:txBody>
          </p:sp>
        </p:grpSp>
        <p:grpSp>
          <p:nvGrpSpPr>
            <p:cNvPr id="62" name="Group 925"/>
            <p:cNvGrpSpPr>
              <a:grpSpLocks/>
            </p:cNvGrpSpPr>
            <p:nvPr/>
          </p:nvGrpSpPr>
          <p:grpSpPr bwMode="auto">
            <a:xfrm flipH="1">
              <a:off x="5935663" y="5256213"/>
              <a:ext cx="427037" cy="349250"/>
              <a:chOff x="2839" y="3501"/>
              <a:chExt cx="755" cy="803"/>
            </a:xfrm>
          </p:grpSpPr>
          <p:pic>
            <p:nvPicPr>
              <p:cNvPr id="536" name="Picture 926" descr="desktop_computer_stylized_medium"/>
              <p:cNvPicPr>
                <a:picLocks noChangeAspect="1" noChangeArrowheads="1"/>
              </p:cNvPicPr>
              <p:nvPr/>
            </p:nvPicPr>
            <p:blipFill>
              <a:blip r:embed="rId5" cstate="print"/>
              <a:srcRect/>
              <a:stretch>
                <a:fillRect/>
              </a:stretch>
            </p:blipFill>
            <p:spPr bwMode="auto">
              <a:xfrm>
                <a:off x="2839" y="3501"/>
                <a:ext cx="755" cy="803"/>
              </a:xfrm>
              <a:prstGeom prst="rect">
                <a:avLst/>
              </a:prstGeom>
              <a:noFill/>
              <a:ln w="9525">
                <a:noFill/>
                <a:miter lim="800000"/>
                <a:headEnd/>
                <a:tailEnd/>
              </a:ln>
            </p:spPr>
          </p:pic>
          <p:sp>
            <p:nvSpPr>
              <p:cNvPr id="537" name="Freeform 927"/>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cap="flat" cmpd="sng">
                <a:noFill/>
                <a:prstDash val="solid"/>
                <a:round/>
                <a:headEnd/>
                <a:tailEnd/>
              </a:ln>
            </p:spPr>
            <p:txBody>
              <a:bodyPr wrap="none"/>
              <a:lstStyle/>
              <a:p>
                <a:endParaRPr lang="zh-CN" altLang="en-US"/>
              </a:p>
            </p:txBody>
          </p:sp>
        </p:grpSp>
        <p:grpSp>
          <p:nvGrpSpPr>
            <p:cNvPr id="63" name="Group 928"/>
            <p:cNvGrpSpPr>
              <a:grpSpLocks/>
            </p:cNvGrpSpPr>
            <p:nvPr/>
          </p:nvGrpSpPr>
          <p:grpSpPr bwMode="auto">
            <a:xfrm>
              <a:off x="6550025" y="5238750"/>
              <a:ext cx="427038" cy="350838"/>
              <a:chOff x="2839" y="3501"/>
              <a:chExt cx="755" cy="803"/>
            </a:xfrm>
          </p:grpSpPr>
          <p:pic>
            <p:nvPicPr>
              <p:cNvPr id="534" name="Picture 929" descr="desktop_computer_stylized_medium"/>
              <p:cNvPicPr>
                <a:picLocks noChangeAspect="1" noChangeArrowheads="1"/>
              </p:cNvPicPr>
              <p:nvPr/>
            </p:nvPicPr>
            <p:blipFill>
              <a:blip r:embed="rId5" cstate="print"/>
              <a:srcRect/>
              <a:stretch>
                <a:fillRect/>
              </a:stretch>
            </p:blipFill>
            <p:spPr bwMode="auto">
              <a:xfrm>
                <a:off x="2839" y="3501"/>
                <a:ext cx="755" cy="803"/>
              </a:xfrm>
              <a:prstGeom prst="rect">
                <a:avLst/>
              </a:prstGeom>
              <a:noFill/>
              <a:ln w="9525">
                <a:noFill/>
                <a:miter lim="800000"/>
                <a:headEnd/>
                <a:tailEnd/>
              </a:ln>
            </p:spPr>
          </p:pic>
          <p:sp>
            <p:nvSpPr>
              <p:cNvPr id="535" name="Freeform 930"/>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cap="flat" cmpd="sng">
                <a:noFill/>
                <a:prstDash val="solid"/>
                <a:round/>
                <a:headEnd/>
                <a:tailEnd/>
              </a:ln>
            </p:spPr>
            <p:txBody>
              <a:bodyPr wrap="none"/>
              <a:lstStyle/>
              <a:p>
                <a:endParaRPr lang="zh-CN" altLang="en-US"/>
              </a:p>
            </p:txBody>
          </p:sp>
        </p:grpSp>
        <p:pic>
          <p:nvPicPr>
            <p:cNvPr id="64" name="Picture 933" descr="iphone_stylized_small"/>
            <p:cNvPicPr>
              <a:picLocks noChangeAspect="1" noChangeArrowheads="1"/>
            </p:cNvPicPr>
            <p:nvPr/>
          </p:nvPicPr>
          <p:blipFill>
            <a:blip r:embed="rId6" cstate="print"/>
            <a:srcRect/>
            <a:stretch>
              <a:fillRect/>
            </a:stretch>
          </p:blipFill>
          <p:spPr bwMode="auto">
            <a:xfrm>
              <a:off x="5773010" y="1604047"/>
              <a:ext cx="136841" cy="327941"/>
            </a:xfrm>
            <a:prstGeom prst="rect">
              <a:avLst/>
            </a:prstGeom>
            <a:noFill/>
            <a:ln w="9525">
              <a:noFill/>
              <a:miter lim="800000"/>
              <a:headEnd/>
              <a:tailEnd/>
            </a:ln>
          </p:spPr>
        </p:pic>
        <p:pic>
          <p:nvPicPr>
            <p:cNvPr id="65" name="Picture 934" descr="antenna_radiation_stylized"/>
            <p:cNvPicPr>
              <a:picLocks noChangeAspect="1" noChangeArrowheads="1"/>
            </p:cNvPicPr>
            <p:nvPr/>
          </p:nvPicPr>
          <p:blipFill>
            <a:blip r:embed="rId7" cstate="print"/>
            <a:srcRect/>
            <a:stretch>
              <a:fillRect/>
            </a:stretch>
          </p:blipFill>
          <p:spPr bwMode="auto">
            <a:xfrm>
              <a:off x="5618163" y="1558925"/>
              <a:ext cx="415925" cy="88633"/>
            </a:xfrm>
            <a:prstGeom prst="rect">
              <a:avLst/>
            </a:prstGeom>
            <a:noFill/>
            <a:ln w="9525">
              <a:noFill/>
              <a:miter lim="800000"/>
              <a:headEnd/>
              <a:tailEnd/>
            </a:ln>
          </p:spPr>
        </p:pic>
        <p:pic>
          <p:nvPicPr>
            <p:cNvPr id="66" name="Picture 936" descr="access_point_stylized_small"/>
            <p:cNvPicPr>
              <a:picLocks noChangeAspect="1" noChangeArrowheads="1"/>
            </p:cNvPicPr>
            <p:nvPr/>
          </p:nvPicPr>
          <p:blipFill>
            <a:blip r:embed="rId2" cstate="print"/>
            <a:srcRect/>
            <a:stretch>
              <a:fillRect/>
            </a:stretch>
          </p:blipFill>
          <p:spPr bwMode="auto">
            <a:xfrm>
              <a:off x="7164388" y="5057775"/>
              <a:ext cx="412750" cy="366713"/>
            </a:xfrm>
            <a:prstGeom prst="rect">
              <a:avLst/>
            </a:prstGeom>
            <a:noFill/>
            <a:ln w="9525">
              <a:noFill/>
              <a:miter lim="800000"/>
              <a:headEnd/>
              <a:tailEnd/>
            </a:ln>
          </p:spPr>
        </p:pic>
        <p:grpSp>
          <p:nvGrpSpPr>
            <p:cNvPr id="67" name="Group 938"/>
            <p:cNvGrpSpPr>
              <a:grpSpLocks/>
            </p:cNvGrpSpPr>
            <p:nvPr/>
          </p:nvGrpSpPr>
          <p:grpSpPr bwMode="auto">
            <a:xfrm>
              <a:off x="8240713" y="5002213"/>
              <a:ext cx="227012" cy="481012"/>
              <a:chOff x="4140" y="429"/>
              <a:chExt cx="1425" cy="2396"/>
            </a:xfrm>
          </p:grpSpPr>
          <p:sp>
            <p:nvSpPr>
              <p:cNvPr id="502" name="Freeform 939"/>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w="9525">
                <a:noFill/>
                <a:round/>
                <a:headEnd/>
                <a:tailEnd/>
              </a:ln>
            </p:spPr>
            <p:txBody>
              <a:bodyPr/>
              <a:lstStyle/>
              <a:p>
                <a:endParaRPr lang="zh-CN" altLang="en-US"/>
              </a:p>
            </p:txBody>
          </p:sp>
          <p:sp>
            <p:nvSpPr>
              <p:cNvPr id="503" name="Rectangle 940"/>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w="9525">
                <a:noFill/>
                <a:miter lim="800000"/>
                <a:headEnd/>
                <a:tailEnd/>
              </a:ln>
            </p:spPr>
            <p:txBody>
              <a:bodyPr wrap="none" anchor="ctr"/>
              <a:lstStyle/>
              <a:p>
                <a:endParaRPr lang="zh-CN" altLang="zh-CN"/>
              </a:p>
            </p:txBody>
          </p:sp>
          <p:sp>
            <p:nvSpPr>
              <p:cNvPr id="504" name="Freeform 941"/>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w="9525">
                <a:noFill/>
                <a:round/>
                <a:headEnd/>
                <a:tailEnd/>
              </a:ln>
            </p:spPr>
            <p:txBody>
              <a:bodyPr/>
              <a:lstStyle/>
              <a:p>
                <a:endParaRPr lang="zh-CN" altLang="en-US"/>
              </a:p>
            </p:txBody>
          </p:sp>
          <p:sp>
            <p:nvSpPr>
              <p:cNvPr id="505" name="Freeform 942"/>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w="9525">
                <a:noFill/>
                <a:round/>
                <a:headEnd/>
                <a:tailEnd/>
              </a:ln>
            </p:spPr>
            <p:txBody>
              <a:bodyPr/>
              <a:lstStyle/>
              <a:p>
                <a:endParaRPr lang="zh-CN" altLang="en-US"/>
              </a:p>
            </p:txBody>
          </p:sp>
          <p:sp>
            <p:nvSpPr>
              <p:cNvPr id="506" name="Rectangle 943"/>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p>
                <a:endParaRPr lang="zh-CN" altLang="zh-CN"/>
              </a:p>
            </p:txBody>
          </p:sp>
          <p:grpSp>
            <p:nvGrpSpPr>
              <p:cNvPr id="507" name="Group 944"/>
              <p:cNvGrpSpPr>
                <a:grpSpLocks/>
              </p:cNvGrpSpPr>
              <p:nvPr/>
            </p:nvGrpSpPr>
            <p:grpSpPr bwMode="auto">
              <a:xfrm>
                <a:off x="4749" y="668"/>
                <a:ext cx="581" cy="145"/>
                <a:chOff x="614" y="2568"/>
                <a:chExt cx="725" cy="139"/>
              </a:xfrm>
            </p:grpSpPr>
            <p:sp>
              <p:nvSpPr>
                <p:cNvPr id="532" name="AutoShape 945"/>
                <p:cNvSpPr>
                  <a:spLocks noChangeArrowheads="1"/>
                </p:cNvSpPr>
                <p:nvPr/>
              </p:nvSpPr>
              <p:spPr bwMode="auto">
                <a:xfrm>
                  <a:off x="613" y="2566"/>
                  <a:ext cx="721" cy="144"/>
                </a:xfrm>
                <a:prstGeom prst="roundRect">
                  <a:avLst>
                    <a:gd name="adj" fmla="val 50000"/>
                  </a:avLst>
                </a:prstGeom>
                <a:solidFill>
                  <a:schemeClr val="tx1"/>
                </a:solidFill>
                <a:ln w="9525">
                  <a:noFill/>
                  <a:round/>
                  <a:headEnd/>
                  <a:tailEnd/>
                </a:ln>
              </p:spPr>
              <p:txBody>
                <a:bodyPr wrap="none" anchor="ctr"/>
                <a:lstStyle/>
                <a:p>
                  <a:endParaRPr lang="zh-CN" altLang="zh-CN"/>
                </a:p>
              </p:txBody>
            </p:sp>
            <p:sp>
              <p:nvSpPr>
                <p:cNvPr id="533" name="AutoShape 946"/>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w="9525">
                  <a:noFill/>
                  <a:round/>
                  <a:headEnd/>
                  <a:tailEnd/>
                </a:ln>
              </p:spPr>
              <p:txBody>
                <a:bodyPr wrap="none" anchor="ctr"/>
                <a:lstStyle/>
                <a:p>
                  <a:endParaRPr lang="zh-CN" altLang="zh-CN"/>
                </a:p>
              </p:txBody>
            </p:sp>
          </p:grpSp>
          <p:sp>
            <p:nvSpPr>
              <p:cNvPr id="508" name="Rectangle 947"/>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p>
                <a:endParaRPr lang="zh-CN" altLang="zh-CN"/>
              </a:p>
            </p:txBody>
          </p:sp>
          <p:grpSp>
            <p:nvGrpSpPr>
              <p:cNvPr id="509" name="Group 948"/>
              <p:cNvGrpSpPr>
                <a:grpSpLocks/>
              </p:cNvGrpSpPr>
              <p:nvPr/>
            </p:nvGrpSpPr>
            <p:grpSpPr bwMode="auto">
              <a:xfrm>
                <a:off x="4747" y="994"/>
                <a:ext cx="581" cy="134"/>
                <a:chOff x="614" y="2568"/>
                <a:chExt cx="725" cy="139"/>
              </a:xfrm>
            </p:grpSpPr>
            <p:sp>
              <p:nvSpPr>
                <p:cNvPr id="530" name="AutoShape 949"/>
                <p:cNvSpPr>
                  <a:spLocks noChangeArrowheads="1"/>
                </p:cNvSpPr>
                <p:nvPr/>
              </p:nvSpPr>
              <p:spPr bwMode="auto">
                <a:xfrm>
                  <a:off x="615" y="2564"/>
                  <a:ext cx="721" cy="139"/>
                </a:xfrm>
                <a:prstGeom prst="roundRect">
                  <a:avLst>
                    <a:gd name="adj" fmla="val 50000"/>
                  </a:avLst>
                </a:prstGeom>
                <a:solidFill>
                  <a:schemeClr val="tx1"/>
                </a:solidFill>
                <a:ln w="9525">
                  <a:noFill/>
                  <a:round/>
                  <a:headEnd/>
                  <a:tailEnd/>
                </a:ln>
              </p:spPr>
              <p:txBody>
                <a:bodyPr wrap="none" anchor="ctr"/>
                <a:lstStyle/>
                <a:p>
                  <a:endParaRPr lang="zh-CN" altLang="zh-CN"/>
                </a:p>
              </p:txBody>
            </p:sp>
            <p:sp>
              <p:nvSpPr>
                <p:cNvPr id="531" name="AutoShape 950"/>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w="9525">
                  <a:noFill/>
                  <a:round/>
                  <a:headEnd/>
                  <a:tailEnd/>
                </a:ln>
              </p:spPr>
              <p:txBody>
                <a:bodyPr wrap="none" anchor="ctr"/>
                <a:lstStyle/>
                <a:p>
                  <a:endParaRPr lang="zh-CN" altLang="zh-CN"/>
                </a:p>
              </p:txBody>
            </p:sp>
          </p:grpSp>
          <p:sp>
            <p:nvSpPr>
              <p:cNvPr id="510" name="Rectangle 951"/>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p>
                <a:endParaRPr lang="zh-CN" altLang="zh-CN"/>
              </a:p>
            </p:txBody>
          </p:sp>
          <p:sp>
            <p:nvSpPr>
              <p:cNvPr id="511" name="Rectangle 952"/>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p>
                <a:endParaRPr lang="zh-CN" altLang="zh-CN"/>
              </a:p>
            </p:txBody>
          </p:sp>
          <p:grpSp>
            <p:nvGrpSpPr>
              <p:cNvPr id="512" name="Group 953"/>
              <p:cNvGrpSpPr>
                <a:grpSpLocks/>
              </p:cNvGrpSpPr>
              <p:nvPr/>
            </p:nvGrpSpPr>
            <p:grpSpPr bwMode="auto">
              <a:xfrm>
                <a:off x="4735" y="1627"/>
                <a:ext cx="582" cy="151"/>
                <a:chOff x="614" y="2568"/>
                <a:chExt cx="725" cy="139"/>
              </a:xfrm>
            </p:grpSpPr>
            <p:sp>
              <p:nvSpPr>
                <p:cNvPr id="528" name="AutoShape 954"/>
                <p:cNvSpPr>
                  <a:spLocks noChangeArrowheads="1"/>
                </p:cNvSpPr>
                <p:nvPr/>
              </p:nvSpPr>
              <p:spPr bwMode="auto">
                <a:xfrm>
                  <a:off x="618" y="2586"/>
                  <a:ext cx="720" cy="124"/>
                </a:xfrm>
                <a:prstGeom prst="roundRect">
                  <a:avLst>
                    <a:gd name="adj" fmla="val 50000"/>
                  </a:avLst>
                </a:prstGeom>
                <a:solidFill>
                  <a:schemeClr val="tx1"/>
                </a:solidFill>
                <a:ln w="9525">
                  <a:noFill/>
                  <a:round/>
                  <a:headEnd/>
                  <a:tailEnd/>
                </a:ln>
              </p:spPr>
              <p:txBody>
                <a:bodyPr wrap="none" anchor="ctr"/>
                <a:lstStyle/>
                <a:p>
                  <a:endParaRPr lang="zh-CN" altLang="zh-CN"/>
                </a:p>
              </p:txBody>
            </p:sp>
            <p:sp>
              <p:nvSpPr>
                <p:cNvPr id="529" name="AutoShape 955"/>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w="9525">
                  <a:noFill/>
                  <a:round/>
                  <a:headEnd/>
                  <a:tailEnd/>
                </a:ln>
              </p:spPr>
              <p:txBody>
                <a:bodyPr wrap="none" anchor="ctr"/>
                <a:lstStyle/>
                <a:p>
                  <a:endParaRPr lang="zh-CN" altLang="zh-CN"/>
                </a:p>
              </p:txBody>
            </p:sp>
          </p:grpSp>
          <p:sp>
            <p:nvSpPr>
              <p:cNvPr id="513" name="Freeform 956"/>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w="9525">
                <a:noFill/>
                <a:round/>
                <a:headEnd/>
                <a:tailEnd/>
              </a:ln>
            </p:spPr>
            <p:txBody>
              <a:bodyPr/>
              <a:lstStyle/>
              <a:p>
                <a:endParaRPr lang="zh-CN" altLang="en-US"/>
              </a:p>
            </p:txBody>
          </p:sp>
          <p:grpSp>
            <p:nvGrpSpPr>
              <p:cNvPr id="514" name="Group 957"/>
              <p:cNvGrpSpPr>
                <a:grpSpLocks/>
              </p:cNvGrpSpPr>
              <p:nvPr/>
            </p:nvGrpSpPr>
            <p:grpSpPr bwMode="auto">
              <a:xfrm>
                <a:off x="4739" y="1327"/>
                <a:ext cx="582" cy="139"/>
                <a:chOff x="614" y="2568"/>
                <a:chExt cx="725" cy="139"/>
              </a:xfrm>
            </p:grpSpPr>
            <p:sp>
              <p:nvSpPr>
                <p:cNvPr id="526" name="AutoShape 958"/>
                <p:cNvSpPr>
                  <a:spLocks noChangeArrowheads="1"/>
                </p:cNvSpPr>
                <p:nvPr/>
              </p:nvSpPr>
              <p:spPr bwMode="auto">
                <a:xfrm>
                  <a:off x="613" y="2571"/>
                  <a:ext cx="732" cy="134"/>
                </a:xfrm>
                <a:prstGeom prst="roundRect">
                  <a:avLst>
                    <a:gd name="adj" fmla="val 50000"/>
                  </a:avLst>
                </a:prstGeom>
                <a:solidFill>
                  <a:schemeClr val="tx1"/>
                </a:solidFill>
                <a:ln w="9525">
                  <a:noFill/>
                  <a:round/>
                  <a:headEnd/>
                  <a:tailEnd/>
                </a:ln>
              </p:spPr>
              <p:txBody>
                <a:bodyPr wrap="none" anchor="ctr"/>
                <a:lstStyle/>
                <a:p>
                  <a:endParaRPr lang="zh-CN" altLang="zh-CN"/>
                </a:p>
              </p:txBody>
            </p:sp>
            <p:sp>
              <p:nvSpPr>
                <p:cNvPr id="527" name="AutoShape 959"/>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w="9525">
                  <a:noFill/>
                  <a:round/>
                  <a:headEnd/>
                  <a:tailEnd/>
                </a:ln>
              </p:spPr>
              <p:txBody>
                <a:bodyPr wrap="none" anchor="ctr"/>
                <a:lstStyle/>
                <a:p>
                  <a:endParaRPr lang="zh-CN" altLang="zh-CN"/>
                </a:p>
              </p:txBody>
            </p:sp>
          </p:grpSp>
          <p:sp>
            <p:nvSpPr>
              <p:cNvPr id="515" name="Rectangle 960"/>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p>
                <a:endParaRPr lang="zh-CN" altLang="zh-CN"/>
              </a:p>
            </p:txBody>
          </p:sp>
          <p:sp>
            <p:nvSpPr>
              <p:cNvPr id="516" name="Freeform 961"/>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w="9525">
                <a:noFill/>
                <a:round/>
                <a:headEnd/>
                <a:tailEnd/>
              </a:ln>
            </p:spPr>
            <p:txBody>
              <a:bodyPr/>
              <a:lstStyle/>
              <a:p>
                <a:endParaRPr lang="zh-CN" altLang="en-US"/>
              </a:p>
            </p:txBody>
          </p:sp>
          <p:sp>
            <p:nvSpPr>
              <p:cNvPr id="517" name="Freeform 962"/>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w="9525">
                <a:noFill/>
                <a:round/>
                <a:headEnd/>
                <a:tailEnd/>
              </a:ln>
            </p:spPr>
            <p:txBody>
              <a:bodyPr/>
              <a:lstStyle/>
              <a:p>
                <a:endParaRPr lang="zh-CN" altLang="en-US"/>
              </a:p>
            </p:txBody>
          </p:sp>
          <p:sp>
            <p:nvSpPr>
              <p:cNvPr id="518" name="Oval 963"/>
              <p:cNvSpPr>
                <a:spLocks noChangeArrowheads="1"/>
              </p:cNvSpPr>
              <p:nvPr/>
            </p:nvSpPr>
            <p:spPr bwMode="auto">
              <a:xfrm>
                <a:off x="5515" y="2611"/>
                <a:ext cx="50" cy="95"/>
              </a:xfrm>
              <a:prstGeom prst="ellipse">
                <a:avLst/>
              </a:prstGeom>
              <a:solidFill>
                <a:srgbClr val="333333"/>
              </a:solidFill>
              <a:ln w="9525">
                <a:noFill/>
                <a:round/>
                <a:headEnd/>
                <a:tailEnd/>
              </a:ln>
            </p:spPr>
            <p:txBody>
              <a:bodyPr wrap="none" anchor="ctr"/>
              <a:lstStyle/>
              <a:p>
                <a:endParaRPr lang="zh-CN" altLang="zh-CN"/>
              </a:p>
            </p:txBody>
          </p:sp>
          <p:sp>
            <p:nvSpPr>
              <p:cNvPr id="519" name="Freeform 964"/>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w="9525">
                <a:noFill/>
                <a:round/>
                <a:headEnd/>
                <a:tailEnd/>
              </a:ln>
            </p:spPr>
            <p:txBody>
              <a:bodyPr/>
              <a:lstStyle/>
              <a:p>
                <a:endParaRPr lang="zh-CN" altLang="en-US"/>
              </a:p>
            </p:txBody>
          </p:sp>
          <p:sp>
            <p:nvSpPr>
              <p:cNvPr id="520" name="AutoShape 965"/>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p>
                <a:endParaRPr lang="zh-CN" altLang="zh-CN"/>
              </a:p>
            </p:txBody>
          </p:sp>
          <p:sp>
            <p:nvSpPr>
              <p:cNvPr id="521" name="AutoShape 966"/>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p>
                <a:endParaRPr lang="zh-CN" altLang="zh-CN"/>
              </a:p>
            </p:txBody>
          </p:sp>
          <p:sp>
            <p:nvSpPr>
              <p:cNvPr id="522" name="Oval 967"/>
              <p:cNvSpPr>
                <a:spLocks noChangeArrowheads="1"/>
              </p:cNvSpPr>
              <p:nvPr/>
            </p:nvSpPr>
            <p:spPr bwMode="auto">
              <a:xfrm>
                <a:off x="4309" y="2382"/>
                <a:ext cx="159" cy="142"/>
              </a:xfrm>
              <a:prstGeom prst="ellipse">
                <a:avLst/>
              </a:prstGeom>
              <a:solidFill>
                <a:srgbClr val="33CC33"/>
              </a:solidFill>
              <a:ln w="9525">
                <a:noFill/>
                <a:round/>
                <a:headEnd/>
                <a:tailEnd/>
              </a:ln>
            </p:spPr>
            <p:txBody>
              <a:bodyPr wrap="none" anchor="ctr"/>
              <a:lstStyle/>
              <a:p>
                <a:endParaRPr lang="zh-CN" altLang="zh-CN"/>
              </a:p>
            </p:txBody>
          </p:sp>
          <p:sp>
            <p:nvSpPr>
              <p:cNvPr id="523" name="Oval 968"/>
              <p:cNvSpPr>
                <a:spLocks noChangeArrowheads="1"/>
              </p:cNvSpPr>
              <p:nvPr/>
            </p:nvSpPr>
            <p:spPr bwMode="auto">
              <a:xfrm>
                <a:off x="4489" y="2382"/>
                <a:ext cx="159" cy="142"/>
              </a:xfrm>
              <a:prstGeom prst="ellipse">
                <a:avLst/>
              </a:prstGeom>
              <a:solidFill>
                <a:srgbClr val="FF0000"/>
              </a:solidFill>
              <a:ln w="9525">
                <a:noFill/>
                <a:round/>
                <a:headEnd/>
                <a:tailEnd/>
              </a:ln>
            </p:spPr>
            <p:txBody>
              <a:bodyPr wrap="none" anchor="ctr"/>
              <a:lstStyle/>
              <a:p>
                <a:pPr algn="ctr" eaLnBrk="1" hangingPunct="1"/>
                <a:endParaRPr lang="zh-CN" altLang="zh-CN" sz="1800">
                  <a:solidFill>
                    <a:srgbClr val="FF0000"/>
                  </a:solidFill>
                </a:endParaRPr>
              </a:p>
            </p:txBody>
          </p:sp>
          <p:sp>
            <p:nvSpPr>
              <p:cNvPr id="524" name="Oval 969"/>
              <p:cNvSpPr>
                <a:spLocks noChangeArrowheads="1"/>
              </p:cNvSpPr>
              <p:nvPr/>
            </p:nvSpPr>
            <p:spPr bwMode="auto">
              <a:xfrm>
                <a:off x="4658" y="2382"/>
                <a:ext cx="159" cy="142"/>
              </a:xfrm>
              <a:prstGeom prst="ellipse">
                <a:avLst/>
              </a:prstGeom>
              <a:solidFill>
                <a:srgbClr val="33CC33"/>
              </a:solidFill>
              <a:ln w="9525">
                <a:noFill/>
                <a:round/>
                <a:headEnd/>
                <a:tailEnd/>
              </a:ln>
            </p:spPr>
            <p:txBody>
              <a:bodyPr wrap="none" anchor="ctr"/>
              <a:lstStyle/>
              <a:p>
                <a:endParaRPr lang="zh-CN" altLang="zh-CN"/>
              </a:p>
            </p:txBody>
          </p:sp>
          <p:sp>
            <p:nvSpPr>
              <p:cNvPr id="525" name="Rectangle 970"/>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p>
                <a:endParaRPr lang="zh-CN" altLang="zh-CN"/>
              </a:p>
            </p:txBody>
          </p:sp>
        </p:grpSp>
        <p:grpSp>
          <p:nvGrpSpPr>
            <p:cNvPr id="68" name="Group 971"/>
            <p:cNvGrpSpPr>
              <a:grpSpLocks/>
            </p:cNvGrpSpPr>
            <p:nvPr/>
          </p:nvGrpSpPr>
          <p:grpSpPr bwMode="auto">
            <a:xfrm>
              <a:off x="7924800" y="5303838"/>
              <a:ext cx="227013" cy="481012"/>
              <a:chOff x="4140" y="429"/>
              <a:chExt cx="1425" cy="2396"/>
            </a:xfrm>
          </p:grpSpPr>
          <p:sp>
            <p:nvSpPr>
              <p:cNvPr id="470" name="Freeform 972"/>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w="9525">
                <a:noFill/>
                <a:round/>
                <a:headEnd/>
                <a:tailEnd/>
              </a:ln>
            </p:spPr>
            <p:txBody>
              <a:bodyPr/>
              <a:lstStyle/>
              <a:p>
                <a:endParaRPr lang="zh-CN" altLang="en-US"/>
              </a:p>
            </p:txBody>
          </p:sp>
          <p:sp>
            <p:nvSpPr>
              <p:cNvPr id="471" name="Rectangle 973"/>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w="9525">
                <a:noFill/>
                <a:miter lim="800000"/>
                <a:headEnd/>
                <a:tailEnd/>
              </a:ln>
            </p:spPr>
            <p:txBody>
              <a:bodyPr wrap="none" anchor="ctr"/>
              <a:lstStyle/>
              <a:p>
                <a:endParaRPr lang="zh-CN" altLang="zh-CN"/>
              </a:p>
            </p:txBody>
          </p:sp>
          <p:sp>
            <p:nvSpPr>
              <p:cNvPr id="472" name="Freeform 974"/>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w="9525">
                <a:noFill/>
                <a:round/>
                <a:headEnd/>
                <a:tailEnd/>
              </a:ln>
            </p:spPr>
            <p:txBody>
              <a:bodyPr/>
              <a:lstStyle/>
              <a:p>
                <a:endParaRPr lang="zh-CN" altLang="en-US"/>
              </a:p>
            </p:txBody>
          </p:sp>
          <p:sp>
            <p:nvSpPr>
              <p:cNvPr id="473" name="Freeform 975"/>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w="9525">
                <a:noFill/>
                <a:round/>
                <a:headEnd/>
                <a:tailEnd/>
              </a:ln>
            </p:spPr>
            <p:txBody>
              <a:bodyPr/>
              <a:lstStyle/>
              <a:p>
                <a:endParaRPr lang="zh-CN" altLang="en-US"/>
              </a:p>
            </p:txBody>
          </p:sp>
          <p:sp>
            <p:nvSpPr>
              <p:cNvPr id="474" name="Rectangle 976"/>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p>
                <a:endParaRPr lang="zh-CN" altLang="zh-CN"/>
              </a:p>
            </p:txBody>
          </p:sp>
          <p:grpSp>
            <p:nvGrpSpPr>
              <p:cNvPr id="475" name="Group 977"/>
              <p:cNvGrpSpPr>
                <a:grpSpLocks/>
              </p:cNvGrpSpPr>
              <p:nvPr/>
            </p:nvGrpSpPr>
            <p:grpSpPr bwMode="auto">
              <a:xfrm>
                <a:off x="4749" y="668"/>
                <a:ext cx="581" cy="145"/>
                <a:chOff x="614" y="2568"/>
                <a:chExt cx="725" cy="139"/>
              </a:xfrm>
            </p:grpSpPr>
            <p:sp>
              <p:nvSpPr>
                <p:cNvPr id="500" name="AutoShape 978"/>
                <p:cNvSpPr>
                  <a:spLocks noChangeArrowheads="1"/>
                </p:cNvSpPr>
                <p:nvPr/>
              </p:nvSpPr>
              <p:spPr bwMode="auto">
                <a:xfrm>
                  <a:off x="613" y="2566"/>
                  <a:ext cx="721" cy="144"/>
                </a:xfrm>
                <a:prstGeom prst="roundRect">
                  <a:avLst>
                    <a:gd name="adj" fmla="val 50000"/>
                  </a:avLst>
                </a:prstGeom>
                <a:solidFill>
                  <a:schemeClr val="tx1"/>
                </a:solidFill>
                <a:ln w="9525">
                  <a:noFill/>
                  <a:round/>
                  <a:headEnd/>
                  <a:tailEnd/>
                </a:ln>
              </p:spPr>
              <p:txBody>
                <a:bodyPr wrap="none" anchor="ctr"/>
                <a:lstStyle/>
                <a:p>
                  <a:endParaRPr lang="zh-CN" altLang="zh-CN"/>
                </a:p>
              </p:txBody>
            </p:sp>
            <p:sp>
              <p:nvSpPr>
                <p:cNvPr id="501" name="AutoShape 979"/>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w="9525">
                  <a:noFill/>
                  <a:round/>
                  <a:headEnd/>
                  <a:tailEnd/>
                </a:ln>
              </p:spPr>
              <p:txBody>
                <a:bodyPr wrap="none" anchor="ctr"/>
                <a:lstStyle/>
                <a:p>
                  <a:endParaRPr lang="zh-CN" altLang="zh-CN"/>
                </a:p>
              </p:txBody>
            </p:sp>
          </p:grpSp>
          <p:sp>
            <p:nvSpPr>
              <p:cNvPr id="476" name="Rectangle 980"/>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p>
                <a:endParaRPr lang="zh-CN" altLang="zh-CN"/>
              </a:p>
            </p:txBody>
          </p:sp>
          <p:grpSp>
            <p:nvGrpSpPr>
              <p:cNvPr id="477" name="Group 981"/>
              <p:cNvGrpSpPr>
                <a:grpSpLocks/>
              </p:cNvGrpSpPr>
              <p:nvPr/>
            </p:nvGrpSpPr>
            <p:grpSpPr bwMode="auto">
              <a:xfrm>
                <a:off x="4747" y="994"/>
                <a:ext cx="581" cy="134"/>
                <a:chOff x="614" y="2568"/>
                <a:chExt cx="725" cy="139"/>
              </a:xfrm>
            </p:grpSpPr>
            <p:sp>
              <p:nvSpPr>
                <p:cNvPr id="498" name="AutoShape 982"/>
                <p:cNvSpPr>
                  <a:spLocks noChangeArrowheads="1"/>
                </p:cNvSpPr>
                <p:nvPr/>
              </p:nvSpPr>
              <p:spPr bwMode="auto">
                <a:xfrm>
                  <a:off x="615" y="2564"/>
                  <a:ext cx="721" cy="139"/>
                </a:xfrm>
                <a:prstGeom prst="roundRect">
                  <a:avLst>
                    <a:gd name="adj" fmla="val 50000"/>
                  </a:avLst>
                </a:prstGeom>
                <a:solidFill>
                  <a:schemeClr val="tx1"/>
                </a:solidFill>
                <a:ln w="9525">
                  <a:noFill/>
                  <a:round/>
                  <a:headEnd/>
                  <a:tailEnd/>
                </a:ln>
              </p:spPr>
              <p:txBody>
                <a:bodyPr wrap="none" anchor="ctr"/>
                <a:lstStyle/>
                <a:p>
                  <a:endParaRPr lang="zh-CN" altLang="zh-CN"/>
                </a:p>
              </p:txBody>
            </p:sp>
            <p:sp>
              <p:nvSpPr>
                <p:cNvPr id="499" name="AutoShape 983"/>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w="9525">
                  <a:noFill/>
                  <a:round/>
                  <a:headEnd/>
                  <a:tailEnd/>
                </a:ln>
              </p:spPr>
              <p:txBody>
                <a:bodyPr wrap="none" anchor="ctr"/>
                <a:lstStyle/>
                <a:p>
                  <a:endParaRPr lang="zh-CN" altLang="zh-CN"/>
                </a:p>
              </p:txBody>
            </p:sp>
          </p:grpSp>
          <p:sp>
            <p:nvSpPr>
              <p:cNvPr id="478" name="Rectangle 984"/>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p>
                <a:endParaRPr lang="zh-CN" altLang="zh-CN"/>
              </a:p>
            </p:txBody>
          </p:sp>
          <p:sp>
            <p:nvSpPr>
              <p:cNvPr id="479" name="Rectangle 985"/>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p>
                <a:endParaRPr lang="zh-CN" altLang="zh-CN"/>
              </a:p>
            </p:txBody>
          </p:sp>
          <p:grpSp>
            <p:nvGrpSpPr>
              <p:cNvPr id="480" name="Group 986"/>
              <p:cNvGrpSpPr>
                <a:grpSpLocks/>
              </p:cNvGrpSpPr>
              <p:nvPr/>
            </p:nvGrpSpPr>
            <p:grpSpPr bwMode="auto">
              <a:xfrm>
                <a:off x="4735" y="1627"/>
                <a:ext cx="582" cy="151"/>
                <a:chOff x="614" y="2568"/>
                <a:chExt cx="725" cy="139"/>
              </a:xfrm>
            </p:grpSpPr>
            <p:sp>
              <p:nvSpPr>
                <p:cNvPr id="496" name="AutoShape 987"/>
                <p:cNvSpPr>
                  <a:spLocks noChangeArrowheads="1"/>
                </p:cNvSpPr>
                <p:nvPr/>
              </p:nvSpPr>
              <p:spPr bwMode="auto">
                <a:xfrm>
                  <a:off x="618" y="2586"/>
                  <a:ext cx="720" cy="124"/>
                </a:xfrm>
                <a:prstGeom prst="roundRect">
                  <a:avLst>
                    <a:gd name="adj" fmla="val 50000"/>
                  </a:avLst>
                </a:prstGeom>
                <a:solidFill>
                  <a:schemeClr val="tx1"/>
                </a:solidFill>
                <a:ln w="9525">
                  <a:noFill/>
                  <a:round/>
                  <a:headEnd/>
                  <a:tailEnd/>
                </a:ln>
              </p:spPr>
              <p:txBody>
                <a:bodyPr wrap="none" anchor="ctr"/>
                <a:lstStyle/>
                <a:p>
                  <a:endParaRPr lang="zh-CN" altLang="zh-CN"/>
                </a:p>
              </p:txBody>
            </p:sp>
            <p:sp>
              <p:nvSpPr>
                <p:cNvPr id="497" name="AutoShape 988"/>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w="9525">
                  <a:noFill/>
                  <a:round/>
                  <a:headEnd/>
                  <a:tailEnd/>
                </a:ln>
              </p:spPr>
              <p:txBody>
                <a:bodyPr wrap="none" anchor="ctr"/>
                <a:lstStyle/>
                <a:p>
                  <a:endParaRPr lang="zh-CN" altLang="zh-CN"/>
                </a:p>
              </p:txBody>
            </p:sp>
          </p:grpSp>
          <p:sp>
            <p:nvSpPr>
              <p:cNvPr id="481" name="Freeform 989"/>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w="9525">
                <a:noFill/>
                <a:round/>
                <a:headEnd/>
                <a:tailEnd/>
              </a:ln>
            </p:spPr>
            <p:txBody>
              <a:bodyPr/>
              <a:lstStyle/>
              <a:p>
                <a:endParaRPr lang="zh-CN" altLang="en-US"/>
              </a:p>
            </p:txBody>
          </p:sp>
          <p:grpSp>
            <p:nvGrpSpPr>
              <p:cNvPr id="482" name="Group 990"/>
              <p:cNvGrpSpPr>
                <a:grpSpLocks/>
              </p:cNvGrpSpPr>
              <p:nvPr/>
            </p:nvGrpSpPr>
            <p:grpSpPr bwMode="auto">
              <a:xfrm>
                <a:off x="4739" y="1327"/>
                <a:ext cx="582" cy="139"/>
                <a:chOff x="614" y="2568"/>
                <a:chExt cx="725" cy="139"/>
              </a:xfrm>
            </p:grpSpPr>
            <p:sp>
              <p:nvSpPr>
                <p:cNvPr id="494" name="AutoShape 991"/>
                <p:cNvSpPr>
                  <a:spLocks noChangeArrowheads="1"/>
                </p:cNvSpPr>
                <p:nvPr/>
              </p:nvSpPr>
              <p:spPr bwMode="auto">
                <a:xfrm>
                  <a:off x="613" y="2571"/>
                  <a:ext cx="732" cy="134"/>
                </a:xfrm>
                <a:prstGeom prst="roundRect">
                  <a:avLst>
                    <a:gd name="adj" fmla="val 50000"/>
                  </a:avLst>
                </a:prstGeom>
                <a:solidFill>
                  <a:schemeClr val="tx1"/>
                </a:solidFill>
                <a:ln w="9525">
                  <a:noFill/>
                  <a:round/>
                  <a:headEnd/>
                  <a:tailEnd/>
                </a:ln>
              </p:spPr>
              <p:txBody>
                <a:bodyPr wrap="none" anchor="ctr"/>
                <a:lstStyle/>
                <a:p>
                  <a:endParaRPr lang="zh-CN" altLang="zh-CN"/>
                </a:p>
              </p:txBody>
            </p:sp>
            <p:sp>
              <p:nvSpPr>
                <p:cNvPr id="495" name="AutoShape 992"/>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w="9525">
                  <a:noFill/>
                  <a:round/>
                  <a:headEnd/>
                  <a:tailEnd/>
                </a:ln>
              </p:spPr>
              <p:txBody>
                <a:bodyPr wrap="none" anchor="ctr"/>
                <a:lstStyle/>
                <a:p>
                  <a:endParaRPr lang="zh-CN" altLang="zh-CN"/>
                </a:p>
              </p:txBody>
            </p:sp>
          </p:grpSp>
          <p:sp>
            <p:nvSpPr>
              <p:cNvPr id="483" name="Rectangle 993"/>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p>
                <a:endParaRPr lang="zh-CN" altLang="zh-CN"/>
              </a:p>
            </p:txBody>
          </p:sp>
          <p:sp>
            <p:nvSpPr>
              <p:cNvPr id="484" name="Freeform 994"/>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w="9525">
                <a:noFill/>
                <a:round/>
                <a:headEnd/>
                <a:tailEnd/>
              </a:ln>
            </p:spPr>
            <p:txBody>
              <a:bodyPr/>
              <a:lstStyle/>
              <a:p>
                <a:endParaRPr lang="zh-CN" altLang="en-US"/>
              </a:p>
            </p:txBody>
          </p:sp>
          <p:sp>
            <p:nvSpPr>
              <p:cNvPr id="485" name="Freeform 995"/>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w="9525">
                <a:noFill/>
                <a:round/>
                <a:headEnd/>
                <a:tailEnd/>
              </a:ln>
            </p:spPr>
            <p:txBody>
              <a:bodyPr/>
              <a:lstStyle/>
              <a:p>
                <a:endParaRPr lang="zh-CN" altLang="en-US"/>
              </a:p>
            </p:txBody>
          </p:sp>
          <p:sp>
            <p:nvSpPr>
              <p:cNvPr id="486" name="Oval 996"/>
              <p:cNvSpPr>
                <a:spLocks noChangeArrowheads="1"/>
              </p:cNvSpPr>
              <p:nvPr/>
            </p:nvSpPr>
            <p:spPr bwMode="auto">
              <a:xfrm>
                <a:off x="5515" y="2611"/>
                <a:ext cx="50" cy="95"/>
              </a:xfrm>
              <a:prstGeom prst="ellipse">
                <a:avLst/>
              </a:prstGeom>
              <a:solidFill>
                <a:srgbClr val="333333"/>
              </a:solidFill>
              <a:ln w="9525">
                <a:noFill/>
                <a:round/>
                <a:headEnd/>
                <a:tailEnd/>
              </a:ln>
            </p:spPr>
            <p:txBody>
              <a:bodyPr wrap="none" anchor="ctr"/>
              <a:lstStyle/>
              <a:p>
                <a:endParaRPr lang="zh-CN" altLang="zh-CN"/>
              </a:p>
            </p:txBody>
          </p:sp>
          <p:sp>
            <p:nvSpPr>
              <p:cNvPr id="487" name="Freeform 997"/>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w="9525">
                <a:noFill/>
                <a:round/>
                <a:headEnd/>
                <a:tailEnd/>
              </a:ln>
            </p:spPr>
            <p:txBody>
              <a:bodyPr/>
              <a:lstStyle/>
              <a:p>
                <a:endParaRPr lang="zh-CN" altLang="en-US"/>
              </a:p>
            </p:txBody>
          </p:sp>
          <p:sp>
            <p:nvSpPr>
              <p:cNvPr id="488" name="AutoShape 998"/>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p>
                <a:endParaRPr lang="zh-CN" altLang="zh-CN"/>
              </a:p>
            </p:txBody>
          </p:sp>
          <p:sp>
            <p:nvSpPr>
              <p:cNvPr id="489" name="AutoShape 999"/>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p>
                <a:endParaRPr lang="zh-CN" altLang="zh-CN"/>
              </a:p>
            </p:txBody>
          </p:sp>
          <p:sp>
            <p:nvSpPr>
              <p:cNvPr id="490" name="Oval 1000"/>
              <p:cNvSpPr>
                <a:spLocks noChangeArrowheads="1"/>
              </p:cNvSpPr>
              <p:nvPr/>
            </p:nvSpPr>
            <p:spPr bwMode="auto">
              <a:xfrm>
                <a:off x="4309" y="2382"/>
                <a:ext cx="159" cy="142"/>
              </a:xfrm>
              <a:prstGeom prst="ellipse">
                <a:avLst/>
              </a:prstGeom>
              <a:solidFill>
                <a:srgbClr val="33CC33"/>
              </a:solidFill>
              <a:ln w="9525">
                <a:noFill/>
                <a:round/>
                <a:headEnd/>
                <a:tailEnd/>
              </a:ln>
            </p:spPr>
            <p:txBody>
              <a:bodyPr wrap="none" anchor="ctr"/>
              <a:lstStyle/>
              <a:p>
                <a:endParaRPr lang="zh-CN" altLang="zh-CN"/>
              </a:p>
            </p:txBody>
          </p:sp>
          <p:sp>
            <p:nvSpPr>
              <p:cNvPr id="491" name="Oval 1001"/>
              <p:cNvSpPr>
                <a:spLocks noChangeArrowheads="1"/>
              </p:cNvSpPr>
              <p:nvPr/>
            </p:nvSpPr>
            <p:spPr bwMode="auto">
              <a:xfrm>
                <a:off x="4489" y="2382"/>
                <a:ext cx="159" cy="142"/>
              </a:xfrm>
              <a:prstGeom prst="ellipse">
                <a:avLst/>
              </a:prstGeom>
              <a:solidFill>
                <a:srgbClr val="FF0000"/>
              </a:solidFill>
              <a:ln w="9525">
                <a:noFill/>
                <a:round/>
                <a:headEnd/>
                <a:tailEnd/>
              </a:ln>
            </p:spPr>
            <p:txBody>
              <a:bodyPr wrap="none" anchor="ctr"/>
              <a:lstStyle/>
              <a:p>
                <a:pPr algn="ctr" eaLnBrk="1" hangingPunct="1"/>
                <a:endParaRPr lang="zh-CN" altLang="zh-CN" sz="1800">
                  <a:solidFill>
                    <a:srgbClr val="FF0000"/>
                  </a:solidFill>
                </a:endParaRPr>
              </a:p>
            </p:txBody>
          </p:sp>
          <p:sp>
            <p:nvSpPr>
              <p:cNvPr id="492" name="Oval 1002"/>
              <p:cNvSpPr>
                <a:spLocks noChangeArrowheads="1"/>
              </p:cNvSpPr>
              <p:nvPr/>
            </p:nvSpPr>
            <p:spPr bwMode="auto">
              <a:xfrm>
                <a:off x="4658" y="2382"/>
                <a:ext cx="159" cy="142"/>
              </a:xfrm>
              <a:prstGeom prst="ellipse">
                <a:avLst/>
              </a:prstGeom>
              <a:solidFill>
                <a:srgbClr val="33CC33"/>
              </a:solidFill>
              <a:ln w="9525">
                <a:noFill/>
                <a:round/>
                <a:headEnd/>
                <a:tailEnd/>
              </a:ln>
            </p:spPr>
            <p:txBody>
              <a:bodyPr wrap="none" anchor="ctr"/>
              <a:lstStyle/>
              <a:p>
                <a:endParaRPr lang="zh-CN" altLang="zh-CN"/>
              </a:p>
            </p:txBody>
          </p:sp>
          <p:sp>
            <p:nvSpPr>
              <p:cNvPr id="493" name="Rectangle 1003"/>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p>
                <a:endParaRPr lang="zh-CN" altLang="zh-CN"/>
              </a:p>
            </p:txBody>
          </p:sp>
        </p:grpSp>
        <p:pic>
          <p:nvPicPr>
            <p:cNvPr id="69" name="Picture 1005" descr="antenna_stylized"/>
            <p:cNvPicPr>
              <a:picLocks noChangeAspect="1" noChangeArrowheads="1"/>
            </p:cNvPicPr>
            <p:nvPr/>
          </p:nvPicPr>
          <p:blipFill>
            <a:blip r:embed="rId8" cstate="print"/>
            <a:srcRect/>
            <a:stretch>
              <a:fillRect/>
            </a:stretch>
          </p:blipFill>
          <p:spPr bwMode="auto">
            <a:xfrm>
              <a:off x="5302250" y="2043113"/>
              <a:ext cx="530703" cy="223755"/>
            </a:xfrm>
            <a:prstGeom prst="rect">
              <a:avLst/>
            </a:prstGeom>
            <a:noFill/>
            <a:ln w="9525">
              <a:noFill/>
              <a:miter lim="800000"/>
              <a:headEnd/>
              <a:tailEnd/>
            </a:ln>
          </p:spPr>
        </p:pic>
        <p:pic>
          <p:nvPicPr>
            <p:cNvPr id="70" name="Picture 1006" descr="laptop_keyboard"/>
            <p:cNvPicPr>
              <a:picLocks noChangeAspect="1" noChangeArrowheads="1"/>
            </p:cNvPicPr>
            <p:nvPr/>
          </p:nvPicPr>
          <p:blipFill>
            <a:blip r:embed="rId9" cstate="print"/>
            <a:srcRect/>
            <a:stretch>
              <a:fillRect/>
            </a:stretch>
          </p:blipFill>
          <p:spPr bwMode="auto">
            <a:xfrm rot="109064" flipH="1">
              <a:off x="5327957" y="2291590"/>
              <a:ext cx="437222" cy="159510"/>
            </a:xfrm>
            <a:prstGeom prst="rect">
              <a:avLst/>
            </a:prstGeom>
            <a:noFill/>
            <a:ln w="9525">
              <a:noFill/>
              <a:miter lim="800000"/>
              <a:headEnd/>
              <a:tailEnd/>
            </a:ln>
          </p:spPr>
        </p:pic>
        <p:sp>
          <p:nvSpPr>
            <p:cNvPr id="71" name="Freeform 1007"/>
            <p:cNvSpPr>
              <a:spLocks/>
            </p:cNvSpPr>
            <p:nvPr/>
          </p:nvSpPr>
          <p:spPr bwMode="auto">
            <a:xfrm>
              <a:off x="5472854" y="2136804"/>
              <a:ext cx="351920" cy="208166"/>
            </a:xfrm>
            <a:custGeom>
              <a:avLst/>
              <a:gdLst>
                <a:gd name="T0" fmla="*/ 118 w 2982"/>
                <a:gd name="T1" fmla="*/ 0 h 2442"/>
                <a:gd name="T2" fmla="*/ 0 w 2982"/>
                <a:gd name="T3" fmla="*/ 85 h 2442"/>
                <a:gd name="T4" fmla="*/ 472 w 2982"/>
                <a:gd name="T5" fmla="*/ 85 h 2442"/>
                <a:gd name="T6" fmla="*/ 472 w 2982"/>
                <a:gd name="T7" fmla="*/ 85 h 2442"/>
                <a:gd name="T8" fmla="*/ 118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72" name="Picture 1008" descr="screen"/>
            <p:cNvPicPr>
              <a:picLocks noChangeAspect="1" noChangeArrowheads="1"/>
            </p:cNvPicPr>
            <p:nvPr/>
          </p:nvPicPr>
          <p:blipFill>
            <a:blip r:embed="rId10" cstate="print"/>
            <a:srcRect/>
            <a:stretch>
              <a:fillRect/>
            </a:stretch>
          </p:blipFill>
          <p:spPr bwMode="auto">
            <a:xfrm>
              <a:off x="5490187" y="2142157"/>
              <a:ext cx="319785" cy="189428"/>
            </a:xfrm>
            <a:prstGeom prst="rect">
              <a:avLst/>
            </a:prstGeom>
            <a:noFill/>
            <a:ln w="9525">
              <a:noFill/>
              <a:miter lim="800000"/>
              <a:headEnd/>
              <a:tailEnd/>
            </a:ln>
          </p:spPr>
        </p:pic>
        <p:sp>
          <p:nvSpPr>
            <p:cNvPr id="73" name="Freeform 1009"/>
            <p:cNvSpPr>
              <a:spLocks/>
            </p:cNvSpPr>
            <p:nvPr/>
          </p:nvSpPr>
          <p:spPr bwMode="auto">
            <a:xfrm>
              <a:off x="5536928" y="2130663"/>
              <a:ext cx="298168" cy="38736"/>
            </a:xfrm>
            <a:custGeom>
              <a:avLst/>
              <a:gdLst>
                <a:gd name="T0" fmla="*/ 118 w 2528"/>
                <a:gd name="T1" fmla="*/ 0 h 455"/>
                <a:gd name="T2" fmla="*/ 472 w 2528"/>
                <a:gd name="T3" fmla="*/ 85 h 455"/>
                <a:gd name="T4" fmla="*/ 472 w 2528"/>
                <a:gd name="T5" fmla="*/ 85 h 455"/>
                <a:gd name="T6" fmla="*/ 0 w 2528"/>
                <a:gd name="T7" fmla="*/ 85 h 455"/>
                <a:gd name="T8" fmla="*/ 118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w="9525">
              <a:noFill/>
              <a:round/>
              <a:headEnd/>
              <a:tailEnd/>
            </a:ln>
          </p:spPr>
          <p:txBody>
            <a:bodyPr/>
            <a:lstStyle/>
            <a:p>
              <a:endParaRPr lang="zh-CN" altLang="en-US"/>
            </a:p>
          </p:txBody>
        </p:sp>
        <p:sp>
          <p:nvSpPr>
            <p:cNvPr id="74" name="Freeform 1010"/>
            <p:cNvSpPr>
              <a:spLocks/>
            </p:cNvSpPr>
            <p:nvPr/>
          </p:nvSpPr>
          <p:spPr bwMode="auto">
            <a:xfrm>
              <a:off x="5469738" y="2130348"/>
              <a:ext cx="82770" cy="161242"/>
            </a:xfrm>
            <a:custGeom>
              <a:avLst/>
              <a:gdLst>
                <a:gd name="T0" fmla="*/ 118 w 702"/>
                <a:gd name="T1" fmla="*/ 0 h 1893"/>
                <a:gd name="T2" fmla="*/ 0 w 702"/>
                <a:gd name="T3" fmla="*/ 85 h 1893"/>
                <a:gd name="T4" fmla="*/ 118 w 702"/>
                <a:gd name="T5" fmla="*/ 85 h 1893"/>
                <a:gd name="T6" fmla="*/ 118 w 702"/>
                <a:gd name="T7" fmla="*/ 85 h 1893"/>
                <a:gd name="T8" fmla="*/ 118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w="9525">
              <a:noFill/>
              <a:round/>
              <a:headEnd/>
              <a:tailEnd/>
            </a:ln>
          </p:spPr>
          <p:txBody>
            <a:bodyPr/>
            <a:lstStyle/>
            <a:p>
              <a:endParaRPr lang="zh-CN" altLang="en-US"/>
            </a:p>
          </p:txBody>
        </p:sp>
        <p:sp>
          <p:nvSpPr>
            <p:cNvPr id="75" name="Freeform 1011"/>
            <p:cNvSpPr>
              <a:spLocks/>
            </p:cNvSpPr>
            <p:nvPr/>
          </p:nvSpPr>
          <p:spPr bwMode="auto">
            <a:xfrm>
              <a:off x="5743756" y="2159163"/>
              <a:ext cx="89197" cy="186121"/>
            </a:xfrm>
            <a:custGeom>
              <a:avLst/>
              <a:gdLst>
                <a:gd name="T0" fmla="*/ 118 w 756"/>
                <a:gd name="T1" fmla="*/ 0 h 2184"/>
                <a:gd name="T2" fmla="*/ 118 w 756"/>
                <a:gd name="T3" fmla="*/ 85 h 2184"/>
                <a:gd name="T4" fmla="*/ 0 w 756"/>
                <a:gd name="T5" fmla="*/ 85 h 2184"/>
                <a:gd name="T6" fmla="*/ 118 w 756"/>
                <a:gd name="T7" fmla="*/ 85 h 2184"/>
                <a:gd name="T8" fmla="*/ 118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w="9525">
              <a:noFill/>
              <a:round/>
              <a:headEnd/>
              <a:tailEnd/>
            </a:ln>
          </p:spPr>
          <p:txBody>
            <a:bodyPr/>
            <a:lstStyle/>
            <a:p>
              <a:endParaRPr lang="zh-CN" altLang="en-US"/>
            </a:p>
          </p:txBody>
        </p:sp>
        <p:sp>
          <p:nvSpPr>
            <p:cNvPr id="76" name="Freeform 1012"/>
            <p:cNvSpPr>
              <a:spLocks/>
            </p:cNvSpPr>
            <p:nvPr/>
          </p:nvSpPr>
          <p:spPr bwMode="auto">
            <a:xfrm>
              <a:off x="5468764" y="2283402"/>
              <a:ext cx="327186" cy="62828"/>
            </a:xfrm>
            <a:custGeom>
              <a:avLst/>
              <a:gdLst>
                <a:gd name="T0" fmla="*/ 118 w 2773"/>
                <a:gd name="T1" fmla="*/ 0 h 738"/>
                <a:gd name="T2" fmla="*/ 0 w 2773"/>
                <a:gd name="T3" fmla="*/ 85 h 738"/>
                <a:gd name="T4" fmla="*/ 472 w 2773"/>
                <a:gd name="T5" fmla="*/ 85 h 738"/>
                <a:gd name="T6" fmla="*/ 472 w 2773"/>
                <a:gd name="T7" fmla="*/ 85 h 738"/>
                <a:gd name="T8" fmla="*/ 118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w="9525">
              <a:noFill/>
              <a:round/>
              <a:headEnd/>
              <a:tailEnd/>
            </a:ln>
          </p:spPr>
          <p:txBody>
            <a:bodyPr/>
            <a:lstStyle/>
            <a:p>
              <a:endParaRPr lang="zh-CN" altLang="en-US"/>
            </a:p>
          </p:txBody>
        </p:sp>
        <p:sp>
          <p:nvSpPr>
            <p:cNvPr id="77" name="Freeform 1013"/>
            <p:cNvSpPr>
              <a:spLocks/>
            </p:cNvSpPr>
            <p:nvPr/>
          </p:nvSpPr>
          <p:spPr bwMode="auto">
            <a:xfrm>
              <a:off x="5753689" y="2160738"/>
              <a:ext cx="83549" cy="186909"/>
            </a:xfrm>
            <a:custGeom>
              <a:avLst/>
              <a:gdLst>
                <a:gd name="T0" fmla="*/ 393 w 637"/>
                <a:gd name="T1" fmla="*/ 0 h 1659"/>
                <a:gd name="T2" fmla="*/ 393 w 637"/>
                <a:gd name="T3" fmla="*/ 0 h 1659"/>
                <a:gd name="T4" fmla="*/ 131 w 637"/>
                <a:gd name="T5" fmla="*/ 2366 h 1659"/>
                <a:gd name="T6" fmla="*/ 0 w 637"/>
                <a:gd name="T7" fmla="*/ 2366 h 1659"/>
                <a:gd name="T8" fmla="*/ 393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w="9525">
              <a:noFill/>
              <a:round/>
              <a:headEnd/>
              <a:tailEnd/>
            </a:ln>
          </p:spPr>
          <p:txBody>
            <a:bodyPr/>
            <a:lstStyle/>
            <a:p>
              <a:endParaRPr lang="zh-CN" altLang="en-US"/>
            </a:p>
          </p:txBody>
        </p:sp>
        <p:sp>
          <p:nvSpPr>
            <p:cNvPr id="78" name="Freeform 1014"/>
            <p:cNvSpPr>
              <a:spLocks/>
            </p:cNvSpPr>
            <p:nvPr/>
          </p:nvSpPr>
          <p:spPr bwMode="auto">
            <a:xfrm>
              <a:off x="5469154" y="2291747"/>
              <a:ext cx="290962" cy="62040"/>
            </a:xfrm>
            <a:custGeom>
              <a:avLst/>
              <a:gdLst>
                <a:gd name="T0" fmla="*/ 0 w 2216"/>
                <a:gd name="T1" fmla="*/ 0 h 550"/>
                <a:gd name="T2" fmla="*/ 131 w 2216"/>
                <a:gd name="T3" fmla="*/ 113 h 550"/>
                <a:gd name="T4" fmla="*/ 1707 w 2216"/>
                <a:gd name="T5" fmla="*/ 790 h 550"/>
                <a:gd name="T6" fmla="*/ 1707 w 2216"/>
                <a:gd name="T7" fmla="*/ 67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w="9525">
              <a:noFill/>
              <a:round/>
              <a:headEnd/>
              <a:tailEnd/>
            </a:ln>
          </p:spPr>
          <p:txBody>
            <a:bodyPr/>
            <a:lstStyle/>
            <a:p>
              <a:endParaRPr lang="zh-CN" altLang="en-US"/>
            </a:p>
          </p:txBody>
        </p:sp>
        <p:grpSp>
          <p:nvGrpSpPr>
            <p:cNvPr id="79" name="Group 1015"/>
            <p:cNvGrpSpPr>
              <a:grpSpLocks/>
            </p:cNvGrpSpPr>
            <p:nvPr/>
          </p:nvGrpSpPr>
          <p:grpSpPr bwMode="auto">
            <a:xfrm>
              <a:off x="5464285" y="2358039"/>
              <a:ext cx="98740" cy="36846"/>
              <a:chOff x="1740" y="2642"/>
              <a:chExt cx="752" cy="327"/>
            </a:xfrm>
          </p:grpSpPr>
          <p:sp>
            <p:nvSpPr>
              <p:cNvPr id="464" name="Freeform 1016"/>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w="9525">
                <a:noFill/>
                <a:round/>
                <a:headEnd/>
                <a:tailEnd/>
              </a:ln>
            </p:spPr>
            <p:txBody>
              <a:bodyPr/>
              <a:lstStyle/>
              <a:p>
                <a:endParaRPr lang="zh-CN" altLang="en-US"/>
              </a:p>
            </p:txBody>
          </p:sp>
          <p:sp>
            <p:nvSpPr>
              <p:cNvPr id="465" name="Freeform 1017"/>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w="9525">
                <a:noFill/>
                <a:round/>
                <a:headEnd/>
                <a:tailEnd/>
              </a:ln>
            </p:spPr>
            <p:txBody>
              <a:bodyPr/>
              <a:lstStyle/>
              <a:p>
                <a:endParaRPr lang="zh-CN" altLang="en-US"/>
              </a:p>
            </p:txBody>
          </p:sp>
          <p:sp>
            <p:nvSpPr>
              <p:cNvPr id="466" name="Freeform 1018"/>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w="9525">
                <a:noFill/>
                <a:round/>
                <a:headEnd/>
                <a:tailEnd/>
              </a:ln>
            </p:spPr>
            <p:txBody>
              <a:bodyPr/>
              <a:lstStyle/>
              <a:p>
                <a:endParaRPr lang="zh-CN" altLang="en-US"/>
              </a:p>
            </p:txBody>
          </p:sp>
          <p:sp>
            <p:nvSpPr>
              <p:cNvPr id="467" name="Freeform 1019"/>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w="9525">
                <a:noFill/>
                <a:round/>
                <a:headEnd/>
                <a:tailEnd/>
              </a:ln>
            </p:spPr>
            <p:txBody>
              <a:bodyPr/>
              <a:lstStyle/>
              <a:p>
                <a:endParaRPr lang="zh-CN" altLang="en-US"/>
              </a:p>
            </p:txBody>
          </p:sp>
          <p:sp>
            <p:nvSpPr>
              <p:cNvPr id="468" name="Freeform 1020"/>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w="9525">
                <a:noFill/>
                <a:round/>
                <a:headEnd/>
                <a:tailEnd/>
              </a:ln>
            </p:spPr>
            <p:txBody>
              <a:bodyPr/>
              <a:lstStyle/>
              <a:p>
                <a:endParaRPr lang="zh-CN" altLang="en-US"/>
              </a:p>
            </p:txBody>
          </p:sp>
          <p:sp>
            <p:nvSpPr>
              <p:cNvPr id="469" name="Freeform 1021"/>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w="9525">
                <a:noFill/>
                <a:round/>
                <a:headEnd/>
                <a:tailEnd/>
              </a:ln>
            </p:spPr>
            <p:txBody>
              <a:bodyPr/>
              <a:lstStyle/>
              <a:p>
                <a:endParaRPr lang="zh-CN" altLang="en-US"/>
              </a:p>
            </p:txBody>
          </p:sp>
        </p:grpSp>
        <p:sp>
          <p:nvSpPr>
            <p:cNvPr id="80" name="Freeform 1022"/>
            <p:cNvSpPr>
              <a:spLocks/>
            </p:cNvSpPr>
            <p:nvPr/>
          </p:nvSpPr>
          <p:spPr bwMode="auto">
            <a:xfrm>
              <a:off x="5633331" y="2363550"/>
              <a:ext cx="119579" cy="80936"/>
            </a:xfrm>
            <a:custGeom>
              <a:avLst/>
              <a:gdLst>
                <a:gd name="T0" fmla="*/ 121 w 990"/>
                <a:gd name="T1" fmla="*/ 307 h 792"/>
                <a:gd name="T2" fmla="*/ 242 w 990"/>
                <a:gd name="T3" fmla="*/ 0 h 792"/>
                <a:gd name="T4" fmla="*/ 242 w 990"/>
                <a:gd name="T5" fmla="*/ 102 h 792"/>
                <a:gd name="T6" fmla="*/ 0 w 990"/>
                <a:gd name="T7" fmla="*/ 307 h 792"/>
                <a:gd name="T8" fmla="*/ 121 w 990"/>
                <a:gd name="T9" fmla="*/ 30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w="9525">
              <a:noFill/>
              <a:round/>
              <a:headEnd/>
              <a:tailEnd/>
            </a:ln>
          </p:spPr>
          <p:txBody>
            <a:bodyPr/>
            <a:lstStyle/>
            <a:p>
              <a:endParaRPr lang="zh-CN" altLang="en-US"/>
            </a:p>
          </p:txBody>
        </p:sp>
        <p:sp>
          <p:nvSpPr>
            <p:cNvPr id="81" name="Freeform 1023"/>
            <p:cNvSpPr>
              <a:spLocks/>
            </p:cNvSpPr>
            <p:nvPr/>
          </p:nvSpPr>
          <p:spPr bwMode="auto">
            <a:xfrm>
              <a:off x="5328152" y="2370006"/>
              <a:ext cx="305958" cy="73850"/>
            </a:xfrm>
            <a:custGeom>
              <a:avLst/>
              <a:gdLst>
                <a:gd name="T0" fmla="*/ 121 w 2532"/>
                <a:gd name="T1" fmla="*/ 0 h 723"/>
                <a:gd name="T2" fmla="*/ 121 w 2532"/>
                <a:gd name="T3" fmla="*/ 0 h 723"/>
                <a:gd name="T4" fmla="*/ 725 w 2532"/>
                <a:gd name="T5" fmla="*/ 306 h 723"/>
                <a:gd name="T6" fmla="*/ 725 w 2532"/>
                <a:gd name="T7" fmla="*/ 306 h 723"/>
                <a:gd name="T8" fmla="*/ 0 w 2532"/>
                <a:gd name="T9" fmla="*/ 102 h 723"/>
                <a:gd name="T10" fmla="*/ 12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9525">
              <a:noFill/>
              <a:round/>
              <a:headEnd/>
              <a:tailEnd/>
            </a:ln>
          </p:spPr>
          <p:txBody>
            <a:bodyPr/>
            <a:lstStyle/>
            <a:p>
              <a:endParaRPr lang="zh-CN" altLang="en-US"/>
            </a:p>
          </p:txBody>
        </p:sp>
        <p:sp>
          <p:nvSpPr>
            <p:cNvPr id="82" name="Freeform 1024"/>
            <p:cNvSpPr>
              <a:spLocks/>
            </p:cNvSpPr>
            <p:nvPr/>
          </p:nvSpPr>
          <p:spPr bwMode="auto">
            <a:xfrm>
              <a:off x="5328347" y="2356465"/>
              <a:ext cx="3311" cy="14959"/>
            </a:xfrm>
            <a:custGeom>
              <a:avLst/>
              <a:gdLst>
                <a:gd name="T0" fmla="*/ 127 w 26"/>
                <a:gd name="T1" fmla="*/ 102 h 147"/>
                <a:gd name="T2" fmla="*/ 127 w 26"/>
                <a:gd name="T3" fmla="*/ 102 h 147"/>
                <a:gd name="T4" fmla="*/ 0 w 26"/>
                <a:gd name="T5" fmla="*/ 102 h 147"/>
                <a:gd name="T6" fmla="*/ 127 w 26"/>
                <a:gd name="T7" fmla="*/ 0 h 147"/>
                <a:gd name="T8" fmla="*/ 127 w 26"/>
                <a:gd name="T9" fmla="*/ 102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w="9525">
              <a:noFill/>
              <a:round/>
              <a:headEnd/>
              <a:tailEnd/>
            </a:ln>
          </p:spPr>
          <p:txBody>
            <a:bodyPr/>
            <a:lstStyle/>
            <a:p>
              <a:endParaRPr lang="zh-CN" altLang="en-US"/>
            </a:p>
          </p:txBody>
        </p:sp>
        <p:sp>
          <p:nvSpPr>
            <p:cNvPr id="83" name="Freeform 1025"/>
            <p:cNvSpPr>
              <a:spLocks/>
            </p:cNvSpPr>
            <p:nvPr/>
          </p:nvSpPr>
          <p:spPr bwMode="auto">
            <a:xfrm>
              <a:off x="5328542" y="2295526"/>
              <a:ext cx="142170" cy="61883"/>
            </a:xfrm>
            <a:custGeom>
              <a:avLst/>
              <a:gdLst>
                <a:gd name="T0" fmla="*/ 242 w 1176"/>
                <a:gd name="T1" fmla="*/ 0 h 606"/>
                <a:gd name="T2" fmla="*/ 0 w 1176"/>
                <a:gd name="T3" fmla="*/ 204 h 606"/>
                <a:gd name="T4" fmla="*/ 121 w 1176"/>
                <a:gd name="T5" fmla="*/ 204 h 606"/>
                <a:gd name="T6" fmla="*/ 242 w 1176"/>
                <a:gd name="T7" fmla="*/ 102 h 606"/>
                <a:gd name="T8" fmla="*/ 242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w="9525">
              <a:noFill/>
              <a:round/>
              <a:headEnd/>
              <a:tailEnd/>
            </a:ln>
          </p:spPr>
          <p:txBody>
            <a:bodyPr/>
            <a:lstStyle/>
            <a:p>
              <a:endParaRPr lang="zh-CN" altLang="en-US"/>
            </a:p>
          </p:txBody>
        </p:sp>
        <p:sp>
          <p:nvSpPr>
            <p:cNvPr id="84" name="Freeform 1026"/>
            <p:cNvSpPr>
              <a:spLocks/>
            </p:cNvSpPr>
            <p:nvPr/>
          </p:nvSpPr>
          <p:spPr bwMode="auto">
            <a:xfrm>
              <a:off x="5338085" y="2359614"/>
              <a:ext cx="290183" cy="71016"/>
            </a:xfrm>
            <a:custGeom>
              <a:avLst/>
              <a:gdLst>
                <a:gd name="T0" fmla="*/ 115 w 2532"/>
                <a:gd name="T1" fmla="*/ 0 h 723"/>
                <a:gd name="T2" fmla="*/ 115 w 2532"/>
                <a:gd name="T3" fmla="*/ 0 h 723"/>
                <a:gd name="T4" fmla="*/ 229 w 2532"/>
                <a:gd name="T5" fmla="*/ 98 h 723"/>
                <a:gd name="T6" fmla="*/ 229 w 2532"/>
                <a:gd name="T7" fmla="*/ 98 h 723"/>
                <a:gd name="T8" fmla="*/ 0 w 2532"/>
                <a:gd name="T9" fmla="*/ 98 h 723"/>
                <a:gd name="T10" fmla="*/ 115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9525">
              <a:noFill/>
              <a:round/>
              <a:headEnd/>
              <a:tailEnd/>
            </a:ln>
          </p:spPr>
          <p:txBody>
            <a:bodyPr/>
            <a:lstStyle/>
            <a:p>
              <a:endParaRPr lang="zh-CN" altLang="en-US"/>
            </a:p>
          </p:txBody>
        </p:sp>
        <p:sp>
          <p:nvSpPr>
            <p:cNvPr id="85" name="Freeform 1027"/>
            <p:cNvSpPr>
              <a:spLocks/>
            </p:cNvSpPr>
            <p:nvPr/>
          </p:nvSpPr>
          <p:spPr bwMode="auto">
            <a:xfrm flipV="1">
              <a:off x="5627878" y="2354575"/>
              <a:ext cx="118410" cy="73535"/>
            </a:xfrm>
            <a:custGeom>
              <a:avLst/>
              <a:gdLst>
                <a:gd name="T0" fmla="*/ 0 w 2532"/>
                <a:gd name="T1" fmla="*/ 0 h 723"/>
                <a:gd name="T2" fmla="*/ 0 w 2532"/>
                <a:gd name="T3" fmla="*/ 0 h 723"/>
                <a:gd name="T4" fmla="*/ 0 w 2532"/>
                <a:gd name="T5" fmla="*/ 305 h 723"/>
                <a:gd name="T6" fmla="*/ 0 w 2532"/>
                <a:gd name="T7" fmla="*/ 305 h 723"/>
                <a:gd name="T8" fmla="*/ 0 w 2532"/>
                <a:gd name="T9" fmla="*/ 102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9525">
              <a:noFill/>
              <a:round/>
              <a:headEnd/>
              <a:tailEnd/>
            </a:ln>
          </p:spPr>
          <p:txBody>
            <a:bodyPr/>
            <a:lstStyle/>
            <a:p>
              <a:endParaRPr lang="zh-CN" altLang="en-US"/>
            </a:p>
          </p:txBody>
        </p:sp>
        <p:pic>
          <p:nvPicPr>
            <p:cNvPr id="86" name="Picture 1030" descr="laptop_keyboard"/>
            <p:cNvPicPr>
              <a:picLocks noChangeAspect="1" noChangeArrowheads="1"/>
            </p:cNvPicPr>
            <p:nvPr/>
          </p:nvPicPr>
          <p:blipFill>
            <a:blip r:embed="rId11" cstate="print"/>
            <a:srcRect/>
            <a:stretch>
              <a:fillRect/>
            </a:stretch>
          </p:blipFill>
          <p:spPr bwMode="auto">
            <a:xfrm rot="109064" flipH="1">
              <a:off x="6897688" y="5735638"/>
              <a:ext cx="388937" cy="158750"/>
            </a:xfrm>
            <a:prstGeom prst="rect">
              <a:avLst/>
            </a:prstGeom>
            <a:noFill/>
            <a:ln w="9525">
              <a:noFill/>
              <a:miter lim="800000"/>
              <a:headEnd/>
              <a:tailEnd/>
            </a:ln>
          </p:spPr>
        </p:pic>
        <p:sp>
          <p:nvSpPr>
            <p:cNvPr id="87" name="Freeform 1031"/>
            <p:cNvSpPr>
              <a:spLocks/>
            </p:cNvSpPr>
            <p:nvPr/>
          </p:nvSpPr>
          <p:spPr bwMode="auto">
            <a:xfrm>
              <a:off x="7026275" y="5580063"/>
              <a:ext cx="312738" cy="207962"/>
            </a:xfrm>
            <a:custGeom>
              <a:avLst/>
              <a:gdLst>
                <a:gd name="T0" fmla="*/ 2147483647 w 2982"/>
                <a:gd name="T1" fmla="*/ 0 h 2442"/>
                <a:gd name="T2" fmla="*/ 0 w 2982"/>
                <a:gd name="T3" fmla="*/ 2147483647 h 2442"/>
                <a:gd name="T4" fmla="*/ 2147483647 w 2982"/>
                <a:gd name="T5" fmla="*/ 2147483647 h 2442"/>
                <a:gd name="T6" fmla="*/ 2147483647 w 2982"/>
                <a:gd name="T7" fmla="*/ 2147483647 h 2442"/>
                <a:gd name="T8" fmla="*/ 2147483647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88" name="Picture 1032" descr="screen"/>
            <p:cNvPicPr>
              <a:picLocks noChangeAspect="1" noChangeArrowheads="1"/>
            </p:cNvPicPr>
            <p:nvPr/>
          </p:nvPicPr>
          <p:blipFill>
            <a:blip r:embed="rId12" cstate="print"/>
            <a:srcRect/>
            <a:stretch>
              <a:fillRect/>
            </a:stretch>
          </p:blipFill>
          <p:spPr bwMode="auto">
            <a:xfrm>
              <a:off x="7042150" y="5584825"/>
              <a:ext cx="284163" cy="190500"/>
            </a:xfrm>
            <a:prstGeom prst="rect">
              <a:avLst/>
            </a:prstGeom>
            <a:noFill/>
            <a:ln w="9525">
              <a:noFill/>
              <a:miter lim="800000"/>
              <a:headEnd/>
              <a:tailEnd/>
            </a:ln>
          </p:spPr>
        </p:pic>
        <p:sp>
          <p:nvSpPr>
            <p:cNvPr id="89" name="Freeform 1033"/>
            <p:cNvSpPr>
              <a:spLocks/>
            </p:cNvSpPr>
            <p:nvPr/>
          </p:nvSpPr>
          <p:spPr bwMode="auto">
            <a:xfrm>
              <a:off x="7083425" y="5573713"/>
              <a:ext cx="265113" cy="39687"/>
            </a:xfrm>
            <a:custGeom>
              <a:avLst/>
              <a:gdLst>
                <a:gd name="T0" fmla="*/ 2147483647 w 2528"/>
                <a:gd name="T1" fmla="*/ 0 h 455"/>
                <a:gd name="T2" fmla="*/ 2147483647 w 2528"/>
                <a:gd name="T3" fmla="*/ 2147483647 h 455"/>
                <a:gd name="T4" fmla="*/ 2147483647 w 2528"/>
                <a:gd name="T5" fmla="*/ 2147483647 h 455"/>
                <a:gd name="T6" fmla="*/ 0 w 2528"/>
                <a:gd name="T7" fmla="*/ 2147483647 h 455"/>
                <a:gd name="T8" fmla="*/ 2147483647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w="9525">
              <a:noFill/>
              <a:round/>
              <a:headEnd/>
              <a:tailEnd/>
            </a:ln>
          </p:spPr>
          <p:txBody>
            <a:bodyPr/>
            <a:lstStyle/>
            <a:p>
              <a:endParaRPr lang="zh-CN" altLang="en-US"/>
            </a:p>
          </p:txBody>
        </p:sp>
        <p:sp>
          <p:nvSpPr>
            <p:cNvPr id="90" name="Freeform 1034"/>
            <p:cNvSpPr>
              <a:spLocks/>
            </p:cNvSpPr>
            <p:nvPr/>
          </p:nvSpPr>
          <p:spPr bwMode="auto">
            <a:xfrm>
              <a:off x="7024688" y="5573713"/>
              <a:ext cx="73025" cy="161925"/>
            </a:xfrm>
            <a:custGeom>
              <a:avLst/>
              <a:gdLst>
                <a:gd name="T0" fmla="*/ 2147483647 w 702"/>
                <a:gd name="T1" fmla="*/ 0 h 1893"/>
                <a:gd name="T2" fmla="*/ 0 w 702"/>
                <a:gd name="T3" fmla="*/ 2147483647 h 1893"/>
                <a:gd name="T4" fmla="*/ 2147483647 w 702"/>
                <a:gd name="T5" fmla="*/ 2147483647 h 1893"/>
                <a:gd name="T6" fmla="*/ 2147483647 w 702"/>
                <a:gd name="T7" fmla="*/ 2147483647 h 1893"/>
                <a:gd name="T8" fmla="*/ 2147483647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w="9525">
              <a:noFill/>
              <a:round/>
              <a:headEnd/>
              <a:tailEnd/>
            </a:ln>
          </p:spPr>
          <p:txBody>
            <a:bodyPr/>
            <a:lstStyle/>
            <a:p>
              <a:endParaRPr lang="zh-CN" altLang="en-US"/>
            </a:p>
          </p:txBody>
        </p:sp>
        <p:sp>
          <p:nvSpPr>
            <p:cNvPr id="91" name="Freeform 1035"/>
            <p:cNvSpPr>
              <a:spLocks/>
            </p:cNvSpPr>
            <p:nvPr/>
          </p:nvSpPr>
          <p:spPr bwMode="auto">
            <a:xfrm>
              <a:off x="7267575" y="5602288"/>
              <a:ext cx="79375" cy="185737"/>
            </a:xfrm>
            <a:custGeom>
              <a:avLst/>
              <a:gdLst>
                <a:gd name="T0" fmla="*/ 2147483647 w 756"/>
                <a:gd name="T1" fmla="*/ 0 h 2184"/>
                <a:gd name="T2" fmla="*/ 2147483647 w 756"/>
                <a:gd name="T3" fmla="*/ 2147483647 h 2184"/>
                <a:gd name="T4" fmla="*/ 0 w 756"/>
                <a:gd name="T5" fmla="*/ 2147483647 h 2184"/>
                <a:gd name="T6" fmla="*/ 2147483647 w 756"/>
                <a:gd name="T7" fmla="*/ 2147483647 h 2184"/>
                <a:gd name="T8" fmla="*/ 214748364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w="9525">
              <a:noFill/>
              <a:round/>
              <a:headEnd/>
              <a:tailEnd/>
            </a:ln>
          </p:spPr>
          <p:txBody>
            <a:bodyPr/>
            <a:lstStyle/>
            <a:p>
              <a:endParaRPr lang="zh-CN" altLang="en-US"/>
            </a:p>
          </p:txBody>
        </p:sp>
        <p:sp>
          <p:nvSpPr>
            <p:cNvPr id="92" name="Freeform 1036"/>
            <p:cNvSpPr>
              <a:spLocks/>
            </p:cNvSpPr>
            <p:nvPr/>
          </p:nvSpPr>
          <p:spPr bwMode="auto">
            <a:xfrm>
              <a:off x="7023100" y="5726113"/>
              <a:ext cx="290513" cy="63500"/>
            </a:xfrm>
            <a:custGeom>
              <a:avLst/>
              <a:gdLst>
                <a:gd name="T0" fmla="*/ 2147483647 w 2773"/>
                <a:gd name="T1" fmla="*/ 0 h 738"/>
                <a:gd name="T2" fmla="*/ 0 w 2773"/>
                <a:gd name="T3" fmla="*/ 2147483647 h 738"/>
                <a:gd name="T4" fmla="*/ 2147483647 w 2773"/>
                <a:gd name="T5" fmla="*/ 2147483647 h 738"/>
                <a:gd name="T6" fmla="*/ 2147483647 w 2773"/>
                <a:gd name="T7" fmla="*/ 2147483647 h 738"/>
                <a:gd name="T8" fmla="*/ 2147483647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w="9525">
              <a:noFill/>
              <a:round/>
              <a:headEnd/>
              <a:tailEnd/>
            </a:ln>
          </p:spPr>
          <p:txBody>
            <a:bodyPr/>
            <a:lstStyle/>
            <a:p>
              <a:endParaRPr lang="zh-CN" altLang="en-US"/>
            </a:p>
          </p:txBody>
        </p:sp>
        <p:sp>
          <p:nvSpPr>
            <p:cNvPr id="93" name="Freeform 1037"/>
            <p:cNvSpPr>
              <a:spLocks/>
            </p:cNvSpPr>
            <p:nvPr/>
          </p:nvSpPr>
          <p:spPr bwMode="auto">
            <a:xfrm>
              <a:off x="7275513" y="5603875"/>
              <a:ext cx="74612" cy="187325"/>
            </a:xfrm>
            <a:custGeom>
              <a:avLst/>
              <a:gdLst>
                <a:gd name="T0" fmla="*/ 2147483647 w 637"/>
                <a:gd name="T1" fmla="*/ 0 h 1659"/>
                <a:gd name="T2" fmla="*/ 2147483647 w 637"/>
                <a:gd name="T3" fmla="*/ 0 h 1659"/>
                <a:gd name="T4" fmla="*/ 2147483647 w 637"/>
                <a:gd name="T5" fmla="*/ 2147483647 h 1659"/>
                <a:gd name="T6" fmla="*/ 0 w 637"/>
                <a:gd name="T7" fmla="*/ 2147483647 h 1659"/>
                <a:gd name="T8" fmla="*/ 2147483647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w="9525">
              <a:noFill/>
              <a:round/>
              <a:headEnd/>
              <a:tailEnd/>
            </a:ln>
          </p:spPr>
          <p:txBody>
            <a:bodyPr/>
            <a:lstStyle/>
            <a:p>
              <a:endParaRPr lang="zh-CN" altLang="en-US"/>
            </a:p>
          </p:txBody>
        </p:sp>
        <p:sp>
          <p:nvSpPr>
            <p:cNvPr id="94" name="Freeform 1038"/>
            <p:cNvSpPr>
              <a:spLocks/>
            </p:cNvSpPr>
            <p:nvPr/>
          </p:nvSpPr>
          <p:spPr bwMode="auto">
            <a:xfrm>
              <a:off x="7023100" y="5735638"/>
              <a:ext cx="258763" cy="61912"/>
            </a:xfrm>
            <a:custGeom>
              <a:avLst/>
              <a:gdLst>
                <a:gd name="T0" fmla="*/ 0 w 2216"/>
                <a:gd name="T1" fmla="*/ 0 h 550"/>
                <a:gd name="T2" fmla="*/ 2147483647 w 2216"/>
                <a:gd name="T3" fmla="*/ 2147483647 h 550"/>
                <a:gd name="T4" fmla="*/ 2147483647 w 2216"/>
                <a:gd name="T5" fmla="*/ 2147483647 h 550"/>
                <a:gd name="T6" fmla="*/ 2147483647 w 2216"/>
                <a:gd name="T7" fmla="*/ 214748364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w="9525">
              <a:noFill/>
              <a:round/>
              <a:headEnd/>
              <a:tailEnd/>
            </a:ln>
          </p:spPr>
          <p:txBody>
            <a:bodyPr/>
            <a:lstStyle/>
            <a:p>
              <a:endParaRPr lang="zh-CN" altLang="en-US"/>
            </a:p>
          </p:txBody>
        </p:sp>
        <p:grpSp>
          <p:nvGrpSpPr>
            <p:cNvPr id="95" name="Group 1039"/>
            <p:cNvGrpSpPr>
              <a:grpSpLocks/>
            </p:cNvGrpSpPr>
            <p:nvPr/>
          </p:nvGrpSpPr>
          <p:grpSpPr bwMode="auto">
            <a:xfrm>
              <a:off x="7019925" y="5800725"/>
              <a:ext cx="87313" cy="38100"/>
              <a:chOff x="1740" y="2642"/>
              <a:chExt cx="752" cy="327"/>
            </a:xfrm>
          </p:grpSpPr>
          <p:sp>
            <p:nvSpPr>
              <p:cNvPr id="458" name="Freeform 1040"/>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w="9525">
                <a:noFill/>
                <a:round/>
                <a:headEnd/>
                <a:tailEnd/>
              </a:ln>
            </p:spPr>
            <p:txBody>
              <a:bodyPr/>
              <a:lstStyle/>
              <a:p>
                <a:endParaRPr lang="zh-CN" altLang="en-US"/>
              </a:p>
            </p:txBody>
          </p:sp>
          <p:sp>
            <p:nvSpPr>
              <p:cNvPr id="459" name="Freeform 1041"/>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w="9525">
                <a:noFill/>
                <a:round/>
                <a:headEnd/>
                <a:tailEnd/>
              </a:ln>
            </p:spPr>
            <p:txBody>
              <a:bodyPr/>
              <a:lstStyle/>
              <a:p>
                <a:endParaRPr lang="zh-CN" altLang="en-US"/>
              </a:p>
            </p:txBody>
          </p:sp>
          <p:sp>
            <p:nvSpPr>
              <p:cNvPr id="460" name="Freeform 1042"/>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w="9525">
                <a:noFill/>
                <a:round/>
                <a:headEnd/>
                <a:tailEnd/>
              </a:ln>
            </p:spPr>
            <p:txBody>
              <a:bodyPr/>
              <a:lstStyle/>
              <a:p>
                <a:endParaRPr lang="zh-CN" altLang="en-US"/>
              </a:p>
            </p:txBody>
          </p:sp>
          <p:sp>
            <p:nvSpPr>
              <p:cNvPr id="461" name="Freeform 1043"/>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w="9525">
                <a:noFill/>
                <a:round/>
                <a:headEnd/>
                <a:tailEnd/>
              </a:ln>
            </p:spPr>
            <p:txBody>
              <a:bodyPr/>
              <a:lstStyle/>
              <a:p>
                <a:endParaRPr lang="zh-CN" altLang="en-US"/>
              </a:p>
            </p:txBody>
          </p:sp>
          <p:sp>
            <p:nvSpPr>
              <p:cNvPr id="462" name="Freeform 1044"/>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w="9525">
                <a:noFill/>
                <a:round/>
                <a:headEnd/>
                <a:tailEnd/>
              </a:ln>
            </p:spPr>
            <p:txBody>
              <a:bodyPr/>
              <a:lstStyle/>
              <a:p>
                <a:endParaRPr lang="zh-CN" altLang="en-US"/>
              </a:p>
            </p:txBody>
          </p:sp>
          <p:sp>
            <p:nvSpPr>
              <p:cNvPr id="463" name="Freeform 1045"/>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w="9525">
                <a:noFill/>
                <a:round/>
                <a:headEnd/>
                <a:tailEnd/>
              </a:ln>
            </p:spPr>
            <p:txBody>
              <a:bodyPr/>
              <a:lstStyle/>
              <a:p>
                <a:endParaRPr lang="zh-CN" altLang="en-US"/>
              </a:p>
            </p:txBody>
          </p:sp>
        </p:grpSp>
        <p:sp>
          <p:nvSpPr>
            <p:cNvPr id="96" name="Freeform 1046"/>
            <p:cNvSpPr>
              <a:spLocks/>
            </p:cNvSpPr>
            <p:nvPr/>
          </p:nvSpPr>
          <p:spPr bwMode="auto">
            <a:xfrm>
              <a:off x="7169150" y="5807075"/>
              <a:ext cx="106363" cy="80963"/>
            </a:xfrm>
            <a:custGeom>
              <a:avLst/>
              <a:gdLst>
                <a:gd name="T0" fmla="*/ 2147483647 w 990"/>
                <a:gd name="T1" fmla="*/ 2147483647 h 792"/>
                <a:gd name="T2" fmla="*/ 2147483647 w 990"/>
                <a:gd name="T3" fmla="*/ 0 h 792"/>
                <a:gd name="T4" fmla="*/ 2147483647 w 990"/>
                <a:gd name="T5" fmla="*/ 2147483647 h 792"/>
                <a:gd name="T6" fmla="*/ 0 w 990"/>
                <a:gd name="T7" fmla="*/ 2147483647 h 792"/>
                <a:gd name="T8" fmla="*/ 2147483647 w 990"/>
                <a:gd name="T9" fmla="*/ 214748364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w="9525">
              <a:noFill/>
              <a:round/>
              <a:headEnd/>
              <a:tailEnd/>
            </a:ln>
          </p:spPr>
          <p:txBody>
            <a:bodyPr/>
            <a:lstStyle/>
            <a:p>
              <a:endParaRPr lang="zh-CN" altLang="en-US"/>
            </a:p>
          </p:txBody>
        </p:sp>
        <p:sp>
          <p:nvSpPr>
            <p:cNvPr id="97" name="Freeform 1047"/>
            <p:cNvSpPr>
              <a:spLocks/>
            </p:cNvSpPr>
            <p:nvPr/>
          </p:nvSpPr>
          <p:spPr bwMode="auto">
            <a:xfrm>
              <a:off x="6897688" y="5813425"/>
              <a:ext cx="271462" cy="73025"/>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9525">
              <a:noFill/>
              <a:round/>
              <a:headEnd/>
              <a:tailEnd/>
            </a:ln>
          </p:spPr>
          <p:txBody>
            <a:bodyPr/>
            <a:lstStyle/>
            <a:p>
              <a:endParaRPr lang="zh-CN" altLang="en-US"/>
            </a:p>
          </p:txBody>
        </p:sp>
        <p:sp>
          <p:nvSpPr>
            <p:cNvPr id="98" name="Freeform 1048"/>
            <p:cNvSpPr>
              <a:spLocks/>
            </p:cNvSpPr>
            <p:nvPr/>
          </p:nvSpPr>
          <p:spPr bwMode="auto">
            <a:xfrm>
              <a:off x="6899275" y="5799138"/>
              <a:ext cx="1588" cy="15875"/>
            </a:xfrm>
            <a:custGeom>
              <a:avLst/>
              <a:gdLst>
                <a:gd name="T0" fmla="*/ 2147483647 w 26"/>
                <a:gd name="T1" fmla="*/ 2147483647 h 147"/>
                <a:gd name="T2" fmla="*/ 2147483647 w 26"/>
                <a:gd name="T3" fmla="*/ 2147483647 h 147"/>
                <a:gd name="T4" fmla="*/ 0 w 26"/>
                <a:gd name="T5" fmla="*/ 2147483647 h 147"/>
                <a:gd name="T6" fmla="*/ 2147483647 w 26"/>
                <a:gd name="T7" fmla="*/ 0 h 147"/>
                <a:gd name="T8" fmla="*/ 2147483647 w 26"/>
                <a:gd name="T9" fmla="*/ 2147483647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w="9525">
              <a:noFill/>
              <a:round/>
              <a:headEnd/>
              <a:tailEnd/>
            </a:ln>
          </p:spPr>
          <p:txBody>
            <a:bodyPr/>
            <a:lstStyle/>
            <a:p>
              <a:endParaRPr lang="zh-CN" altLang="en-US"/>
            </a:p>
          </p:txBody>
        </p:sp>
        <p:sp>
          <p:nvSpPr>
            <p:cNvPr id="99" name="Freeform 1049"/>
            <p:cNvSpPr>
              <a:spLocks/>
            </p:cNvSpPr>
            <p:nvPr/>
          </p:nvSpPr>
          <p:spPr bwMode="auto">
            <a:xfrm>
              <a:off x="6899275" y="5738813"/>
              <a:ext cx="125413" cy="61912"/>
            </a:xfrm>
            <a:custGeom>
              <a:avLst/>
              <a:gdLst>
                <a:gd name="T0" fmla="*/ 2147483647 w 1176"/>
                <a:gd name="T1" fmla="*/ 0 h 606"/>
                <a:gd name="T2" fmla="*/ 0 w 1176"/>
                <a:gd name="T3" fmla="*/ 2147483647 h 606"/>
                <a:gd name="T4" fmla="*/ 2147483647 w 1176"/>
                <a:gd name="T5" fmla="*/ 2147483647 h 606"/>
                <a:gd name="T6" fmla="*/ 2147483647 w 1176"/>
                <a:gd name="T7" fmla="*/ 2147483647 h 606"/>
                <a:gd name="T8" fmla="*/ 2147483647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w="9525">
              <a:noFill/>
              <a:round/>
              <a:headEnd/>
              <a:tailEnd/>
            </a:ln>
          </p:spPr>
          <p:txBody>
            <a:bodyPr/>
            <a:lstStyle/>
            <a:p>
              <a:endParaRPr lang="zh-CN" altLang="en-US"/>
            </a:p>
          </p:txBody>
        </p:sp>
        <p:sp>
          <p:nvSpPr>
            <p:cNvPr id="100" name="Freeform 1050"/>
            <p:cNvSpPr>
              <a:spLocks/>
            </p:cNvSpPr>
            <p:nvPr/>
          </p:nvSpPr>
          <p:spPr bwMode="auto">
            <a:xfrm>
              <a:off x="6907213" y="5802313"/>
              <a:ext cx="257175" cy="71437"/>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9525">
              <a:noFill/>
              <a:round/>
              <a:headEnd/>
              <a:tailEnd/>
            </a:ln>
          </p:spPr>
          <p:txBody>
            <a:bodyPr/>
            <a:lstStyle/>
            <a:p>
              <a:endParaRPr lang="zh-CN" altLang="en-US"/>
            </a:p>
          </p:txBody>
        </p:sp>
        <p:sp>
          <p:nvSpPr>
            <p:cNvPr id="101" name="Freeform 1051"/>
            <p:cNvSpPr>
              <a:spLocks/>
            </p:cNvSpPr>
            <p:nvPr/>
          </p:nvSpPr>
          <p:spPr bwMode="auto">
            <a:xfrm flipV="1">
              <a:off x="7164388" y="5797550"/>
              <a:ext cx="104775" cy="74613"/>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9525">
              <a:noFill/>
              <a:round/>
              <a:headEnd/>
              <a:tailEnd/>
            </a:ln>
          </p:spPr>
          <p:txBody>
            <a:bodyPr/>
            <a:lstStyle/>
            <a:p>
              <a:endParaRPr lang="zh-CN" altLang="en-US"/>
            </a:p>
          </p:txBody>
        </p:sp>
        <p:grpSp>
          <p:nvGrpSpPr>
            <p:cNvPr id="102" name="Group 2"/>
            <p:cNvGrpSpPr>
              <a:grpSpLocks/>
            </p:cNvGrpSpPr>
            <p:nvPr/>
          </p:nvGrpSpPr>
          <p:grpSpPr bwMode="auto">
            <a:xfrm>
              <a:off x="5607050" y="3182938"/>
              <a:ext cx="317500" cy="246062"/>
              <a:chOff x="5581650" y="3128963"/>
              <a:chExt cx="423863" cy="320675"/>
            </a:xfrm>
          </p:grpSpPr>
          <p:pic>
            <p:nvPicPr>
              <p:cNvPr id="436" name="Picture 1054" descr="laptop_keyboard"/>
              <p:cNvPicPr>
                <a:picLocks noChangeAspect="1" noChangeArrowheads="1"/>
              </p:cNvPicPr>
              <p:nvPr/>
            </p:nvPicPr>
            <p:blipFill>
              <a:blip r:embed="rId13" cstate="print"/>
              <a:srcRect/>
              <a:stretch>
                <a:fillRect/>
              </a:stretch>
            </p:blipFill>
            <p:spPr bwMode="auto">
              <a:xfrm rot="109064" flipH="1">
                <a:off x="5581650" y="3290888"/>
                <a:ext cx="363538" cy="158750"/>
              </a:xfrm>
              <a:prstGeom prst="rect">
                <a:avLst/>
              </a:prstGeom>
              <a:noFill/>
              <a:ln w="9525">
                <a:noFill/>
                <a:miter lim="800000"/>
                <a:headEnd/>
                <a:tailEnd/>
              </a:ln>
            </p:spPr>
          </p:pic>
          <p:sp>
            <p:nvSpPr>
              <p:cNvPr id="437" name="Freeform 1055"/>
              <p:cNvSpPr>
                <a:spLocks/>
              </p:cNvSpPr>
              <p:nvPr/>
            </p:nvSpPr>
            <p:spPr bwMode="auto">
              <a:xfrm>
                <a:off x="5702300" y="3135313"/>
                <a:ext cx="292100" cy="207962"/>
              </a:xfrm>
              <a:custGeom>
                <a:avLst/>
                <a:gdLst>
                  <a:gd name="T0" fmla="*/ 2147483647 w 2982"/>
                  <a:gd name="T1" fmla="*/ 0 h 2442"/>
                  <a:gd name="T2" fmla="*/ 0 w 2982"/>
                  <a:gd name="T3" fmla="*/ 2147483647 h 2442"/>
                  <a:gd name="T4" fmla="*/ 2147483647 w 2982"/>
                  <a:gd name="T5" fmla="*/ 2147483647 h 2442"/>
                  <a:gd name="T6" fmla="*/ 2147483647 w 2982"/>
                  <a:gd name="T7" fmla="*/ 2147483647 h 2442"/>
                  <a:gd name="T8" fmla="*/ 2147483647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438" name="Picture 1056" descr="screen"/>
              <p:cNvPicPr>
                <a:picLocks noChangeAspect="1" noChangeArrowheads="1"/>
              </p:cNvPicPr>
              <p:nvPr/>
            </p:nvPicPr>
            <p:blipFill>
              <a:blip r:embed="rId14" cstate="print"/>
              <a:srcRect/>
              <a:stretch>
                <a:fillRect/>
              </a:stretch>
            </p:blipFill>
            <p:spPr bwMode="auto">
              <a:xfrm>
                <a:off x="5716588" y="3140075"/>
                <a:ext cx="266700" cy="190500"/>
              </a:xfrm>
              <a:prstGeom prst="rect">
                <a:avLst/>
              </a:prstGeom>
              <a:noFill/>
              <a:ln w="9525">
                <a:noFill/>
                <a:miter lim="800000"/>
                <a:headEnd/>
                <a:tailEnd/>
              </a:ln>
            </p:spPr>
          </p:pic>
          <p:sp>
            <p:nvSpPr>
              <p:cNvPr id="439" name="Freeform 1057"/>
              <p:cNvSpPr>
                <a:spLocks/>
              </p:cNvSpPr>
              <p:nvPr/>
            </p:nvSpPr>
            <p:spPr bwMode="auto">
              <a:xfrm>
                <a:off x="5756275" y="3128963"/>
                <a:ext cx="247650" cy="39687"/>
              </a:xfrm>
              <a:custGeom>
                <a:avLst/>
                <a:gdLst>
                  <a:gd name="T0" fmla="*/ 2147483647 w 2528"/>
                  <a:gd name="T1" fmla="*/ 0 h 455"/>
                  <a:gd name="T2" fmla="*/ 2147483647 w 2528"/>
                  <a:gd name="T3" fmla="*/ 2147483647 h 455"/>
                  <a:gd name="T4" fmla="*/ 2147483647 w 2528"/>
                  <a:gd name="T5" fmla="*/ 2147483647 h 455"/>
                  <a:gd name="T6" fmla="*/ 0 w 2528"/>
                  <a:gd name="T7" fmla="*/ 2147483647 h 455"/>
                  <a:gd name="T8" fmla="*/ 2147483647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w="9525">
                <a:noFill/>
                <a:round/>
                <a:headEnd/>
                <a:tailEnd/>
              </a:ln>
            </p:spPr>
            <p:txBody>
              <a:bodyPr/>
              <a:lstStyle/>
              <a:p>
                <a:endParaRPr lang="zh-CN" altLang="en-US"/>
              </a:p>
            </p:txBody>
          </p:sp>
          <p:sp>
            <p:nvSpPr>
              <p:cNvPr id="440" name="Freeform 1058"/>
              <p:cNvSpPr>
                <a:spLocks/>
              </p:cNvSpPr>
              <p:nvPr/>
            </p:nvSpPr>
            <p:spPr bwMode="auto">
              <a:xfrm>
                <a:off x="5700713" y="3128963"/>
                <a:ext cx="68262" cy="161925"/>
              </a:xfrm>
              <a:custGeom>
                <a:avLst/>
                <a:gdLst>
                  <a:gd name="T0" fmla="*/ 2147483647 w 702"/>
                  <a:gd name="T1" fmla="*/ 0 h 1893"/>
                  <a:gd name="T2" fmla="*/ 0 w 702"/>
                  <a:gd name="T3" fmla="*/ 2147483647 h 1893"/>
                  <a:gd name="T4" fmla="*/ 2147483647 w 702"/>
                  <a:gd name="T5" fmla="*/ 2147483647 h 1893"/>
                  <a:gd name="T6" fmla="*/ 2147483647 w 702"/>
                  <a:gd name="T7" fmla="*/ 2147483647 h 1893"/>
                  <a:gd name="T8" fmla="*/ 2147483647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w="9525">
                <a:noFill/>
                <a:round/>
                <a:headEnd/>
                <a:tailEnd/>
              </a:ln>
            </p:spPr>
            <p:txBody>
              <a:bodyPr/>
              <a:lstStyle/>
              <a:p>
                <a:endParaRPr lang="zh-CN" altLang="en-US"/>
              </a:p>
            </p:txBody>
          </p:sp>
          <p:sp>
            <p:nvSpPr>
              <p:cNvPr id="441" name="Freeform 1059"/>
              <p:cNvSpPr>
                <a:spLocks/>
              </p:cNvSpPr>
              <p:nvPr/>
            </p:nvSpPr>
            <p:spPr bwMode="auto">
              <a:xfrm>
                <a:off x="5927725" y="3157538"/>
                <a:ext cx="74613" cy="185737"/>
              </a:xfrm>
              <a:custGeom>
                <a:avLst/>
                <a:gdLst>
                  <a:gd name="T0" fmla="*/ 2147483647 w 756"/>
                  <a:gd name="T1" fmla="*/ 0 h 2184"/>
                  <a:gd name="T2" fmla="*/ 2147483647 w 756"/>
                  <a:gd name="T3" fmla="*/ 2147483647 h 2184"/>
                  <a:gd name="T4" fmla="*/ 0 w 756"/>
                  <a:gd name="T5" fmla="*/ 2147483647 h 2184"/>
                  <a:gd name="T6" fmla="*/ 2147483647 w 756"/>
                  <a:gd name="T7" fmla="*/ 2147483647 h 2184"/>
                  <a:gd name="T8" fmla="*/ 214748364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w="9525">
                <a:noFill/>
                <a:round/>
                <a:headEnd/>
                <a:tailEnd/>
              </a:ln>
            </p:spPr>
            <p:txBody>
              <a:bodyPr/>
              <a:lstStyle/>
              <a:p>
                <a:endParaRPr lang="zh-CN" altLang="en-US"/>
              </a:p>
            </p:txBody>
          </p:sp>
          <p:sp>
            <p:nvSpPr>
              <p:cNvPr id="442" name="Freeform 1060"/>
              <p:cNvSpPr>
                <a:spLocks/>
              </p:cNvSpPr>
              <p:nvPr/>
            </p:nvSpPr>
            <p:spPr bwMode="auto">
              <a:xfrm>
                <a:off x="5699125" y="3281363"/>
                <a:ext cx="271463" cy="63500"/>
              </a:xfrm>
              <a:custGeom>
                <a:avLst/>
                <a:gdLst>
                  <a:gd name="T0" fmla="*/ 2147483647 w 2773"/>
                  <a:gd name="T1" fmla="*/ 0 h 738"/>
                  <a:gd name="T2" fmla="*/ 0 w 2773"/>
                  <a:gd name="T3" fmla="*/ 2147483647 h 738"/>
                  <a:gd name="T4" fmla="*/ 2147483647 w 2773"/>
                  <a:gd name="T5" fmla="*/ 2147483647 h 738"/>
                  <a:gd name="T6" fmla="*/ 2147483647 w 2773"/>
                  <a:gd name="T7" fmla="*/ 2147483647 h 738"/>
                  <a:gd name="T8" fmla="*/ 2147483647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w="9525">
                <a:noFill/>
                <a:round/>
                <a:headEnd/>
                <a:tailEnd/>
              </a:ln>
            </p:spPr>
            <p:txBody>
              <a:bodyPr/>
              <a:lstStyle/>
              <a:p>
                <a:endParaRPr lang="zh-CN" altLang="en-US"/>
              </a:p>
            </p:txBody>
          </p:sp>
          <p:sp>
            <p:nvSpPr>
              <p:cNvPr id="443" name="Freeform 1061"/>
              <p:cNvSpPr>
                <a:spLocks/>
              </p:cNvSpPr>
              <p:nvPr/>
            </p:nvSpPr>
            <p:spPr bwMode="auto">
              <a:xfrm>
                <a:off x="5935663" y="3159125"/>
                <a:ext cx="69850" cy="187325"/>
              </a:xfrm>
              <a:custGeom>
                <a:avLst/>
                <a:gdLst>
                  <a:gd name="T0" fmla="*/ 2147483647 w 637"/>
                  <a:gd name="T1" fmla="*/ 0 h 1659"/>
                  <a:gd name="T2" fmla="*/ 2147483647 w 637"/>
                  <a:gd name="T3" fmla="*/ 0 h 1659"/>
                  <a:gd name="T4" fmla="*/ 2147483647 w 637"/>
                  <a:gd name="T5" fmla="*/ 2147483647 h 1659"/>
                  <a:gd name="T6" fmla="*/ 0 w 637"/>
                  <a:gd name="T7" fmla="*/ 2147483647 h 1659"/>
                  <a:gd name="T8" fmla="*/ 2147483647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w="9525">
                <a:noFill/>
                <a:round/>
                <a:headEnd/>
                <a:tailEnd/>
              </a:ln>
            </p:spPr>
            <p:txBody>
              <a:bodyPr/>
              <a:lstStyle/>
              <a:p>
                <a:endParaRPr lang="zh-CN" altLang="en-US"/>
              </a:p>
            </p:txBody>
          </p:sp>
          <p:sp>
            <p:nvSpPr>
              <p:cNvPr id="444" name="Freeform 1062"/>
              <p:cNvSpPr>
                <a:spLocks/>
              </p:cNvSpPr>
              <p:nvPr/>
            </p:nvSpPr>
            <p:spPr bwMode="auto">
              <a:xfrm>
                <a:off x="5699125" y="3290888"/>
                <a:ext cx="242888" cy="61912"/>
              </a:xfrm>
              <a:custGeom>
                <a:avLst/>
                <a:gdLst>
                  <a:gd name="T0" fmla="*/ 0 w 2216"/>
                  <a:gd name="T1" fmla="*/ 0 h 550"/>
                  <a:gd name="T2" fmla="*/ 2147483647 w 2216"/>
                  <a:gd name="T3" fmla="*/ 2147483647 h 550"/>
                  <a:gd name="T4" fmla="*/ 2147483647 w 2216"/>
                  <a:gd name="T5" fmla="*/ 2147483647 h 550"/>
                  <a:gd name="T6" fmla="*/ 2147483647 w 2216"/>
                  <a:gd name="T7" fmla="*/ 214748364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w="9525">
                <a:noFill/>
                <a:round/>
                <a:headEnd/>
                <a:tailEnd/>
              </a:ln>
            </p:spPr>
            <p:txBody>
              <a:bodyPr/>
              <a:lstStyle/>
              <a:p>
                <a:endParaRPr lang="zh-CN" altLang="en-US"/>
              </a:p>
            </p:txBody>
          </p:sp>
          <p:grpSp>
            <p:nvGrpSpPr>
              <p:cNvPr id="445" name="Group 1063"/>
              <p:cNvGrpSpPr>
                <a:grpSpLocks/>
              </p:cNvGrpSpPr>
              <p:nvPr/>
            </p:nvGrpSpPr>
            <p:grpSpPr bwMode="auto">
              <a:xfrm>
                <a:off x="5695950" y="3355975"/>
                <a:ext cx="80963" cy="38100"/>
                <a:chOff x="1740" y="2642"/>
                <a:chExt cx="752" cy="327"/>
              </a:xfrm>
            </p:grpSpPr>
            <p:sp>
              <p:nvSpPr>
                <p:cNvPr id="452" name="Freeform 1064"/>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w="9525">
                  <a:noFill/>
                  <a:round/>
                  <a:headEnd/>
                  <a:tailEnd/>
                </a:ln>
              </p:spPr>
              <p:txBody>
                <a:bodyPr/>
                <a:lstStyle/>
                <a:p>
                  <a:endParaRPr lang="zh-CN" altLang="en-US"/>
                </a:p>
              </p:txBody>
            </p:sp>
            <p:sp>
              <p:nvSpPr>
                <p:cNvPr id="453" name="Freeform 1065"/>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w="9525">
                  <a:noFill/>
                  <a:round/>
                  <a:headEnd/>
                  <a:tailEnd/>
                </a:ln>
              </p:spPr>
              <p:txBody>
                <a:bodyPr/>
                <a:lstStyle/>
                <a:p>
                  <a:endParaRPr lang="zh-CN" altLang="en-US"/>
                </a:p>
              </p:txBody>
            </p:sp>
            <p:sp>
              <p:nvSpPr>
                <p:cNvPr id="454" name="Freeform 1066"/>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w="9525">
                  <a:noFill/>
                  <a:round/>
                  <a:headEnd/>
                  <a:tailEnd/>
                </a:ln>
              </p:spPr>
              <p:txBody>
                <a:bodyPr/>
                <a:lstStyle/>
                <a:p>
                  <a:endParaRPr lang="zh-CN" altLang="en-US"/>
                </a:p>
              </p:txBody>
            </p:sp>
            <p:sp>
              <p:nvSpPr>
                <p:cNvPr id="455" name="Freeform 1067"/>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w="9525">
                  <a:noFill/>
                  <a:round/>
                  <a:headEnd/>
                  <a:tailEnd/>
                </a:ln>
              </p:spPr>
              <p:txBody>
                <a:bodyPr/>
                <a:lstStyle/>
                <a:p>
                  <a:endParaRPr lang="zh-CN" altLang="en-US"/>
                </a:p>
              </p:txBody>
            </p:sp>
            <p:sp>
              <p:nvSpPr>
                <p:cNvPr id="456" name="Freeform 1068"/>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w="9525">
                  <a:noFill/>
                  <a:round/>
                  <a:headEnd/>
                  <a:tailEnd/>
                </a:ln>
              </p:spPr>
              <p:txBody>
                <a:bodyPr/>
                <a:lstStyle/>
                <a:p>
                  <a:endParaRPr lang="zh-CN" altLang="en-US"/>
                </a:p>
              </p:txBody>
            </p:sp>
            <p:sp>
              <p:nvSpPr>
                <p:cNvPr id="457" name="Freeform 1069"/>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w="9525">
                  <a:noFill/>
                  <a:round/>
                  <a:headEnd/>
                  <a:tailEnd/>
                </a:ln>
              </p:spPr>
              <p:txBody>
                <a:bodyPr/>
                <a:lstStyle/>
                <a:p>
                  <a:endParaRPr lang="zh-CN" altLang="en-US"/>
                </a:p>
              </p:txBody>
            </p:sp>
          </p:grpSp>
          <p:sp>
            <p:nvSpPr>
              <p:cNvPr id="446" name="Freeform 1070"/>
              <p:cNvSpPr>
                <a:spLocks/>
              </p:cNvSpPr>
              <p:nvPr/>
            </p:nvSpPr>
            <p:spPr bwMode="auto">
              <a:xfrm>
                <a:off x="5835650" y="3362325"/>
                <a:ext cx="100013" cy="80963"/>
              </a:xfrm>
              <a:custGeom>
                <a:avLst/>
                <a:gdLst>
                  <a:gd name="T0" fmla="*/ 2147483647 w 990"/>
                  <a:gd name="T1" fmla="*/ 2147483647 h 792"/>
                  <a:gd name="T2" fmla="*/ 2147483647 w 990"/>
                  <a:gd name="T3" fmla="*/ 0 h 792"/>
                  <a:gd name="T4" fmla="*/ 2147483647 w 990"/>
                  <a:gd name="T5" fmla="*/ 2147483647 h 792"/>
                  <a:gd name="T6" fmla="*/ 0 w 990"/>
                  <a:gd name="T7" fmla="*/ 2147483647 h 792"/>
                  <a:gd name="T8" fmla="*/ 2147483647 w 990"/>
                  <a:gd name="T9" fmla="*/ 214748364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w="9525">
                <a:noFill/>
                <a:round/>
                <a:headEnd/>
                <a:tailEnd/>
              </a:ln>
            </p:spPr>
            <p:txBody>
              <a:bodyPr/>
              <a:lstStyle/>
              <a:p>
                <a:endParaRPr lang="zh-CN" altLang="en-US"/>
              </a:p>
            </p:txBody>
          </p:sp>
          <p:sp>
            <p:nvSpPr>
              <p:cNvPr id="447" name="Freeform 1071"/>
              <p:cNvSpPr>
                <a:spLocks/>
              </p:cNvSpPr>
              <p:nvPr/>
            </p:nvSpPr>
            <p:spPr bwMode="auto">
              <a:xfrm>
                <a:off x="5583238" y="3368675"/>
                <a:ext cx="254000" cy="73025"/>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9525">
                <a:noFill/>
                <a:round/>
                <a:headEnd/>
                <a:tailEnd/>
              </a:ln>
            </p:spPr>
            <p:txBody>
              <a:bodyPr/>
              <a:lstStyle/>
              <a:p>
                <a:endParaRPr lang="zh-CN" altLang="en-US"/>
              </a:p>
            </p:txBody>
          </p:sp>
          <p:sp>
            <p:nvSpPr>
              <p:cNvPr id="448" name="Freeform 1072"/>
              <p:cNvSpPr>
                <a:spLocks/>
              </p:cNvSpPr>
              <p:nvPr/>
            </p:nvSpPr>
            <p:spPr bwMode="auto">
              <a:xfrm>
                <a:off x="5583238" y="3354388"/>
                <a:ext cx="1587" cy="15875"/>
              </a:xfrm>
              <a:custGeom>
                <a:avLst/>
                <a:gdLst>
                  <a:gd name="T0" fmla="*/ 2147483647 w 26"/>
                  <a:gd name="T1" fmla="*/ 2147483647 h 147"/>
                  <a:gd name="T2" fmla="*/ 2147483647 w 26"/>
                  <a:gd name="T3" fmla="*/ 2147483647 h 147"/>
                  <a:gd name="T4" fmla="*/ 0 w 26"/>
                  <a:gd name="T5" fmla="*/ 2147483647 h 147"/>
                  <a:gd name="T6" fmla="*/ 2147483647 w 26"/>
                  <a:gd name="T7" fmla="*/ 0 h 147"/>
                  <a:gd name="T8" fmla="*/ 2147483647 w 26"/>
                  <a:gd name="T9" fmla="*/ 2147483647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w="9525">
                <a:noFill/>
                <a:round/>
                <a:headEnd/>
                <a:tailEnd/>
              </a:ln>
            </p:spPr>
            <p:txBody>
              <a:bodyPr/>
              <a:lstStyle/>
              <a:p>
                <a:endParaRPr lang="zh-CN" altLang="en-US"/>
              </a:p>
            </p:txBody>
          </p:sp>
          <p:sp>
            <p:nvSpPr>
              <p:cNvPr id="449" name="Freeform 1073"/>
              <p:cNvSpPr>
                <a:spLocks/>
              </p:cNvSpPr>
              <p:nvPr/>
            </p:nvSpPr>
            <p:spPr bwMode="auto">
              <a:xfrm>
                <a:off x="5583238" y="3294063"/>
                <a:ext cx="117475" cy="61912"/>
              </a:xfrm>
              <a:custGeom>
                <a:avLst/>
                <a:gdLst>
                  <a:gd name="T0" fmla="*/ 2147483647 w 1176"/>
                  <a:gd name="T1" fmla="*/ 0 h 606"/>
                  <a:gd name="T2" fmla="*/ 0 w 1176"/>
                  <a:gd name="T3" fmla="*/ 2147483647 h 606"/>
                  <a:gd name="T4" fmla="*/ 2147483647 w 1176"/>
                  <a:gd name="T5" fmla="*/ 2147483647 h 606"/>
                  <a:gd name="T6" fmla="*/ 2147483647 w 1176"/>
                  <a:gd name="T7" fmla="*/ 2147483647 h 606"/>
                  <a:gd name="T8" fmla="*/ 2147483647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w="9525">
                <a:noFill/>
                <a:round/>
                <a:headEnd/>
                <a:tailEnd/>
              </a:ln>
            </p:spPr>
            <p:txBody>
              <a:bodyPr/>
              <a:lstStyle/>
              <a:p>
                <a:endParaRPr lang="zh-CN" altLang="en-US"/>
              </a:p>
            </p:txBody>
          </p:sp>
          <p:sp>
            <p:nvSpPr>
              <p:cNvPr id="450" name="Freeform 1074"/>
              <p:cNvSpPr>
                <a:spLocks/>
              </p:cNvSpPr>
              <p:nvPr/>
            </p:nvSpPr>
            <p:spPr bwMode="auto">
              <a:xfrm>
                <a:off x="5591175" y="3357563"/>
                <a:ext cx="241300" cy="71437"/>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9525">
                <a:noFill/>
                <a:round/>
                <a:headEnd/>
                <a:tailEnd/>
              </a:ln>
            </p:spPr>
            <p:txBody>
              <a:bodyPr/>
              <a:lstStyle/>
              <a:p>
                <a:endParaRPr lang="zh-CN" altLang="en-US"/>
              </a:p>
            </p:txBody>
          </p:sp>
          <p:sp>
            <p:nvSpPr>
              <p:cNvPr id="451" name="Freeform 1075"/>
              <p:cNvSpPr>
                <a:spLocks/>
              </p:cNvSpPr>
              <p:nvPr/>
            </p:nvSpPr>
            <p:spPr bwMode="auto">
              <a:xfrm flipV="1">
                <a:off x="5830888" y="3352800"/>
                <a:ext cx="98425" cy="74613"/>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9525">
                <a:noFill/>
                <a:round/>
                <a:headEnd/>
                <a:tailEnd/>
              </a:ln>
            </p:spPr>
            <p:txBody>
              <a:bodyPr/>
              <a:lstStyle/>
              <a:p>
                <a:endParaRPr lang="zh-CN" altLang="en-US"/>
              </a:p>
            </p:txBody>
          </p:sp>
        </p:grpSp>
        <p:pic>
          <p:nvPicPr>
            <p:cNvPr id="103" name="Picture 1077" descr="desktop_computer_stylized_medium"/>
            <p:cNvPicPr>
              <a:picLocks noChangeAspect="1" noChangeArrowheads="1"/>
            </p:cNvPicPr>
            <p:nvPr/>
          </p:nvPicPr>
          <p:blipFill>
            <a:blip r:embed="rId15" cstate="print"/>
            <a:srcRect/>
            <a:stretch>
              <a:fillRect/>
            </a:stretch>
          </p:blipFill>
          <p:spPr bwMode="auto">
            <a:xfrm flipH="1">
              <a:off x="6156325" y="3300413"/>
              <a:ext cx="342900" cy="334962"/>
            </a:xfrm>
            <a:prstGeom prst="rect">
              <a:avLst/>
            </a:prstGeom>
            <a:noFill/>
            <a:ln w="9525">
              <a:noFill/>
              <a:miter lim="800000"/>
              <a:headEnd/>
              <a:tailEnd/>
            </a:ln>
          </p:spPr>
        </p:pic>
        <p:sp>
          <p:nvSpPr>
            <p:cNvPr id="104" name="Freeform 1078"/>
            <p:cNvSpPr>
              <a:spLocks/>
            </p:cNvSpPr>
            <p:nvPr/>
          </p:nvSpPr>
          <p:spPr bwMode="auto">
            <a:xfrm flipH="1">
              <a:off x="6302568" y="3332533"/>
              <a:ext cx="161685" cy="153507"/>
            </a:xfrm>
            <a:custGeom>
              <a:avLst/>
              <a:gdLst>
                <a:gd name="T0" fmla="*/ 0 w 356"/>
                <a:gd name="T1" fmla="*/ 0 h 368"/>
                <a:gd name="T2" fmla="*/ 136251 w 356"/>
                <a:gd name="T3" fmla="*/ 5840 h 368"/>
                <a:gd name="T4" fmla="*/ 161685 w 356"/>
                <a:gd name="T5" fmla="*/ 122639 h 368"/>
                <a:gd name="T6" fmla="*/ 35425 w 356"/>
                <a:gd name="T7" fmla="*/ 15350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cap="flat" cmpd="sng">
              <a:noFill/>
              <a:prstDash val="solid"/>
              <a:round/>
              <a:headEnd/>
              <a:tailEnd/>
            </a:ln>
          </p:spPr>
          <p:txBody>
            <a:bodyPr wrap="none"/>
            <a:lstStyle/>
            <a:p>
              <a:endParaRPr lang="zh-CN" altLang="en-US"/>
            </a:p>
          </p:txBody>
        </p:sp>
        <p:pic>
          <p:nvPicPr>
            <p:cNvPr id="105" name="Picture 1081" descr="laptop_keyboard"/>
            <p:cNvPicPr>
              <a:picLocks noChangeAspect="1" noChangeArrowheads="1"/>
            </p:cNvPicPr>
            <p:nvPr/>
          </p:nvPicPr>
          <p:blipFill>
            <a:blip r:embed="rId11" cstate="print"/>
            <a:srcRect/>
            <a:stretch>
              <a:fillRect/>
            </a:stretch>
          </p:blipFill>
          <p:spPr bwMode="auto">
            <a:xfrm rot="109064" flipH="1">
              <a:off x="7329488" y="5672138"/>
              <a:ext cx="388937" cy="158750"/>
            </a:xfrm>
            <a:prstGeom prst="rect">
              <a:avLst/>
            </a:prstGeom>
            <a:noFill/>
            <a:ln w="9525">
              <a:noFill/>
              <a:miter lim="800000"/>
              <a:headEnd/>
              <a:tailEnd/>
            </a:ln>
          </p:spPr>
        </p:pic>
        <p:sp>
          <p:nvSpPr>
            <p:cNvPr id="106" name="Freeform 1082"/>
            <p:cNvSpPr>
              <a:spLocks/>
            </p:cNvSpPr>
            <p:nvPr/>
          </p:nvSpPr>
          <p:spPr bwMode="auto">
            <a:xfrm>
              <a:off x="7458075" y="5516563"/>
              <a:ext cx="312738" cy="207962"/>
            </a:xfrm>
            <a:custGeom>
              <a:avLst/>
              <a:gdLst>
                <a:gd name="T0" fmla="*/ 2147483647 w 2982"/>
                <a:gd name="T1" fmla="*/ 0 h 2442"/>
                <a:gd name="T2" fmla="*/ 0 w 2982"/>
                <a:gd name="T3" fmla="*/ 2147483647 h 2442"/>
                <a:gd name="T4" fmla="*/ 2147483647 w 2982"/>
                <a:gd name="T5" fmla="*/ 2147483647 h 2442"/>
                <a:gd name="T6" fmla="*/ 2147483647 w 2982"/>
                <a:gd name="T7" fmla="*/ 2147483647 h 2442"/>
                <a:gd name="T8" fmla="*/ 2147483647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107" name="Picture 1083" descr="screen"/>
            <p:cNvPicPr>
              <a:picLocks noChangeAspect="1" noChangeArrowheads="1"/>
            </p:cNvPicPr>
            <p:nvPr/>
          </p:nvPicPr>
          <p:blipFill>
            <a:blip r:embed="rId12" cstate="print"/>
            <a:srcRect/>
            <a:stretch>
              <a:fillRect/>
            </a:stretch>
          </p:blipFill>
          <p:spPr bwMode="auto">
            <a:xfrm>
              <a:off x="7473950" y="5521325"/>
              <a:ext cx="284163" cy="190500"/>
            </a:xfrm>
            <a:prstGeom prst="rect">
              <a:avLst/>
            </a:prstGeom>
            <a:noFill/>
            <a:ln w="9525">
              <a:noFill/>
              <a:miter lim="800000"/>
              <a:headEnd/>
              <a:tailEnd/>
            </a:ln>
          </p:spPr>
        </p:pic>
        <p:sp>
          <p:nvSpPr>
            <p:cNvPr id="108" name="Freeform 1084"/>
            <p:cNvSpPr>
              <a:spLocks/>
            </p:cNvSpPr>
            <p:nvPr/>
          </p:nvSpPr>
          <p:spPr bwMode="auto">
            <a:xfrm>
              <a:off x="7515225" y="5510213"/>
              <a:ext cx="265113" cy="39687"/>
            </a:xfrm>
            <a:custGeom>
              <a:avLst/>
              <a:gdLst>
                <a:gd name="T0" fmla="*/ 2147483647 w 2528"/>
                <a:gd name="T1" fmla="*/ 0 h 455"/>
                <a:gd name="T2" fmla="*/ 2147483647 w 2528"/>
                <a:gd name="T3" fmla="*/ 2147483647 h 455"/>
                <a:gd name="T4" fmla="*/ 2147483647 w 2528"/>
                <a:gd name="T5" fmla="*/ 2147483647 h 455"/>
                <a:gd name="T6" fmla="*/ 0 w 2528"/>
                <a:gd name="T7" fmla="*/ 2147483647 h 455"/>
                <a:gd name="T8" fmla="*/ 2147483647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w="9525">
              <a:noFill/>
              <a:round/>
              <a:headEnd/>
              <a:tailEnd/>
            </a:ln>
          </p:spPr>
          <p:txBody>
            <a:bodyPr/>
            <a:lstStyle/>
            <a:p>
              <a:endParaRPr lang="zh-CN" altLang="en-US"/>
            </a:p>
          </p:txBody>
        </p:sp>
        <p:sp>
          <p:nvSpPr>
            <p:cNvPr id="109" name="Freeform 1085"/>
            <p:cNvSpPr>
              <a:spLocks/>
            </p:cNvSpPr>
            <p:nvPr/>
          </p:nvSpPr>
          <p:spPr bwMode="auto">
            <a:xfrm>
              <a:off x="7456488" y="5510213"/>
              <a:ext cx="73025" cy="161925"/>
            </a:xfrm>
            <a:custGeom>
              <a:avLst/>
              <a:gdLst>
                <a:gd name="T0" fmla="*/ 2147483647 w 702"/>
                <a:gd name="T1" fmla="*/ 0 h 1893"/>
                <a:gd name="T2" fmla="*/ 0 w 702"/>
                <a:gd name="T3" fmla="*/ 2147483647 h 1893"/>
                <a:gd name="T4" fmla="*/ 2147483647 w 702"/>
                <a:gd name="T5" fmla="*/ 2147483647 h 1893"/>
                <a:gd name="T6" fmla="*/ 2147483647 w 702"/>
                <a:gd name="T7" fmla="*/ 2147483647 h 1893"/>
                <a:gd name="T8" fmla="*/ 2147483647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w="9525">
              <a:noFill/>
              <a:round/>
              <a:headEnd/>
              <a:tailEnd/>
            </a:ln>
          </p:spPr>
          <p:txBody>
            <a:bodyPr/>
            <a:lstStyle/>
            <a:p>
              <a:endParaRPr lang="zh-CN" altLang="en-US"/>
            </a:p>
          </p:txBody>
        </p:sp>
        <p:sp>
          <p:nvSpPr>
            <p:cNvPr id="110" name="Freeform 1086"/>
            <p:cNvSpPr>
              <a:spLocks/>
            </p:cNvSpPr>
            <p:nvPr/>
          </p:nvSpPr>
          <p:spPr bwMode="auto">
            <a:xfrm>
              <a:off x="7699375" y="5538788"/>
              <a:ext cx="79375" cy="185737"/>
            </a:xfrm>
            <a:custGeom>
              <a:avLst/>
              <a:gdLst>
                <a:gd name="T0" fmla="*/ 2147483647 w 756"/>
                <a:gd name="T1" fmla="*/ 0 h 2184"/>
                <a:gd name="T2" fmla="*/ 2147483647 w 756"/>
                <a:gd name="T3" fmla="*/ 2147483647 h 2184"/>
                <a:gd name="T4" fmla="*/ 0 w 756"/>
                <a:gd name="T5" fmla="*/ 2147483647 h 2184"/>
                <a:gd name="T6" fmla="*/ 2147483647 w 756"/>
                <a:gd name="T7" fmla="*/ 2147483647 h 2184"/>
                <a:gd name="T8" fmla="*/ 214748364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w="9525">
              <a:noFill/>
              <a:round/>
              <a:headEnd/>
              <a:tailEnd/>
            </a:ln>
          </p:spPr>
          <p:txBody>
            <a:bodyPr/>
            <a:lstStyle/>
            <a:p>
              <a:endParaRPr lang="zh-CN" altLang="en-US"/>
            </a:p>
          </p:txBody>
        </p:sp>
        <p:sp>
          <p:nvSpPr>
            <p:cNvPr id="111" name="Freeform 1087"/>
            <p:cNvSpPr>
              <a:spLocks/>
            </p:cNvSpPr>
            <p:nvPr/>
          </p:nvSpPr>
          <p:spPr bwMode="auto">
            <a:xfrm>
              <a:off x="7454900" y="5662613"/>
              <a:ext cx="290513" cy="63500"/>
            </a:xfrm>
            <a:custGeom>
              <a:avLst/>
              <a:gdLst>
                <a:gd name="T0" fmla="*/ 2147483647 w 2773"/>
                <a:gd name="T1" fmla="*/ 0 h 738"/>
                <a:gd name="T2" fmla="*/ 0 w 2773"/>
                <a:gd name="T3" fmla="*/ 2147483647 h 738"/>
                <a:gd name="T4" fmla="*/ 2147483647 w 2773"/>
                <a:gd name="T5" fmla="*/ 2147483647 h 738"/>
                <a:gd name="T6" fmla="*/ 2147483647 w 2773"/>
                <a:gd name="T7" fmla="*/ 2147483647 h 738"/>
                <a:gd name="T8" fmla="*/ 2147483647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w="9525">
              <a:noFill/>
              <a:round/>
              <a:headEnd/>
              <a:tailEnd/>
            </a:ln>
          </p:spPr>
          <p:txBody>
            <a:bodyPr/>
            <a:lstStyle/>
            <a:p>
              <a:endParaRPr lang="zh-CN" altLang="en-US"/>
            </a:p>
          </p:txBody>
        </p:sp>
        <p:sp>
          <p:nvSpPr>
            <p:cNvPr id="112" name="Freeform 1088"/>
            <p:cNvSpPr>
              <a:spLocks/>
            </p:cNvSpPr>
            <p:nvPr/>
          </p:nvSpPr>
          <p:spPr bwMode="auto">
            <a:xfrm>
              <a:off x="7707313" y="5540375"/>
              <a:ext cx="74612" cy="187325"/>
            </a:xfrm>
            <a:custGeom>
              <a:avLst/>
              <a:gdLst>
                <a:gd name="T0" fmla="*/ 2147483647 w 637"/>
                <a:gd name="T1" fmla="*/ 0 h 1659"/>
                <a:gd name="T2" fmla="*/ 2147483647 w 637"/>
                <a:gd name="T3" fmla="*/ 0 h 1659"/>
                <a:gd name="T4" fmla="*/ 2147483647 w 637"/>
                <a:gd name="T5" fmla="*/ 2147483647 h 1659"/>
                <a:gd name="T6" fmla="*/ 0 w 637"/>
                <a:gd name="T7" fmla="*/ 2147483647 h 1659"/>
                <a:gd name="T8" fmla="*/ 2147483647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w="9525">
              <a:noFill/>
              <a:round/>
              <a:headEnd/>
              <a:tailEnd/>
            </a:ln>
          </p:spPr>
          <p:txBody>
            <a:bodyPr/>
            <a:lstStyle/>
            <a:p>
              <a:endParaRPr lang="zh-CN" altLang="en-US"/>
            </a:p>
          </p:txBody>
        </p:sp>
        <p:sp>
          <p:nvSpPr>
            <p:cNvPr id="113" name="Freeform 1089"/>
            <p:cNvSpPr>
              <a:spLocks/>
            </p:cNvSpPr>
            <p:nvPr/>
          </p:nvSpPr>
          <p:spPr bwMode="auto">
            <a:xfrm>
              <a:off x="7454900" y="5672138"/>
              <a:ext cx="258763" cy="61912"/>
            </a:xfrm>
            <a:custGeom>
              <a:avLst/>
              <a:gdLst>
                <a:gd name="T0" fmla="*/ 0 w 2216"/>
                <a:gd name="T1" fmla="*/ 0 h 550"/>
                <a:gd name="T2" fmla="*/ 2147483647 w 2216"/>
                <a:gd name="T3" fmla="*/ 2147483647 h 550"/>
                <a:gd name="T4" fmla="*/ 2147483647 w 2216"/>
                <a:gd name="T5" fmla="*/ 2147483647 h 550"/>
                <a:gd name="T6" fmla="*/ 2147483647 w 2216"/>
                <a:gd name="T7" fmla="*/ 214748364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w="9525">
              <a:noFill/>
              <a:round/>
              <a:headEnd/>
              <a:tailEnd/>
            </a:ln>
          </p:spPr>
          <p:txBody>
            <a:bodyPr/>
            <a:lstStyle/>
            <a:p>
              <a:endParaRPr lang="zh-CN" altLang="en-US"/>
            </a:p>
          </p:txBody>
        </p:sp>
        <p:grpSp>
          <p:nvGrpSpPr>
            <p:cNvPr id="114" name="Group 1090"/>
            <p:cNvGrpSpPr>
              <a:grpSpLocks/>
            </p:cNvGrpSpPr>
            <p:nvPr/>
          </p:nvGrpSpPr>
          <p:grpSpPr bwMode="auto">
            <a:xfrm>
              <a:off x="7451725" y="5737225"/>
              <a:ext cx="87313" cy="38100"/>
              <a:chOff x="1740" y="2642"/>
              <a:chExt cx="752" cy="327"/>
            </a:xfrm>
          </p:grpSpPr>
          <p:sp>
            <p:nvSpPr>
              <p:cNvPr id="430" name="Freeform 1091"/>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w="9525">
                <a:noFill/>
                <a:round/>
                <a:headEnd/>
                <a:tailEnd/>
              </a:ln>
            </p:spPr>
            <p:txBody>
              <a:bodyPr/>
              <a:lstStyle/>
              <a:p>
                <a:endParaRPr lang="zh-CN" altLang="en-US"/>
              </a:p>
            </p:txBody>
          </p:sp>
          <p:sp>
            <p:nvSpPr>
              <p:cNvPr id="431" name="Freeform 1092"/>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w="9525">
                <a:noFill/>
                <a:round/>
                <a:headEnd/>
                <a:tailEnd/>
              </a:ln>
            </p:spPr>
            <p:txBody>
              <a:bodyPr/>
              <a:lstStyle/>
              <a:p>
                <a:endParaRPr lang="zh-CN" altLang="en-US"/>
              </a:p>
            </p:txBody>
          </p:sp>
          <p:sp>
            <p:nvSpPr>
              <p:cNvPr id="432" name="Freeform 1093"/>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w="9525">
                <a:noFill/>
                <a:round/>
                <a:headEnd/>
                <a:tailEnd/>
              </a:ln>
            </p:spPr>
            <p:txBody>
              <a:bodyPr/>
              <a:lstStyle/>
              <a:p>
                <a:endParaRPr lang="zh-CN" altLang="en-US"/>
              </a:p>
            </p:txBody>
          </p:sp>
          <p:sp>
            <p:nvSpPr>
              <p:cNvPr id="433" name="Freeform 1094"/>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w="9525">
                <a:noFill/>
                <a:round/>
                <a:headEnd/>
                <a:tailEnd/>
              </a:ln>
            </p:spPr>
            <p:txBody>
              <a:bodyPr/>
              <a:lstStyle/>
              <a:p>
                <a:endParaRPr lang="zh-CN" altLang="en-US"/>
              </a:p>
            </p:txBody>
          </p:sp>
          <p:sp>
            <p:nvSpPr>
              <p:cNvPr id="434" name="Freeform 1095"/>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w="9525">
                <a:noFill/>
                <a:round/>
                <a:headEnd/>
                <a:tailEnd/>
              </a:ln>
            </p:spPr>
            <p:txBody>
              <a:bodyPr/>
              <a:lstStyle/>
              <a:p>
                <a:endParaRPr lang="zh-CN" altLang="en-US"/>
              </a:p>
            </p:txBody>
          </p:sp>
          <p:sp>
            <p:nvSpPr>
              <p:cNvPr id="435" name="Freeform 1096"/>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w="9525">
                <a:noFill/>
                <a:round/>
                <a:headEnd/>
                <a:tailEnd/>
              </a:ln>
            </p:spPr>
            <p:txBody>
              <a:bodyPr/>
              <a:lstStyle/>
              <a:p>
                <a:endParaRPr lang="zh-CN" altLang="en-US"/>
              </a:p>
            </p:txBody>
          </p:sp>
        </p:grpSp>
        <p:sp>
          <p:nvSpPr>
            <p:cNvPr id="115" name="Freeform 1097"/>
            <p:cNvSpPr>
              <a:spLocks/>
            </p:cNvSpPr>
            <p:nvPr/>
          </p:nvSpPr>
          <p:spPr bwMode="auto">
            <a:xfrm>
              <a:off x="7600950" y="5743575"/>
              <a:ext cx="106363" cy="80963"/>
            </a:xfrm>
            <a:custGeom>
              <a:avLst/>
              <a:gdLst>
                <a:gd name="T0" fmla="*/ 2147483647 w 990"/>
                <a:gd name="T1" fmla="*/ 2147483647 h 792"/>
                <a:gd name="T2" fmla="*/ 2147483647 w 990"/>
                <a:gd name="T3" fmla="*/ 0 h 792"/>
                <a:gd name="T4" fmla="*/ 2147483647 w 990"/>
                <a:gd name="T5" fmla="*/ 2147483647 h 792"/>
                <a:gd name="T6" fmla="*/ 0 w 990"/>
                <a:gd name="T7" fmla="*/ 2147483647 h 792"/>
                <a:gd name="T8" fmla="*/ 2147483647 w 990"/>
                <a:gd name="T9" fmla="*/ 214748364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w="9525">
              <a:noFill/>
              <a:round/>
              <a:headEnd/>
              <a:tailEnd/>
            </a:ln>
          </p:spPr>
          <p:txBody>
            <a:bodyPr/>
            <a:lstStyle/>
            <a:p>
              <a:endParaRPr lang="zh-CN" altLang="en-US"/>
            </a:p>
          </p:txBody>
        </p:sp>
        <p:sp>
          <p:nvSpPr>
            <p:cNvPr id="116" name="Freeform 1098"/>
            <p:cNvSpPr>
              <a:spLocks/>
            </p:cNvSpPr>
            <p:nvPr/>
          </p:nvSpPr>
          <p:spPr bwMode="auto">
            <a:xfrm>
              <a:off x="7329488" y="5749925"/>
              <a:ext cx="271462" cy="73025"/>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9525">
              <a:noFill/>
              <a:round/>
              <a:headEnd/>
              <a:tailEnd/>
            </a:ln>
          </p:spPr>
          <p:txBody>
            <a:bodyPr/>
            <a:lstStyle/>
            <a:p>
              <a:endParaRPr lang="zh-CN" altLang="en-US"/>
            </a:p>
          </p:txBody>
        </p:sp>
        <p:sp>
          <p:nvSpPr>
            <p:cNvPr id="117" name="Freeform 1099"/>
            <p:cNvSpPr>
              <a:spLocks/>
            </p:cNvSpPr>
            <p:nvPr/>
          </p:nvSpPr>
          <p:spPr bwMode="auto">
            <a:xfrm>
              <a:off x="7331075" y="5735638"/>
              <a:ext cx="1588" cy="15875"/>
            </a:xfrm>
            <a:custGeom>
              <a:avLst/>
              <a:gdLst>
                <a:gd name="T0" fmla="*/ 2147483647 w 26"/>
                <a:gd name="T1" fmla="*/ 2147483647 h 147"/>
                <a:gd name="T2" fmla="*/ 2147483647 w 26"/>
                <a:gd name="T3" fmla="*/ 2147483647 h 147"/>
                <a:gd name="T4" fmla="*/ 0 w 26"/>
                <a:gd name="T5" fmla="*/ 2147483647 h 147"/>
                <a:gd name="T6" fmla="*/ 2147483647 w 26"/>
                <a:gd name="T7" fmla="*/ 0 h 147"/>
                <a:gd name="T8" fmla="*/ 2147483647 w 26"/>
                <a:gd name="T9" fmla="*/ 2147483647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w="9525">
              <a:noFill/>
              <a:round/>
              <a:headEnd/>
              <a:tailEnd/>
            </a:ln>
          </p:spPr>
          <p:txBody>
            <a:bodyPr/>
            <a:lstStyle/>
            <a:p>
              <a:endParaRPr lang="zh-CN" altLang="en-US"/>
            </a:p>
          </p:txBody>
        </p:sp>
        <p:sp>
          <p:nvSpPr>
            <p:cNvPr id="118" name="Freeform 1100"/>
            <p:cNvSpPr>
              <a:spLocks/>
            </p:cNvSpPr>
            <p:nvPr/>
          </p:nvSpPr>
          <p:spPr bwMode="auto">
            <a:xfrm>
              <a:off x="7331075" y="5675313"/>
              <a:ext cx="125413" cy="61912"/>
            </a:xfrm>
            <a:custGeom>
              <a:avLst/>
              <a:gdLst>
                <a:gd name="T0" fmla="*/ 2147483647 w 1176"/>
                <a:gd name="T1" fmla="*/ 0 h 606"/>
                <a:gd name="T2" fmla="*/ 0 w 1176"/>
                <a:gd name="T3" fmla="*/ 2147483647 h 606"/>
                <a:gd name="T4" fmla="*/ 2147483647 w 1176"/>
                <a:gd name="T5" fmla="*/ 2147483647 h 606"/>
                <a:gd name="T6" fmla="*/ 2147483647 w 1176"/>
                <a:gd name="T7" fmla="*/ 2147483647 h 606"/>
                <a:gd name="T8" fmla="*/ 2147483647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w="9525">
              <a:noFill/>
              <a:round/>
              <a:headEnd/>
              <a:tailEnd/>
            </a:ln>
          </p:spPr>
          <p:txBody>
            <a:bodyPr/>
            <a:lstStyle/>
            <a:p>
              <a:endParaRPr lang="zh-CN" altLang="en-US"/>
            </a:p>
          </p:txBody>
        </p:sp>
        <p:sp>
          <p:nvSpPr>
            <p:cNvPr id="119" name="Freeform 1101"/>
            <p:cNvSpPr>
              <a:spLocks/>
            </p:cNvSpPr>
            <p:nvPr/>
          </p:nvSpPr>
          <p:spPr bwMode="auto">
            <a:xfrm>
              <a:off x="7339013" y="5738813"/>
              <a:ext cx="257175" cy="71437"/>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9525">
              <a:noFill/>
              <a:round/>
              <a:headEnd/>
              <a:tailEnd/>
            </a:ln>
          </p:spPr>
          <p:txBody>
            <a:bodyPr/>
            <a:lstStyle/>
            <a:p>
              <a:endParaRPr lang="zh-CN" altLang="en-US"/>
            </a:p>
          </p:txBody>
        </p:sp>
        <p:sp>
          <p:nvSpPr>
            <p:cNvPr id="120" name="Freeform 1102"/>
            <p:cNvSpPr>
              <a:spLocks/>
            </p:cNvSpPr>
            <p:nvPr/>
          </p:nvSpPr>
          <p:spPr bwMode="auto">
            <a:xfrm flipV="1">
              <a:off x="7596188" y="5734050"/>
              <a:ext cx="104775" cy="74613"/>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9525">
              <a:noFill/>
              <a:round/>
              <a:headEnd/>
              <a:tailEnd/>
            </a:ln>
          </p:spPr>
          <p:txBody>
            <a:bodyPr/>
            <a:lstStyle/>
            <a:p>
              <a:endParaRPr lang="zh-CN" altLang="en-US"/>
            </a:p>
          </p:txBody>
        </p:sp>
        <p:grpSp>
          <p:nvGrpSpPr>
            <p:cNvPr id="121" name="Group 1103"/>
            <p:cNvGrpSpPr>
              <a:grpSpLocks/>
            </p:cNvGrpSpPr>
            <p:nvPr/>
          </p:nvGrpSpPr>
          <p:grpSpPr bwMode="auto">
            <a:xfrm>
              <a:off x="6351588" y="2493963"/>
              <a:ext cx="390525" cy="169862"/>
              <a:chOff x="4650" y="1129"/>
              <a:chExt cx="246" cy="95"/>
            </a:xfrm>
          </p:grpSpPr>
          <p:sp>
            <p:nvSpPr>
              <p:cNvPr id="422"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sp>
            <p:nvSpPr>
              <p:cNvPr id="423"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424"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grpSp>
            <p:nvGrpSpPr>
              <p:cNvPr id="425" name="Group 1107"/>
              <p:cNvGrpSpPr>
                <a:grpSpLocks/>
              </p:cNvGrpSpPr>
              <p:nvPr/>
            </p:nvGrpSpPr>
            <p:grpSpPr bwMode="auto">
              <a:xfrm>
                <a:off x="4699" y="1145"/>
                <a:ext cx="138" cy="29"/>
                <a:chOff x="2468" y="1332"/>
                <a:chExt cx="310" cy="60"/>
              </a:xfrm>
            </p:grpSpPr>
            <p:sp>
              <p:nvSpPr>
                <p:cNvPr id="428" name="Freeform 110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p:spPr>
              <p:txBody>
                <a:bodyPr/>
                <a:lstStyle/>
                <a:p>
                  <a:endParaRPr lang="zh-CN" altLang="en-US"/>
                </a:p>
              </p:txBody>
            </p:sp>
            <p:sp>
              <p:nvSpPr>
                <p:cNvPr id="429" name="Freeform 110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p:spPr>
              <p:txBody>
                <a:bodyPr/>
                <a:lstStyle/>
                <a:p>
                  <a:endParaRPr lang="zh-CN" altLang="en-US"/>
                </a:p>
              </p:txBody>
            </p:sp>
          </p:grpSp>
          <p:sp>
            <p:nvSpPr>
              <p:cNvPr id="426" name="Line 1110"/>
              <p:cNvSpPr>
                <a:spLocks noChangeShapeType="1"/>
              </p:cNvSpPr>
              <p:nvPr/>
            </p:nvSpPr>
            <p:spPr bwMode="auto">
              <a:xfrm>
                <a:off x="4651" y="1158"/>
                <a:ext cx="0" cy="42"/>
              </a:xfrm>
              <a:prstGeom prst="line">
                <a:avLst/>
              </a:prstGeom>
              <a:noFill/>
              <a:ln w="9525">
                <a:solidFill>
                  <a:schemeClr val="tx1"/>
                </a:solidFill>
                <a:round/>
                <a:headEnd/>
                <a:tailEnd/>
              </a:ln>
            </p:spPr>
            <p:txBody>
              <a:bodyPr/>
              <a:lstStyle/>
              <a:p>
                <a:endParaRPr lang="zh-CN" altLang="en-US"/>
              </a:p>
            </p:txBody>
          </p:sp>
          <p:sp>
            <p:nvSpPr>
              <p:cNvPr id="427" name="Line 1111"/>
              <p:cNvSpPr>
                <a:spLocks noChangeShapeType="1"/>
              </p:cNvSpPr>
              <p:nvPr/>
            </p:nvSpPr>
            <p:spPr bwMode="auto">
              <a:xfrm>
                <a:off x="4894" y="1160"/>
                <a:ext cx="0" cy="41"/>
              </a:xfrm>
              <a:prstGeom prst="line">
                <a:avLst/>
              </a:prstGeom>
              <a:noFill/>
              <a:ln w="9525">
                <a:solidFill>
                  <a:schemeClr val="tx1"/>
                </a:solidFill>
                <a:round/>
                <a:headEnd/>
                <a:tailEnd/>
              </a:ln>
            </p:spPr>
            <p:txBody>
              <a:bodyPr/>
              <a:lstStyle/>
              <a:p>
                <a:endParaRPr lang="zh-CN" altLang="en-US"/>
              </a:p>
            </p:txBody>
          </p:sp>
        </p:grpSp>
        <p:grpSp>
          <p:nvGrpSpPr>
            <p:cNvPr id="122" name="Group 1112"/>
            <p:cNvGrpSpPr>
              <a:grpSpLocks/>
            </p:cNvGrpSpPr>
            <p:nvPr/>
          </p:nvGrpSpPr>
          <p:grpSpPr bwMode="auto">
            <a:xfrm>
              <a:off x="6051550" y="3641725"/>
              <a:ext cx="390525" cy="169863"/>
              <a:chOff x="4650" y="1129"/>
              <a:chExt cx="246" cy="95"/>
            </a:xfrm>
          </p:grpSpPr>
          <p:sp>
            <p:nvSpPr>
              <p:cNvPr id="414"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sp>
            <p:nvSpPr>
              <p:cNvPr id="415"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416"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grpSp>
            <p:nvGrpSpPr>
              <p:cNvPr id="417" name="Group 1116"/>
              <p:cNvGrpSpPr>
                <a:grpSpLocks/>
              </p:cNvGrpSpPr>
              <p:nvPr/>
            </p:nvGrpSpPr>
            <p:grpSpPr bwMode="auto">
              <a:xfrm>
                <a:off x="4699" y="1145"/>
                <a:ext cx="138" cy="29"/>
                <a:chOff x="2468" y="1332"/>
                <a:chExt cx="310" cy="60"/>
              </a:xfrm>
            </p:grpSpPr>
            <p:sp>
              <p:nvSpPr>
                <p:cNvPr id="420" name="Freeform 1117"/>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p:spPr>
              <p:txBody>
                <a:bodyPr/>
                <a:lstStyle/>
                <a:p>
                  <a:endParaRPr lang="zh-CN" altLang="en-US"/>
                </a:p>
              </p:txBody>
            </p:sp>
            <p:sp>
              <p:nvSpPr>
                <p:cNvPr id="421" name="Freeform 1118"/>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p:spPr>
              <p:txBody>
                <a:bodyPr/>
                <a:lstStyle/>
                <a:p>
                  <a:endParaRPr lang="zh-CN" altLang="en-US"/>
                </a:p>
              </p:txBody>
            </p:sp>
          </p:grpSp>
          <p:sp>
            <p:nvSpPr>
              <p:cNvPr id="418" name="Line 1119"/>
              <p:cNvSpPr>
                <a:spLocks noChangeShapeType="1"/>
              </p:cNvSpPr>
              <p:nvPr/>
            </p:nvSpPr>
            <p:spPr bwMode="auto">
              <a:xfrm>
                <a:off x="4651" y="1158"/>
                <a:ext cx="0" cy="42"/>
              </a:xfrm>
              <a:prstGeom prst="line">
                <a:avLst/>
              </a:prstGeom>
              <a:noFill/>
              <a:ln w="9525">
                <a:solidFill>
                  <a:schemeClr val="tx1"/>
                </a:solidFill>
                <a:round/>
                <a:headEnd/>
                <a:tailEnd/>
              </a:ln>
            </p:spPr>
            <p:txBody>
              <a:bodyPr/>
              <a:lstStyle/>
              <a:p>
                <a:endParaRPr lang="zh-CN" altLang="en-US"/>
              </a:p>
            </p:txBody>
          </p:sp>
          <p:sp>
            <p:nvSpPr>
              <p:cNvPr id="419" name="Line 1120"/>
              <p:cNvSpPr>
                <a:spLocks noChangeShapeType="1"/>
              </p:cNvSpPr>
              <p:nvPr/>
            </p:nvSpPr>
            <p:spPr bwMode="auto">
              <a:xfrm>
                <a:off x="4894" y="1160"/>
                <a:ext cx="0" cy="41"/>
              </a:xfrm>
              <a:prstGeom prst="line">
                <a:avLst/>
              </a:prstGeom>
              <a:noFill/>
              <a:ln w="9525">
                <a:solidFill>
                  <a:schemeClr val="tx1"/>
                </a:solidFill>
                <a:round/>
                <a:headEnd/>
                <a:tailEnd/>
              </a:ln>
            </p:spPr>
            <p:txBody>
              <a:bodyPr/>
              <a:lstStyle/>
              <a:p>
                <a:endParaRPr lang="zh-CN" altLang="en-US"/>
              </a:p>
            </p:txBody>
          </p:sp>
        </p:grpSp>
        <p:grpSp>
          <p:nvGrpSpPr>
            <p:cNvPr id="123" name="Group 1121"/>
            <p:cNvGrpSpPr>
              <a:grpSpLocks/>
            </p:cNvGrpSpPr>
            <p:nvPr/>
          </p:nvGrpSpPr>
          <p:grpSpPr bwMode="auto">
            <a:xfrm>
              <a:off x="6248400" y="4852988"/>
              <a:ext cx="617538" cy="247650"/>
              <a:chOff x="2356" y="1300"/>
              <a:chExt cx="555" cy="194"/>
            </a:xfrm>
          </p:grpSpPr>
          <p:sp>
            <p:nvSpPr>
              <p:cNvPr id="406"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sp>
            <p:nvSpPr>
              <p:cNvPr id="407"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408"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grpSp>
            <p:nvGrpSpPr>
              <p:cNvPr id="409" name="Group 1125"/>
              <p:cNvGrpSpPr>
                <a:grpSpLocks/>
              </p:cNvGrpSpPr>
              <p:nvPr/>
            </p:nvGrpSpPr>
            <p:grpSpPr bwMode="auto">
              <a:xfrm>
                <a:off x="2468" y="1332"/>
                <a:ext cx="310" cy="60"/>
                <a:chOff x="2468" y="1332"/>
                <a:chExt cx="310" cy="60"/>
              </a:xfrm>
            </p:grpSpPr>
            <p:sp>
              <p:nvSpPr>
                <p:cNvPr id="412" name="Freeform 112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p:spPr>
              <p:txBody>
                <a:bodyPr/>
                <a:lstStyle/>
                <a:p>
                  <a:endParaRPr lang="zh-CN" altLang="en-US"/>
                </a:p>
              </p:txBody>
            </p:sp>
            <p:sp>
              <p:nvSpPr>
                <p:cNvPr id="413" name="Freeform 112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p:spPr>
              <p:txBody>
                <a:bodyPr/>
                <a:lstStyle/>
                <a:p>
                  <a:endParaRPr lang="zh-CN" altLang="en-US"/>
                </a:p>
              </p:txBody>
            </p:sp>
          </p:grpSp>
          <p:sp>
            <p:nvSpPr>
              <p:cNvPr id="410" name="Line 1128"/>
              <p:cNvSpPr>
                <a:spLocks noChangeShapeType="1"/>
              </p:cNvSpPr>
              <p:nvPr/>
            </p:nvSpPr>
            <p:spPr bwMode="auto">
              <a:xfrm>
                <a:off x="2357" y="1361"/>
                <a:ext cx="0" cy="85"/>
              </a:xfrm>
              <a:prstGeom prst="line">
                <a:avLst/>
              </a:prstGeom>
              <a:noFill/>
              <a:ln w="9525">
                <a:solidFill>
                  <a:schemeClr val="tx1"/>
                </a:solidFill>
                <a:round/>
                <a:headEnd/>
                <a:tailEnd/>
              </a:ln>
            </p:spPr>
            <p:txBody>
              <a:bodyPr/>
              <a:lstStyle/>
              <a:p>
                <a:endParaRPr lang="zh-CN" altLang="en-US"/>
              </a:p>
            </p:txBody>
          </p:sp>
          <p:sp>
            <p:nvSpPr>
              <p:cNvPr id="411" name="Line 1129"/>
              <p:cNvSpPr>
                <a:spLocks noChangeShapeType="1"/>
              </p:cNvSpPr>
              <p:nvPr/>
            </p:nvSpPr>
            <p:spPr bwMode="auto">
              <a:xfrm>
                <a:off x="2907" y="1363"/>
                <a:ext cx="0" cy="82"/>
              </a:xfrm>
              <a:prstGeom prst="line">
                <a:avLst/>
              </a:prstGeom>
              <a:noFill/>
              <a:ln w="9525">
                <a:solidFill>
                  <a:schemeClr val="tx1"/>
                </a:solidFill>
                <a:round/>
                <a:headEnd/>
                <a:tailEnd/>
              </a:ln>
            </p:spPr>
            <p:txBody>
              <a:bodyPr/>
              <a:lstStyle/>
              <a:p>
                <a:endParaRPr lang="zh-CN" altLang="en-US"/>
              </a:p>
            </p:txBody>
          </p:sp>
        </p:grpSp>
        <p:grpSp>
          <p:nvGrpSpPr>
            <p:cNvPr id="124" name="Group 1130"/>
            <p:cNvGrpSpPr>
              <a:grpSpLocks/>
            </p:cNvGrpSpPr>
            <p:nvPr/>
          </p:nvGrpSpPr>
          <p:grpSpPr bwMode="auto">
            <a:xfrm>
              <a:off x="6969125" y="4510088"/>
              <a:ext cx="617538" cy="247650"/>
              <a:chOff x="2356" y="1300"/>
              <a:chExt cx="555" cy="194"/>
            </a:xfrm>
          </p:grpSpPr>
          <p:sp>
            <p:nvSpPr>
              <p:cNvPr id="398"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sp>
            <p:nvSpPr>
              <p:cNvPr id="399"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400"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grpSp>
            <p:nvGrpSpPr>
              <p:cNvPr id="401" name="Group 1134"/>
              <p:cNvGrpSpPr>
                <a:grpSpLocks/>
              </p:cNvGrpSpPr>
              <p:nvPr/>
            </p:nvGrpSpPr>
            <p:grpSpPr bwMode="auto">
              <a:xfrm>
                <a:off x="2468" y="1332"/>
                <a:ext cx="310" cy="60"/>
                <a:chOff x="2468" y="1332"/>
                <a:chExt cx="310" cy="60"/>
              </a:xfrm>
            </p:grpSpPr>
            <p:sp>
              <p:nvSpPr>
                <p:cNvPr id="404" name="Freeform 1135"/>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p:spPr>
              <p:txBody>
                <a:bodyPr/>
                <a:lstStyle/>
                <a:p>
                  <a:endParaRPr lang="zh-CN" altLang="en-US"/>
                </a:p>
              </p:txBody>
            </p:sp>
            <p:sp>
              <p:nvSpPr>
                <p:cNvPr id="405" name="Freeform 1136"/>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p:spPr>
              <p:txBody>
                <a:bodyPr/>
                <a:lstStyle/>
                <a:p>
                  <a:endParaRPr lang="zh-CN" altLang="en-US"/>
                </a:p>
              </p:txBody>
            </p:sp>
          </p:grpSp>
          <p:sp>
            <p:nvSpPr>
              <p:cNvPr id="402" name="Line 1137"/>
              <p:cNvSpPr>
                <a:spLocks noChangeShapeType="1"/>
              </p:cNvSpPr>
              <p:nvPr/>
            </p:nvSpPr>
            <p:spPr bwMode="auto">
              <a:xfrm>
                <a:off x="2357" y="1361"/>
                <a:ext cx="0" cy="85"/>
              </a:xfrm>
              <a:prstGeom prst="line">
                <a:avLst/>
              </a:prstGeom>
              <a:noFill/>
              <a:ln w="9525">
                <a:solidFill>
                  <a:schemeClr val="tx1"/>
                </a:solidFill>
                <a:round/>
                <a:headEnd/>
                <a:tailEnd/>
              </a:ln>
            </p:spPr>
            <p:txBody>
              <a:bodyPr/>
              <a:lstStyle/>
              <a:p>
                <a:endParaRPr lang="zh-CN" altLang="en-US"/>
              </a:p>
            </p:txBody>
          </p:sp>
          <p:sp>
            <p:nvSpPr>
              <p:cNvPr id="403" name="Line 1138"/>
              <p:cNvSpPr>
                <a:spLocks noChangeShapeType="1"/>
              </p:cNvSpPr>
              <p:nvPr/>
            </p:nvSpPr>
            <p:spPr bwMode="auto">
              <a:xfrm>
                <a:off x="2907" y="1363"/>
                <a:ext cx="0" cy="82"/>
              </a:xfrm>
              <a:prstGeom prst="line">
                <a:avLst/>
              </a:prstGeom>
              <a:noFill/>
              <a:ln w="9525">
                <a:solidFill>
                  <a:schemeClr val="tx1"/>
                </a:solidFill>
                <a:round/>
                <a:headEnd/>
                <a:tailEnd/>
              </a:ln>
            </p:spPr>
            <p:txBody>
              <a:bodyPr/>
              <a:lstStyle/>
              <a:p>
                <a:endParaRPr lang="zh-CN" altLang="en-US"/>
              </a:p>
            </p:txBody>
          </p:sp>
        </p:grpSp>
        <p:grpSp>
          <p:nvGrpSpPr>
            <p:cNvPr id="125" name="Group 1139"/>
            <p:cNvGrpSpPr>
              <a:grpSpLocks/>
            </p:cNvGrpSpPr>
            <p:nvPr/>
          </p:nvGrpSpPr>
          <p:grpSpPr bwMode="auto">
            <a:xfrm>
              <a:off x="7585075" y="4811713"/>
              <a:ext cx="617538" cy="247650"/>
              <a:chOff x="2356" y="1300"/>
              <a:chExt cx="555" cy="194"/>
            </a:xfrm>
          </p:grpSpPr>
          <p:sp>
            <p:nvSpPr>
              <p:cNvPr id="390"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sp>
            <p:nvSpPr>
              <p:cNvPr id="391"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392"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grpSp>
            <p:nvGrpSpPr>
              <p:cNvPr id="393" name="Group 1143"/>
              <p:cNvGrpSpPr>
                <a:grpSpLocks/>
              </p:cNvGrpSpPr>
              <p:nvPr/>
            </p:nvGrpSpPr>
            <p:grpSpPr bwMode="auto">
              <a:xfrm>
                <a:off x="2468" y="1332"/>
                <a:ext cx="310" cy="60"/>
                <a:chOff x="2468" y="1332"/>
                <a:chExt cx="310" cy="60"/>
              </a:xfrm>
            </p:grpSpPr>
            <p:sp>
              <p:nvSpPr>
                <p:cNvPr id="396" name="Freeform 1144"/>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p:spPr>
              <p:txBody>
                <a:bodyPr/>
                <a:lstStyle/>
                <a:p>
                  <a:endParaRPr lang="zh-CN" altLang="en-US"/>
                </a:p>
              </p:txBody>
            </p:sp>
            <p:sp>
              <p:nvSpPr>
                <p:cNvPr id="397" name="Freeform 1145"/>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p:spPr>
              <p:txBody>
                <a:bodyPr/>
                <a:lstStyle/>
                <a:p>
                  <a:endParaRPr lang="zh-CN" altLang="en-US"/>
                </a:p>
              </p:txBody>
            </p:sp>
          </p:grpSp>
          <p:sp>
            <p:nvSpPr>
              <p:cNvPr id="394" name="Line 1146"/>
              <p:cNvSpPr>
                <a:spLocks noChangeShapeType="1"/>
              </p:cNvSpPr>
              <p:nvPr/>
            </p:nvSpPr>
            <p:spPr bwMode="auto">
              <a:xfrm>
                <a:off x="2357" y="1361"/>
                <a:ext cx="0" cy="85"/>
              </a:xfrm>
              <a:prstGeom prst="line">
                <a:avLst/>
              </a:prstGeom>
              <a:noFill/>
              <a:ln w="9525">
                <a:solidFill>
                  <a:schemeClr val="tx1"/>
                </a:solidFill>
                <a:round/>
                <a:headEnd/>
                <a:tailEnd/>
              </a:ln>
            </p:spPr>
            <p:txBody>
              <a:bodyPr/>
              <a:lstStyle/>
              <a:p>
                <a:endParaRPr lang="zh-CN" altLang="en-US"/>
              </a:p>
            </p:txBody>
          </p:sp>
          <p:sp>
            <p:nvSpPr>
              <p:cNvPr id="395" name="Line 1147"/>
              <p:cNvSpPr>
                <a:spLocks noChangeShapeType="1"/>
              </p:cNvSpPr>
              <p:nvPr/>
            </p:nvSpPr>
            <p:spPr bwMode="auto">
              <a:xfrm>
                <a:off x="2907" y="1363"/>
                <a:ext cx="0" cy="82"/>
              </a:xfrm>
              <a:prstGeom prst="line">
                <a:avLst/>
              </a:prstGeom>
              <a:noFill/>
              <a:ln w="9525">
                <a:solidFill>
                  <a:schemeClr val="tx1"/>
                </a:solidFill>
                <a:round/>
                <a:headEnd/>
                <a:tailEnd/>
              </a:ln>
            </p:spPr>
            <p:txBody>
              <a:bodyPr/>
              <a:lstStyle/>
              <a:p>
                <a:endParaRPr lang="zh-CN" altLang="en-US"/>
              </a:p>
            </p:txBody>
          </p:sp>
        </p:grpSp>
        <p:grpSp>
          <p:nvGrpSpPr>
            <p:cNvPr id="126" name="Group 3"/>
            <p:cNvGrpSpPr>
              <a:grpSpLocks/>
            </p:cNvGrpSpPr>
            <p:nvPr/>
          </p:nvGrpSpPr>
          <p:grpSpPr bwMode="auto">
            <a:xfrm>
              <a:off x="5964238" y="3135313"/>
              <a:ext cx="314325" cy="334962"/>
              <a:chOff x="5974579" y="3105349"/>
              <a:chExt cx="347997" cy="396620"/>
            </a:xfrm>
          </p:grpSpPr>
          <p:pic>
            <p:nvPicPr>
              <p:cNvPr id="388" name="Picture 555" descr="fridge2.png"/>
              <p:cNvPicPr>
                <a:picLocks noChangeAspect="1"/>
              </p:cNvPicPr>
              <p:nvPr/>
            </p:nvPicPr>
            <p:blipFill>
              <a:blip r:embed="rId16" cstate="print"/>
              <a:srcRect/>
              <a:stretch>
                <a:fillRect/>
              </a:stretch>
            </p:blipFill>
            <p:spPr bwMode="auto">
              <a:xfrm>
                <a:off x="6074343" y="3164942"/>
                <a:ext cx="189578" cy="337027"/>
              </a:xfrm>
              <a:prstGeom prst="rect">
                <a:avLst/>
              </a:prstGeom>
              <a:noFill/>
              <a:ln w="9525">
                <a:noFill/>
                <a:miter lim="800000"/>
                <a:headEnd/>
                <a:tailEnd/>
              </a:ln>
            </p:spPr>
          </p:pic>
          <p:pic>
            <p:nvPicPr>
              <p:cNvPr id="389" name="Picture 1115" descr="antenna_stylized"/>
              <p:cNvPicPr>
                <a:picLocks noChangeAspect="1" noChangeArrowheads="1"/>
              </p:cNvPicPr>
              <p:nvPr/>
            </p:nvPicPr>
            <p:blipFill>
              <a:blip r:embed="rId17" cstate="print"/>
              <a:srcRect/>
              <a:stretch>
                <a:fillRect/>
              </a:stretch>
            </p:blipFill>
            <p:spPr bwMode="auto">
              <a:xfrm>
                <a:off x="5974579" y="3105349"/>
                <a:ext cx="347997" cy="167557"/>
              </a:xfrm>
              <a:prstGeom prst="rect">
                <a:avLst/>
              </a:prstGeom>
              <a:noFill/>
              <a:ln w="9525">
                <a:noFill/>
                <a:miter lim="800000"/>
                <a:headEnd/>
                <a:tailEnd/>
              </a:ln>
            </p:spPr>
          </p:pic>
        </p:grpSp>
        <p:pic>
          <p:nvPicPr>
            <p:cNvPr id="127" name="Picture 603" descr="car_icon_small"/>
            <p:cNvPicPr>
              <a:picLocks noChangeAspect="1" noChangeArrowheads="1"/>
            </p:cNvPicPr>
            <p:nvPr/>
          </p:nvPicPr>
          <p:blipFill>
            <a:blip r:embed="rId18" cstate="print"/>
            <a:srcRect/>
            <a:stretch>
              <a:fillRect/>
            </a:stretch>
          </p:blipFill>
          <p:spPr bwMode="auto">
            <a:xfrm>
              <a:off x="6373813" y="1744663"/>
              <a:ext cx="849312" cy="168275"/>
            </a:xfrm>
            <a:prstGeom prst="rect">
              <a:avLst/>
            </a:prstGeom>
            <a:noFill/>
            <a:ln w="9525">
              <a:noFill/>
              <a:miter lim="800000"/>
              <a:headEnd/>
              <a:tailEnd/>
            </a:ln>
          </p:spPr>
        </p:pic>
        <p:pic>
          <p:nvPicPr>
            <p:cNvPr id="128" name="Picture 814" descr="light2.png"/>
            <p:cNvPicPr>
              <a:picLocks noChangeAspect="1"/>
            </p:cNvPicPr>
            <p:nvPr/>
          </p:nvPicPr>
          <p:blipFill>
            <a:blip r:embed="rId19" cstate="print"/>
            <a:srcRect/>
            <a:stretch>
              <a:fillRect/>
            </a:stretch>
          </p:blipFill>
          <p:spPr bwMode="auto">
            <a:xfrm flipH="1">
              <a:off x="6707188" y="2019300"/>
              <a:ext cx="92075" cy="406400"/>
            </a:xfrm>
            <a:prstGeom prst="rect">
              <a:avLst/>
            </a:prstGeom>
            <a:noFill/>
            <a:ln w="9525">
              <a:noFill/>
              <a:miter lim="800000"/>
              <a:headEnd/>
              <a:tailEnd/>
            </a:ln>
          </p:spPr>
        </p:pic>
        <p:pic>
          <p:nvPicPr>
            <p:cNvPr id="129" name="Picture 1017" descr="antenna_stylized"/>
            <p:cNvPicPr>
              <a:picLocks noChangeAspect="1" noChangeArrowheads="1"/>
            </p:cNvPicPr>
            <p:nvPr/>
          </p:nvPicPr>
          <p:blipFill>
            <a:blip r:embed="rId8" cstate="print"/>
            <a:srcRect/>
            <a:stretch>
              <a:fillRect/>
            </a:stretch>
          </p:blipFill>
          <p:spPr bwMode="auto">
            <a:xfrm>
              <a:off x="6511925" y="1946275"/>
              <a:ext cx="531813" cy="223838"/>
            </a:xfrm>
            <a:prstGeom prst="rect">
              <a:avLst/>
            </a:prstGeom>
            <a:noFill/>
            <a:ln w="9525">
              <a:noFill/>
              <a:miter lim="800000"/>
              <a:headEnd/>
              <a:tailEnd/>
            </a:ln>
          </p:spPr>
        </p:pic>
        <p:pic>
          <p:nvPicPr>
            <p:cNvPr id="130" name="Picture 1017" descr="antenna_stylized"/>
            <p:cNvPicPr>
              <a:picLocks noChangeAspect="1" noChangeArrowheads="1"/>
            </p:cNvPicPr>
            <p:nvPr/>
          </p:nvPicPr>
          <p:blipFill>
            <a:blip r:embed="rId8" cstate="print"/>
            <a:srcRect/>
            <a:stretch>
              <a:fillRect/>
            </a:stretch>
          </p:blipFill>
          <p:spPr bwMode="auto">
            <a:xfrm>
              <a:off x="6586538" y="1685925"/>
              <a:ext cx="530225" cy="223838"/>
            </a:xfrm>
            <a:prstGeom prst="rect">
              <a:avLst/>
            </a:prstGeom>
            <a:noFill/>
            <a:ln w="9525">
              <a:noFill/>
              <a:miter lim="800000"/>
              <a:headEnd/>
              <a:tailEnd/>
            </a:ln>
          </p:spPr>
        </p:pic>
        <p:grpSp>
          <p:nvGrpSpPr>
            <p:cNvPr id="131" name="Group 347"/>
            <p:cNvGrpSpPr>
              <a:grpSpLocks/>
            </p:cNvGrpSpPr>
            <p:nvPr/>
          </p:nvGrpSpPr>
          <p:grpSpPr bwMode="auto">
            <a:xfrm>
              <a:off x="6220922" y="4838544"/>
              <a:ext cx="660165" cy="269566"/>
              <a:chOff x="1871277" y="1576300"/>
              <a:chExt cx="1128371" cy="437861"/>
            </a:xfrm>
          </p:grpSpPr>
          <p:sp>
            <p:nvSpPr>
              <p:cNvPr id="379" name="Oval 828"/>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380" name="Rectangle 829"/>
              <p:cNvSpPr/>
              <p:nvPr/>
            </p:nvSpPr>
            <p:spPr bwMode="auto">
              <a:xfrm>
                <a:off x="1872116" y="1739006"/>
                <a:ext cx="1128773" cy="11603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381" name="Oval 830"/>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382" name="Freeform 831"/>
              <p:cNvSpPr/>
              <p:nvPr/>
            </p:nvSpPr>
            <p:spPr bwMode="auto">
              <a:xfrm>
                <a:off x="2159736" y="1674540"/>
                <a:ext cx="548106" cy="15987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83" name="Freeform 832"/>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384" name="Freeform 833"/>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385" name="Freeform 834"/>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386" name="Straight Connector 835"/>
              <p:cNvCxnSpPr>
                <a:cxnSpLocks noChangeShapeType="1"/>
                <a:endCxn id="381"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387" name="Straight Connector 836"/>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132" name="Group 347"/>
            <p:cNvGrpSpPr>
              <a:grpSpLocks/>
            </p:cNvGrpSpPr>
            <p:nvPr/>
          </p:nvGrpSpPr>
          <p:grpSpPr bwMode="auto">
            <a:xfrm>
              <a:off x="6933466" y="4503243"/>
              <a:ext cx="660165" cy="269566"/>
              <a:chOff x="1871277" y="1576300"/>
              <a:chExt cx="1128371" cy="437861"/>
            </a:xfrm>
          </p:grpSpPr>
          <p:sp>
            <p:nvSpPr>
              <p:cNvPr id="370" name="Oval 819"/>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371" name="Rectangle 820"/>
              <p:cNvSpPr/>
              <p:nvPr/>
            </p:nvSpPr>
            <p:spPr bwMode="auto">
              <a:xfrm>
                <a:off x="1872532" y="1739555"/>
                <a:ext cx="1126060" cy="116038"/>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372" name="Oval 821"/>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373" name="Freeform 822"/>
              <p:cNvSpPr/>
              <p:nvPr/>
            </p:nvSpPr>
            <p:spPr bwMode="auto">
              <a:xfrm>
                <a:off x="2160152" y="1672512"/>
                <a:ext cx="548106" cy="16245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74" name="Freeform 823"/>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375" name="Freeform 824"/>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376" name="Freeform 825"/>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377" name="Straight Connector 826"/>
              <p:cNvCxnSpPr>
                <a:cxnSpLocks noChangeShapeType="1"/>
                <a:endCxn id="372"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378" name="Straight Connector 827"/>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133" name="Group 347"/>
            <p:cNvGrpSpPr>
              <a:grpSpLocks/>
            </p:cNvGrpSpPr>
            <p:nvPr/>
          </p:nvGrpSpPr>
          <p:grpSpPr bwMode="auto">
            <a:xfrm>
              <a:off x="7563920" y="4800505"/>
              <a:ext cx="660165" cy="269566"/>
              <a:chOff x="1871277" y="1576300"/>
              <a:chExt cx="1128371" cy="437861"/>
            </a:xfrm>
          </p:grpSpPr>
          <p:sp>
            <p:nvSpPr>
              <p:cNvPr id="361" name="Oval 810"/>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362" name="Rectangle 811"/>
              <p:cNvSpPr/>
              <p:nvPr/>
            </p:nvSpPr>
            <p:spPr bwMode="auto">
              <a:xfrm>
                <a:off x="1872162" y="1738907"/>
                <a:ext cx="1128773" cy="11603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363" name="Oval 812"/>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364" name="Freeform 813"/>
              <p:cNvSpPr/>
              <p:nvPr/>
            </p:nvSpPr>
            <p:spPr bwMode="auto">
              <a:xfrm>
                <a:off x="2159782" y="1674441"/>
                <a:ext cx="548106" cy="15987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65" name="Freeform 814"/>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366" name="Freeform 815"/>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367" name="Freeform 816"/>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368" name="Straight Connector 817"/>
              <p:cNvCxnSpPr>
                <a:cxnSpLocks noChangeShapeType="1"/>
                <a:endCxn id="363"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369" name="Straight Connector 818"/>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134" name="Group 347"/>
            <p:cNvGrpSpPr>
              <a:grpSpLocks/>
            </p:cNvGrpSpPr>
            <p:nvPr/>
          </p:nvGrpSpPr>
          <p:grpSpPr bwMode="auto">
            <a:xfrm>
              <a:off x="6050373" y="3620176"/>
              <a:ext cx="425094" cy="228319"/>
              <a:chOff x="1871277" y="1576300"/>
              <a:chExt cx="1128371" cy="437861"/>
            </a:xfrm>
          </p:grpSpPr>
          <p:sp>
            <p:nvSpPr>
              <p:cNvPr id="352" name="Oval 801"/>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353" name="Rectangle 802"/>
              <p:cNvSpPr/>
              <p:nvPr/>
            </p:nvSpPr>
            <p:spPr bwMode="auto">
              <a:xfrm>
                <a:off x="1870189" y="1739404"/>
                <a:ext cx="1129316" cy="115689"/>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354" name="Oval 803"/>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355" name="Freeform 804"/>
              <p:cNvSpPr/>
              <p:nvPr/>
            </p:nvSpPr>
            <p:spPr bwMode="auto">
              <a:xfrm>
                <a:off x="2160944" y="1672426"/>
                <a:ext cx="547803" cy="16135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56" name="Freeform 805"/>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357" name="Freeform 806"/>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358" name="Freeform 807"/>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359" name="Straight Connector 808"/>
              <p:cNvCxnSpPr>
                <a:cxnSpLocks noChangeShapeType="1"/>
                <a:endCxn id="354"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360" name="Straight Connector 809"/>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135" name="Group 347"/>
            <p:cNvGrpSpPr>
              <a:grpSpLocks/>
            </p:cNvGrpSpPr>
            <p:nvPr/>
          </p:nvGrpSpPr>
          <p:grpSpPr bwMode="auto">
            <a:xfrm>
              <a:off x="6347637" y="2481965"/>
              <a:ext cx="403071" cy="202807"/>
              <a:chOff x="1871277" y="1576300"/>
              <a:chExt cx="1128371" cy="437861"/>
            </a:xfrm>
          </p:grpSpPr>
          <p:sp>
            <p:nvSpPr>
              <p:cNvPr id="343" name="Oval 792"/>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344" name="Rectangle 793"/>
              <p:cNvSpPr/>
              <p:nvPr/>
            </p:nvSpPr>
            <p:spPr bwMode="auto">
              <a:xfrm>
                <a:off x="1873449" y="1739300"/>
                <a:ext cx="1124357" cy="11653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345" name="Oval 794"/>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346" name="Freeform 795"/>
              <p:cNvSpPr/>
              <p:nvPr/>
            </p:nvSpPr>
            <p:spPr bwMode="auto">
              <a:xfrm>
                <a:off x="2162315" y="1670752"/>
                <a:ext cx="546626" cy="16108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47" name="Freeform 796"/>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348" name="Freeform 797"/>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349" name="Freeform 798"/>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350" name="Straight Connector 799"/>
              <p:cNvCxnSpPr>
                <a:cxnSpLocks noChangeShapeType="1"/>
                <a:endCxn id="345"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351" name="Straight Connector 800"/>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136" name="Group 589"/>
            <p:cNvGrpSpPr>
              <a:grpSpLocks/>
            </p:cNvGrpSpPr>
            <p:nvPr/>
          </p:nvGrpSpPr>
          <p:grpSpPr bwMode="auto">
            <a:xfrm>
              <a:off x="7678804" y="2388750"/>
              <a:ext cx="418211" cy="189727"/>
              <a:chOff x="7913987" y="1515773"/>
              <a:chExt cx="625138" cy="276534"/>
            </a:xfrm>
          </p:grpSpPr>
          <p:sp>
            <p:nvSpPr>
              <p:cNvPr id="334" name="Oval 783"/>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dist="23000" dir="5400000" rotWithShape="0">
                  <a:srgbClr val="BFBFBF">
                    <a:alpha val="34999"/>
                  </a:srgbClr>
                </a:outerShdw>
              </a:effectLst>
            </p:spPr>
            <p:txBody>
              <a:bodyPr anchor="ctr"/>
              <a:lstStyle/>
              <a:p>
                <a:pPr algn="ctr"/>
                <a:endParaRPr lang="zh-CN" altLang="zh-CN">
                  <a:solidFill>
                    <a:srgbClr val="FFFFFF"/>
                  </a:solidFill>
                  <a:latin typeface="Gill Sans MT" pitchFamily="34" charset="0"/>
                </a:endParaRPr>
              </a:p>
            </p:txBody>
          </p:sp>
          <p:sp>
            <p:nvSpPr>
              <p:cNvPr id="335" name="Rectangle 784"/>
              <p:cNvSpPr/>
              <p:nvPr/>
            </p:nvSpPr>
            <p:spPr bwMode="auto">
              <a:xfrm>
                <a:off x="7913888" y="1622848"/>
                <a:ext cx="624093" cy="71728"/>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336" name="Oval 785"/>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337" name="Freeform 786"/>
              <p:cNvSpPr/>
              <p:nvPr/>
            </p:nvSpPr>
            <p:spPr bwMode="auto">
              <a:xfrm>
                <a:off x="8072877" y="1581199"/>
                <a:ext cx="303742" cy="9949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38" name="Freeform 787"/>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339" name="Freeform 788"/>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340" name="Freeform 789"/>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341" name="Straight Connector 790"/>
              <p:cNvCxnSpPr>
                <a:cxnSpLocks noChangeShapeType="1"/>
                <a:endCxn id="336" idx="2"/>
              </p:cNvCxnSpPr>
              <p:nvPr/>
            </p:nvCxnSpPr>
            <p:spPr bwMode="auto">
              <a:xfrm flipH="1" flipV="1">
                <a:off x="7914388" y="1615701"/>
                <a:ext cx="1756" cy="76416"/>
              </a:xfrm>
              <a:prstGeom prst="line">
                <a:avLst/>
              </a:prstGeom>
              <a:noFill/>
              <a:ln w="6350">
                <a:solidFill>
                  <a:srgbClr val="7F7F7F"/>
                </a:solidFill>
                <a:round/>
                <a:headEnd/>
                <a:tailEnd/>
              </a:ln>
              <a:effectLst>
                <a:outerShdw dist="19939" dir="5400000" algn="tl" rotWithShape="0">
                  <a:srgbClr val="808080">
                    <a:alpha val="37999"/>
                  </a:srgbClr>
                </a:outerShdw>
              </a:effectLst>
            </p:spPr>
          </p:cxnSp>
          <p:cxnSp>
            <p:nvCxnSpPr>
              <p:cNvPr id="342" name="Straight Connector 791"/>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dist="19939" dir="5400000" algn="tl" rotWithShape="0">
                  <a:srgbClr val="808080">
                    <a:alpha val="37999"/>
                  </a:srgbClr>
                </a:outerShdw>
              </a:effectLst>
            </p:spPr>
          </p:cxnSp>
        </p:grpSp>
        <p:grpSp>
          <p:nvGrpSpPr>
            <p:cNvPr id="137" name="Group 590"/>
            <p:cNvGrpSpPr>
              <a:grpSpLocks/>
            </p:cNvGrpSpPr>
            <p:nvPr/>
          </p:nvGrpSpPr>
          <p:grpSpPr bwMode="auto">
            <a:xfrm>
              <a:off x="7187343" y="2485248"/>
              <a:ext cx="418211" cy="189727"/>
              <a:chOff x="7913987" y="1515773"/>
              <a:chExt cx="625138" cy="276534"/>
            </a:xfrm>
          </p:grpSpPr>
          <p:sp>
            <p:nvSpPr>
              <p:cNvPr id="325" name="Oval 774"/>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dist="23000" dir="5400000" rotWithShape="0">
                  <a:srgbClr val="BFBFBF">
                    <a:alpha val="34999"/>
                  </a:srgbClr>
                </a:outerShdw>
              </a:effectLst>
            </p:spPr>
            <p:txBody>
              <a:bodyPr anchor="ctr"/>
              <a:lstStyle/>
              <a:p>
                <a:pPr algn="ctr"/>
                <a:endParaRPr lang="zh-CN" altLang="zh-CN">
                  <a:solidFill>
                    <a:srgbClr val="FFFFFF"/>
                  </a:solidFill>
                  <a:latin typeface="Gill Sans MT" pitchFamily="34" charset="0"/>
                </a:endParaRPr>
              </a:p>
            </p:txBody>
          </p:sp>
          <p:sp>
            <p:nvSpPr>
              <p:cNvPr id="326" name="Rectangle 775"/>
              <p:cNvSpPr/>
              <p:nvPr/>
            </p:nvSpPr>
            <p:spPr bwMode="auto">
              <a:xfrm>
                <a:off x="7912896" y="1623342"/>
                <a:ext cx="626467" cy="71730"/>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327" name="Oval 776"/>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328" name="Freeform 777"/>
              <p:cNvSpPr/>
              <p:nvPr/>
            </p:nvSpPr>
            <p:spPr bwMode="auto">
              <a:xfrm>
                <a:off x="8071885" y="1581693"/>
                <a:ext cx="306115" cy="9949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29" name="Freeform 778"/>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330" name="Freeform 779"/>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331" name="Freeform 780"/>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332" name="Straight Connector 781"/>
              <p:cNvCxnSpPr>
                <a:cxnSpLocks noChangeShapeType="1"/>
                <a:endCxn id="327" idx="2"/>
              </p:cNvCxnSpPr>
              <p:nvPr/>
            </p:nvCxnSpPr>
            <p:spPr bwMode="auto">
              <a:xfrm flipH="1" flipV="1">
                <a:off x="7914388" y="1615701"/>
                <a:ext cx="1756" cy="76416"/>
              </a:xfrm>
              <a:prstGeom prst="line">
                <a:avLst/>
              </a:prstGeom>
              <a:noFill/>
              <a:ln w="6350">
                <a:solidFill>
                  <a:srgbClr val="7F7F7F"/>
                </a:solidFill>
                <a:round/>
                <a:headEnd/>
                <a:tailEnd/>
              </a:ln>
              <a:effectLst>
                <a:outerShdw dist="19939" dir="5400000" algn="tl" rotWithShape="0">
                  <a:srgbClr val="808080">
                    <a:alpha val="37999"/>
                  </a:srgbClr>
                </a:outerShdw>
              </a:effectLst>
            </p:spPr>
          </p:cxnSp>
          <p:cxnSp>
            <p:nvCxnSpPr>
              <p:cNvPr id="333" name="Straight Connector 782"/>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dist="19939" dir="5400000" algn="tl" rotWithShape="0">
                  <a:srgbClr val="808080">
                    <a:alpha val="37999"/>
                  </a:srgbClr>
                </a:outerShdw>
              </a:effectLst>
            </p:spPr>
          </p:cxnSp>
        </p:grpSp>
        <p:grpSp>
          <p:nvGrpSpPr>
            <p:cNvPr id="138" name="Group 591"/>
            <p:cNvGrpSpPr>
              <a:grpSpLocks/>
            </p:cNvGrpSpPr>
            <p:nvPr/>
          </p:nvGrpSpPr>
          <p:grpSpPr bwMode="auto">
            <a:xfrm>
              <a:off x="7195275" y="2751878"/>
              <a:ext cx="418211" cy="189727"/>
              <a:chOff x="7913987" y="1515773"/>
              <a:chExt cx="625138" cy="276534"/>
            </a:xfrm>
          </p:grpSpPr>
          <p:sp>
            <p:nvSpPr>
              <p:cNvPr id="316" name="Oval 765"/>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dist="23000" dir="5400000" rotWithShape="0">
                  <a:srgbClr val="BFBFBF">
                    <a:alpha val="34999"/>
                  </a:srgbClr>
                </a:outerShdw>
              </a:effectLst>
            </p:spPr>
            <p:txBody>
              <a:bodyPr anchor="ctr"/>
              <a:lstStyle/>
              <a:p>
                <a:pPr algn="ctr"/>
                <a:endParaRPr lang="zh-CN" altLang="zh-CN">
                  <a:solidFill>
                    <a:srgbClr val="FFFFFF"/>
                  </a:solidFill>
                  <a:latin typeface="Gill Sans MT" pitchFamily="34" charset="0"/>
                </a:endParaRPr>
              </a:p>
            </p:txBody>
          </p:sp>
          <p:sp>
            <p:nvSpPr>
              <p:cNvPr id="317" name="Rectangle 766"/>
              <p:cNvSpPr/>
              <p:nvPr/>
            </p:nvSpPr>
            <p:spPr bwMode="auto">
              <a:xfrm>
                <a:off x="7912903" y="1621131"/>
                <a:ext cx="626467" cy="71728"/>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318" name="Oval 767"/>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319" name="Freeform 768"/>
              <p:cNvSpPr/>
              <p:nvPr/>
            </p:nvSpPr>
            <p:spPr bwMode="auto">
              <a:xfrm>
                <a:off x="8071894" y="1579482"/>
                <a:ext cx="306114" cy="101809"/>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20" name="Freeform 769"/>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321" name="Freeform 770"/>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322" name="Freeform 771"/>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323" name="Straight Connector 772"/>
              <p:cNvCxnSpPr>
                <a:cxnSpLocks noChangeShapeType="1"/>
                <a:endCxn id="318" idx="2"/>
              </p:cNvCxnSpPr>
              <p:nvPr/>
            </p:nvCxnSpPr>
            <p:spPr bwMode="auto">
              <a:xfrm flipH="1" flipV="1">
                <a:off x="7914388" y="1615701"/>
                <a:ext cx="1756" cy="76416"/>
              </a:xfrm>
              <a:prstGeom prst="line">
                <a:avLst/>
              </a:prstGeom>
              <a:noFill/>
              <a:ln w="6350">
                <a:solidFill>
                  <a:srgbClr val="7F7F7F"/>
                </a:solidFill>
                <a:round/>
                <a:headEnd/>
                <a:tailEnd/>
              </a:ln>
              <a:effectLst>
                <a:outerShdw dist="19939" dir="5400000" algn="tl" rotWithShape="0">
                  <a:srgbClr val="808080">
                    <a:alpha val="37999"/>
                  </a:srgbClr>
                </a:outerShdw>
              </a:effectLst>
            </p:spPr>
          </p:cxnSp>
          <p:cxnSp>
            <p:nvCxnSpPr>
              <p:cNvPr id="324" name="Straight Connector 773"/>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dist="19939" dir="5400000" algn="tl" rotWithShape="0">
                  <a:srgbClr val="808080">
                    <a:alpha val="37999"/>
                  </a:srgbClr>
                </a:outerShdw>
              </a:effectLst>
            </p:spPr>
          </p:cxnSp>
        </p:grpSp>
        <p:grpSp>
          <p:nvGrpSpPr>
            <p:cNvPr id="139" name="Group 592"/>
            <p:cNvGrpSpPr>
              <a:grpSpLocks/>
            </p:cNvGrpSpPr>
            <p:nvPr/>
          </p:nvGrpSpPr>
          <p:grpSpPr bwMode="auto">
            <a:xfrm>
              <a:off x="7088975" y="3633334"/>
              <a:ext cx="418211" cy="189727"/>
              <a:chOff x="7913987" y="1515773"/>
              <a:chExt cx="625138" cy="276534"/>
            </a:xfrm>
          </p:grpSpPr>
          <p:sp>
            <p:nvSpPr>
              <p:cNvPr id="307" name="Oval 756"/>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dist="23000" dir="5400000" rotWithShape="0">
                  <a:srgbClr val="BFBFBF">
                    <a:alpha val="34999"/>
                  </a:srgbClr>
                </a:outerShdw>
              </a:effectLst>
            </p:spPr>
            <p:txBody>
              <a:bodyPr anchor="ctr"/>
              <a:lstStyle/>
              <a:p>
                <a:pPr algn="ctr"/>
                <a:endParaRPr lang="zh-CN" altLang="zh-CN">
                  <a:solidFill>
                    <a:srgbClr val="FFFFFF"/>
                  </a:solidFill>
                  <a:latin typeface="Gill Sans MT" pitchFamily="34" charset="0"/>
                </a:endParaRPr>
              </a:p>
            </p:txBody>
          </p:sp>
          <p:sp>
            <p:nvSpPr>
              <p:cNvPr id="308" name="Rectangle 757"/>
              <p:cNvSpPr/>
              <p:nvPr/>
            </p:nvSpPr>
            <p:spPr bwMode="auto">
              <a:xfrm>
                <a:off x="7912811" y="1622871"/>
                <a:ext cx="626467" cy="71728"/>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309" name="Oval 758"/>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310" name="Freeform 759"/>
              <p:cNvSpPr/>
              <p:nvPr/>
            </p:nvSpPr>
            <p:spPr bwMode="auto">
              <a:xfrm>
                <a:off x="8071800" y="1581222"/>
                <a:ext cx="306115" cy="9949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11" name="Freeform 760"/>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312" name="Freeform 761"/>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313" name="Freeform 762"/>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314" name="Straight Connector 763"/>
              <p:cNvCxnSpPr>
                <a:cxnSpLocks noChangeShapeType="1"/>
                <a:endCxn id="309" idx="2"/>
              </p:cNvCxnSpPr>
              <p:nvPr/>
            </p:nvCxnSpPr>
            <p:spPr bwMode="auto">
              <a:xfrm flipH="1" flipV="1">
                <a:off x="7914388" y="1615701"/>
                <a:ext cx="1756" cy="76416"/>
              </a:xfrm>
              <a:prstGeom prst="line">
                <a:avLst/>
              </a:prstGeom>
              <a:noFill/>
              <a:ln w="6350">
                <a:solidFill>
                  <a:srgbClr val="7F7F7F"/>
                </a:solidFill>
                <a:round/>
                <a:headEnd/>
                <a:tailEnd/>
              </a:ln>
              <a:effectLst>
                <a:outerShdw dist="19939" dir="5400000" algn="tl" rotWithShape="0">
                  <a:srgbClr val="808080">
                    <a:alpha val="37999"/>
                  </a:srgbClr>
                </a:outerShdw>
              </a:effectLst>
            </p:spPr>
          </p:cxnSp>
          <p:cxnSp>
            <p:nvCxnSpPr>
              <p:cNvPr id="315" name="Straight Connector 764"/>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dist="19939" dir="5400000" algn="tl" rotWithShape="0">
                  <a:srgbClr val="808080">
                    <a:alpha val="37999"/>
                  </a:srgbClr>
                </a:outerShdw>
              </a:effectLst>
            </p:spPr>
          </p:cxnSp>
        </p:grpSp>
        <p:grpSp>
          <p:nvGrpSpPr>
            <p:cNvPr id="140" name="Group 593"/>
            <p:cNvGrpSpPr>
              <a:grpSpLocks/>
            </p:cNvGrpSpPr>
            <p:nvPr/>
          </p:nvGrpSpPr>
          <p:grpSpPr bwMode="auto">
            <a:xfrm>
              <a:off x="7748699" y="3641266"/>
              <a:ext cx="418211" cy="189727"/>
              <a:chOff x="7913987" y="1515773"/>
              <a:chExt cx="625138" cy="276534"/>
            </a:xfrm>
          </p:grpSpPr>
          <p:sp>
            <p:nvSpPr>
              <p:cNvPr id="298" name="Oval 747"/>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dist="23000" dir="5400000" rotWithShape="0">
                  <a:srgbClr val="BFBFBF">
                    <a:alpha val="34999"/>
                  </a:srgbClr>
                </a:outerShdw>
              </a:effectLst>
            </p:spPr>
            <p:txBody>
              <a:bodyPr anchor="ctr"/>
              <a:lstStyle/>
              <a:p>
                <a:pPr algn="ctr"/>
                <a:endParaRPr lang="zh-CN" altLang="zh-CN">
                  <a:solidFill>
                    <a:srgbClr val="FFFFFF"/>
                  </a:solidFill>
                  <a:latin typeface="Gill Sans MT" pitchFamily="34" charset="0"/>
                </a:endParaRPr>
              </a:p>
            </p:txBody>
          </p:sp>
          <p:sp>
            <p:nvSpPr>
              <p:cNvPr id="299" name="Rectangle 748"/>
              <p:cNvSpPr/>
              <p:nvPr/>
            </p:nvSpPr>
            <p:spPr bwMode="auto">
              <a:xfrm>
                <a:off x="7913821" y="1622879"/>
                <a:ext cx="626467" cy="71730"/>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300" name="Oval 749"/>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301" name="Freeform 750"/>
              <p:cNvSpPr/>
              <p:nvPr/>
            </p:nvSpPr>
            <p:spPr bwMode="auto">
              <a:xfrm>
                <a:off x="8072810" y="1581230"/>
                <a:ext cx="306115" cy="9949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02" name="Freeform 751"/>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303" name="Freeform 752"/>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304" name="Freeform 753"/>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305" name="Straight Connector 754"/>
              <p:cNvCxnSpPr>
                <a:cxnSpLocks noChangeShapeType="1"/>
                <a:endCxn id="300" idx="2"/>
              </p:cNvCxnSpPr>
              <p:nvPr/>
            </p:nvCxnSpPr>
            <p:spPr bwMode="auto">
              <a:xfrm flipH="1" flipV="1">
                <a:off x="7914388" y="1615701"/>
                <a:ext cx="1756" cy="76416"/>
              </a:xfrm>
              <a:prstGeom prst="line">
                <a:avLst/>
              </a:prstGeom>
              <a:noFill/>
              <a:ln w="6350">
                <a:solidFill>
                  <a:srgbClr val="7F7F7F"/>
                </a:solidFill>
                <a:round/>
                <a:headEnd/>
                <a:tailEnd/>
              </a:ln>
              <a:effectLst>
                <a:outerShdw dist="19939" dir="5400000" algn="tl" rotWithShape="0">
                  <a:srgbClr val="808080">
                    <a:alpha val="37999"/>
                  </a:srgbClr>
                </a:outerShdw>
              </a:effectLst>
            </p:spPr>
          </p:cxnSp>
          <p:cxnSp>
            <p:nvCxnSpPr>
              <p:cNvPr id="306" name="Straight Connector 755"/>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dist="19939" dir="5400000" algn="tl" rotWithShape="0">
                  <a:srgbClr val="808080">
                    <a:alpha val="37999"/>
                  </a:srgbClr>
                </a:outerShdw>
              </a:effectLst>
            </p:spPr>
          </p:cxnSp>
        </p:grpSp>
        <p:grpSp>
          <p:nvGrpSpPr>
            <p:cNvPr id="141" name="Group 594"/>
            <p:cNvGrpSpPr>
              <a:grpSpLocks/>
            </p:cNvGrpSpPr>
            <p:nvPr/>
          </p:nvGrpSpPr>
          <p:grpSpPr bwMode="auto">
            <a:xfrm>
              <a:off x="7440813" y="3924693"/>
              <a:ext cx="418211" cy="189727"/>
              <a:chOff x="7913987" y="1515773"/>
              <a:chExt cx="625138" cy="276534"/>
            </a:xfrm>
          </p:grpSpPr>
          <p:sp>
            <p:nvSpPr>
              <p:cNvPr id="289" name="Oval 738"/>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dist="23000" dir="5400000" rotWithShape="0">
                  <a:srgbClr val="BFBFBF">
                    <a:alpha val="34999"/>
                  </a:srgbClr>
                </a:outerShdw>
              </a:effectLst>
            </p:spPr>
            <p:txBody>
              <a:bodyPr anchor="ctr"/>
              <a:lstStyle/>
              <a:p>
                <a:pPr algn="ctr"/>
                <a:endParaRPr lang="zh-CN" altLang="zh-CN">
                  <a:solidFill>
                    <a:srgbClr val="FFFFFF"/>
                  </a:solidFill>
                  <a:latin typeface="Gill Sans MT" pitchFamily="34" charset="0"/>
                </a:endParaRPr>
              </a:p>
            </p:txBody>
          </p:sp>
          <p:sp>
            <p:nvSpPr>
              <p:cNvPr id="290" name="Rectangle 739"/>
              <p:cNvSpPr/>
              <p:nvPr/>
            </p:nvSpPr>
            <p:spPr bwMode="auto">
              <a:xfrm>
                <a:off x="7913688" y="1621637"/>
                <a:ext cx="626467" cy="71730"/>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291" name="Oval 740"/>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292" name="Freeform 741"/>
              <p:cNvSpPr/>
              <p:nvPr/>
            </p:nvSpPr>
            <p:spPr bwMode="auto">
              <a:xfrm>
                <a:off x="8072677" y="1579988"/>
                <a:ext cx="306115" cy="101809"/>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293" name="Freeform 742"/>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294" name="Freeform 743"/>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295" name="Freeform 744"/>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296" name="Straight Connector 745"/>
              <p:cNvCxnSpPr>
                <a:cxnSpLocks noChangeShapeType="1"/>
                <a:endCxn id="291" idx="2"/>
              </p:cNvCxnSpPr>
              <p:nvPr/>
            </p:nvCxnSpPr>
            <p:spPr bwMode="auto">
              <a:xfrm flipH="1" flipV="1">
                <a:off x="7914388" y="1615701"/>
                <a:ext cx="1756" cy="76416"/>
              </a:xfrm>
              <a:prstGeom prst="line">
                <a:avLst/>
              </a:prstGeom>
              <a:noFill/>
              <a:ln w="6350">
                <a:solidFill>
                  <a:srgbClr val="7F7F7F"/>
                </a:solidFill>
                <a:round/>
                <a:headEnd/>
                <a:tailEnd/>
              </a:ln>
              <a:effectLst>
                <a:outerShdw dist="19939" dir="5400000" algn="tl" rotWithShape="0">
                  <a:srgbClr val="808080">
                    <a:alpha val="37999"/>
                  </a:srgbClr>
                </a:outerShdw>
              </a:effectLst>
            </p:spPr>
          </p:cxnSp>
          <p:cxnSp>
            <p:nvCxnSpPr>
              <p:cNvPr id="297" name="Straight Connector 746"/>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dist="19939" dir="5400000" algn="tl" rotWithShape="0">
                  <a:srgbClr val="808080">
                    <a:alpha val="37999"/>
                  </a:srgbClr>
                </a:outerShdw>
              </a:effectLst>
            </p:spPr>
          </p:cxnSp>
        </p:grpSp>
        <p:sp>
          <p:nvSpPr>
            <p:cNvPr id="142" name="Line 421"/>
            <p:cNvSpPr>
              <a:spLocks noChangeShapeType="1"/>
            </p:cNvSpPr>
            <p:nvPr/>
          </p:nvSpPr>
          <p:spPr bwMode="auto">
            <a:xfrm>
              <a:off x="7396163" y="3813175"/>
              <a:ext cx="163512" cy="120650"/>
            </a:xfrm>
            <a:prstGeom prst="line">
              <a:avLst/>
            </a:prstGeom>
            <a:noFill/>
            <a:ln w="9525">
              <a:solidFill>
                <a:schemeClr val="tx1"/>
              </a:solidFill>
              <a:round/>
              <a:headEnd/>
              <a:tailEnd/>
            </a:ln>
          </p:spPr>
          <p:txBody>
            <a:bodyPr/>
            <a:lstStyle/>
            <a:p>
              <a:endParaRPr lang="zh-CN" altLang="en-US"/>
            </a:p>
          </p:txBody>
        </p:sp>
        <p:sp>
          <p:nvSpPr>
            <p:cNvPr id="143" name="Line 422"/>
            <p:cNvSpPr>
              <a:spLocks noChangeShapeType="1"/>
            </p:cNvSpPr>
            <p:nvPr/>
          </p:nvSpPr>
          <p:spPr bwMode="auto">
            <a:xfrm>
              <a:off x="7493000" y="3733800"/>
              <a:ext cx="279400" cy="0"/>
            </a:xfrm>
            <a:prstGeom prst="line">
              <a:avLst/>
            </a:prstGeom>
            <a:noFill/>
            <a:ln w="9525">
              <a:solidFill>
                <a:schemeClr val="tx1"/>
              </a:solidFill>
              <a:round/>
              <a:headEnd/>
              <a:tailEnd/>
            </a:ln>
          </p:spPr>
          <p:txBody>
            <a:bodyPr/>
            <a:lstStyle/>
            <a:p>
              <a:endParaRPr lang="zh-CN" altLang="en-US"/>
            </a:p>
          </p:txBody>
        </p:sp>
        <p:sp>
          <p:nvSpPr>
            <p:cNvPr id="144" name="Line 423"/>
            <p:cNvSpPr>
              <a:spLocks noChangeShapeType="1"/>
            </p:cNvSpPr>
            <p:nvPr/>
          </p:nvSpPr>
          <p:spPr bwMode="auto">
            <a:xfrm flipV="1">
              <a:off x="7729538" y="3819525"/>
              <a:ext cx="134937" cy="104775"/>
            </a:xfrm>
            <a:prstGeom prst="line">
              <a:avLst/>
            </a:prstGeom>
            <a:noFill/>
            <a:ln w="9525">
              <a:solidFill>
                <a:schemeClr val="tx1"/>
              </a:solidFill>
              <a:round/>
              <a:headEnd/>
              <a:tailEnd/>
            </a:ln>
          </p:spPr>
          <p:txBody>
            <a:bodyPr/>
            <a:lstStyle/>
            <a:p>
              <a:endParaRPr lang="zh-CN" altLang="en-US"/>
            </a:p>
          </p:txBody>
        </p:sp>
        <p:sp>
          <p:nvSpPr>
            <p:cNvPr id="145" name="Line 444"/>
            <p:cNvSpPr>
              <a:spLocks noChangeShapeType="1"/>
            </p:cNvSpPr>
            <p:nvPr/>
          </p:nvSpPr>
          <p:spPr bwMode="auto">
            <a:xfrm flipV="1">
              <a:off x="7577138" y="2492375"/>
              <a:ext cx="123825" cy="87313"/>
            </a:xfrm>
            <a:prstGeom prst="line">
              <a:avLst/>
            </a:prstGeom>
            <a:noFill/>
            <a:ln w="9525">
              <a:solidFill>
                <a:schemeClr val="tx1"/>
              </a:solidFill>
              <a:round/>
              <a:headEnd/>
              <a:tailEnd/>
            </a:ln>
          </p:spPr>
          <p:txBody>
            <a:bodyPr/>
            <a:lstStyle/>
            <a:p>
              <a:endParaRPr lang="zh-CN" altLang="en-US"/>
            </a:p>
          </p:txBody>
        </p:sp>
        <p:sp>
          <p:nvSpPr>
            <p:cNvPr id="146" name="Line 445"/>
            <p:cNvSpPr>
              <a:spLocks noChangeShapeType="1"/>
            </p:cNvSpPr>
            <p:nvPr/>
          </p:nvSpPr>
          <p:spPr bwMode="auto">
            <a:xfrm>
              <a:off x="7405688" y="2665413"/>
              <a:ext cx="0" cy="82550"/>
            </a:xfrm>
            <a:prstGeom prst="line">
              <a:avLst/>
            </a:prstGeom>
            <a:noFill/>
            <a:ln w="9525">
              <a:solidFill>
                <a:schemeClr val="tx1"/>
              </a:solidFill>
              <a:round/>
              <a:headEnd/>
              <a:tailEnd/>
            </a:ln>
          </p:spPr>
          <p:txBody>
            <a:bodyPr/>
            <a:lstStyle/>
            <a:p>
              <a:endParaRPr lang="zh-CN" altLang="en-US"/>
            </a:p>
          </p:txBody>
        </p:sp>
        <p:sp>
          <p:nvSpPr>
            <p:cNvPr id="147" name="Line 446"/>
            <p:cNvSpPr>
              <a:spLocks noChangeShapeType="1"/>
            </p:cNvSpPr>
            <p:nvPr/>
          </p:nvSpPr>
          <p:spPr bwMode="auto">
            <a:xfrm flipV="1">
              <a:off x="7577138" y="2562225"/>
              <a:ext cx="263525" cy="288925"/>
            </a:xfrm>
            <a:prstGeom prst="line">
              <a:avLst/>
            </a:prstGeom>
            <a:noFill/>
            <a:ln w="9525">
              <a:solidFill>
                <a:schemeClr val="tx1"/>
              </a:solidFill>
              <a:round/>
              <a:headEnd/>
              <a:tailEnd/>
            </a:ln>
          </p:spPr>
          <p:txBody>
            <a:bodyPr/>
            <a:lstStyle/>
            <a:p>
              <a:endParaRPr lang="zh-CN" altLang="en-US"/>
            </a:p>
          </p:txBody>
        </p:sp>
        <p:sp>
          <p:nvSpPr>
            <p:cNvPr id="148" name="Line 447"/>
            <p:cNvSpPr>
              <a:spLocks noChangeShapeType="1"/>
            </p:cNvSpPr>
            <p:nvPr/>
          </p:nvSpPr>
          <p:spPr bwMode="auto">
            <a:xfrm>
              <a:off x="7942263" y="2560638"/>
              <a:ext cx="0" cy="196850"/>
            </a:xfrm>
            <a:prstGeom prst="line">
              <a:avLst/>
            </a:prstGeom>
            <a:noFill/>
            <a:ln w="9525">
              <a:solidFill>
                <a:schemeClr val="tx1"/>
              </a:solidFill>
              <a:round/>
              <a:headEnd/>
              <a:tailEnd/>
            </a:ln>
          </p:spPr>
          <p:txBody>
            <a:bodyPr/>
            <a:lstStyle/>
            <a:p>
              <a:endParaRPr lang="zh-CN" altLang="en-US"/>
            </a:p>
          </p:txBody>
        </p:sp>
        <p:sp>
          <p:nvSpPr>
            <p:cNvPr id="149" name="Line 448"/>
            <p:cNvSpPr>
              <a:spLocks noChangeShapeType="1"/>
            </p:cNvSpPr>
            <p:nvPr/>
          </p:nvSpPr>
          <p:spPr bwMode="auto">
            <a:xfrm>
              <a:off x="7596188" y="2867025"/>
              <a:ext cx="188912" cy="0"/>
            </a:xfrm>
            <a:prstGeom prst="line">
              <a:avLst/>
            </a:prstGeom>
            <a:noFill/>
            <a:ln w="9525">
              <a:solidFill>
                <a:schemeClr val="tx1"/>
              </a:solidFill>
              <a:round/>
              <a:headEnd/>
              <a:tailEnd/>
            </a:ln>
          </p:spPr>
          <p:txBody>
            <a:bodyPr/>
            <a:lstStyle/>
            <a:p>
              <a:endParaRPr lang="zh-CN" altLang="en-US"/>
            </a:p>
          </p:txBody>
        </p:sp>
        <p:sp>
          <p:nvSpPr>
            <p:cNvPr id="150" name="Line 450"/>
            <p:cNvSpPr>
              <a:spLocks noChangeShapeType="1"/>
            </p:cNvSpPr>
            <p:nvPr/>
          </p:nvSpPr>
          <p:spPr bwMode="auto">
            <a:xfrm>
              <a:off x="8150225" y="2857500"/>
              <a:ext cx="177800" cy="0"/>
            </a:xfrm>
            <a:prstGeom prst="line">
              <a:avLst/>
            </a:prstGeom>
            <a:noFill/>
            <a:ln w="9525">
              <a:solidFill>
                <a:schemeClr val="tx1"/>
              </a:solidFill>
              <a:round/>
              <a:headEnd/>
              <a:tailEnd/>
            </a:ln>
          </p:spPr>
          <p:txBody>
            <a:bodyPr/>
            <a:lstStyle/>
            <a:p>
              <a:endParaRPr lang="zh-CN" altLang="en-US"/>
            </a:p>
          </p:txBody>
        </p:sp>
        <p:sp>
          <p:nvSpPr>
            <p:cNvPr id="151" name="Line 451"/>
            <p:cNvSpPr>
              <a:spLocks noChangeShapeType="1"/>
            </p:cNvSpPr>
            <p:nvPr/>
          </p:nvSpPr>
          <p:spPr bwMode="auto">
            <a:xfrm flipH="1">
              <a:off x="7296150" y="2933700"/>
              <a:ext cx="98425" cy="704850"/>
            </a:xfrm>
            <a:prstGeom prst="line">
              <a:avLst/>
            </a:prstGeom>
            <a:noFill/>
            <a:ln w="9525">
              <a:solidFill>
                <a:schemeClr val="tx1"/>
              </a:solidFill>
              <a:round/>
              <a:headEnd/>
              <a:tailEnd/>
            </a:ln>
          </p:spPr>
          <p:txBody>
            <a:bodyPr/>
            <a:lstStyle/>
            <a:p>
              <a:endParaRPr lang="zh-CN" altLang="en-US"/>
            </a:p>
          </p:txBody>
        </p:sp>
        <p:sp>
          <p:nvSpPr>
            <p:cNvPr id="152" name="Line 452"/>
            <p:cNvSpPr>
              <a:spLocks noChangeShapeType="1"/>
            </p:cNvSpPr>
            <p:nvPr/>
          </p:nvSpPr>
          <p:spPr bwMode="auto">
            <a:xfrm flipH="1">
              <a:off x="7888288" y="2933700"/>
              <a:ext cx="111125" cy="727075"/>
            </a:xfrm>
            <a:prstGeom prst="line">
              <a:avLst/>
            </a:prstGeom>
            <a:noFill/>
            <a:ln w="9525">
              <a:solidFill>
                <a:schemeClr val="tx1"/>
              </a:solidFill>
              <a:round/>
              <a:headEnd/>
              <a:tailEnd/>
            </a:ln>
          </p:spPr>
          <p:txBody>
            <a:bodyPr/>
            <a:lstStyle/>
            <a:p>
              <a:endParaRPr lang="zh-CN" altLang="en-US"/>
            </a:p>
          </p:txBody>
        </p:sp>
        <p:sp>
          <p:nvSpPr>
            <p:cNvPr id="153" name="Line 541"/>
            <p:cNvSpPr>
              <a:spLocks noChangeShapeType="1"/>
            </p:cNvSpPr>
            <p:nvPr/>
          </p:nvSpPr>
          <p:spPr bwMode="auto">
            <a:xfrm flipV="1">
              <a:off x="7272338" y="4075113"/>
              <a:ext cx="227012" cy="436562"/>
            </a:xfrm>
            <a:prstGeom prst="line">
              <a:avLst/>
            </a:prstGeom>
            <a:noFill/>
            <a:ln w="9525">
              <a:solidFill>
                <a:schemeClr val="tx1"/>
              </a:solidFill>
              <a:round/>
              <a:headEnd/>
              <a:tailEnd/>
            </a:ln>
          </p:spPr>
          <p:txBody>
            <a:bodyPr/>
            <a:lstStyle/>
            <a:p>
              <a:endParaRPr lang="zh-CN" altLang="en-US"/>
            </a:p>
          </p:txBody>
        </p:sp>
        <p:grpSp>
          <p:nvGrpSpPr>
            <p:cNvPr id="154" name="Group 665"/>
            <p:cNvGrpSpPr>
              <a:grpSpLocks/>
            </p:cNvGrpSpPr>
            <p:nvPr/>
          </p:nvGrpSpPr>
          <p:grpSpPr bwMode="auto">
            <a:xfrm>
              <a:off x="7689850" y="2395538"/>
              <a:ext cx="390525" cy="169862"/>
              <a:chOff x="4650" y="1129"/>
              <a:chExt cx="246" cy="95"/>
            </a:xfrm>
          </p:grpSpPr>
          <p:sp>
            <p:nvSpPr>
              <p:cNvPr id="281"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sp>
            <p:nvSpPr>
              <p:cNvPr id="282"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283"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grpSp>
            <p:nvGrpSpPr>
              <p:cNvPr id="284" name="Group 659"/>
              <p:cNvGrpSpPr>
                <a:grpSpLocks/>
              </p:cNvGrpSpPr>
              <p:nvPr/>
            </p:nvGrpSpPr>
            <p:grpSpPr bwMode="auto">
              <a:xfrm>
                <a:off x="4699" y="1145"/>
                <a:ext cx="138" cy="29"/>
                <a:chOff x="2468" y="1332"/>
                <a:chExt cx="310" cy="60"/>
              </a:xfrm>
            </p:grpSpPr>
            <p:sp>
              <p:nvSpPr>
                <p:cNvPr id="287" name="Freeform 66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p:spPr>
              <p:txBody>
                <a:bodyPr/>
                <a:lstStyle/>
                <a:p>
                  <a:endParaRPr lang="zh-CN" altLang="en-US"/>
                </a:p>
              </p:txBody>
            </p:sp>
            <p:sp>
              <p:nvSpPr>
                <p:cNvPr id="288" name="Freeform 66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p:spPr>
              <p:txBody>
                <a:bodyPr/>
                <a:lstStyle/>
                <a:p>
                  <a:endParaRPr lang="zh-CN" altLang="en-US"/>
                </a:p>
              </p:txBody>
            </p:sp>
          </p:grpSp>
          <p:sp>
            <p:nvSpPr>
              <p:cNvPr id="285" name="Line 662"/>
              <p:cNvSpPr>
                <a:spLocks noChangeShapeType="1"/>
              </p:cNvSpPr>
              <p:nvPr/>
            </p:nvSpPr>
            <p:spPr bwMode="auto">
              <a:xfrm>
                <a:off x="4651" y="1158"/>
                <a:ext cx="0" cy="42"/>
              </a:xfrm>
              <a:prstGeom prst="line">
                <a:avLst/>
              </a:prstGeom>
              <a:noFill/>
              <a:ln w="9525">
                <a:solidFill>
                  <a:schemeClr val="tx1"/>
                </a:solidFill>
                <a:round/>
                <a:headEnd/>
                <a:tailEnd/>
              </a:ln>
            </p:spPr>
            <p:txBody>
              <a:bodyPr/>
              <a:lstStyle/>
              <a:p>
                <a:endParaRPr lang="zh-CN" altLang="en-US"/>
              </a:p>
            </p:txBody>
          </p:sp>
          <p:sp>
            <p:nvSpPr>
              <p:cNvPr id="286" name="Line 663"/>
              <p:cNvSpPr>
                <a:spLocks noChangeShapeType="1"/>
              </p:cNvSpPr>
              <p:nvPr/>
            </p:nvSpPr>
            <p:spPr bwMode="auto">
              <a:xfrm>
                <a:off x="4894" y="1160"/>
                <a:ext cx="0" cy="41"/>
              </a:xfrm>
              <a:prstGeom prst="line">
                <a:avLst/>
              </a:prstGeom>
              <a:noFill/>
              <a:ln w="9525">
                <a:solidFill>
                  <a:schemeClr val="tx1"/>
                </a:solidFill>
                <a:round/>
                <a:headEnd/>
                <a:tailEnd/>
              </a:ln>
            </p:spPr>
            <p:txBody>
              <a:bodyPr/>
              <a:lstStyle/>
              <a:p>
                <a:endParaRPr lang="zh-CN" altLang="en-US"/>
              </a:p>
            </p:txBody>
          </p:sp>
        </p:grpSp>
        <p:grpSp>
          <p:nvGrpSpPr>
            <p:cNvPr id="155" name="Group 675"/>
            <p:cNvGrpSpPr>
              <a:grpSpLocks/>
            </p:cNvGrpSpPr>
            <p:nvPr/>
          </p:nvGrpSpPr>
          <p:grpSpPr bwMode="auto">
            <a:xfrm>
              <a:off x="7204075" y="2493963"/>
              <a:ext cx="390525" cy="169862"/>
              <a:chOff x="4650" y="1129"/>
              <a:chExt cx="246" cy="95"/>
            </a:xfrm>
          </p:grpSpPr>
          <p:sp>
            <p:nvSpPr>
              <p:cNvPr id="273"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sp>
            <p:nvSpPr>
              <p:cNvPr id="274"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275"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grpSp>
            <p:nvGrpSpPr>
              <p:cNvPr id="276" name="Group 679"/>
              <p:cNvGrpSpPr>
                <a:grpSpLocks/>
              </p:cNvGrpSpPr>
              <p:nvPr/>
            </p:nvGrpSpPr>
            <p:grpSpPr bwMode="auto">
              <a:xfrm>
                <a:off x="4699" y="1145"/>
                <a:ext cx="138" cy="29"/>
                <a:chOff x="2468" y="1332"/>
                <a:chExt cx="310" cy="60"/>
              </a:xfrm>
            </p:grpSpPr>
            <p:sp>
              <p:nvSpPr>
                <p:cNvPr id="279" name="Freeform 68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p:spPr>
              <p:txBody>
                <a:bodyPr/>
                <a:lstStyle/>
                <a:p>
                  <a:endParaRPr lang="zh-CN" altLang="en-US"/>
                </a:p>
              </p:txBody>
            </p:sp>
            <p:sp>
              <p:nvSpPr>
                <p:cNvPr id="280" name="Freeform 68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p:spPr>
              <p:txBody>
                <a:bodyPr/>
                <a:lstStyle/>
                <a:p>
                  <a:endParaRPr lang="zh-CN" altLang="en-US"/>
                </a:p>
              </p:txBody>
            </p:sp>
          </p:grpSp>
          <p:sp>
            <p:nvSpPr>
              <p:cNvPr id="277" name="Line 682"/>
              <p:cNvSpPr>
                <a:spLocks noChangeShapeType="1"/>
              </p:cNvSpPr>
              <p:nvPr/>
            </p:nvSpPr>
            <p:spPr bwMode="auto">
              <a:xfrm>
                <a:off x="4651" y="1158"/>
                <a:ext cx="0" cy="42"/>
              </a:xfrm>
              <a:prstGeom prst="line">
                <a:avLst/>
              </a:prstGeom>
              <a:noFill/>
              <a:ln w="9525">
                <a:solidFill>
                  <a:schemeClr val="tx1"/>
                </a:solidFill>
                <a:round/>
                <a:headEnd/>
                <a:tailEnd/>
              </a:ln>
            </p:spPr>
            <p:txBody>
              <a:bodyPr/>
              <a:lstStyle/>
              <a:p>
                <a:endParaRPr lang="zh-CN" altLang="en-US"/>
              </a:p>
            </p:txBody>
          </p:sp>
          <p:sp>
            <p:nvSpPr>
              <p:cNvPr id="278" name="Line 683"/>
              <p:cNvSpPr>
                <a:spLocks noChangeShapeType="1"/>
              </p:cNvSpPr>
              <p:nvPr/>
            </p:nvSpPr>
            <p:spPr bwMode="auto">
              <a:xfrm>
                <a:off x="4894" y="1160"/>
                <a:ext cx="0" cy="41"/>
              </a:xfrm>
              <a:prstGeom prst="line">
                <a:avLst/>
              </a:prstGeom>
              <a:noFill/>
              <a:ln w="9525">
                <a:solidFill>
                  <a:schemeClr val="tx1"/>
                </a:solidFill>
                <a:round/>
                <a:headEnd/>
                <a:tailEnd/>
              </a:ln>
            </p:spPr>
            <p:txBody>
              <a:bodyPr/>
              <a:lstStyle/>
              <a:p>
                <a:endParaRPr lang="zh-CN" altLang="en-US"/>
              </a:p>
            </p:txBody>
          </p:sp>
        </p:grpSp>
        <p:grpSp>
          <p:nvGrpSpPr>
            <p:cNvPr id="156" name="Group 684"/>
            <p:cNvGrpSpPr>
              <a:grpSpLocks/>
            </p:cNvGrpSpPr>
            <p:nvPr/>
          </p:nvGrpSpPr>
          <p:grpSpPr bwMode="auto">
            <a:xfrm>
              <a:off x="7215188" y="2757488"/>
              <a:ext cx="390525" cy="169862"/>
              <a:chOff x="4650" y="1129"/>
              <a:chExt cx="246" cy="95"/>
            </a:xfrm>
          </p:grpSpPr>
          <p:sp>
            <p:nvSpPr>
              <p:cNvPr id="265"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sp>
            <p:nvSpPr>
              <p:cNvPr id="266"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267"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grpSp>
            <p:nvGrpSpPr>
              <p:cNvPr id="268" name="Group 688"/>
              <p:cNvGrpSpPr>
                <a:grpSpLocks/>
              </p:cNvGrpSpPr>
              <p:nvPr/>
            </p:nvGrpSpPr>
            <p:grpSpPr bwMode="auto">
              <a:xfrm>
                <a:off x="4699" y="1145"/>
                <a:ext cx="138" cy="29"/>
                <a:chOff x="2468" y="1332"/>
                <a:chExt cx="310" cy="60"/>
              </a:xfrm>
            </p:grpSpPr>
            <p:sp>
              <p:nvSpPr>
                <p:cNvPr id="271" name="Freeform 68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p:spPr>
              <p:txBody>
                <a:bodyPr/>
                <a:lstStyle/>
                <a:p>
                  <a:endParaRPr lang="zh-CN" altLang="en-US"/>
                </a:p>
              </p:txBody>
            </p:sp>
            <p:sp>
              <p:nvSpPr>
                <p:cNvPr id="272" name="Freeform 69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p:spPr>
              <p:txBody>
                <a:bodyPr/>
                <a:lstStyle/>
                <a:p>
                  <a:endParaRPr lang="zh-CN" altLang="en-US"/>
                </a:p>
              </p:txBody>
            </p:sp>
          </p:grpSp>
          <p:sp>
            <p:nvSpPr>
              <p:cNvPr id="269" name="Line 691"/>
              <p:cNvSpPr>
                <a:spLocks noChangeShapeType="1"/>
              </p:cNvSpPr>
              <p:nvPr/>
            </p:nvSpPr>
            <p:spPr bwMode="auto">
              <a:xfrm>
                <a:off x="4651" y="1158"/>
                <a:ext cx="0" cy="42"/>
              </a:xfrm>
              <a:prstGeom prst="line">
                <a:avLst/>
              </a:prstGeom>
              <a:noFill/>
              <a:ln w="9525">
                <a:solidFill>
                  <a:schemeClr val="tx1"/>
                </a:solidFill>
                <a:round/>
                <a:headEnd/>
                <a:tailEnd/>
              </a:ln>
            </p:spPr>
            <p:txBody>
              <a:bodyPr/>
              <a:lstStyle/>
              <a:p>
                <a:endParaRPr lang="zh-CN" altLang="en-US"/>
              </a:p>
            </p:txBody>
          </p:sp>
          <p:sp>
            <p:nvSpPr>
              <p:cNvPr id="270" name="Line 692"/>
              <p:cNvSpPr>
                <a:spLocks noChangeShapeType="1"/>
              </p:cNvSpPr>
              <p:nvPr/>
            </p:nvSpPr>
            <p:spPr bwMode="auto">
              <a:xfrm>
                <a:off x="4894" y="1160"/>
                <a:ext cx="0" cy="41"/>
              </a:xfrm>
              <a:prstGeom prst="line">
                <a:avLst/>
              </a:prstGeom>
              <a:noFill/>
              <a:ln w="9525">
                <a:solidFill>
                  <a:schemeClr val="tx1"/>
                </a:solidFill>
                <a:round/>
                <a:headEnd/>
                <a:tailEnd/>
              </a:ln>
            </p:spPr>
            <p:txBody>
              <a:bodyPr/>
              <a:lstStyle/>
              <a:p>
                <a:endParaRPr lang="zh-CN" altLang="en-US"/>
              </a:p>
            </p:txBody>
          </p:sp>
        </p:grpSp>
        <p:sp>
          <p:nvSpPr>
            <p:cNvPr id="157" name="Line 693"/>
            <p:cNvSpPr>
              <a:spLocks noChangeShapeType="1"/>
            </p:cNvSpPr>
            <p:nvPr/>
          </p:nvSpPr>
          <p:spPr bwMode="auto">
            <a:xfrm>
              <a:off x="8345488" y="2855913"/>
              <a:ext cx="177800" cy="0"/>
            </a:xfrm>
            <a:prstGeom prst="line">
              <a:avLst/>
            </a:prstGeom>
            <a:noFill/>
            <a:ln w="9525">
              <a:solidFill>
                <a:schemeClr val="bg2"/>
              </a:solidFill>
              <a:prstDash val="dash"/>
              <a:round/>
              <a:headEnd/>
              <a:tailEnd/>
            </a:ln>
          </p:spPr>
          <p:txBody>
            <a:bodyPr/>
            <a:lstStyle/>
            <a:p>
              <a:endParaRPr lang="zh-CN" altLang="en-US"/>
            </a:p>
          </p:txBody>
        </p:sp>
        <p:grpSp>
          <p:nvGrpSpPr>
            <p:cNvPr id="158" name="Group 694"/>
            <p:cNvGrpSpPr>
              <a:grpSpLocks/>
            </p:cNvGrpSpPr>
            <p:nvPr/>
          </p:nvGrpSpPr>
          <p:grpSpPr bwMode="auto">
            <a:xfrm>
              <a:off x="7400925" y="3911600"/>
              <a:ext cx="485775" cy="203200"/>
              <a:chOff x="4650" y="1129"/>
              <a:chExt cx="246" cy="95"/>
            </a:xfrm>
          </p:grpSpPr>
          <p:sp>
            <p:nvSpPr>
              <p:cNvPr id="257"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sp>
            <p:nvSpPr>
              <p:cNvPr id="258"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259"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grpSp>
            <p:nvGrpSpPr>
              <p:cNvPr id="260" name="Group 698"/>
              <p:cNvGrpSpPr>
                <a:grpSpLocks/>
              </p:cNvGrpSpPr>
              <p:nvPr/>
            </p:nvGrpSpPr>
            <p:grpSpPr bwMode="auto">
              <a:xfrm>
                <a:off x="4699" y="1145"/>
                <a:ext cx="138" cy="29"/>
                <a:chOff x="2468" y="1332"/>
                <a:chExt cx="310" cy="60"/>
              </a:xfrm>
            </p:grpSpPr>
            <p:sp>
              <p:nvSpPr>
                <p:cNvPr id="263" name="Freeform 69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p:spPr>
              <p:txBody>
                <a:bodyPr/>
                <a:lstStyle/>
                <a:p>
                  <a:endParaRPr lang="zh-CN" altLang="en-US"/>
                </a:p>
              </p:txBody>
            </p:sp>
            <p:sp>
              <p:nvSpPr>
                <p:cNvPr id="264" name="Freeform 70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p:spPr>
              <p:txBody>
                <a:bodyPr/>
                <a:lstStyle/>
                <a:p>
                  <a:endParaRPr lang="zh-CN" altLang="en-US"/>
                </a:p>
              </p:txBody>
            </p:sp>
          </p:grpSp>
          <p:sp>
            <p:nvSpPr>
              <p:cNvPr id="261" name="Line 701"/>
              <p:cNvSpPr>
                <a:spLocks noChangeShapeType="1"/>
              </p:cNvSpPr>
              <p:nvPr/>
            </p:nvSpPr>
            <p:spPr bwMode="auto">
              <a:xfrm>
                <a:off x="4651" y="1158"/>
                <a:ext cx="0" cy="42"/>
              </a:xfrm>
              <a:prstGeom prst="line">
                <a:avLst/>
              </a:prstGeom>
              <a:noFill/>
              <a:ln w="9525">
                <a:solidFill>
                  <a:schemeClr val="tx1"/>
                </a:solidFill>
                <a:round/>
                <a:headEnd/>
                <a:tailEnd/>
              </a:ln>
            </p:spPr>
            <p:txBody>
              <a:bodyPr/>
              <a:lstStyle/>
              <a:p>
                <a:endParaRPr lang="zh-CN" altLang="en-US"/>
              </a:p>
            </p:txBody>
          </p:sp>
          <p:sp>
            <p:nvSpPr>
              <p:cNvPr id="262" name="Line 702"/>
              <p:cNvSpPr>
                <a:spLocks noChangeShapeType="1"/>
              </p:cNvSpPr>
              <p:nvPr/>
            </p:nvSpPr>
            <p:spPr bwMode="auto">
              <a:xfrm>
                <a:off x="4894" y="1160"/>
                <a:ext cx="0" cy="41"/>
              </a:xfrm>
              <a:prstGeom prst="line">
                <a:avLst/>
              </a:prstGeom>
              <a:noFill/>
              <a:ln w="9525">
                <a:solidFill>
                  <a:schemeClr val="tx1"/>
                </a:solidFill>
                <a:round/>
                <a:headEnd/>
                <a:tailEnd/>
              </a:ln>
            </p:spPr>
            <p:txBody>
              <a:bodyPr/>
              <a:lstStyle/>
              <a:p>
                <a:endParaRPr lang="zh-CN" altLang="en-US"/>
              </a:p>
            </p:txBody>
          </p:sp>
        </p:grpSp>
        <p:grpSp>
          <p:nvGrpSpPr>
            <p:cNvPr id="159" name="Group 712"/>
            <p:cNvGrpSpPr>
              <a:grpSpLocks/>
            </p:cNvGrpSpPr>
            <p:nvPr/>
          </p:nvGrpSpPr>
          <p:grpSpPr bwMode="auto">
            <a:xfrm>
              <a:off x="7081838" y="3630613"/>
              <a:ext cx="485775" cy="203200"/>
              <a:chOff x="4650" y="1129"/>
              <a:chExt cx="246" cy="95"/>
            </a:xfrm>
          </p:grpSpPr>
          <p:sp>
            <p:nvSpPr>
              <p:cNvPr id="249"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sp>
            <p:nvSpPr>
              <p:cNvPr id="250"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251"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grpSp>
            <p:nvGrpSpPr>
              <p:cNvPr id="252" name="Group 716"/>
              <p:cNvGrpSpPr>
                <a:grpSpLocks/>
              </p:cNvGrpSpPr>
              <p:nvPr/>
            </p:nvGrpSpPr>
            <p:grpSpPr bwMode="auto">
              <a:xfrm>
                <a:off x="4699" y="1145"/>
                <a:ext cx="138" cy="29"/>
                <a:chOff x="2468" y="1332"/>
                <a:chExt cx="310" cy="60"/>
              </a:xfrm>
            </p:grpSpPr>
            <p:sp>
              <p:nvSpPr>
                <p:cNvPr id="255" name="Freeform 717"/>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p:spPr>
              <p:txBody>
                <a:bodyPr/>
                <a:lstStyle/>
                <a:p>
                  <a:endParaRPr lang="zh-CN" altLang="en-US"/>
                </a:p>
              </p:txBody>
            </p:sp>
            <p:sp>
              <p:nvSpPr>
                <p:cNvPr id="256" name="Freeform 718"/>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p:spPr>
              <p:txBody>
                <a:bodyPr/>
                <a:lstStyle/>
                <a:p>
                  <a:endParaRPr lang="zh-CN" altLang="en-US"/>
                </a:p>
              </p:txBody>
            </p:sp>
          </p:grpSp>
          <p:sp>
            <p:nvSpPr>
              <p:cNvPr id="253" name="Line 719"/>
              <p:cNvSpPr>
                <a:spLocks noChangeShapeType="1"/>
              </p:cNvSpPr>
              <p:nvPr/>
            </p:nvSpPr>
            <p:spPr bwMode="auto">
              <a:xfrm>
                <a:off x="4651" y="1158"/>
                <a:ext cx="0" cy="42"/>
              </a:xfrm>
              <a:prstGeom prst="line">
                <a:avLst/>
              </a:prstGeom>
              <a:noFill/>
              <a:ln w="9525">
                <a:solidFill>
                  <a:schemeClr val="tx1"/>
                </a:solidFill>
                <a:round/>
                <a:headEnd/>
                <a:tailEnd/>
              </a:ln>
            </p:spPr>
            <p:txBody>
              <a:bodyPr/>
              <a:lstStyle/>
              <a:p>
                <a:endParaRPr lang="zh-CN" altLang="en-US"/>
              </a:p>
            </p:txBody>
          </p:sp>
          <p:sp>
            <p:nvSpPr>
              <p:cNvPr id="254" name="Line 720"/>
              <p:cNvSpPr>
                <a:spLocks noChangeShapeType="1"/>
              </p:cNvSpPr>
              <p:nvPr/>
            </p:nvSpPr>
            <p:spPr bwMode="auto">
              <a:xfrm>
                <a:off x="4894" y="1160"/>
                <a:ext cx="0" cy="41"/>
              </a:xfrm>
              <a:prstGeom prst="line">
                <a:avLst/>
              </a:prstGeom>
              <a:noFill/>
              <a:ln w="9525">
                <a:solidFill>
                  <a:schemeClr val="tx1"/>
                </a:solidFill>
                <a:round/>
                <a:headEnd/>
                <a:tailEnd/>
              </a:ln>
            </p:spPr>
            <p:txBody>
              <a:bodyPr/>
              <a:lstStyle/>
              <a:p>
                <a:endParaRPr lang="zh-CN" altLang="en-US"/>
              </a:p>
            </p:txBody>
          </p:sp>
        </p:grpSp>
        <p:grpSp>
          <p:nvGrpSpPr>
            <p:cNvPr id="160" name="Group 721"/>
            <p:cNvGrpSpPr>
              <a:grpSpLocks/>
            </p:cNvGrpSpPr>
            <p:nvPr/>
          </p:nvGrpSpPr>
          <p:grpSpPr bwMode="auto">
            <a:xfrm>
              <a:off x="7743825" y="3643313"/>
              <a:ext cx="485775" cy="203200"/>
              <a:chOff x="4650" y="1129"/>
              <a:chExt cx="246" cy="95"/>
            </a:xfrm>
          </p:grpSpPr>
          <p:sp>
            <p:nvSpPr>
              <p:cNvPr id="241"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sp>
            <p:nvSpPr>
              <p:cNvPr id="242"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243"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grpSp>
            <p:nvGrpSpPr>
              <p:cNvPr id="244" name="Group 725"/>
              <p:cNvGrpSpPr>
                <a:grpSpLocks/>
              </p:cNvGrpSpPr>
              <p:nvPr/>
            </p:nvGrpSpPr>
            <p:grpSpPr bwMode="auto">
              <a:xfrm>
                <a:off x="4699" y="1145"/>
                <a:ext cx="138" cy="29"/>
                <a:chOff x="2468" y="1332"/>
                <a:chExt cx="310" cy="60"/>
              </a:xfrm>
            </p:grpSpPr>
            <p:sp>
              <p:nvSpPr>
                <p:cNvPr id="247" name="Freeform 72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p:spPr>
              <p:txBody>
                <a:bodyPr/>
                <a:lstStyle/>
                <a:p>
                  <a:endParaRPr lang="zh-CN" altLang="en-US"/>
                </a:p>
              </p:txBody>
            </p:sp>
            <p:sp>
              <p:nvSpPr>
                <p:cNvPr id="248" name="Freeform 72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p:spPr>
              <p:txBody>
                <a:bodyPr/>
                <a:lstStyle/>
                <a:p>
                  <a:endParaRPr lang="zh-CN" altLang="en-US"/>
                </a:p>
              </p:txBody>
            </p:sp>
          </p:grpSp>
          <p:sp>
            <p:nvSpPr>
              <p:cNvPr id="245" name="Line 728"/>
              <p:cNvSpPr>
                <a:spLocks noChangeShapeType="1"/>
              </p:cNvSpPr>
              <p:nvPr/>
            </p:nvSpPr>
            <p:spPr bwMode="auto">
              <a:xfrm>
                <a:off x="4651" y="1158"/>
                <a:ext cx="0" cy="42"/>
              </a:xfrm>
              <a:prstGeom prst="line">
                <a:avLst/>
              </a:prstGeom>
              <a:noFill/>
              <a:ln w="9525">
                <a:solidFill>
                  <a:schemeClr val="tx1"/>
                </a:solidFill>
                <a:round/>
                <a:headEnd/>
                <a:tailEnd/>
              </a:ln>
            </p:spPr>
            <p:txBody>
              <a:bodyPr/>
              <a:lstStyle/>
              <a:p>
                <a:endParaRPr lang="zh-CN" altLang="en-US"/>
              </a:p>
            </p:txBody>
          </p:sp>
          <p:sp>
            <p:nvSpPr>
              <p:cNvPr id="246" name="Line 729"/>
              <p:cNvSpPr>
                <a:spLocks noChangeShapeType="1"/>
              </p:cNvSpPr>
              <p:nvPr/>
            </p:nvSpPr>
            <p:spPr bwMode="auto">
              <a:xfrm>
                <a:off x="4894" y="1160"/>
                <a:ext cx="0" cy="41"/>
              </a:xfrm>
              <a:prstGeom prst="line">
                <a:avLst/>
              </a:prstGeom>
              <a:noFill/>
              <a:ln w="9525">
                <a:solidFill>
                  <a:schemeClr val="tx1"/>
                </a:solidFill>
                <a:round/>
                <a:headEnd/>
                <a:tailEnd/>
              </a:ln>
            </p:spPr>
            <p:txBody>
              <a:bodyPr/>
              <a:lstStyle/>
              <a:p>
                <a:endParaRPr lang="zh-CN" altLang="en-US"/>
              </a:p>
            </p:txBody>
          </p:sp>
        </p:grpSp>
        <p:sp>
          <p:nvSpPr>
            <p:cNvPr id="161" name="Text Box 580"/>
            <p:cNvSpPr txBox="1">
              <a:spLocks noChangeArrowheads="1"/>
            </p:cNvSpPr>
            <p:nvPr/>
          </p:nvSpPr>
          <p:spPr bwMode="auto">
            <a:xfrm>
              <a:off x="5957888" y="1384300"/>
              <a:ext cx="1005403" cy="338554"/>
            </a:xfrm>
            <a:prstGeom prst="rect">
              <a:avLst/>
            </a:prstGeom>
            <a:noFill/>
            <a:ln w="9525">
              <a:noFill/>
              <a:miter lim="800000"/>
              <a:headEnd/>
              <a:tailEnd/>
            </a:ln>
          </p:spPr>
          <p:txBody>
            <a:bodyPr wrap="none">
              <a:spAutoFit/>
            </a:bodyPr>
            <a:lstStyle/>
            <a:p>
              <a:r>
                <a:rPr lang="zh-CN" altLang="en-US" sz="1600" dirty="0"/>
                <a:t>移动网络</a:t>
              </a:r>
              <a:endParaRPr lang="en-US" altLang="zh-CN" sz="1600" dirty="0"/>
            </a:p>
          </p:txBody>
        </p:sp>
        <p:sp>
          <p:nvSpPr>
            <p:cNvPr id="162" name="Text Box 580"/>
            <p:cNvSpPr txBox="1">
              <a:spLocks noChangeArrowheads="1"/>
            </p:cNvSpPr>
            <p:nvPr/>
          </p:nvSpPr>
          <p:spPr bwMode="auto">
            <a:xfrm>
              <a:off x="7561263" y="2071688"/>
              <a:ext cx="891591" cy="338554"/>
            </a:xfrm>
            <a:prstGeom prst="rect">
              <a:avLst/>
            </a:prstGeom>
            <a:noFill/>
            <a:ln w="9525">
              <a:noFill/>
              <a:miter lim="800000"/>
              <a:headEnd/>
              <a:tailEnd/>
            </a:ln>
          </p:spPr>
          <p:txBody>
            <a:bodyPr wrap="none">
              <a:spAutoFit/>
            </a:bodyPr>
            <a:lstStyle/>
            <a:p>
              <a:r>
                <a:rPr lang="zh-CN" altLang="en-US" sz="1600" dirty="0"/>
                <a:t>全球</a:t>
              </a:r>
              <a:r>
                <a:rPr lang="en-US" altLang="zh-CN" sz="1600" dirty="0"/>
                <a:t>ISP</a:t>
              </a:r>
            </a:p>
          </p:txBody>
        </p:sp>
        <p:sp>
          <p:nvSpPr>
            <p:cNvPr id="163" name="Text Box 580"/>
            <p:cNvSpPr txBox="1">
              <a:spLocks noChangeArrowheads="1"/>
            </p:cNvSpPr>
            <p:nvPr/>
          </p:nvSpPr>
          <p:spPr bwMode="auto">
            <a:xfrm>
              <a:off x="7956376" y="3298825"/>
              <a:ext cx="891591" cy="338554"/>
            </a:xfrm>
            <a:prstGeom prst="rect">
              <a:avLst/>
            </a:prstGeom>
            <a:noFill/>
            <a:ln w="9525">
              <a:noFill/>
              <a:miter lim="800000"/>
              <a:headEnd/>
              <a:tailEnd/>
            </a:ln>
          </p:spPr>
          <p:txBody>
            <a:bodyPr wrap="none">
              <a:spAutoFit/>
            </a:bodyPr>
            <a:lstStyle/>
            <a:p>
              <a:r>
                <a:rPr lang="zh-CN" altLang="en-US" sz="1600" dirty="0"/>
                <a:t>区域</a:t>
              </a:r>
              <a:r>
                <a:rPr lang="en-US" altLang="zh-CN" sz="1600" dirty="0"/>
                <a:t>ISP</a:t>
              </a:r>
            </a:p>
          </p:txBody>
        </p:sp>
        <p:sp>
          <p:nvSpPr>
            <p:cNvPr id="164" name="Text Box 580"/>
            <p:cNvSpPr txBox="1">
              <a:spLocks noChangeArrowheads="1"/>
            </p:cNvSpPr>
            <p:nvPr/>
          </p:nvSpPr>
          <p:spPr bwMode="auto">
            <a:xfrm>
              <a:off x="6324600" y="2963863"/>
              <a:ext cx="1005403" cy="289310"/>
            </a:xfrm>
            <a:prstGeom prst="rect">
              <a:avLst/>
            </a:prstGeom>
            <a:noFill/>
            <a:ln w="9525">
              <a:noFill/>
              <a:miter lim="800000"/>
              <a:headEnd/>
              <a:tailEnd/>
            </a:ln>
          </p:spPr>
          <p:txBody>
            <a:bodyPr wrap="none">
              <a:spAutoFit/>
            </a:bodyPr>
            <a:lstStyle/>
            <a:p>
              <a:pPr>
                <a:lnSpc>
                  <a:spcPct val="80000"/>
                </a:lnSpc>
              </a:pPr>
              <a:r>
                <a:rPr lang="zh-CN" altLang="en-US" sz="1600" dirty="0"/>
                <a:t>家庭网络</a:t>
              </a:r>
              <a:endParaRPr lang="en-US" altLang="zh-CN" sz="1600" dirty="0"/>
            </a:p>
          </p:txBody>
        </p:sp>
        <p:sp>
          <p:nvSpPr>
            <p:cNvPr id="165" name="Text Box 580"/>
            <p:cNvSpPr txBox="1">
              <a:spLocks noChangeArrowheads="1"/>
            </p:cNvSpPr>
            <p:nvPr/>
          </p:nvSpPr>
          <p:spPr bwMode="auto">
            <a:xfrm>
              <a:off x="5584825" y="5645150"/>
              <a:ext cx="1005403" cy="289310"/>
            </a:xfrm>
            <a:prstGeom prst="rect">
              <a:avLst/>
            </a:prstGeom>
            <a:noFill/>
            <a:ln w="9525">
              <a:noFill/>
              <a:miter lim="800000"/>
              <a:headEnd/>
              <a:tailEnd/>
            </a:ln>
          </p:spPr>
          <p:txBody>
            <a:bodyPr wrap="none">
              <a:spAutoFit/>
            </a:bodyPr>
            <a:lstStyle/>
            <a:p>
              <a:pPr>
                <a:lnSpc>
                  <a:spcPct val="80000"/>
                </a:lnSpc>
              </a:pPr>
              <a:r>
                <a:rPr lang="zh-CN" altLang="en-US" sz="1600" dirty="0"/>
                <a:t>企业网络</a:t>
              </a:r>
              <a:endParaRPr lang="en-US" altLang="zh-CN" sz="1600" dirty="0"/>
            </a:p>
          </p:txBody>
        </p:sp>
        <p:pic>
          <p:nvPicPr>
            <p:cNvPr id="166" name="Picture 269" descr="cell_tower_radiation copy"/>
            <p:cNvPicPr>
              <a:picLocks noChangeAspect="1" noChangeArrowheads="1"/>
            </p:cNvPicPr>
            <p:nvPr/>
          </p:nvPicPr>
          <p:blipFill>
            <a:blip r:embed="rId20" cstate="print"/>
            <a:srcRect/>
            <a:stretch>
              <a:fillRect/>
            </a:stretch>
          </p:blipFill>
          <p:spPr bwMode="auto">
            <a:xfrm>
              <a:off x="6026149" y="1803400"/>
              <a:ext cx="518463" cy="412256"/>
            </a:xfrm>
            <a:prstGeom prst="rect">
              <a:avLst/>
            </a:prstGeom>
            <a:noFill/>
            <a:ln w="9525">
              <a:noFill/>
              <a:miter lim="800000"/>
              <a:headEnd/>
              <a:tailEnd/>
            </a:ln>
          </p:spPr>
        </p:pic>
        <p:grpSp>
          <p:nvGrpSpPr>
            <p:cNvPr id="167" name="Group 347"/>
            <p:cNvGrpSpPr>
              <a:grpSpLocks/>
            </p:cNvGrpSpPr>
            <p:nvPr/>
          </p:nvGrpSpPr>
          <p:grpSpPr bwMode="auto">
            <a:xfrm>
              <a:off x="7077272" y="3621727"/>
              <a:ext cx="493804" cy="228319"/>
              <a:chOff x="1871277" y="1576300"/>
              <a:chExt cx="1128371" cy="437861"/>
            </a:xfrm>
          </p:grpSpPr>
          <p:sp>
            <p:nvSpPr>
              <p:cNvPr id="232" name="Oval 681"/>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233" name="Rectangle 682"/>
              <p:cNvSpPr/>
              <p:nvPr/>
            </p:nvSpPr>
            <p:spPr bwMode="auto">
              <a:xfrm>
                <a:off x="1870827" y="1739475"/>
                <a:ext cx="1128163" cy="115689"/>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234" name="Oval 683"/>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235" name="Freeform 684"/>
              <p:cNvSpPr/>
              <p:nvPr/>
            </p:nvSpPr>
            <p:spPr bwMode="auto">
              <a:xfrm>
                <a:off x="2157403" y="1672497"/>
                <a:ext cx="551385" cy="16135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236" name="Freeform 685"/>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237" name="Freeform 686"/>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238" name="Freeform 687"/>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239" name="Straight Connector 688"/>
              <p:cNvCxnSpPr>
                <a:cxnSpLocks noChangeShapeType="1"/>
                <a:endCxn id="234"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240" name="Straight Connector 689"/>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168" name="Group 347"/>
            <p:cNvGrpSpPr>
              <a:grpSpLocks/>
            </p:cNvGrpSpPr>
            <p:nvPr/>
          </p:nvGrpSpPr>
          <p:grpSpPr bwMode="auto">
            <a:xfrm>
              <a:off x="7733157" y="3638864"/>
              <a:ext cx="493804" cy="228319"/>
              <a:chOff x="1871277" y="1576300"/>
              <a:chExt cx="1128371" cy="437861"/>
            </a:xfrm>
          </p:grpSpPr>
          <p:sp>
            <p:nvSpPr>
              <p:cNvPr id="223" name="Oval 672"/>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224" name="Rectangle 673"/>
              <p:cNvSpPr/>
              <p:nvPr/>
            </p:nvSpPr>
            <p:spPr bwMode="auto">
              <a:xfrm>
                <a:off x="1870262" y="1740098"/>
                <a:ext cx="1128161" cy="115689"/>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225" name="Oval 674"/>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226" name="Freeform 675"/>
              <p:cNvSpPr/>
              <p:nvPr/>
            </p:nvSpPr>
            <p:spPr bwMode="auto">
              <a:xfrm>
                <a:off x="2156836" y="1673120"/>
                <a:ext cx="551385" cy="16135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227" name="Freeform 676"/>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228" name="Freeform 677"/>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229" name="Freeform 678"/>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230" name="Straight Connector 679"/>
              <p:cNvCxnSpPr>
                <a:cxnSpLocks noChangeShapeType="1"/>
                <a:endCxn id="225"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231" name="Straight Connector 680"/>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169" name="Group 347"/>
            <p:cNvGrpSpPr>
              <a:grpSpLocks/>
            </p:cNvGrpSpPr>
            <p:nvPr/>
          </p:nvGrpSpPr>
          <p:grpSpPr bwMode="auto">
            <a:xfrm>
              <a:off x="7397100" y="3903983"/>
              <a:ext cx="493804" cy="228319"/>
              <a:chOff x="1871277" y="1576300"/>
              <a:chExt cx="1128371" cy="437861"/>
            </a:xfrm>
          </p:grpSpPr>
          <p:sp>
            <p:nvSpPr>
              <p:cNvPr id="214" name="Oval 663"/>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215" name="Rectangle 664"/>
              <p:cNvSpPr/>
              <p:nvPr/>
            </p:nvSpPr>
            <p:spPr bwMode="auto">
              <a:xfrm>
                <a:off x="1872762" y="1740086"/>
                <a:ext cx="1128163" cy="115689"/>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216" name="Oval 665"/>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217" name="Freeform 666"/>
              <p:cNvSpPr/>
              <p:nvPr/>
            </p:nvSpPr>
            <p:spPr bwMode="auto">
              <a:xfrm>
                <a:off x="2159338" y="1673109"/>
                <a:ext cx="551385" cy="16135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218" name="Freeform 667"/>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219" name="Freeform 668"/>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220" name="Freeform 669"/>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221" name="Straight Connector 670"/>
              <p:cNvCxnSpPr>
                <a:cxnSpLocks noChangeShapeType="1"/>
                <a:endCxn id="216"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222" name="Straight Connector 671"/>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170" name="Group 347"/>
            <p:cNvGrpSpPr>
              <a:grpSpLocks/>
            </p:cNvGrpSpPr>
            <p:nvPr/>
          </p:nvGrpSpPr>
          <p:grpSpPr bwMode="auto">
            <a:xfrm>
              <a:off x="7195340" y="2756360"/>
              <a:ext cx="413310" cy="196874"/>
              <a:chOff x="1871277" y="1576300"/>
              <a:chExt cx="1128371" cy="437861"/>
            </a:xfrm>
          </p:grpSpPr>
          <p:sp>
            <p:nvSpPr>
              <p:cNvPr id="205" name="Oval 654"/>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206" name="Rectangle 655"/>
              <p:cNvSpPr/>
              <p:nvPr/>
            </p:nvSpPr>
            <p:spPr bwMode="auto">
              <a:xfrm>
                <a:off x="1869120" y="1737689"/>
                <a:ext cx="1131178" cy="11651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207" name="Oval 656"/>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208" name="Freeform 657"/>
              <p:cNvSpPr/>
              <p:nvPr/>
            </p:nvSpPr>
            <p:spPr bwMode="auto">
              <a:xfrm>
                <a:off x="2159500" y="1670607"/>
                <a:ext cx="550418" cy="16241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209" name="Freeform 658"/>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210" name="Freeform 659"/>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211" name="Freeform 660"/>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212" name="Straight Connector 661"/>
              <p:cNvCxnSpPr>
                <a:cxnSpLocks noChangeShapeType="1"/>
                <a:endCxn id="207"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213" name="Straight Connector 662"/>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171" name="Group 347"/>
            <p:cNvGrpSpPr>
              <a:grpSpLocks/>
            </p:cNvGrpSpPr>
            <p:nvPr/>
          </p:nvGrpSpPr>
          <p:grpSpPr bwMode="auto">
            <a:xfrm>
              <a:off x="7677419" y="2378982"/>
              <a:ext cx="413310" cy="196874"/>
              <a:chOff x="1871277" y="1576300"/>
              <a:chExt cx="1128371" cy="437861"/>
            </a:xfrm>
          </p:grpSpPr>
          <p:sp>
            <p:nvSpPr>
              <p:cNvPr id="196" name="Oval 645"/>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97" name="Rectangle 646"/>
              <p:cNvSpPr/>
              <p:nvPr/>
            </p:nvSpPr>
            <p:spPr bwMode="auto">
              <a:xfrm>
                <a:off x="1870543" y="1740227"/>
                <a:ext cx="1131178" cy="11651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198" name="Oval 647"/>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99" name="Freeform 648"/>
              <p:cNvSpPr/>
              <p:nvPr/>
            </p:nvSpPr>
            <p:spPr bwMode="auto">
              <a:xfrm>
                <a:off x="2160923" y="1673143"/>
                <a:ext cx="550418" cy="16241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200" name="Freeform 649"/>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201" name="Freeform 650"/>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202" name="Freeform 651"/>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203" name="Straight Connector 652"/>
              <p:cNvCxnSpPr>
                <a:cxnSpLocks noChangeShapeType="1"/>
                <a:endCxn id="198"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204" name="Straight Connector 653"/>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172" name="Group 347"/>
            <p:cNvGrpSpPr>
              <a:grpSpLocks/>
            </p:cNvGrpSpPr>
            <p:nvPr/>
          </p:nvGrpSpPr>
          <p:grpSpPr bwMode="auto">
            <a:xfrm>
              <a:off x="7186342" y="2486295"/>
              <a:ext cx="413310" cy="196874"/>
              <a:chOff x="1871277" y="1576300"/>
              <a:chExt cx="1128371" cy="437861"/>
            </a:xfrm>
          </p:grpSpPr>
          <p:sp>
            <p:nvSpPr>
              <p:cNvPr id="187" name="Oval 636"/>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88" name="Rectangle 637"/>
              <p:cNvSpPr/>
              <p:nvPr/>
            </p:nvSpPr>
            <p:spPr bwMode="auto">
              <a:xfrm>
                <a:off x="1872017" y="1738112"/>
                <a:ext cx="1126842" cy="11651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189" name="Oval 63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90" name="Freeform 639"/>
              <p:cNvSpPr/>
              <p:nvPr/>
            </p:nvSpPr>
            <p:spPr bwMode="auto">
              <a:xfrm>
                <a:off x="2158061" y="1671030"/>
                <a:ext cx="550418" cy="16241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91" name="Freeform 64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192" name="Freeform 64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193" name="Freeform 64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194" name="Straight Connector 643"/>
              <p:cNvCxnSpPr>
                <a:cxnSpLocks noChangeShapeType="1"/>
                <a:endCxn id="189"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195" name="Straight Connector 64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173" name="Group 347"/>
            <p:cNvGrpSpPr>
              <a:grpSpLocks/>
            </p:cNvGrpSpPr>
            <p:nvPr/>
          </p:nvGrpSpPr>
          <p:grpSpPr bwMode="auto">
            <a:xfrm>
              <a:off x="7750914" y="2756819"/>
              <a:ext cx="413310" cy="196874"/>
              <a:chOff x="1871277" y="1576300"/>
              <a:chExt cx="1128371" cy="437861"/>
            </a:xfrm>
          </p:grpSpPr>
          <p:sp>
            <p:nvSpPr>
              <p:cNvPr id="178" name="Oval 627"/>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79" name="Rectangle 628"/>
              <p:cNvSpPr/>
              <p:nvPr/>
            </p:nvSpPr>
            <p:spPr bwMode="auto">
              <a:xfrm>
                <a:off x="1869259" y="1740200"/>
                <a:ext cx="1131178" cy="11651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180" name="Oval 62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81" name="Freeform 630"/>
              <p:cNvSpPr/>
              <p:nvPr/>
            </p:nvSpPr>
            <p:spPr bwMode="auto">
              <a:xfrm>
                <a:off x="2159639" y="1673116"/>
                <a:ext cx="550418" cy="16241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82" name="Freeform 63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183" name="Freeform 63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184" name="Freeform 63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185" name="Straight Connector 634"/>
              <p:cNvCxnSpPr>
                <a:cxnSpLocks noChangeShapeType="1"/>
                <a:endCxn id="180"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186" name="Straight Connector 63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pic>
          <p:nvPicPr>
            <p:cNvPr id="174" name="Picture 1005" descr="antenna_stylized"/>
            <p:cNvPicPr>
              <a:picLocks noChangeAspect="1" noChangeArrowheads="1"/>
            </p:cNvPicPr>
            <p:nvPr/>
          </p:nvPicPr>
          <p:blipFill>
            <a:blip r:embed="rId8" cstate="print"/>
            <a:srcRect/>
            <a:stretch>
              <a:fillRect/>
            </a:stretch>
          </p:blipFill>
          <p:spPr bwMode="auto">
            <a:xfrm>
              <a:off x="5516100" y="3095151"/>
              <a:ext cx="530703" cy="223755"/>
            </a:xfrm>
            <a:prstGeom prst="rect">
              <a:avLst/>
            </a:prstGeom>
            <a:noFill/>
            <a:ln w="9525">
              <a:noFill/>
              <a:miter lim="800000"/>
              <a:headEnd/>
              <a:tailEnd/>
            </a:ln>
          </p:spPr>
        </p:pic>
        <p:pic>
          <p:nvPicPr>
            <p:cNvPr id="175" name="Picture 1005" descr="antenna_stylized"/>
            <p:cNvPicPr>
              <a:picLocks noChangeAspect="1" noChangeArrowheads="1"/>
            </p:cNvPicPr>
            <p:nvPr/>
          </p:nvPicPr>
          <p:blipFill>
            <a:blip r:embed="rId8" cstate="print"/>
            <a:srcRect/>
            <a:stretch>
              <a:fillRect/>
            </a:stretch>
          </p:blipFill>
          <p:spPr bwMode="auto">
            <a:xfrm>
              <a:off x="6893951" y="5490536"/>
              <a:ext cx="530703" cy="223755"/>
            </a:xfrm>
            <a:prstGeom prst="rect">
              <a:avLst/>
            </a:prstGeom>
            <a:noFill/>
            <a:ln w="9525">
              <a:noFill/>
              <a:miter lim="800000"/>
              <a:headEnd/>
              <a:tailEnd/>
            </a:ln>
          </p:spPr>
        </p:pic>
        <p:pic>
          <p:nvPicPr>
            <p:cNvPr id="176" name="Picture 1005" descr="antenna_stylized"/>
            <p:cNvPicPr>
              <a:picLocks noChangeAspect="1" noChangeArrowheads="1"/>
            </p:cNvPicPr>
            <p:nvPr/>
          </p:nvPicPr>
          <p:blipFill>
            <a:blip r:embed="rId8" cstate="print"/>
            <a:srcRect/>
            <a:stretch>
              <a:fillRect/>
            </a:stretch>
          </p:blipFill>
          <p:spPr bwMode="auto">
            <a:xfrm>
              <a:off x="7365711" y="5438691"/>
              <a:ext cx="530703" cy="223755"/>
            </a:xfrm>
            <a:prstGeom prst="rect">
              <a:avLst/>
            </a:prstGeom>
            <a:noFill/>
            <a:ln w="9525">
              <a:noFill/>
              <a:miter lim="800000"/>
              <a:headEnd/>
              <a:tailEnd/>
            </a:ln>
          </p:spPr>
        </p:pic>
        <p:pic>
          <p:nvPicPr>
            <p:cNvPr id="177" name="Picture 934" descr="antenna_radiation_stylized"/>
            <p:cNvPicPr>
              <a:picLocks noChangeAspect="1" noChangeArrowheads="1"/>
            </p:cNvPicPr>
            <p:nvPr/>
          </p:nvPicPr>
          <p:blipFill>
            <a:blip r:embed="rId7" cstate="print"/>
            <a:srcRect/>
            <a:stretch>
              <a:fillRect/>
            </a:stretch>
          </p:blipFill>
          <p:spPr bwMode="auto">
            <a:xfrm>
              <a:off x="7096052" y="5017186"/>
              <a:ext cx="415925" cy="88633"/>
            </a:xfrm>
            <a:prstGeom prst="rect">
              <a:avLst/>
            </a:prstGeom>
            <a:noFill/>
            <a:ln w="9525">
              <a:noFill/>
              <a:miter lim="800000"/>
              <a:headEnd/>
              <a:tailEnd/>
            </a:ln>
          </p:spPr>
        </p:pic>
      </p:grpSp>
      <p:sp>
        <p:nvSpPr>
          <p:cNvPr id="618" name="矩形 617"/>
          <p:cNvSpPr/>
          <p:nvPr/>
        </p:nvSpPr>
        <p:spPr>
          <a:xfrm>
            <a:off x="467544" y="1916832"/>
            <a:ext cx="4104456" cy="4401205"/>
          </a:xfrm>
          <a:prstGeom prst="rect">
            <a:avLst/>
          </a:prstGeom>
        </p:spPr>
        <p:txBody>
          <a:bodyPr wrap="square">
            <a:spAutoFit/>
          </a:bodyPr>
          <a:lstStyle/>
          <a:p>
            <a:pPr marL="231775" indent="-231775">
              <a:buFont typeface="Arial" pitchFamily="34" charset="0"/>
              <a:buChar char="•"/>
            </a:pPr>
            <a:r>
              <a:rPr lang="zh-CN" altLang="en-US" sz="2800" dirty="0">
                <a:solidFill>
                  <a:srgbClr val="CC0000"/>
                </a:solidFill>
              </a:rPr>
              <a:t>因特网：</a:t>
            </a:r>
            <a:r>
              <a:rPr lang="en-US" altLang="zh-CN" sz="2800" dirty="0">
                <a:solidFill>
                  <a:srgbClr val="CC0000"/>
                </a:solidFill>
              </a:rPr>
              <a:t>“</a:t>
            </a:r>
            <a:r>
              <a:rPr lang="zh-CN" altLang="en-US" sz="2800" dirty="0">
                <a:solidFill>
                  <a:srgbClr val="CC0000"/>
                </a:solidFill>
              </a:rPr>
              <a:t>网络的网络</a:t>
            </a:r>
            <a:r>
              <a:rPr lang="en-US" altLang="zh-CN" sz="2800" dirty="0">
                <a:solidFill>
                  <a:srgbClr val="CC0000"/>
                </a:solidFill>
              </a:rPr>
              <a:t>”</a:t>
            </a:r>
            <a:endParaRPr lang="en-US" altLang="ja-JP" sz="2800" dirty="0">
              <a:solidFill>
                <a:srgbClr val="CC0000"/>
              </a:solidFill>
            </a:endParaRPr>
          </a:p>
          <a:p>
            <a:pPr marL="682625" lvl="1" indent="-225425">
              <a:buFont typeface="Arial" pitchFamily="34" charset="0"/>
              <a:buChar char="•"/>
            </a:pPr>
            <a:r>
              <a:rPr lang="en-US" altLang="zh-CN" sz="2400" dirty="0"/>
              <a:t>ISP</a:t>
            </a:r>
            <a:r>
              <a:rPr lang="zh-CN" altLang="en-US" sz="2400" dirty="0"/>
              <a:t>网络互联而成</a:t>
            </a:r>
            <a:endParaRPr lang="en-US" altLang="zh-CN" sz="2400" dirty="0"/>
          </a:p>
          <a:p>
            <a:pPr marL="231775" indent="-231775">
              <a:buFont typeface="Arial" pitchFamily="34" charset="0"/>
              <a:buChar char="•"/>
            </a:pPr>
            <a:r>
              <a:rPr lang="zh-CN" altLang="en-US" sz="2800" dirty="0">
                <a:solidFill>
                  <a:srgbClr val="CC0000"/>
                </a:solidFill>
              </a:rPr>
              <a:t>网络协议</a:t>
            </a:r>
            <a:r>
              <a:rPr lang="en-US" altLang="zh-CN" sz="2800" dirty="0">
                <a:solidFill>
                  <a:srgbClr val="FF0000"/>
                </a:solidFill>
              </a:rPr>
              <a:t> </a:t>
            </a:r>
            <a:r>
              <a:rPr lang="zh-CN" altLang="en-US" sz="2800" dirty="0"/>
              <a:t>控制报文消息的收发</a:t>
            </a:r>
            <a:endParaRPr lang="en-US" altLang="zh-CN" sz="2800" dirty="0"/>
          </a:p>
          <a:p>
            <a:pPr marL="682625" lvl="1" indent="-225425">
              <a:buFont typeface="Arial" pitchFamily="34" charset="0"/>
              <a:buChar char="•"/>
            </a:pPr>
            <a:r>
              <a:rPr lang="zh-CN" altLang="en-US" sz="2400" dirty="0"/>
              <a:t>例如</a:t>
            </a:r>
            <a:r>
              <a:rPr lang="en-US" altLang="zh-CN" sz="2400" dirty="0"/>
              <a:t>,</a:t>
            </a:r>
            <a:r>
              <a:rPr lang="zh-CN" altLang="en-US" sz="2400" dirty="0"/>
              <a:t>：</a:t>
            </a:r>
            <a:r>
              <a:rPr lang="en-US" altLang="zh-CN" sz="2400" dirty="0"/>
              <a:t>TCP</a:t>
            </a:r>
            <a:r>
              <a:rPr lang="zh-CN" altLang="en-US" sz="2400" dirty="0"/>
              <a:t>、</a:t>
            </a:r>
            <a:r>
              <a:rPr lang="en-US" altLang="zh-CN" sz="2400" dirty="0"/>
              <a:t>IP</a:t>
            </a:r>
            <a:r>
              <a:rPr lang="zh-CN" altLang="en-US" sz="2400" dirty="0"/>
              <a:t>、</a:t>
            </a:r>
            <a:r>
              <a:rPr lang="en-US" altLang="zh-CN" sz="2400" dirty="0"/>
              <a:t>HTTP</a:t>
            </a:r>
            <a:r>
              <a:rPr lang="zh-CN" altLang="en-US" sz="2400" dirty="0"/>
              <a:t>、</a:t>
            </a:r>
            <a:r>
              <a:rPr lang="en-US" altLang="zh-CN" sz="2400" dirty="0"/>
              <a:t>QQ</a:t>
            </a:r>
            <a:r>
              <a:rPr lang="zh-CN" altLang="en-US" sz="2400" dirty="0"/>
              <a:t>、</a:t>
            </a:r>
            <a:r>
              <a:rPr lang="en-US" altLang="zh-CN" sz="2400" dirty="0"/>
              <a:t>802.11</a:t>
            </a:r>
            <a:endParaRPr lang="en-US" altLang="zh-CN" sz="2000" dirty="0"/>
          </a:p>
          <a:p>
            <a:pPr marL="231775" indent="-231775">
              <a:buFont typeface="Arial" pitchFamily="34" charset="0"/>
              <a:buChar char="•"/>
            </a:pPr>
            <a:r>
              <a:rPr lang="zh-CN" altLang="en-US" sz="2800" dirty="0">
                <a:solidFill>
                  <a:srgbClr val="C00000"/>
                </a:solidFill>
              </a:rPr>
              <a:t>因特网标准</a:t>
            </a:r>
            <a:endParaRPr lang="en-US" altLang="zh-CN" sz="2800" dirty="0">
              <a:solidFill>
                <a:srgbClr val="C00000"/>
              </a:solidFill>
            </a:endParaRPr>
          </a:p>
          <a:p>
            <a:pPr marL="682625" lvl="1" indent="-225425">
              <a:buFont typeface="Arial" pitchFamily="34" charset="0"/>
              <a:buChar char="•"/>
            </a:pPr>
            <a:r>
              <a:rPr lang="en-US" altLang="zh-CN" sz="2400" dirty="0"/>
              <a:t>RFC: Request for comments</a:t>
            </a:r>
          </a:p>
          <a:p>
            <a:pPr marL="682625" lvl="1" indent="-225425">
              <a:buFont typeface="Arial" pitchFamily="34" charset="0"/>
              <a:buChar char="•"/>
            </a:pPr>
            <a:r>
              <a:rPr lang="en-US" altLang="zh-CN" sz="2400" dirty="0"/>
              <a:t>IETF: Internet Engineering Task Force</a:t>
            </a:r>
          </a:p>
        </p:txBody>
      </p:sp>
    </p:spTree>
  </p:cSld>
  <p:clrMapOvr>
    <a:masterClrMapping/>
  </p:clrMapOvr>
  <p:transition>
    <p:fad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ARPANET</a:t>
            </a:r>
            <a:endParaRPr lang="zh-CN" altLang="en-US" dirty="0"/>
          </a:p>
        </p:txBody>
      </p:sp>
      <p:sp>
        <p:nvSpPr>
          <p:cNvPr id="3" name="内容占位符 2"/>
          <p:cNvSpPr>
            <a:spLocks noGrp="1"/>
          </p:cNvSpPr>
          <p:nvPr>
            <p:ph idx="1"/>
          </p:nvPr>
        </p:nvSpPr>
        <p:spPr/>
        <p:txBody>
          <a:bodyPr>
            <a:normAutofit/>
          </a:bodyPr>
          <a:lstStyle/>
          <a:p>
            <a:pPr lvl="8"/>
            <a:r>
              <a:rPr lang="en-US" altLang="zh-CN" sz="900" dirty="0"/>
              <a:t>                                                         </a:t>
            </a:r>
            <a:r>
              <a:rPr lang="zh-CN" altLang="en-US" sz="2800" dirty="0"/>
              <a:t>人类第一次网络通信</a:t>
            </a:r>
            <a:endParaRPr lang="zh-CN" altLang="en-US" sz="900" dirty="0"/>
          </a:p>
        </p:txBody>
      </p:sp>
      <p:sp>
        <p:nvSpPr>
          <p:cNvPr id="6" name="Rectangle 2"/>
          <p:cNvSpPr txBox="1">
            <a:spLocks noChangeArrowheads="1"/>
          </p:cNvSpPr>
          <p:nvPr/>
        </p:nvSpPr>
        <p:spPr>
          <a:xfrm>
            <a:off x="4824413" y="2492896"/>
            <a:ext cx="4319587" cy="4221088"/>
          </a:xfrm>
          <a:prstGeom prst="rect">
            <a:avLst/>
          </a:prstGeom>
        </p:spPr>
        <p:txBody>
          <a:bodyPr vert="horz" lIns="0" tIns="0" rIns="0" bIns="0">
            <a:normAutofit fontScale="92500" lnSpcReduction="10000"/>
          </a:bodyPr>
          <a:lstStyle/>
          <a:p>
            <a:pPr marL="328613" marR="0" lvl="0" indent="-328613" algn="just" defTabSz="914400" rtl="0" eaLnBrk="1" fontAlgn="auto" latinLnBrk="0" hangingPunct="1">
              <a:lnSpc>
                <a:spcPct val="117000"/>
              </a:lnSpc>
              <a:spcBef>
                <a:spcPct val="20000"/>
              </a:spcBef>
              <a:spcAft>
                <a:spcPts val="0"/>
              </a:spcAft>
              <a:buClrTx/>
              <a:buSzTx/>
              <a:buFontTx/>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6613" algn="l"/>
                <a:tab pos="7634288" algn="l"/>
                <a:tab pos="8083550" algn="l"/>
                <a:tab pos="8532813" algn="l"/>
                <a:tab pos="8982075" algn="l"/>
              </a:tabLst>
              <a:defRPr/>
            </a:pPr>
            <a:endParaRPr kumimoji="0" lang="en-GB" altLang="zh-CN" sz="1600" b="0" i="0" u="none" strike="noStrike" kern="1200" cap="none" spc="0" normalizeH="0" baseline="0" noProof="0" dirty="0">
              <a:ln>
                <a:noFill/>
              </a:ln>
              <a:solidFill>
                <a:schemeClr val="tx1"/>
              </a:solidFill>
              <a:effectLst/>
              <a:uLnTx/>
              <a:uFillTx/>
              <a:latin typeface="+mn-lt"/>
              <a:ea typeface="+mn-ea"/>
              <a:cs typeface="+mn-cs"/>
            </a:endParaRPr>
          </a:p>
          <a:p>
            <a:pPr marL="328613" marR="0" lvl="0" indent="-328613" algn="l" defTabSz="914400" rtl="0" eaLnBrk="1" fontAlgn="auto" latinLnBrk="0" hangingPunct="1">
              <a:lnSpc>
                <a:spcPct val="102000"/>
              </a:lnSpc>
              <a:spcBef>
                <a:spcPct val="20000"/>
              </a:spcBef>
              <a:spcAft>
                <a:spcPts val="0"/>
              </a:spcAft>
              <a:buClrTx/>
              <a:buSzTx/>
              <a:buFontTx/>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6613" algn="l"/>
                <a:tab pos="7634288" algn="l"/>
                <a:tab pos="8083550" algn="l"/>
                <a:tab pos="8532813" algn="l"/>
                <a:tab pos="8982075" algn="l"/>
              </a:tabLst>
              <a:defRPr/>
            </a:pPr>
            <a:r>
              <a:rPr kumimoji="0" lang="en-GB" altLang="zh-CN" sz="2000" b="0" i="1" u="none" strike="noStrike" kern="1200" cap="none" spc="0" normalizeH="0" baseline="0" noProof="0" dirty="0">
                <a:ln>
                  <a:noFill/>
                </a:ln>
                <a:solidFill>
                  <a:srgbClr val="DC2300"/>
                </a:solidFill>
                <a:effectLst/>
                <a:uLnTx/>
                <a:uFillTx/>
                <a:latin typeface="Verdana Italic" pitchFamily="32" charset="0"/>
                <a:ea typeface="+mn-ea"/>
                <a:cs typeface="+mn-cs"/>
              </a:rPr>
              <a:t>"We set up a telephone connection between us and the guys at SRI...," </a:t>
            </a:r>
            <a:r>
              <a:rPr kumimoji="0" lang="en-GB" altLang="zh-CN" sz="2000" b="0" i="1" u="none" strike="noStrike" kern="1200" cap="none" spc="0" normalizeH="0" baseline="0" noProof="0" dirty="0" err="1">
                <a:ln>
                  <a:noFill/>
                </a:ln>
                <a:solidFill>
                  <a:srgbClr val="DC2300"/>
                </a:solidFill>
                <a:effectLst/>
                <a:uLnTx/>
                <a:uFillTx/>
                <a:latin typeface="Verdana Italic" pitchFamily="32" charset="0"/>
                <a:ea typeface="+mn-ea"/>
                <a:cs typeface="+mn-cs"/>
              </a:rPr>
              <a:t>Kleinrock</a:t>
            </a:r>
            <a:r>
              <a:rPr kumimoji="0" lang="en-GB" altLang="zh-CN" sz="2000" b="0" i="1" u="none" strike="noStrike" kern="1200" cap="none" spc="0" normalizeH="0" baseline="0" noProof="0" dirty="0">
                <a:ln>
                  <a:noFill/>
                </a:ln>
                <a:solidFill>
                  <a:srgbClr val="DC2300"/>
                </a:solidFill>
                <a:effectLst/>
                <a:uLnTx/>
                <a:uFillTx/>
                <a:latin typeface="Verdana Italic" pitchFamily="32" charset="0"/>
                <a:ea typeface="+mn-ea"/>
                <a:cs typeface="+mn-cs"/>
              </a:rPr>
              <a:t> said in an interview: "We typed the L and we asked on the phone,</a:t>
            </a:r>
          </a:p>
          <a:p>
            <a:pPr marL="328613" marR="0" lvl="0" indent="-328613" algn="l" defTabSz="914400" rtl="0" eaLnBrk="1" fontAlgn="auto" latinLnBrk="0" hangingPunct="1">
              <a:lnSpc>
                <a:spcPct val="102000"/>
              </a:lnSpc>
              <a:spcBef>
                <a:spcPct val="20000"/>
              </a:spcBef>
              <a:spcAft>
                <a:spcPts val="0"/>
              </a:spcAft>
              <a:buClrTx/>
              <a:buSzTx/>
              <a:buFontTx/>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6613" algn="l"/>
                <a:tab pos="7634288" algn="l"/>
                <a:tab pos="8083550" algn="l"/>
                <a:tab pos="8532813" algn="l"/>
                <a:tab pos="8982075" algn="l"/>
              </a:tabLst>
              <a:defRPr/>
            </a:pPr>
            <a:r>
              <a:rPr kumimoji="0" lang="en-GB" altLang="zh-CN" sz="2000" b="0" i="1" u="none" strike="noStrike" kern="1200" cap="none" spc="0" normalizeH="0" baseline="0" noProof="0" dirty="0">
                <a:ln>
                  <a:noFill/>
                </a:ln>
                <a:solidFill>
                  <a:srgbClr val="DC2300"/>
                </a:solidFill>
                <a:effectLst/>
                <a:uLnTx/>
                <a:uFillTx/>
                <a:latin typeface="Verdana Italic" pitchFamily="32" charset="0"/>
                <a:ea typeface="+mn-ea"/>
                <a:cs typeface="+mn-cs"/>
              </a:rPr>
              <a:t>"Do you see the L?"</a:t>
            </a:r>
          </a:p>
          <a:p>
            <a:pPr marL="328613" marR="0" lvl="0" indent="-328613" algn="l" defTabSz="914400" rtl="0" eaLnBrk="1" fontAlgn="auto" latinLnBrk="0" hangingPunct="1">
              <a:lnSpc>
                <a:spcPct val="102000"/>
              </a:lnSpc>
              <a:spcBef>
                <a:spcPct val="20000"/>
              </a:spcBef>
              <a:spcAft>
                <a:spcPts val="0"/>
              </a:spcAft>
              <a:buClrTx/>
              <a:buSzTx/>
              <a:buFontTx/>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6613" algn="l"/>
                <a:tab pos="7634288" algn="l"/>
                <a:tab pos="8083550" algn="l"/>
                <a:tab pos="8532813" algn="l"/>
                <a:tab pos="8982075" algn="l"/>
              </a:tabLst>
              <a:defRPr/>
            </a:pPr>
            <a:r>
              <a:rPr kumimoji="0" lang="en-GB" altLang="zh-CN" sz="2000" b="0" i="1" u="none" strike="noStrike" kern="1200" cap="none" spc="0" normalizeH="0" baseline="0" noProof="0" dirty="0">
                <a:ln>
                  <a:noFill/>
                </a:ln>
                <a:solidFill>
                  <a:srgbClr val="DC2300"/>
                </a:solidFill>
                <a:effectLst/>
                <a:uLnTx/>
                <a:uFillTx/>
                <a:latin typeface="Verdana Italic" pitchFamily="32" charset="0"/>
                <a:ea typeface="+mn-ea"/>
                <a:cs typeface="+mn-cs"/>
              </a:rPr>
              <a:t>"Yes, we see the L," came the response.</a:t>
            </a:r>
          </a:p>
          <a:p>
            <a:pPr marL="328613" marR="0" lvl="0" indent="-328613" algn="l" defTabSz="914400" rtl="0" eaLnBrk="1" fontAlgn="auto" latinLnBrk="0" hangingPunct="1">
              <a:lnSpc>
                <a:spcPct val="102000"/>
              </a:lnSpc>
              <a:spcBef>
                <a:spcPct val="20000"/>
              </a:spcBef>
              <a:spcAft>
                <a:spcPts val="0"/>
              </a:spcAft>
              <a:buClrTx/>
              <a:buSzTx/>
              <a:buFontTx/>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6613" algn="l"/>
                <a:tab pos="7634288" algn="l"/>
                <a:tab pos="8083550" algn="l"/>
                <a:tab pos="8532813" algn="l"/>
                <a:tab pos="8982075" algn="l"/>
              </a:tabLst>
              <a:defRPr/>
            </a:pPr>
            <a:r>
              <a:rPr kumimoji="0" lang="en-GB" altLang="zh-CN" sz="2000" b="0" i="1" u="none" strike="noStrike" kern="1200" cap="none" spc="0" normalizeH="0" baseline="0" noProof="0" dirty="0">
                <a:ln>
                  <a:noFill/>
                </a:ln>
                <a:solidFill>
                  <a:srgbClr val="DC2300"/>
                </a:solidFill>
                <a:effectLst/>
                <a:uLnTx/>
                <a:uFillTx/>
                <a:latin typeface="Verdana Italic" pitchFamily="32" charset="0"/>
                <a:ea typeface="+mn-ea"/>
                <a:cs typeface="+mn-cs"/>
              </a:rPr>
              <a:t>"We typed the O, and we asked, "Do you see the O."</a:t>
            </a:r>
          </a:p>
          <a:p>
            <a:pPr marL="328613" marR="0" lvl="0" indent="-328613" algn="l" defTabSz="914400" rtl="0" eaLnBrk="1" fontAlgn="auto" latinLnBrk="0" hangingPunct="1">
              <a:lnSpc>
                <a:spcPct val="102000"/>
              </a:lnSpc>
              <a:spcBef>
                <a:spcPct val="20000"/>
              </a:spcBef>
              <a:spcAft>
                <a:spcPts val="0"/>
              </a:spcAft>
              <a:buClrTx/>
              <a:buSzTx/>
              <a:buFontTx/>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6613" algn="l"/>
                <a:tab pos="7634288" algn="l"/>
                <a:tab pos="8083550" algn="l"/>
                <a:tab pos="8532813" algn="l"/>
                <a:tab pos="8982075" algn="l"/>
              </a:tabLst>
              <a:defRPr/>
            </a:pPr>
            <a:r>
              <a:rPr kumimoji="0" lang="en-GB" altLang="zh-CN" sz="2000" b="0" i="1" u="none" strike="noStrike" kern="1200" cap="none" spc="0" normalizeH="0" baseline="0" noProof="0" dirty="0">
                <a:ln>
                  <a:noFill/>
                </a:ln>
                <a:solidFill>
                  <a:srgbClr val="DC2300"/>
                </a:solidFill>
                <a:effectLst/>
                <a:uLnTx/>
                <a:uFillTx/>
                <a:latin typeface="Verdana Italic" pitchFamily="32" charset="0"/>
                <a:ea typeface="+mn-ea"/>
                <a:cs typeface="+mn-cs"/>
              </a:rPr>
              <a:t>"Yes, we see the O."</a:t>
            </a:r>
          </a:p>
          <a:p>
            <a:pPr marL="328613" marR="0" lvl="0" indent="-328613" algn="l" defTabSz="914400" rtl="0" eaLnBrk="1" fontAlgn="auto" latinLnBrk="0" hangingPunct="1">
              <a:lnSpc>
                <a:spcPct val="102000"/>
              </a:lnSpc>
              <a:spcBef>
                <a:spcPct val="20000"/>
              </a:spcBef>
              <a:spcAft>
                <a:spcPts val="0"/>
              </a:spcAft>
              <a:buClrTx/>
              <a:buSzTx/>
              <a:buFontTx/>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6613" algn="l"/>
                <a:tab pos="7634288" algn="l"/>
                <a:tab pos="8083550" algn="l"/>
                <a:tab pos="8532813" algn="l"/>
                <a:tab pos="8982075" algn="l"/>
              </a:tabLst>
              <a:defRPr/>
            </a:pPr>
            <a:r>
              <a:rPr kumimoji="0" lang="en-GB" altLang="zh-CN" sz="2000" b="0" i="1" u="none" strike="noStrike" kern="1200" cap="none" spc="0" normalizeH="0" baseline="0" noProof="0" dirty="0">
                <a:ln>
                  <a:noFill/>
                </a:ln>
                <a:solidFill>
                  <a:srgbClr val="DC2300"/>
                </a:solidFill>
                <a:effectLst/>
                <a:uLnTx/>
                <a:uFillTx/>
                <a:latin typeface="Verdana Italic" pitchFamily="32" charset="0"/>
                <a:ea typeface="+mn-ea"/>
                <a:cs typeface="+mn-cs"/>
              </a:rPr>
              <a:t>"Then we typed the G, and the system crashed"...</a:t>
            </a:r>
            <a:endParaRPr kumimoji="0" lang="en-GB" altLang="zh-CN" sz="1400" b="0" i="1" u="none" strike="noStrike" kern="1200" cap="none" spc="0" normalizeH="0" baseline="0" noProof="0" dirty="0">
              <a:ln>
                <a:noFill/>
              </a:ln>
              <a:solidFill>
                <a:srgbClr val="DC2300"/>
              </a:solidFill>
              <a:effectLst/>
              <a:uLnTx/>
              <a:uFillTx/>
              <a:latin typeface="Verdana Italic" pitchFamily="32" charset="0"/>
              <a:ea typeface="+mn-ea"/>
              <a:cs typeface="+mn-cs"/>
            </a:endParaRPr>
          </a:p>
        </p:txBody>
      </p:sp>
      <p:pic>
        <p:nvPicPr>
          <p:cNvPr id="7" name="Picture 3"/>
          <p:cNvPicPr>
            <a:picLocks noChangeAspect="1" noChangeArrowheads="1"/>
          </p:cNvPicPr>
          <p:nvPr/>
        </p:nvPicPr>
        <p:blipFill>
          <a:blip r:embed="rId2" cstate="print"/>
          <a:srcRect/>
          <a:stretch>
            <a:fillRect/>
          </a:stretch>
        </p:blipFill>
        <p:spPr bwMode="auto">
          <a:xfrm>
            <a:off x="0" y="1844824"/>
            <a:ext cx="4394324" cy="4703491"/>
          </a:xfrm>
          <a:prstGeom prst="rect">
            <a:avLst/>
          </a:prstGeom>
          <a:noFill/>
          <a:ln w="9525">
            <a:noFill/>
            <a:round/>
            <a:headEnd/>
            <a:tailEnd/>
          </a:ln>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additive="repl">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additive="repl">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fill="hold" nodeType="withEffect">
                                  <p:stCondLst>
                                    <p:cond delay="0"/>
                                  </p:stCondLst>
                                  <p:childTnLst>
                                    <p:set>
                                      <p:cBhvr additive="repl">
                                        <p:cTn id="12"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fill="hold" nodeType="clickEffect">
                                  <p:stCondLst>
                                    <p:cond delay="0"/>
                                  </p:stCondLst>
                                  <p:childTnLst>
                                    <p:set>
                                      <p:cBhvr additive="repl">
                                        <p:cTn id="16" dur="1" fill="hold">
                                          <p:stCondLst>
                                            <p:cond delay="0"/>
                                          </p:stCondLst>
                                        </p:cTn>
                                        <p:tgtEl>
                                          <p:spTgt spid="6">
                                            <p:txEl>
                                              <p:pRg st="4" end="4"/>
                                            </p:txEl>
                                          </p:spTgt>
                                        </p:tgtEl>
                                        <p:attrNameLst>
                                          <p:attrName>style.visibility</p:attrName>
                                        </p:attrNameLst>
                                      </p:cBhvr>
                                      <p:to>
                                        <p:strVal val="visible"/>
                                      </p:to>
                                    </p:set>
                                  </p:childTnLst>
                                </p:cTn>
                              </p:par>
                              <p:par>
                                <p:cTn id="17" presetID="1" presetClass="entr" fill="hold" nodeType="withEffect">
                                  <p:stCondLst>
                                    <p:cond delay="0"/>
                                  </p:stCondLst>
                                  <p:childTnLst>
                                    <p:set>
                                      <p:cBhvr additive="repl">
                                        <p:cTn id="18"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fill="hold" nodeType="clickEffect">
                                  <p:stCondLst>
                                    <p:cond delay="0"/>
                                  </p:stCondLst>
                                  <p:childTnLst>
                                    <p:set>
                                      <p:cBhvr additive="repl">
                                        <p:cTn id="22"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ARPANET</a:t>
            </a:r>
            <a:endParaRPr lang="zh-CN" altLang="en-US" dirty="0"/>
          </a:p>
        </p:txBody>
      </p:sp>
      <p:sp>
        <p:nvSpPr>
          <p:cNvPr id="3" name="内容占位符 2"/>
          <p:cNvSpPr>
            <a:spLocks noGrp="1"/>
          </p:cNvSpPr>
          <p:nvPr>
            <p:ph idx="1"/>
          </p:nvPr>
        </p:nvSpPr>
        <p:spPr/>
        <p:txBody>
          <a:bodyPr>
            <a:normAutofit fontScale="77500" lnSpcReduction="20000"/>
          </a:bodyPr>
          <a:lstStyle/>
          <a:p>
            <a:r>
              <a:rPr lang="en-US" altLang="zh-CN" dirty="0"/>
              <a:t>1970</a:t>
            </a:r>
            <a:r>
              <a:rPr lang="zh-CN" altLang="en-US" dirty="0"/>
              <a:t>年，</a:t>
            </a:r>
            <a:r>
              <a:rPr lang="en-US" altLang="zh-CN" dirty="0"/>
              <a:t> ARPANET</a:t>
            </a:r>
            <a:r>
              <a:rPr lang="zh-CN" altLang="en-US" dirty="0"/>
              <a:t>扩展到美国东海岸，</a:t>
            </a:r>
            <a:r>
              <a:rPr lang="en-US" altLang="zh-CN" dirty="0"/>
              <a:t>BBN</a:t>
            </a:r>
            <a:r>
              <a:rPr lang="zh-CN" altLang="en-US" dirty="0"/>
              <a:t>的</a:t>
            </a:r>
            <a:r>
              <a:rPr lang="en-US" altLang="zh-CN" dirty="0"/>
              <a:t>IMP</a:t>
            </a:r>
            <a:r>
              <a:rPr lang="zh-CN" altLang="en-US" dirty="0"/>
              <a:t>加入</a:t>
            </a:r>
            <a:endParaRPr lang="en-US" altLang="zh-CN" dirty="0"/>
          </a:p>
          <a:p>
            <a:r>
              <a:rPr lang="en-US" altLang="zh-CN" dirty="0"/>
              <a:t>1973</a:t>
            </a:r>
            <a:r>
              <a:rPr lang="zh-CN" altLang="en-US" dirty="0"/>
              <a:t>年，</a:t>
            </a:r>
            <a:r>
              <a:rPr lang="en-US" altLang="zh-CN" dirty="0"/>
              <a:t>ARPANET</a:t>
            </a:r>
            <a:r>
              <a:rPr lang="zh-CN" altLang="en-US" dirty="0"/>
              <a:t>包含</a:t>
            </a:r>
            <a:r>
              <a:rPr lang="en-US" altLang="zh-CN" dirty="0"/>
              <a:t>40</a:t>
            </a:r>
            <a:r>
              <a:rPr lang="zh-CN" altLang="en-US" dirty="0"/>
              <a:t>个</a:t>
            </a:r>
            <a:r>
              <a:rPr lang="en-US" altLang="zh-CN" dirty="0"/>
              <a:t>IMP</a:t>
            </a:r>
          </a:p>
          <a:p>
            <a:r>
              <a:rPr lang="zh-CN" altLang="en-US" sz="2800" dirty="0"/>
              <a:t>使用了第一个主机之间的通信协议，</a:t>
            </a:r>
            <a:r>
              <a:rPr lang="en-GB" altLang="zh-CN" sz="2800" dirty="0"/>
              <a:t>NCP</a:t>
            </a:r>
          </a:p>
          <a:p>
            <a:r>
              <a:rPr lang="en-GB" altLang="zh-CN" sz="2800" dirty="0"/>
              <a:t>1972</a:t>
            </a:r>
            <a:r>
              <a:rPr lang="zh-CN" altLang="en-US" sz="2800" dirty="0"/>
              <a:t>年，</a:t>
            </a:r>
            <a:r>
              <a:rPr lang="en-GB" altLang="zh-CN" sz="2800" dirty="0"/>
              <a:t>Ray Tomlinson</a:t>
            </a:r>
            <a:r>
              <a:rPr lang="zh-CN" altLang="en-US" sz="2800" dirty="0"/>
              <a:t>在</a:t>
            </a:r>
            <a:r>
              <a:rPr lang="en-US" altLang="zh-CN" sz="2800" dirty="0"/>
              <a:t>ARPANET</a:t>
            </a:r>
            <a:r>
              <a:rPr lang="zh-CN" altLang="en-US" sz="2800" dirty="0"/>
              <a:t>上开发了第一个</a:t>
            </a:r>
            <a:r>
              <a:rPr lang="en-US" altLang="zh-CN" sz="2800" dirty="0"/>
              <a:t>email</a:t>
            </a:r>
            <a:r>
              <a:rPr lang="zh-CN" altLang="en-US" sz="2800" dirty="0"/>
              <a:t>程序</a:t>
            </a:r>
            <a:endParaRPr lang="en-US" altLang="zh-CN" sz="2800" dirty="0"/>
          </a:p>
          <a:p>
            <a:pPr lvl="1"/>
            <a:r>
              <a:rPr lang="zh-CN" altLang="en-US" dirty="0"/>
              <a:t>发出了第一封</a:t>
            </a:r>
            <a:r>
              <a:rPr lang="en-US" altLang="zh-CN" dirty="0"/>
              <a:t>email</a:t>
            </a:r>
            <a:r>
              <a:rPr lang="zh-CN" altLang="en-US" dirty="0"/>
              <a:t>，从</a:t>
            </a:r>
            <a:r>
              <a:rPr lang="en-US" altLang="zh-CN" dirty="0"/>
              <a:t>BBN</a:t>
            </a:r>
            <a:r>
              <a:rPr lang="zh-CN" altLang="en-US" dirty="0"/>
              <a:t>到</a:t>
            </a:r>
            <a:r>
              <a:rPr lang="en-US" altLang="zh-CN" dirty="0"/>
              <a:t>Stanford</a:t>
            </a:r>
          </a:p>
          <a:p>
            <a:r>
              <a:rPr lang="en-GB" altLang="zh-CN" dirty="0"/>
              <a:t>1972</a:t>
            </a:r>
            <a:r>
              <a:rPr lang="zh-CN" altLang="en-US" dirty="0"/>
              <a:t>年，发布</a:t>
            </a:r>
            <a:r>
              <a:rPr lang="en-US" altLang="zh-CN" dirty="0"/>
              <a:t>Telnet</a:t>
            </a:r>
            <a:r>
              <a:rPr lang="zh-CN" altLang="en-US" dirty="0"/>
              <a:t>协议</a:t>
            </a:r>
            <a:endParaRPr lang="en-US" altLang="zh-CN" dirty="0"/>
          </a:p>
          <a:p>
            <a:r>
              <a:rPr lang="en-US" altLang="zh-CN" dirty="0"/>
              <a:t>1973</a:t>
            </a:r>
            <a:r>
              <a:rPr lang="zh-CN" altLang="en-US" dirty="0"/>
              <a:t>年，发布</a:t>
            </a:r>
            <a:r>
              <a:rPr lang="en-US" altLang="zh-CN" dirty="0"/>
              <a:t>FTP</a:t>
            </a:r>
            <a:r>
              <a:rPr lang="zh-CN" altLang="en-US" dirty="0"/>
              <a:t>协议</a:t>
            </a:r>
            <a:endParaRPr lang="en-US" altLang="zh-CN" dirty="0"/>
          </a:p>
          <a:p>
            <a:r>
              <a:rPr lang="en-US" altLang="zh-CN" dirty="0"/>
              <a:t>1983</a:t>
            </a:r>
            <a:r>
              <a:rPr lang="zh-CN" altLang="en-US" dirty="0"/>
              <a:t>年，</a:t>
            </a:r>
            <a:r>
              <a:rPr lang="en-GB" altLang="zh-CN" dirty="0"/>
              <a:t>TCP/IP</a:t>
            </a:r>
            <a:r>
              <a:rPr lang="zh-CN" altLang="en-US" dirty="0"/>
              <a:t>替代</a:t>
            </a:r>
            <a:r>
              <a:rPr lang="en-GB" altLang="zh-CN" dirty="0"/>
              <a:t>NCP</a:t>
            </a:r>
            <a:r>
              <a:rPr lang="zh-CN" altLang="en-GB" dirty="0"/>
              <a:t>，</a:t>
            </a:r>
            <a:r>
              <a:rPr lang="en-GB" altLang="zh-CN" dirty="0"/>
              <a:t>ARPANET</a:t>
            </a:r>
            <a:r>
              <a:rPr lang="zh-CN" altLang="en-US" dirty="0"/>
              <a:t>融入当时的</a:t>
            </a:r>
            <a:r>
              <a:rPr lang="en-GB" altLang="zh-CN" dirty="0"/>
              <a:t>Internet</a:t>
            </a:r>
            <a:r>
              <a:rPr lang="zh-CN" altLang="en-GB" dirty="0"/>
              <a:t>。</a:t>
            </a:r>
          </a:p>
          <a:p>
            <a:r>
              <a:rPr lang="en-GB" altLang="zh-CN" dirty="0"/>
              <a:t>1989</a:t>
            </a:r>
            <a:r>
              <a:rPr lang="zh-CN" altLang="en-US" dirty="0"/>
              <a:t>年</a:t>
            </a:r>
            <a:r>
              <a:rPr lang="en-GB" altLang="zh-CN" dirty="0"/>
              <a:t>ARPANET</a:t>
            </a:r>
            <a:r>
              <a:rPr lang="zh-CN" altLang="en-US" dirty="0"/>
              <a:t>关闭，而当时商业化的</a:t>
            </a:r>
            <a:r>
              <a:rPr lang="en-US" altLang="zh-CN" dirty="0"/>
              <a:t>Internet</a:t>
            </a:r>
            <a:r>
              <a:rPr lang="zh-CN" altLang="en-US" dirty="0"/>
              <a:t>已经兴起</a:t>
            </a:r>
            <a:endParaRPr lang="en-GB" altLang="zh-CN" dirty="0"/>
          </a:p>
          <a:p>
            <a:endParaRPr lang="zh-CN" altLang="en-US" dirty="0"/>
          </a:p>
        </p:txBody>
      </p:sp>
    </p:spTree>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以太网</a:t>
            </a:r>
          </a:p>
        </p:txBody>
      </p:sp>
      <p:sp>
        <p:nvSpPr>
          <p:cNvPr id="3" name="内容占位符 2"/>
          <p:cNvSpPr>
            <a:spLocks noGrp="1"/>
          </p:cNvSpPr>
          <p:nvPr>
            <p:ph idx="1"/>
          </p:nvPr>
        </p:nvSpPr>
        <p:spPr/>
        <p:txBody>
          <a:bodyPr>
            <a:normAutofit lnSpcReduction="10000"/>
          </a:bodyPr>
          <a:lstStyle/>
          <a:p>
            <a:r>
              <a:rPr lang="en-US" altLang="zh-CN" dirty="0"/>
              <a:t>ARPARNET</a:t>
            </a:r>
            <a:r>
              <a:rPr lang="zh-CN" altLang="en-US" dirty="0"/>
              <a:t>，链路两端的两台计算机能够通信（</a:t>
            </a:r>
            <a:r>
              <a:rPr lang="en-US" altLang="zh-CN" dirty="0"/>
              <a:t>PPP</a:t>
            </a:r>
            <a:r>
              <a:rPr lang="zh-CN" altLang="en-US" dirty="0"/>
              <a:t>）</a:t>
            </a:r>
            <a:endParaRPr lang="en-US" altLang="zh-CN" dirty="0"/>
          </a:p>
          <a:p>
            <a:pPr lvl="1"/>
            <a:r>
              <a:rPr lang="zh-CN" altLang="en-US" dirty="0"/>
              <a:t>如果多台计算机都有通信需求？如何避免冲突</a:t>
            </a:r>
            <a:endParaRPr lang="en-US" altLang="zh-CN" dirty="0"/>
          </a:p>
          <a:p>
            <a:r>
              <a:rPr lang="en-GB" altLang="zh-CN" dirty="0"/>
              <a:t>1971</a:t>
            </a:r>
            <a:r>
              <a:rPr lang="zh-CN" altLang="en-US" dirty="0"/>
              <a:t>年，</a:t>
            </a:r>
            <a:r>
              <a:rPr lang="en-GB" altLang="zh-CN" dirty="0"/>
              <a:t>ALOHAN</a:t>
            </a:r>
            <a:r>
              <a:rPr lang="en-US" altLang="zh-CN" dirty="0"/>
              <a:t>ET</a:t>
            </a:r>
            <a:r>
              <a:rPr lang="zh-CN" altLang="en-US" dirty="0"/>
              <a:t>，第一个包含介质访问控制（</a:t>
            </a:r>
            <a:r>
              <a:rPr lang="en-US" altLang="zh-CN" dirty="0"/>
              <a:t>medium access control</a:t>
            </a:r>
            <a:r>
              <a:rPr lang="zh-CN" altLang="en-US" dirty="0"/>
              <a:t>，</a:t>
            </a:r>
            <a:r>
              <a:rPr lang="en-US" altLang="zh-CN" dirty="0"/>
              <a:t>MAC</a:t>
            </a:r>
            <a:r>
              <a:rPr lang="zh-CN" altLang="en-US" dirty="0"/>
              <a:t>）的网络</a:t>
            </a:r>
            <a:endParaRPr lang="en-US" altLang="zh-CN" dirty="0"/>
          </a:p>
          <a:p>
            <a:pPr lvl="1"/>
            <a:r>
              <a:rPr lang="en-US" altLang="zh-CN" dirty="0"/>
              <a:t>Hawaii</a:t>
            </a:r>
            <a:r>
              <a:rPr lang="zh-CN" altLang="en-US" dirty="0"/>
              <a:t>大学的</a:t>
            </a:r>
            <a:r>
              <a:rPr lang="en-GB" altLang="zh-CN" dirty="0"/>
              <a:t>Norman Abramson</a:t>
            </a:r>
            <a:r>
              <a:rPr lang="zh-CN" altLang="en-US" dirty="0"/>
              <a:t>主导</a:t>
            </a:r>
            <a:endParaRPr lang="en-US" altLang="zh-CN" dirty="0"/>
          </a:p>
          <a:p>
            <a:pPr lvl="1"/>
            <a:r>
              <a:rPr lang="zh-CN" altLang="en-US" dirty="0"/>
              <a:t>连接</a:t>
            </a:r>
            <a:r>
              <a:rPr lang="en-US" altLang="zh-CN" dirty="0"/>
              <a:t>Hawaii</a:t>
            </a:r>
            <a:r>
              <a:rPr lang="zh-CN" altLang="en-US" dirty="0"/>
              <a:t>大学位于各个岛屿上的校区</a:t>
            </a:r>
            <a:endParaRPr lang="en-US" altLang="zh-CN" dirty="0"/>
          </a:p>
          <a:p>
            <a:pPr lvl="1"/>
            <a:r>
              <a:rPr lang="zh-CN" altLang="en-US" dirty="0"/>
              <a:t>第一个无线网络，无线通信存在介质访问控制的问题</a:t>
            </a:r>
            <a:endParaRPr lang="en-US" altLang="zh-CN" dirty="0"/>
          </a:p>
        </p:txBody>
      </p:sp>
    </p:spTree>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以太网</a:t>
            </a:r>
          </a:p>
        </p:txBody>
      </p:sp>
      <p:sp>
        <p:nvSpPr>
          <p:cNvPr id="3" name="内容占位符 2"/>
          <p:cNvSpPr>
            <a:spLocks noGrp="1"/>
          </p:cNvSpPr>
          <p:nvPr>
            <p:ph idx="1"/>
          </p:nvPr>
        </p:nvSpPr>
        <p:spPr/>
        <p:txBody>
          <a:bodyPr/>
          <a:lstStyle/>
          <a:p>
            <a:r>
              <a:rPr lang="zh-CN" altLang="en-US" dirty="0"/>
              <a:t>受</a:t>
            </a:r>
            <a:r>
              <a:rPr lang="en-GB" altLang="zh-CN" dirty="0" err="1"/>
              <a:t>ALOHANet</a:t>
            </a:r>
            <a:r>
              <a:rPr lang="zh-CN" altLang="en-US" dirty="0"/>
              <a:t>启发，</a:t>
            </a:r>
            <a:r>
              <a:rPr lang="en-GB" altLang="zh-CN" dirty="0"/>
              <a:t>1973-75</a:t>
            </a:r>
            <a:r>
              <a:rPr lang="zh-CN" altLang="en-US" dirty="0"/>
              <a:t>年</a:t>
            </a:r>
            <a:r>
              <a:rPr lang="en-GB" altLang="zh-CN" dirty="0"/>
              <a:t>Bob Metcalfe</a:t>
            </a:r>
            <a:r>
              <a:rPr lang="zh-CN" altLang="en-US" dirty="0"/>
              <a:t>在博士论文中提出以太网协议</a:t>
            </a:r>
            <a:endParaRPr lang="en-US" altLang="zh-CN" dirty="0"/>
          </a:p>
          <a:p>
            <a:pPr lvl="1"/>
            <a:r>
              <a:rPr lang="zh-CN" altLang="en-US" dirty="0"/>
              <a:t>在有线网络介质中实现介质访问控制</a:t>
            </a:r>
            <a:endParaRPr lang="en-US" altLang="zh-CN" dirty="0"/>
          </a:p>
          <a:p>
            <a:pPr lvl="1"/>
            <a:r>
              <a:rPr lang="en-GB" altLang="zh-CN" dirty="0"/>
              <a:t>Dissertation initially rejected by Harvard for not being analytical enough, but won acceptance when a few more equations were added!</a:t>
            </a:r>
          </a:p>
          <a:p>
            <a:r>
              <a:rPr lang="en-GB" altLang="zh-CN" dirty="0"/>
              <a:t>1975</a:t>
            </a:r>
            <a:r>
              <a:rPr lang="zh-CN" altLang="en-US" dirty="0"/>
              <a:t>年，施乐公司帕罗奥多研究中心（</a:t>
            </a:r>
            <a:r>
              <a:rPr lang="en-GB" altLang="zh-CN" dirty="0"/>
              <a:t>Xerox PARC</a:t>
            </a:r>
            <a:r>
              <a:rPr lang="zh-CN" altLang="en-US" dirty="0"/>
              <a:t>）申请了第一份以太网专利</a:t>
            </a:r>
            <a:endParaRPr lang="en-GB" altLang="zh-CN" dirty="0"/>
          </a:p>
          <a:p>
            <a:endParaRPr lang="zh-CN" altLang="en-US" dirty="0"/>
          </a:p>
        </p:txBody>
      </p:sp>
    </p:spTree>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以太网</a:t>
            </a:r>
          </a:p>
        </p:txBody>
      </p:sp>
      <p:sp>
        <p:nvSpPr>
          <p:cNvPr id="3" name="内容占位符 2"/>
          <p:cNvSpPr>
            <a:spLocks noGrp="1"/>
          </p:cNvSpPr>
          <p:nvPr>
            <p:ph idx="1"/>
          </p:nvPr>
        </p:nvSpPr>
        <p:spPr/>
        <p:txBody>
          <a:bodyPr/>
          <a:lstStyle/>
          <a:p>
            <a:r>
              <a:rPr lang="en-US" altLang="zh-CN" sz="2400" dirty="0"/>
              <a:t>1979</a:t>
            </a:r>
            <a:r>
              <a:rPr lang="zh-CN" altLang="en-US" sz="2400" dirty="0"/>
              <a:t>年，</a:t>
            </a:r>
            <a:r>
              <a:rPr lang="en-US" altLang="zh-CN" sz="2400" dirty="0"/>
              <a:t>Metcalfe</a:t>
            </a:r>
            <a:r>
              <a:rPr lang="zh-CN" altLang="en-US" sz="2400" dirty="0"/>
              <a:t>离开</a:t>
            </a:r>
            <a:r>
              <a:rPr lang="en-US" altLang="zh-CN" sz="2400" dirty="0"/>
              <a:t>Xerox</a:t>
            </a:r>
            <a:r>
              <a:rPr lang="zh-CN" altLang="en-US" sz="2400" dirty="0"/>
              <a:t>组建</a:t>
            </a:r>
            <a:br>
              <a:rPr lang="en-US" altLang="zh-CN" sz="2400" dirty="0"/>
            </a:br>
            <a:r>
              <a:rPr lang="en-US" altLang="zh-CN" sz="2400" dirty="0"/>
              <a:t>3Com</a:t>
            </a:r>
            <a:r>
              <a:rPr lang="zh-CN" altLang="en-US" sz="2400" dirty="0"/>
              <a:t>公司，说服</a:t>
            </a:r>
            <a:r>
              <a:rPr lang="en-US" altLang="zh-CN" sz="2400" dirty="0"/>
              <a:t>DEC</a:t>
            </a:r>
            <a:r>
              <a:rPr lang="zh-CN" altLang="en-US" sz="2400" dirty="0"/>
              <a:t>、</a:t>
            </a:r>
            <a:r>
              <a:rPr lang="en-US" altLang="zh-CN" sz="2400" dirty="0"/>
              <a:t>Intel</a:t>
            </a:r>
            <a:r>
              <a:rPr lang="zh-CN" altLang="en-US" sz="2400" dirty="0"/>
              <a:t>、</a:t>
            </a:r>
            <a:br>
              <a:rPr lang="en-US" altLang="zh-CN" sz="2400" dirty="0"/>
            </a:br>
            <a:r>
              <a:rPr lang="en-US" altLang="zh-CN" sz="2400" dirty="0"/>
              <a:t>Xerox</a:t>
            </a:r>
            <a:r>
              <a:rPr lang="zh-CN" altLang="en-US" sz="2400" dirty="0"/>
              <a:t>成立产业联盟，推动标准化</a:t>
            </a:r>
            <a:endParaRPr lang="en-US" altLang="zh-CN" sz="2400" dirty="0"/>
          </a:p>
          <a:p>
            <a:r>
              <a:rPr lang="en-US" altLang="zh-CN" sz="2400" dirty="0"/>
              <a:t>1980</a:t>
            </a:r>
            <a:r>
              <a:rPr lang="zh-CN" altLang="en-US" sz="2400" dirty="0"/>
              <a:t>年，通用以太网标准</a:t>
            </a:r>
            <a:r>
              <a:rPr lang="en-US" altLang="zh-CN" sz="2400" dirty="0"/>
              <a:t>DIX</a:t>
            </a:r>
            <a:r>
              <a:rPr lang="zh-CN" altLang="en-US" sz="2400" dirty="0"/>
              <a:t>出台</a:t>
            </a:r>
            <a:endParaRPr lang="en-US" altLang="zh-CN" sz="2400" dirty="0"/>
          </a:p>
          <a:p>
            <a:pPr lvl="1"/>
            <a:r>
              <a:rPr lang="en-US" altLang="zh-CN" sz="2000" dirty="0"/>
              <a:t>10Mbit</a:t>
            </a:r>
            <a:r>
              <a:rPr lang="zh-CN" altLang="en-US" sz="2000" dirty="0"/>
              <a:t>以太网</a:t>
            </a:r>
            <a:endParaRPr lang="en-US" altLang="zh-CN" sz="2000" dirty="0"/>
          </a:p>
          <a:p>
            <a:pPr lvl="1"/>
            <a:r>
              <a:rPr lang="en-US" altLang="zh-CN" sz="2000" dirty="0"/>
              <a:t>48-bit</a:t>
            </a:r>
            <a:r>
              <a:rPr lang="zh-CN" altLang="en-US" sz="2000" dirty="0"/>
              <a:t>的网络地址</a:t>
            </a:r>
            <a:endParaRPr lang="en-US" altLang="zh-CN" sz="2000" dirty="0"/>
          </a:p>
          <a:p>
            <a:pPr lvl="1"/>
            <a:r>
              <a:rPr lang="zh-CN" altLang="en-US" sz="2000" dirty="0"/>
              <a:t>能够在便宜的双绞线上使用</a:t>
            </a:r>
            <a:endParaRPr lang="en-US" altLang="zh-CN" sz="2000" dirty="0"/>
          </a:p>
          <a:p>
            <a:r>
              <a:rPr lang="en-US" altLang="zh-CN" sz="2400" dirty="0"/>
              <a:t>1982</a:t>
            </a:r>
            <a:r>
              <a:rPr lang="zh-CN" altLang="en-US" sz="2400" dirty="0"/>
              <a:t>年，以</a:t>
            </a:r>
            <a:r>
              <a:rPr lang="en-US" altLang="zh-CN" sz="2400" dirty="0"/>
              <a:t>CSMA/CD</a:t>
            </a:r>
            <a:r>
              <a:rPr lang="zh-CN" altLang="en-US" sz="2400" dirty="0"/>
              <a:t>为核心的以太网标准被</a:t>
            </a:r>
            <a:r>
              <a:rPr lang="en-US" altLang="zh-CN" sz="2400" dirty="0"/>
              <a:t>IEEE</a:t>
            </a:r>
            <a:r>
              <a:rPr lang="zh-CN" altLang="en-US" sz="2400" dirty="0"/>
              <a:t>采用，成为</a:t>
            </a:r>
            <a:r>
              <a:rPr lang="en-US" altLang="zh-CN" sz="2400" dirty="0"/>
              <a:t>IEEE 802.3</a:t>
            </a:r>
            <a:r>
              <a:rPr lang="zh-CN" altLang="en-US" sz="2400" dirty="0"/>
              <a:t>标准。</a:t>
            </a:r>
            <a:endParaRPr lang="en-US" altLang="zh-CN" sz="2400" dirty="0"/>
          </a:p>
          <a:p>
            <a:pPr lvl="1"/>
            <a:r>
              <a:rPr lang="zh-CN" altLang="en-US" sz="2400" dirty="0"/>
              <a:t>竞争对手：</a:t>
            </a:r>
            <a:r>
              <a:rPr lang="en-US" altLang="zh-CN" sz="2400" dirty="0"/>
              <a:t>Token Ring</a:t>
            </a:r>
            <a:r>
              <a:rPr lang="zh-CN" altLang="en-US" sz="2400" dirty="0"/>
              <a:t>（</a:t>
            </a:r>
            <a:r>
              <a:rPr lang="en-US" altLang="zh-CN" sz="2400" dirty="0"/>
              <a:t>IBM</a:t>
            </a:r>
            <a:r>
              <a:rPr lang="zh-CN" altLang="en-US" sz="2400" dirty="0"/>
              <a:t>）、</a:t>
            </a:r>
            <a:r>
              <a:rPr lang="en-US" altLang="zh-CN" sz="2400" dirty="0"/>
              <a:t>Token Bus</a:t>
            </a:r>
            <a:r>
              <a:rPr lang="zh-CN" altLang="en-US" sz="2400" dirty="0"/>
              <a:t>（通用汽车）</a:t>
            </a:r>
            <a:endParaRPr lang="en-US" altLang="zh-CN" sz="2400" dirty="0"/>
          </a:p>
        </p:txBody>
      </p:sp>
      <p:sp>
        <p:nvSpPr>
          <p:cNvPr id="7" name="TextBox 6"/>
          <p:cNvSpPr txBox="1"/>
          <p:nvPr/>
        </p:nvSpPr>
        <p:spPr>
          <a:xfrm>
            <a:off x="1475656" y="5805264"/>
            <a:ext cx="4032448" cy="461665"/>
          </a:xfrm>
          <a:prstGeom prst="rect">
            <a:avLst/>
          </a:prstGeom>
          <a:noFill/>
        </p:spPr>
        <p:txBody>
          <a:bodyPr wrap="square" rtlCol="0">
            <a:spAutoFit/>
          </a:bodyPr>
          <a:lstStyle/>
          <a:p>
            <a:r>
              <a:rPr lang="zh-CN" altLang="en-US" sz="2400" dirty="0"/>
              <a:t>缺点：太复杂</a:t>
            </a:r>
          </a:p>
        </p:txBody>
      </p:sp>
      <p:pic>
        <p:nvPicPr>
          <p:cNvPr id="8" name="Picture 3">
            <a:extLst>
              <a:ext uri="{FF2B5EF4-FFF2-40B4-BE49-F238E27FC236}">
                <a16:creationId xmlns:a16="http://schemas.microsoft.com/office/drawing/2014/main" id="{A2F04165-0998-4C88-ACAA-786B53214407}"/>
              </a:ext>
            </a:extLst>
          </p:cNvPr>
          <p:cNvPicPr>
            <a:picLocks noChangeAspect="1" noChangeArrowheads="1"/>
          </p:cNvPicPr>
          <p:nvPr/>
        </p:nvPicPr>
        <p:blipFill>
          <a:blip r:embed="rId2" cstate="print"/>
          <a:srcRect/>
          <a:stretch>
            <a:fillRect/>
          </a:stretch>
        </p:blipFill>
        <p:spPr bwMode="auto">
          <a:xfrm>
            <a:off x="6084168" y="214313"/>
            <a:ext cx="2124547" cy="2791615"/>
          </a:xfrm>
          <a:prstGeom prst="rect">
            <a:avLst/>
          </a:prstGeom>
          <a:noFill/>
          <a:ln w="9525">
            <a:noFill/>
            <a:round/>
            <a:headEnd/>
            <a:tailEnd/>
          </a:ln>
        </p:spPr>
      </p:pic>
      <p:sp>
        <p:nvSpPr>
          <p:cNvPr id="9" name="TextBox 7">
            <a:extLst>
              <a:ext uri="{FF2B5EF4-FFF2-40B4-BE49-F238E27FC236}">
                <a16:creationId xmlns:a16="http://schemas.microsoft.com/office/drawing/2014/main" id="{93422604-EDDD-4472-87DE-4557D73409F8}"/>
              </a:ext>
            </a:extLst>
          </p:cNvPr>
          <p:cNvSpPr txBox="1"/>
          <p:nvPr/>
        </p:nvSpPr>
        <p:spPr>
          <a:xfrm>
            <a:off x="6156176" y="3382665"/>
            <a:ext cx="2376264" cy="923330"/>
          </a:xfrm>
          <a:prstGeom prst="rect">
            <a:avLst/>
          </a:prstGeom>
          <a:noFill/>
        </p:spPr>
        <p:txBody>
          <a:bodyPr wrap="square" rtlCol="0">
            <a:spAutoFit/>
          </a:bodyPr>
          <a:lstStyle/>
          <a:p>
            <a:r>
              <a:rPr lang="zh-CN" altLang="en-US" dirty="0"/>
              <a:t>因发明、标准化和商业化以太网，</a:t>
            </a:r>
            <a:endParaRPr lang="en-US" altLang="zh-CN" dirty="0"/>
          </a:p>
          <a:p>
            <a:r>
              <a:rPr lang="zh-CN" altLang="en-US" dirty="0"/>
              <a:t>获得</a:t>
            </a:r>
            <a:r>
              <a:rPr lang="en-US" altLang="zh-CN" dirty="0"/>
              <a:t>2022</a:t>
            </a:r>
            <a:r>
              <a:rPr lang="zh-CN" altLang="en-US" dirty="0"/>
              <a:t>年图灵奖</a:t>
            </a:r>
          </a:p>
        </p:txBody>
      </p:sp>
    </p:spTree>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私有网络</a:t>
            </a:r>
          </a:p>
        </p:txBody>
      </p:sp>
      <p:sp>
        <p:nvSpPr>
          <p:cNvPr id="3" name="内容占位符 2"/>
          <p:cNvSpPr>
            <a:spLocks noGrp="1"/>
          </p:cNvSpPr>
          <p:nvPr>
            <p:ph idx="1"/>
          </p:nvPr>
        </p:nvSpPr>
        <p:spPr/>
        <p:txBody>
          <a:bodyPr/>
          <a:lstStyle/>
          <a:p>
            <a:r>
              <a:rPr lang="en-US" altLang="zh-CN" dirty="0"/>
              <a:t>APARNET</a:t>
            </a:r>
            <a:r>
              <a:rPr lang="zh-CN" altLang="en-US" dirty="0"/>
              <a:t>是典型的私有网络</a:t>
            </a:r>
            <a:endParaRPr lang="en-US" altLang="zh-CN" dirty="0"/>
          </a:p>
          <a:p>
            <a:pPr lvl="1"/>
            <a:r>
              <a:rPr lang="zh-CN" altLang="en-US" dirty="0"/>
              <a:t>运行私有协议，</a:t>
            </a:r>
            <a:r>
              <a:rPr lang="en-US" altLang="zh-CN" dirty="0"/>
              <a:t>NCP</a:t>
            </a:r>
          </a:p>
          <a:p>
            <a:r>
              <a:rPr lang="en-US" altLang="zh-CN" dirty="0"/>
              <a:t>70</a:t>
            </a:r>
            <a:r>
              <a:rPr lang="zh-CN" altLang="en-US" dirty="0"/>
              <a:t>年代的其它分组私有网络</a:t>
            </a:r>
            <a:endParaRPr lang="en-US" altLang="zh-CN" dirty="0"/>
          </a:p>
          <a:p>
            <a:pPr lvl="1"/>
            <a:r>
              <a:rPr lang="en-GB" altLang="zh-CN" dirty="0"/>
              <a:t>ALOHANET</a:t>
            </a:r>
          </a:p>
          <a:p>
            <a:pPr lvl="1"/>
            <a:r>
              <a:rPr lang="en-US" altLang="zh-CN" dirty="0"/>
              <a:t>NPL</a:t>
            </a:r>
            <a:r>
              <a:rPr lang="zh-CN" altLang="en-US" dirty="0"/>
              <a:t>：英国</a:t>
            </a:r>
            <a:endParaRPr lang="en-US" altLang="zh-CN" dirty="0"/>
          </a:p>
          <a:p>
            <a:pPr lvl="1"/>
            <a:r>
              <a:rPr lang="en-US" altLang="zh-CN" dirty="0"/>
              <a:t>Merit Network</a:t>
            </a:r>
            <a:r>
              <a:rPr lang="zh-CN" altLang="en-US" dirty="0"/>
              <a:t>：连接</a:t>
            </a:r>
            <a:r>
              <a:rPr lang="en-US" altLang="zh-CN" dirty="0"/>
              <a:t>Michigan</a:t>
            </a:r>
            <a:r>
              <a:rPr lang="zh-CN" altLang="en-US" dirty="0"/>
              <a:t>州的三所大学</a:t>
            </a:r>
            <a:endParaRPr lang="en-US" altLang="zh-CN" dirty="0"/>
          </a:p>
          <a:p>
            <a:pPr lvl="1"/>
            <a:r>
              <a:rPr lang="en-US" altLang="zh-CN" dirty="0"/>
              <a:t>CYCLADES</a:t>
            </a:r>
            <a:r>
              <a:rPr lang="zh-CN" altLang="en-US" dirty="0"/>
              <a:t>：法国</a:t>
            </a:r>
            <a:endParaRPr lang="en-US" altLang="zh-CN" dirty="0"/>
          </a:p>
          <a:p>
            <a:pPr lvl="1"/>
            <a:r>
              <a:rPr lang="en-US" altLang="zh-CN" dirty="0" err="1"/>
              <a:t>Telenet</a:t>
            </a:r>
            <a:r>
              <a:rPr lang="zh-CN" altLang="en-US" dirty="0"/>
              <a:t>：</a:t>
            </a:r>
            <a:r>
              <a:rPr lang="en-US" altLang="zh-CN" dirty="0"/>
              <a:t>BBN</a:t>
            </a:r>
            <a:r>
              <a:rPr lang="zh-CN" altLang="en-US" dirty="0"/>
              <a:t>建造的商用网络，使用</a:t>
            </a:r>
            <a:r>
              <a:rPr lang="en-US" altLang="zh-CN" dirty="0"/>
              <a:t>X.25</a:t>
            </a:r>
            <a:r>
              <a:rPr lang="zh-CN" altLang="en-US" dirty="0"/>
              <a:t>协议</a:t>
            </a:r>
            <a:endParaRPr lang="en-US" altLang="zh-CN" dirty="0"/>
          </a:p>
          <a:p>
            <a:r>
              <a:rPr lang="zh-CN" altLang="en-US" dirty="0"/>
              <a:t>使用不同的协议，无法互连互通</a:t>
            </a:r>
            <a:endParaRPr lang="en-US" altLang="zh-CN" dirty="0"/>
          </a:p>
          <a:p>
            <a:endParaRPr lang="zh-CN" altLang="en-US" dirty="0"/>
          </a:p>
        </p:txBody>
      </p:sp>
    </p:spTree>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网络互连</a:t>
            </a:r>
          </a:p>
        </p:txBody>
      </p:sp>
      <p:sp>
        <p:nvSpPr>
          <p:cNvPr id="3" name="内容占位符 2"/>
          <p:cNvSpPr>
            <a:spLocks noGrp="1"/>
          </p:cNvSpPr>
          <p:nvPr>
            <p:ph idx="1"/>
          </p:nvPr>
        </p:nvSpPr>
        <p:spPr/>
        <p:txBody>
          <a:bodyPr/>
          <a:lstStyle/>
          <a:p>
            <a:r>
              <a:rPr lang="en-US" altLang="zh-CN" sz="2800" dirty="0"/>
              <a:t>DARPA</a:t>
            </a:r>
            <a:r>
              <a:rPr lang="zh-CN" altLang="en-US" sz="2800" dirty="0"/>
              <a:t>的</a:t>
            </a:r>
            <a:r>
              <a:rPr lang="en-US" altLang="zh-CN" sz="2800" dirty="0"/>
              <a:t>Robert E. Kahn</a:t>
            </a:r>
            <a:r>
              <a:rPr lang="zh-CN" altLang="en-US" sz="2800" dirty="0"/>
              <a:t>和</a:t>
            </a:r>
            <a:r>
              <a:rPr lang="en-US" altLang="zh-CN" sz="2800" dirty="0"/>
              <a:t>Vinton Cerf</a:t>
            </a:r>
            <a:r>
              <a:rPr lang="zh-CN" altLang="en-US" sz="2800" dirty="0"/>
              <a:t>意识到了网络互连的必要，并在</a:t>
            </a:r>
            <a:r>
              <a:rPr lang="en-US" altLang="zh-CN" sz="2800" dirty="0"/>
              <a:t>1973</a:t>
            </a:r>
            <a:r>
              <a:rPr lang="zh-CN" altLang="en-US" sz="2800" dirty="0"/>
              <a:t>年提出了解决方针和方案</a:t>
            </a:r>
            <a:br>
              <a:rPr lang="en-US" altLang="zh-CN" sz="2800" dirty="0"/>
            </a:br>
            <a:r>
              <a:rPr lang="en-US" altLang="zh-CN" sz="2800" dirty="0"/>
              <a:t>network of networks</a:t>
            </a:r>
          </a:p>
          <a:p>
            <a:pPr lvl="1"/>
            <a:r>
              <a:rPr lang="zh-CN" altLang="en-US" sz="2400" dirty="0"/>
              <a:t>网络的差异应该被网间协议</a:t>
            </a:r>
            <a:br>
              <a:rPr lang="en-US" altLang="zh-CN" sz="2400" dirty="0"/>
            </a:br>
            <a:r>
              <a:rPr lang="zh-CN" altLang="en-US" sz="2400" dirty="0"/>
              <a:t>（</a:t>
            </a:r>
            <a:r>
              <a:rPr lang="en-US" altLang="zh-CN" sz="2400" dirty="0"/>
              <a:t>internetworking protocol</a:t>
            </a:r>
            <a:r>
              <a:rPr lang="zh-CN" altLang="en-US" sz="2400" dirty="0"/>
              <a:t>）</a:t>
            </a:r>
            <a:br>
              <a:rPr lang="en-US" altLang="zh-CN" sz="2400" dirty="0"/>
            </a:br>
            <a:r>
              <a:rPr lang="zh-CN" altLang="en-US" sz="2400" dirty="0"/>
              <a:t>掩盖</a:t>
            </a:r>
            <a:endParaRPr lang="en-US" altLang="zh-CN" sz="2400" dirty="0"/>
          </a:p>
          <a:p>
            <a:pPr lvl="1"/>
            <a:r>
              <a:rPr lang="zh-CN" altLang="en-US" sz="2400" dirty="0"/>
              <a:t>由主机，而非网络来</a:t>
            </a:r>
            <a:br>
              <a:rPr lang="en-US" altLang="zh-CN" sz="2400" dirty="0"/>
            </a:br>
            <a:r>
              <a:rPr lang="zh-CN" altLang="en-US" sz="2400" dirty="0"/>
              <a:t>确保数据传输的可靠性</a:t>
            </a:r>
            <a:endParaRPr lang="en-US" altLang="zh-CN" sz="2400" dirty="0"/>
          </a:p>
          <a:p>
            <a:endParaRPr lang="zh-CN" altLang="en-US" sz="2800" dirty="0"/>
          </a:p>
        </p:txBody>
      </p:sp>
      <p:pic>
        <p:nvPicPr>
          <p:cNvPr id="4" name="Picture 2"/>
          <p:cNvPicPr>
            <a:picLocks noChangeAspect="1" noChangeArrowheads="1"/>
          </p:cNvPicPr>
          <p:nvPr/>
        </p:nvPicPr>
        <p:blipFill>
          <a:blip r:embed="rId2" cstate="print"/>
          <a:srcRect/>
          <a:stretch>
            <a:fillRect/>
          </a:stretch>
        </p:blipFill>
        <p:spPr bwMode="auto">
          <a:xfrm>
            <a:off x="4968304" y="2852936"/>
            <a:ext cx="4076700" cy="3149600"/>
          </a:xfrm>
          <a:prstGeom prst="rect">
            <a:avLst/>
          </a:prstGeom>
          <a:noFill/>
          <a:ln w="9525">
            <a:noFill/>
            <a:round/>
            <a:headEnd/>
            <a:tailEnd/>
          </a:ln>
        </p:spPr>
      </p:pic>
      <p:sp>
        <p:nvSpPr>
          <p:cNvPr id="5" name="Text Box 4"/>
          <p:cNvSpPr txBox="1">
            <a:spLocks noChangeArrowheads="1"/>
          </p:cNvSpPr>
          <p:nvPr/>
        </p:nvSpPr>
        <p:spPr bwMode="auto">
          <a:xfrm>
            <a:off x="4968304" y="6002536"/>
            <a:ext cx="4140200" cy="447675"/>
          </a:xfrm>
          <a:prstGeom prst="rect">
            <a:avLst/>
          </a:prstGeom>
          <a:noFill/>
          <a:ln w="9525">
            <a:noFill/>
            <a:round/>
            <a:headEnd/>
            <a:tailEnd/>
          </a:ln>
        </p:spPr>
        <p:txBody>
          <a:bodyPr lIns="90000" tIns="45000" rIns="90000" bIns="45000"/>
          <a:lstStyle/>
          <a:p>
            <a:pPr algn="ctr">
              <a:lnSpc>
                <a:spcPct val="102000"/>
              </a:lnSpc>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altLang="zh-CN" sz="2000" dirty="0">
                <a:solidFill>
                  <a:srgbClr val="000000"/>
                </a:solidFill>
              </a:rPr>
              <a:t>Vinton Cerf</a:t>
            </a:r>
            <a:r>
              <a:rPr lang="zh-CN" altLang="en-US" sz="2000" dirty="0">
                <a:solidFill>
                  <a:srgbClr val="000000"/>
                </a:solidFill>
              </a:rPr>
              <a:t>和</a:t>
            </a:r>
            <a:r>
              <a:rPr lang="en-GB" altLang="zh-CN" sz="2000" dirty="0">
                <a:solidFill>
                  <a:srgbClr val="000000"/>
                </a:solidFill>
              </a:rPr>
              <a:t>Robert Kahn</a:t>
            </a:r>
            <a:r>
              <a:rPr lang="zh-CN" altLang="en-US" sz="2000" dirty="0">
                <a:solidFill>
                  <a:srgbClr val="000000"/>
                </a:solidFill>
              </a:rPr>
              <a:t>，</a:t>
            </a:r>
            <a:r>
              <a:rPr lang="en-US" altLang="zh-CN" sz="2000" dirty="0">
                <a:solidFill>
                  <a:srgbClr val="000000"/>
                </a:solidFill>
              </a:rPr>
              <a:t>2004</a:t>
            </a:r>
            <a:r>
              <a:rPr lang="zh-CN" altLang="en-US" sz="2000" dirty="0">
                <a:solidFill>
                  <a:srgbClr val="000000"/>
                </a:solidFill>
              </a:rPr>
              <a:t>年获得图灵奖</a:t>
            </a:r>
            <a:endParaRPr lang="en-GB" altLang="zh-CN" sz="2000" dirty="0">
              <a:solidFill>
                <a:srgbClr val="000000"/>
              </a:solidFill>
            </a:endParaRPr>
          </a:p>
        </p:txBody>
      </p:sp>
      <p:sp>
        <p:nvSpPr>
          <p:cNvPr id="6" name="TextBox 5"/>
          <p:cNvSpPr txBox="1"/>
          <p:nvPr/>
        </p:nvSpPr>
        <p:spPr>
          <a:xfrm>
            <a:off x="683568" y="5923153"/>
            <a:ext cx="3096344" cy="707886"/>
          </a:xfrm>
          <a:prstGeom prst="rect">
            <a:avLst/>
          </a:prstGeom>
          <a:noFill/>
        </p:spPr>
        <p:txBody>
          <a:bodyPr wrap="square" rtlCol="0">
            <a:spAutoFit/>
          </a:bodyPr>
          <a:lstStyle/>
          <a:p>
            <a:r>
              <a:rPr lang="en-US" altLang="zh-CN" sz="2000" dirty="0"/>
              <a:t>Cerf</a:t>
            </a:r>
            <a:r>
              <a:rPr lang="zh-CN" altLang="en-US" sz="2000" dirty="0"/>
              <a:t>是</a:t>
            </a:r>
            <a:r>
              <a:rPr lang="en-US" altLang="zh-CN" sz="2000" dirty="0"/>
              <a:t>ARPANET</a:t>
            </a:r>
            <a:r>
              <a:rPr lang="zh-CN" altLang="en-US" sz="2000" dirty="0"/>
              <a:t>上</a:t>
            </a:r>
            <a:r>
              <a:rPr lang="en-US" altLang="zh-CN" sz="2000" dirty="0"/>
              <a:t>NCP</a:t>
            </a:r>
            <a:r>
              <a:rPr lang="zh-CN" altLang="en-US" sz="2000" dirty="0"/>
              <a:t>协议的开发者</a:t>
            </a:r>
          </a:p>
        </p:txBody>
      </p:sp>
    </p:spTree>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网络互连和</a:t>
            </a:r>
            <a:r>
              <a:rPr lang="en-US" altLang="zh-CN" dirty="0"/>
              <a:t>TCP/IP</a:t>
            </a:r>
            <a:endParaRPr lang="zh-CN" altLang="en-US" dirty="0"/>
          </a:p>
        </p:txBody>
      </p:sp>
      <p:sp>
        <p:nvSpPr>
          <p:cNvPr id="3" name="内容占位符 2"/>
          <p:cNvSpPr>
            <a:spLocks noGrp="1"/>
          </p:cNvSpPr>
          <p:nvPr>
            <p:ph idx="1"/>
          </p:nvPr>
        </p:nvSpPr>
        <p:spPr/>
        <p:txBody>
          <a:bodyPr>
            <a:normAutofit fontScale="85000" lnSpcReduction="20000"/>
          </a:bodyPr>
          <a:lstStyle/>
          <a:p>
            <a:r>
              <a:rPr lang="zh-CN" altLang="en-US" dirty="0"/>
              <a:t>网络互连的指导原则</a:t>
            </a:r>
            <a:endParaRPr lang="en-US" altLang="zh-CN" dirty="0"/>
          </a:p>
          <a:p>
            <a:pPr lvl="1"/>
            <a:r>
              <a:rPr lang="zh-CN" altLang="en-US" dirty="0"/>
              <a:t>网络的差异应该被网间协议（</a:t>
            </a:r>
            <a:r>
              <a:rPr lang="en-US" altLang="zh-CN" dirty="0"/>
              <a:t>internetworking protocol</a:t>
            </a:r>
            <a:r>
              <a:rPr lang="zh-CN" altLang="en-US" dirty="0"/>
              <a:t>）</a:t>
            </a:r>
            <a:br>
              <a:rPr lang="en-US" altLang="zh-CN" dirty="0"/>
            </a:br>
            <a:r>
              <a:rPr lang="zh-CN" altLang="en-US" dirty="0"/>
              <a:t>掩盖 </a:t>
            </a:r>
            <a:r>
              <a:rPr lang="en-US" altLang="zh-CN" dirty="0"/>
              <a:t>-- IP</a:t>
            </a:r>
          </a:p>
          <a:p>
            <a:pPr lvl="1"/>
            <a:r>
              <a:rPr lang="zh-CN" altLang="en-US" dirty="0"/>
              <a:t>分布式的网络控制</a:t>
            </a:r>
            <a:endParaRPr lang="en-US" altLang="zh-CN" dirty="0"/>
          </a:p>
          <a:p>
            <a:pPr lvl="1"/>
            <a:r>
              <a:rPr lang="zh-CN" altLang="en-US" dirty="0"/>
              <a:t>路由器无状态（</a:t>
            </a:r>
            <a:r>
              <a:rPr lang="en-US" altLang="zh-CN" dirty="0"/>
              <a:t>stateless</a:t>
            </a:r>
            <a:r>
              <a:rPr lang="zh-CN" altLang="en-US" dirty="0"/>
              <a:t>）</a:t>
            </a:r>
            <a:endParaRPr lang="en-US" altLang="zh-CN" dirty="0"/>
          </a:p>
          <a:p>
            <a:pPr lvl="1"/>
            <a:r>
              <a:rPr lang="zh-CN" altLang="en-US" dirty="0"/>
              <a:t>网络自治</a:t>
            </a:r>
            <a:endParaRPr lang="en-US" altLang="zh-CN" dirty="0"/>
          </a:p>
          <a:p>
            <a:pPr lvl="1"/>
            <a:r>
              <a:rPr lang="zh-CN" altLang="en-US" dirty="0"/>
              <a:t>尽力而为（</a:t>
            </a:r>
            <a:r>
              <a:rPr lang="en-US" altLang="zh-CN" dirty="0"/>
              <a:t>best effort</a:t>
            </a:r>
            <a:r>
              <a:rPr lang="zh-CN" altLang="en-US" dirty="0"/>
              <a:t>）的服务模式，使用最佳路径传输数据包</a:t>
            </a:r>
            <a:endParaRPr lang="en-US" altLang="zh-CN" dirty="0"/>
          </a:p>
          <a:p>
            <a:pPr lvl="1"/>
            <a:r>
              <a:rPr lang="zh-CN" altLang="en-US" dirty="0"/>
              <a:t>支持数据的顺序发送和转发</a:t>
            </a:r>
            <a:r>
              <a:rPr lang="en-US" altLang="zh-CN" dirty="0"/>
              <a:t>—TCP</a:t>
            </a:r>
          </a:p>
          <a:p>
            <a:pPr lvl="1"/>
            <a:r>
              <a:rPr lang="zh-CN" altLang="en-US" dirty="0"/>
              <a:t>无序无传输控制的数据包同样重要</a:t>
            </a:r>
            <a:r>
              <a:rPr lang="en-US" altLang="zh-CN" dirty="0"/>
              <a:t>—UDP</a:t>
            </a:r>
          </a:p>
          <a:p>
            <a:r>
              <a:rPr lang="zh-CN" altLang="en-US" dirty="0"/>
              <a:t>这些研究最终形成了</a:t>
            </a:r>
            <a:r>
              <a:rPr lang="en-US" altLang="zh-CN" dirty="0"/>
              <a:t>TCP/IP</a:t>
            </a:r>
            <a:r>
              <a:rPr lang="zh-CN" altLang="en-US" dirty="0"/>
              <a:t>系列协议</a:t>
            </a:r>
            <a:endParaRPr lang="en-US" altLang="zh-CN" dirty="0"/>
          </a:p>
          <a:p>
            <a:endParaRPr lang="en-US" altLang="zh-CN" dirty="0"/>
          </a:p>
        </p:txBody>
      </p:sp>
    </p:spTree>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TCP/IP</a:t>
            </a:r>
            <a:r>
              <a:rPr lang="zh-CN" altLang="en-US" dirty="0"/>
              <a:t>标准化</a:t>
            </a:r>
          </a:p>
        </p:txBody>
      </p:sp>
      <p:sp>
        <p:nvSpPr>
          <p:cNvPr id="3" name="内容占位符 2"/>
          <p:cNvSpPr>
            <a:spLocks noGrp="1"/>
          </p:cNvSpPr>
          <p:nvPr>
            <p:ph idx="1"/>
          </p:nvPr>
        </p:nvSpPr>
        <p:spPr/>
        <p:txBody>
          <a:bodyPr>
            <a:normAutofit fontScale="85000" lnSpcReduction="20000"/>
          </a:bodyPr>
          <a:lstStyle/>
          <a:p>
            <a:r>
              <a:rPr lang="en-US" altLang="zh-CN" dirty="0"/>
              <a:t>DARPA</a:t>
            </a:r>
            <a:r>
              <a:rPr lang="zh-CN" altLang="en-US" dirty="0"/>
              <a:t>委托</a:t>
            </a:r>
            <a:r>
              <a:rPr lang="en-US" altLang="zh-CN" dirty="0"/>
              <a:t>BBN</a:t>
            </a:r>
            <a:r>
              <a:rPr lang="zh-CN" altLang="en-US" dirty="0"/>
              <a:t>、</a:t>
            </a:r>
            <a:r>
              <a:rPr lang="en-US" altLang="zh-CN" dirty="0"/>
              <a:t>Stanford</a:t>
            </a:r>
            <a:r>
              <a:rPr lang="zh-CN" altLang="en-US" dirty="0"/>
              <a:t>大学、伦敦大学学院（</a:t>
            </a:r>
            <a:r>
              <a:rPr lang="en-US" altLang="zh-CN" dirty="0"/>
              <a:t>UCL</a:t>
            </a:r>
            <a:r>
              <a:rPr lang="zh-CN" altLang="en-US" dirty="0"/>
              <a:t>）开发</a:t>
            </a:r>
            <a:r>
              <a:rPr lang="en-US" altLang="zh-CN" dirty="0"/>
              <a:t>TCP/IP</a:t>
            </a:r>
            <a:r>
              <a:rPr lang="zh-CN" altLang="en-US" dirty="0"/>
              <a:t>协议族软件，</a:t>
            </a:r>
            <a:r>
              <a:rPr lang="en-US" altLang="zh-CN" dirty="0"/>
              <a:t>TCPv1-v4</a:t>
            </a:r>
          </a:p>
          <a:p>
            <a:r>
              <a:rPr lang="en-US" altLang="zh-CN" dirty="0"/>
              <a:t>1975</a:t>
            </a:r>
            <a:r>
              <a:rPr lang="zh-CN" altLang="en-US" dirty="0"/>
              <a:t>年，</a:t>
            </a:r>
            <a:r>
              <a:rPr lang="en-US" altLang="zh-CN" dirty="0"/>
              <a:t>Stanford</a:t>
            </a:r>
            <a:r>
              <a:rPr lang="zh-CN" altLang="en-US" dirty="0"/>
              <a:t>和</a:t>
            </a:r>
            <a:r>
              <a:rPr lang="en-US" altLang="zh-CN" dirty="0"/>
              <a:t>UCL</a:t>
            </a:r>
            <a:r>
              <a:rPr lang="zh-CN" altLang="en-US" dirty="0"/>
              <a:t>的网络使用</a:t>
            </a:r>
            <a:r>
              <a:rPr lang="en-US" altLang="zh-CN" dirty="0"/>
              <a:t>TCP/IP</a:t>
            </a:r>
            <a:r>
              <a:rPr lang="zh-CN" altLang="en-US" dirty="0"/>
              <a:t>实现了互连</a:t>
            </a:r>
            <a:endParaRPr lang="en-US" altLang="zh-CN" dirty="0"/>
          </a:p>
          <a:p>
            <a:r>
              <a:rPr lang="en-US" altLang="zh-CN" dirty="0"/>
              <a:t>1981</a:t>
            </a:r>
            <a:r>
              <a:rPr lang="zh-CN" altLang="en-US" dirty="0"/>
              <a:t>年，</a:t>
            </a:r>
            <a:r>
              <a:rPr lang="en-US" altLang="zh-CN" dirty="0"/>
              <a:t>DARPA</a:t>
            </a:r>
            <a:r>
              <a:rPr lang="zh-CN" altLang="en-US" dirty="0"/>
              <a:t>提交了</a:t>
            </a:r>
            <a:r>
              <a:rPr lang="en-US" altLang="zh-CN" dirty="0"/>
              <a:t>RFC 791,792,793</a:t>
            </a:r>
            <a:r>
              <a:rPr lang="zh-CN" altLang="en-US" dirty="0"/>
              <a:t>标准</a:t>
            </a:r>
            <a:endParaRPr lang="en-US" altLang="zh-CN" dirty="0"/>
          </a:p>
          <a:p>
            <a:pPr lvl="1"/>
            <a:r>
              <a:rPr lang="en-US" altLang="zh-CN" dirty="0"/>
              <a:t>IP</a:t>
            </a:r>
            <a:r>
              <a:rPr lang="zh-CN" altLang="en-US" dirty="0"/>
              <a:t>、</a:t>
            </a:r>
            <a:r>
              <a:rPr lang="en-US" altLang="zh-CN" dirty="0"/>
              <a:t>ICMP</a:t>
            </a:r>
            <a:r>
              <a:rPr lang="zh-CN" altLang="en-US" dirty="0"/>
              <a:t>、</a:t>
            </a:r>
            <a:r>
              <a:rPr lang="en-US" altLang="zh-CN" dirty="0"/>
              <a:t>TCP</a:t>
            </a:r>
          </a:p>
          <a:p>
            <a:r>
              <a:rPr lang="en-US" altLang="zh-CN" dirty="0"/>
              <a:t>1983</a:t>
            </a:r>
            <a:r>
              <a:rPr lang="zh-CN" altLang="en-US" dirty="0"/>
              <a:t>年，</a:t>
            </a:r>
            <a:r>
              <a:rPr lang="en-US" altLang="zh-CN" dirty="0"/>
              <a:t>ARPANET</a:t>
            </a:r>
            <a:r>
              <a:rPr lang="zh-CN" altLang="en-US" dirty="0"/>
              <a:t>使用</a:t>
            </a:r>
            <a:r>
              <a:rPr lang="en-US" altLang="zh-CN" dirty="0"/>
              <a:t>TCP/IP</a:t>
            </a:r>
            <a:r>
              <a:rPr lang="zh-CN" altLang="en-US" dirty="0"/>
              <a:t>替代</a:t>
            </a:r>
            <a:r>
              <a:rPr lang="en-US" altLang="zh-CN" dirty="0"/>
              <a:t>NCP</a:t>
            </a:r>
          </a:p>
          <a:p>
            <a:r>
              <a:rPr lang="en-US" altLang="zh-CN" dirty="0"/>
              <a:t>1989</a:t>
            </a:r>
            <a:r>
              <a:rPr lang="zh-CN" altLang="en-US" dirty="0"/>
              <a:t>，</a:t>
            </a:r>
            <a:r>
              <a:rPr lang="en-US" altLang="zh-CN" dirty="0"/>
              <a:t>AT&amp;T</a:t>
            </a:r>
            <a:r>
              <a:rPr lang="zh-CN" altLang="en-US" dirty="0"/>
              <a:t>、</a:t>
            </a:r>
            <a:r>
              <a:rPr lang="en-US" altLang="zh-CN" dirty="0"/>
              <a:t>IBM</a:t>
            </a:r>
            <a:r>
              <a:rPr lang="zh-CN" altLang="en-US" dirty="0"/>
              <a:t>等将</a:t>
            </a:r>
            <a:r>
              <a:rPr lang="en-US" altLang="zh-CN" dirty="0"/>
              <a:t>TCP/IP</a:t>
            </a:r>
            <a:r>
              <a:rPr lang="zh-CN" altLang="en-US" dirty="0"/>
              <a:t>作为</a:t>
            </a:r>
            <a:r>
              <a:rPr lang="en-US" altLang="zh-CN" dirty="0"/>
              <a:t>UNIX</a:t>
            </a:r>
            <a:r>
              <a:rPr lang="zh-CN" altLang="en-US" dirty="0"/>
              <a:t>操作系统的一部分发布</a:t>
            </a:r>
            <a:endParaRPr lang="en-US" altLang="zh-CN" dirty="0"/>
          </a:p>
          <a:p>
            <a:r>
              <a:rPr lang="en-US" altLang="zh-CN" dirty="0"/>
              <a:t>Windows95</a:t>
            </a:r>
            <a:r>
              <a:rPr lang="zh-CN" altLang="en-US" dirty="0"/>
              <a:t>开始集成</a:t>
            </a:r>
            <a:r>
              <a:rPr lang="en-US" altLang="zh-CN" dirty="0"/>
              <a:t>TCP/IP</a:t>
            </a:r>
            <a:r>
              <a:rPr lang="zh-CN" altLang="en-US" dirty="0"/>
              <a:t>协议栈</a:t>
            </a:r>
            <a:endParaRPr lang="en-US" altLang="zh-CN" dirty="0"/>
          </a:p>
          <a:p>
            <a:r>
              <a:rPr lang="en-US" altLang="zh-CN" dirty="0"/>
              <a:t>R. Kahn</a:t>
            </a:r>
            <a:r>
              <a:rPr lang="zh-CN" altLang="en-US" dirty="0"/>
              <a:t>和</a:t>
            </a:r>
            <a:r>
              <a:rPr lang="en-US" altLang="zh-CN" dirty="0"/>
              <a:t>V. Cerf</a:t>
            </a:r>
            <a:r>
              <a:rPr lang="zh-CN" altLang="en-US" dirty="0"/>
              <a:t>被称为“</a:t>
            </a:r>
            <a:r>
              <a:rPr lang="zh-CN" altLang="en-US" dirty="0">
                <a:solidFill>
                  <a:srgbClr val="FF0000"/>
                </a:solidFill>
              </a:rPr>
              <a:t>因特网之父</a:t>
            </a:r>
            <a:r>
              <a:rPr lang="zh-CN" altLang="en-US" dirty="0"/>
              <a:t>”</a:t>
            </a:r>
            <a:endParaRPr lang="en-US" altLang="zh-CN" dirty="0"/>
          </a:p>
          <a:p>
            <a:endParaRPr lang="zh-CN" altLang="en-US" dirty="0"/>
          </a:p>
        </p:txBody>
      </p:sp>
    </p:spTree>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TCP/IP</a:t>
            </a:r>
            <a:r>
              <a:rPr lang="zh-CN" altLang="en-US" dirty="0"/>
              <a:t>的意义和局限</a:t>
            </a:r>
          </a:p>
        </p:txBody>
      </p:sp>
      <p:sp>
        <p:nvSpPr>
          <p:cNvPr id="3" name="内容占位符 2"/>
          <p:cNvSpPr>
            <a:spLocks noGrp="1"/>
          </p:cNvSpPr>
          <p:nvPr>
            <p:ph idx="1"/>
          </p:nvPr>
        </p:nvSpPr>
        <p:spPr/>
        <p:txBody>
          <a:bodyPr/>
          <a:lstStyle/>
          <a:p>
            <a:r>
              <a:rPr lang="en-US" altLang="zh-CN" sz="2800" dirty="0"/>
              <a:t>TCP/IP</a:t>
            </a:r>
            <a:r>
              <a:rPr lang="zh-CN" altLang="en-US" sz="2800" dirty="0"/>
              <a:t>的意义</a:t>
            </a:r>
            <a:endParaRPr lang="en-US" altLang="zh-CN" sz="2800" dirty="0"/>
          </a:p>
          <a:p>
            <a:pPr lvl="1"/>
            <a:r>
              <a:rPr lang="zh-CN" altLang="en-US" sz="2400" dirty="0"/>
              <a:t>网络细腰结构</a:t>
            </a:r>
            <a:endParaRPr lang="en-US" altLang="zh-CN" sz="2400" dirty="0"/>
          </a:p>
          <a:p>
            <a:r>
              <a:rPr lang="en-US" altLang="zh-CN" sz="2800" dirty="0"/>
              <a:t>TCP/IP</a:t>
            </a:r>
            <a:r>
              <a:rPr lang="zh-CN" altLang="en-US" sz="2800" dirty="0"/>
              <a:t>的局限</a:t>
            </a:r>
            <a:endParaRPr lang="en-US" altLang="zh-CN" sz="2800" dirty="0"/>
          </a:p>
          <a:p>
            <a:pPr lvl="1"/>
            <a:r>
              <a:rPr lang="zh-CN" altLang="en-US" sz="2400" dirty="0"/>
              <a:t>以主机间通信为首要目标，以设备地址</a:t>
            </a:r>
            <a:br>
              <a:rPr lang="en-US" altLang="zh-CN" sz="2400" dirty="0"/>
            </a:br>
            <a:r>
              <a:rPr lang="zh-CN" altLang="en-US" sz="2400" dirty="0"/>
              <a:t>作为网络的核心，不适应现在以</a:t>
            </a:r>
            <a:br>
              <a:rPr lang="en-US" altLang="zh-CN" sz="2400" dirty="0"/>
            </a:br>
            <a:r>
              <a:rPr lang="zh-CN" altLang="en-US" sz="2400" dirty="0"/>
              <a:t>内容、服务为核心的互联网商业模式</a:t>
            </a:r>
            <a:endParaRPr lang="en-US" altLang="zh-CN" sz="2400" dirty="0"/>
          </a:p>
          <a:p>
            <a:pPr lvl="1"/>
            <a:endParaRPr lang="zh-CN" altLang="en-US" sz="2400" dirty="0"/>
          </a:p>
        </p:txBody>
      </p:sp>
      <p:pic>
        <p:nvPicPr>
          <p:cNvPr id="5122" name="Picture 2"/>
          <p:cNvPicPr>
            <a:picLocks noChangeAspect="1" noChangeArrowheads="1"/>
          </p:cNvPicPr>
          <p:nvPr/>
        </p:nvPicPr>
        <p:blipFill>
          <a:blip r:embed="rId2" cstate="print"/>
          <a:srcRect/>
          <a:stretch>
            <a:fillRect/>
          </a:stretch>
        </p:blipFill>
        <p:spPr bwMode="auto">
          <a:xfrm>
            <a:off x="6804248" y="2996952"/>
            <a:ext cx="2114550" cy="2886075"/>
          </a:xfrm>
          <a:prstGeom prst="rect">
            <a:avLst/>
          </a:prstGeom>
          <a:noFill/>
          <a:ln w="9525">
            <a:noFill/>
            <a:miter lim="800000"/>
            <a:headEnd/>
            <a:tailEnd/>
          </a:ln>
        </p:spPr>
      </p:pic>
    </p:spTree>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什么是因特网：服务描述</a:t>
            </a:r>
          </a:p>
        </p:txBody>
      </p:sp>
      <p:sp>
        <p:nvSpPr>
          <p:cNvPr id="4" name="灯片编号占位符 3"/>
          <p:cNvSpPr>
            <a:spLocks noGrp="1"/>
          </p:cNvSpPr>
          <p:nvPr>
            <p:ph type="sldNum" sz="quarter" idx="12"/>
          </p:nvPr>
        </p:nvSpPr>
        <p:spPr/>
        <p:txBody>
          <a:bodyPr/>
          <a:lstStyle/>
          <a:p>
            <a:fld id="{E3FA5FAF-8A25-4B6E-94B7-5CA30A873E9A}" type="slidenum">
              <a:rPr lang="zh-CN" altLang="en-US" smtClean="0"/>
              <a:pPr/>
              <a:t>9</a:t>
            </a:fld>
            <a:endParaRPr lang="zh-CN" altLang="en-US"/>
          </a:p>
        </p:txBody>
      </p:sp>
      <p:grpSp>
        <p:nvGrpSpPr>
          <p:cNvPr id="5" name="Group 2"/>
          <p:cNvGrpSpPr>
            <a:grpSpLocks/>
          </p:cNvGrpSpPr>
          <p:nvPr/>
        </p:nvGrpSpPr>
        <p:grpSpPr bwMode="auto">
          <a:xfrm>
            <a:off x="5202238" y="1978744"/>
            <a:ext cx="3645729" cy="4612368"/>
            <a:chOff x="5202238" y="1384300"/>
            <a:chExt cx="3645729" cy="4612368"/>
          </a:xfrm>
        </p:grpSpPr>
        <p:sp>
          <p:nvSpPr>
            <p:cNvPr id="6" name="Freeform 416"/>
            <p:cNvSpPr>
              <a:spLocks/>
            </p:cNvSpPr>
            <p:nvPr/>
          </p:nvSpPr>
          <p:spPr bwMode="auto">
            <a:xfrm>
              <a:off x="7023100" y="2001838"/>
              <a:ext cx="1730375" cy="1125537"/>
            </a:xfrm>
            <a:custGeom>
              <a:avLst/>
              <a:gdLst>
                <a:gd name="T0" fmla="*/ 2147483647 w 765"/>
                <a:gd name="T1" fmla="*/ 2147483647 h 459"/>
                <a:gd name="T2" fmla="*/ 2147483647 w 765"/>
                <a:gd name="T3" fmla="*/ 2147483647 h 459"/>
                <a:gd name="T4" fmla="*/ 2147483647 w 765"/>
                <a:gd name="T5" fmla="*/ 2147483647 h 459"/>
                <a:gd name="T6" fmla="*/ 2147483647 w 765"/>
                <a:gd name="T7" fmla="*/ 2147483647 h 459"/>
                <a:gd name="T8" fmla="*/ 2147483647 w 765"/>
                <a:gd name="T9" fmla="*/ 2147483647 h 459"/>
                <a:gd name="T10" fmla="*/ 2147483647 w 765"/>
                <a:gd name="T11" fmla="*/ 2147483647 h 459"/>
                <a:gd name="T12" fmla="*/ 2147483647 w 765"/>
                <a:gd name="T13" fmla="*/ 2147483647 h 459"/>
                <a:gd name="T14" fmla="*/ 2147483647 w 765"/>
                <a:gd name="T15" fmla="*/ 2147483647 h 459"/>
                <a:gd name="T16" fmla="*/ 2147483647 w 765"/>
                <a:gd name="T17" fmla="*/ 2147483647 h 459"/>
                <a:gd name="T18" fmla="*/ 2147483647 w 765"/>
                <a:gd name="T19" fmla="*/ 2147483647 h 459"/>
                <a:gd name="T20" fmla="*/ 2147483647 w 765"/>
                <a:gd name="T21" fmla="*/ 2147483647 h 459"/>
                <a:gd name="T22" fmla="*/ 2147483647 w 765"/>
                <a:gd name="T23" fmla="*/ 2147483647 h 4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65"/>
                <a:gd name="T37" fmla="*/ 0 h 459"/>
                <a:gd name="T38" fmla="*/ 765 w 765"/>
                <a:gd name="T39" fmla="*/ 459 h 4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65" h="459">
                  <a:moveTo>
                    <a:pt x="424" y="10"/>
                  </a:moveTo>
                  <a:cubicBezTo>
                    <a:pt x="362" y="16"/>
                    <a:pt x="343" y="55"/>
                    <a:pt x="288" y="70"/>
                  </a:cubicBezTo>
                  <a:cubicBezTo>
                    <a:pt x="233" y="85"/>
                    <a:pt x="142" y="56"/>
                    <a:pt x="96" y="100"/>
                  </a:cubicBezTo>
                  <a:cubicBezTo>
                    <a:pt x="50" y="144"/>
                    <a:pt x="0" y="279"/>
                    <a:pt x="14" y="336"/>
                  </a:cubicBezTo>
                  <a:cubicBezTo>
                    <a:pt x="28" y="393"/>
                    <a:pt x="125" y="429"/>
                    <a:pt x="180" y="444"/>
                  </a:cubicBezTo>
                  <a:cubicBezTo>
                    <a:pt x="235" y="459"/>
                    <a:pt x="279" y="426"/>
                    <a:pt x="346" y="426"/>
                  </a:cubicBezTo>
                  <a:cubicBezTo>
                    <a:pt x="413" y="426"/>
                    <a:pt x="525" y="443"/>
                    <a:pt x="584" y="444"/>
                  </a:cubicBezTo>
                  <a:cubicBezTo>
                    <a:pt x="643" y="445"/>
                    <a:pt x="670" y="446"/>
                    <a:pt x="698" y="434"/>
                  </a:cubicBezTo>
                  <a:cubicBezTo>
                    <a:pt x="726" y="422"/>
                    <a:pt x="743" y="418"/>
                    <a:pt x="752" y="372"/>
                  </a:cubicBezTo>
                  <a:cubicBezTo>
                    <a:pt x="761" y="326"/>
                    <a:pt x="765" y="214"/>
                    <a:pt x="750" y="158"/>
                  </a:cubicBezTo>
                  <a:cubicBezTo>
                    <a:pt x="735" y="102"/>
                    <a:pt x="716" y="58"/>
                    <a:pt x="662" y="34"/>
                  </a:cubicBezTo>
                  <a:cubicBezTo>
                    <a:pt x="608" y="10"/>
                    <a:pt x="505" y="0"/>
                    <a:pt x="424" y="10"/>
                  </a:cubicBezTo>
                  <a:close/>
                </a:path>
              </a:pathLst>
            </a:custGeom>
            <a:gradFill rotWithShape="1">
              <a:gsLst>
                <a:gs pos="0">
                  <a:srgbClr val="00CCFF"/>
                </a:gs>
                <a:gs pos="100000">
                  <a:schemeClr val="bg1"/>
                </a:gs>
              </a:gsLst>
              <a:lin ang="0" scaled="1"/>
            </a:gradFill>
            <a:ln w="9525">
              <a:noFill/>
              <a:round/>
              <a:headEnd/>
              <a:tailEnd/>
            </a:ln>
          </p:spPr>
          <p:txBody>
            <a:bodyPr/>
            <a:lstStyle/>
            <a:p>
              <a:endParaRPr lang="zh-CN" altLang="en-US"/>
            </a:p>
          </p:txBody>
        </p:sp>
        <p:sp>
          <p:nvSpPr>
            <p:cNvPr id="7" name="Freeform 415"/>
            <p:cNvSpPr>
              <a:spLocks/>
            </p:cNvSpPr>
            <p:nvPr/>
          </p:nvSpPr>
          <p:spPr bwMode="auto">
            <a:xfrm>
              <a:off x="7004050" y="3527425"/>
              <a:ext cx="1314450" cy="674688"/>
            </a:xfrm>
            <a:custGeom>
              <a:avLst/>
              <a:gdLst>
                <a:gd name="T0" fmla="*/ 2147483647 w 828"/>
                <a:gd name="T1" fmla="*/ 2147483647 h 425"/>
                <a:gd name="T2" fmla="*/ 2147483647 w 828"/>
                <a:gd name="T3" fmla="*/ 2147483647 h 425"/>
                <a:gd name="T4" fmla="*/ 2147483647 w 828"/>
                <a:gd name="T5" fmla="*/ 2147483647 h 425"/>
                <a:gd name="T6" fmla="*/ 2147483647 w 828"/>
                <a:gd name="T7" fmla="*/ 2147483647 h 425"/>
                <a:gd name="T8" fmla="*/ 2147483647 w 828"/>
                <a:gd name="T9" fmla="*/ 2147483647 h 425"/>
                <a:gd name="T10" fmla="*/ 2147483647 w 828"/>
                <a:gd name="T11" fmla="*/ 2147483647 h 425"/>
                <a:gd name="T12" fmla="*/ 2147483647 w 828"/>
                <a:gd name="T13" fmla="*/ 2147483647 h 425"/>
                <a:gd name="T14" fmla="*/ 2147483647 w 828"/>
                <a:gd name="T15" fmla="*/ 2147483647 h 425"/>
                <a:gd name="T16" fmla="*/ 2147483647 w 828"/>
                <a:gd name="T17" fmla="*/ 2147483647 h 425"/>
                <a:gd name="T18" fmla="*/ 2147483647 w 828"/>
                <a:gd name="T19" fmla="*/ 2147483647 h 425"/>
                <a:gd name="T20" fmla="*/ 2147483647 w 828"/>
                <a:gd name="T21" fmla="*/ 2147483647 h 425"/>
                <a:gd name="T22" fmla="*/ 2147483647 w 828"/>
                <a:gd name="T23" fmla="*/ 2147483647 h 42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28"/>
                <a:gd name="T37" fmla="*/ 0 h 425"/>
                <a:gd name="T38" fmla="*/ 828 w 828"/>
                <a:gd name="T39" fmla="*/ 425 h 42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28" h="425">
                  <a:moveTo>
                    <a:pt x="382" y="30"/>
                  </a:moveTo>
                  <a:cubicBezTo>
                    <a:pt x="350" y="29"/>
                    <a:pt x="413" y="30"/>
                    <a:pt x="370" y="30"/>
                  </a:cubicBezTo>
                  <a:cubicBezTo>
                    <a:pt x="327" y="30"/>
                    <a:pt x="187" y="16"/>
                    <a:pt x="126" y="32"/>
                  </a:cubicBezTo>
                  <a:cubicBezTo>
                    <a:pt x="65" y="48"/>
                    <a:pt x="12" y="86"/>
                    <a:pt x="6" y="126"/>
                  </a:cubicBezTo>
                  <a:cubicBezTo>
                    <a:pt x="0" y="166"/>
                    <a:pt x="44" y="231"/>
                    <a:pt x="92" y="274"/>
                  </a:cubicBezTo>
                  <a:cubicBezTo>
                    <a:pt x="140" y="317"/>
                    <a:pt x="217" y="360"/>
                    <a:pt x="292" y="384"/>
                  </a:cubicBezTo>
                  <a:cubicBezTo>
                    <a:pt x="367" y="408"/>
                    <a:pt x="472" y="425"/>
                    <a:pt x="540" y="416"/>
                  </a:cubicBezTo>
                  <a:cubicBezTo>
                    <a:pt x="608" y="407"/>
                    <a:pt x="659" y="371"/>
                    <a:pt x="698" y="330"/>
                  </a:cubicBezTo>
                  <a:cubicBezTo>
                    <a:pt x="737" y="289"/>
                    <a:pt x="760" y="221"/>
                    <a:pt x="776" y="170"/>
                  </a:cubicBezTo>
                  <a:cubicBezTo>
                    <a:pt x="792" y="119"/>
                    <a:pt x="828" y="44"/>
                    <a:pt x="792" y="22"/>
                  </a:cubicBezTo>
                  <a:cubicBezTo>
                    <a:pt x="756" y="0"/>
                    <a:pt x="630" y="37"/>
                    <a:pt x="560" y="38"/>
                  </a:cubicBezTo>
                  <a:cubicBezTo>
                    <a:pt x="490" y="39"/>
                    <a:pt x="414" y="31"/>
                    <a:pt x="382" y="30"/>
                  </a:cubicBezTo>
                  <a:close/>
                </a:path>
              </a:pathLst>
            </a:custGeom>
            <a:solidFill>
              <a:srgbClr val="00CCFF"/>
            </a:solidFill>
            <a:ln w="9525">
              <a:noFill/>
              <a:round/>
              <a:headEnd/>
              <a:tailEnd/>
            </a:ln>
          </p:spPr>
          <p:txBody>
            <a:bodyPr/>
            <a:lstStyle/>
            <a:p>
              <a:endParaRPr lang="zh-CN" altLang="en-US"/>
            </a:p>
          </p:txBody>
        </p:sp>
        <p:sp>
          <p:nvSpPr>
            <p:cNvPr id="8" name="Freeform 665"/>
            <p:cNvSpPr>
              <a:spLocks/>
            </p:cNvSpPr>
            <p:nvPr/>
          </p:nvSpPr>
          <p:spPr bwMode="auto">
            <a:xfrm>
              <a:off x="5202238" y="1712913"/>
              <a:ext cx="1736725" cy="1071562"/>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p>
          </p:txBody>
        </p:sp>
        <p:grpSp>
          <p:nvGrpSpPr>
            <p:cNvPr id="9" name="Group 666"/>
            <p:cNvGrpSpPr>
              <a:grpSpLocks/>
            </p:cNvGrpSpPr>
            <p:nvPr/>
          </p:nvGrpSpPr>
          <p:grpSpPr bwMode="auto">
            <a:xfrm>
              <a:off x="5329977" y="2980450"/>
              <a:ext cx="1458912" cy="933450"/>
              <a:chOff x="2889" y="1631"/>
              <a:chExt cx="980" cy="743"/>
            </a:xfrm>
          </p:grpSpPr>
          <p:sp>
            <p:nvSpPr>
              <p:cNvPr id="616" name="Rectangle 667"/>
              <p:cNvSpPr>
                <a:spLocks noChangeArrowheads="1"/>
              </p:cNvSpPr>
              <p:nvPr/>
            </p:nvSpPr>
            <p:spPr bwMode="auto">
              <a:xfrm>
                <a:off x="3046" y="1841"/>
                <a:ext cx="663" cy="533"/>
              </a:xfrm>
              <a:prstGeom prst="rect">
                <a:avLst/>
              </a:prstGeom>
              <a:solidFill>
                <a:srgbClr val="00CCFF"/>
              </a:solidFill>
              <a:ln w="9525">
                <a:noFill/>
                <a:miter lim="800000"/>
                <a:headEnd/>
                <a:tailEnd/>
              </a:ln>
            </p:spPr>
            <p:txBody>
              <a:bodyPr wrap="none" anchor="ctr"/>
              <a:lstStyle/>
              <a:p>
                <a:endParaRPr lang="zh-CN" altLang="zh-CN"/>
              </a:p>
            </p:txBody>
          </p:sp>
          <p:sp>
            <p:nvSpPr>
              <p:cNvPr id="617" name="AutoShape 668"/>
              <p:cNvSpPr>
                <a:spLocks noChangeArrowheads="1"/>
              </p:cNvSpPr>
              <p:nvPr/>
            </p:nvSpPr>
            <p:spPr bwMode="auto">
              <a:xfrm>
                <a:off x="2889" y="1631"/>
                <a:ext cx="980" cy="253"/>
              </a:xfrm>
              <a:prstGeom prst="triangle">
                <a:avLst>
                  <a:gd name="adj" fmla="val 50000"/>
                </a:avLst>
              </a:prstGeom>
              <a:solidFill>
                <a:srgbClr val="00CCFF"/>
              </a:solidFill>
              <a:ln w="9525">
                <a:noFill/>
                <a:miter lim="800000"/>
                <a:headEnd/>
                <a:tailEnd/>
              </a:ln>
            </p:spPr>
            <p:txBody>
              <a:bodyPr wrap="none" anchor="ctr"/>
              <a:lstStyle/>
              <a:p>
                <a:pPr algn="ctr"/>
                <a:endParaRPr lang="zh-CN" altLang="zh-CN">
                  <a:solidFill>
                    <a:srgbClr val="00CCFF"/>
                  </a:solidFill>
                </a:endParaRPr>
              </a:p>
            </p:txBody>
          </p:sp>
        </p:grpSp>
        <p:sp>
          <p:nvSpPr>
            <p:cNvPr id="10" name="Freeform 669"/>
            <p:cNvSpPr>
              <a:spLocks/>
            </p:cNvSpPr>
            <p:nvPr/>
          </p:nvSpPr>
          <p:spPr bwMode="auto">
            <a:xfrm>
              <a:off x="5364163" y="4331380"/>
              <a:ext cx="3225800" cy="1665288"/>
            </a:xfrm>
            <a:custGeom>
              <a:avLst/>
              <a:gdLst>
                <a:gd name="T0" fmla="*/ 2147483647 w 2032"/>
                <a:gd name="T1" fmla="*/ 2147483647 h 1049"/>
                <a:gd name="T2" fmla="*/ 2147483647 w 2032"/>
                <a:gd name="T3" fmla="*/ 2147483647 h 1049"/>
                <a:gd name="T4" fmla="*/ 2147483647 w 2032"/>
                <a:gd name="T5" fmla="*/ 2147483647 h 1049"/>
                <a:gd name="T6" fmla="*/ 2147483647 w 2032"/>
                <a:gd name="T7" fmla="*/ 2147483647 h 1049"/>
                <a:gd name="T8" fmla="*/ 2147483647 w 2032"/>
                <a:gd name="T9" fmla="*/ 2147483647 h 1049"/>
                <a:gd name="T10" fmla="*/ 2147483647 w 2032"/>
                <a:gd name="T11" fmla="*/ 2147483647 h 1049"/>
                <a:gd name="T12" fmla="*/ 2147483647 w 2032"/>
                <a:gd name="T13" fmla="*/ 2147483647 h 1049"/>
                <a:gd name="T14" fmla="*/ 2147483647 w 2032"/>
                <a:gd name="T15" fmla="*/ 2147483647 h 1049"/>
                <a:gd name="T16" fmla="*/ 2147483647 w 2032"/>
                <a:gd name="T17" fmla="*/ 2147483647 h 1049"/>
                <a:gd name="T18" fmla="*/ 2147483647 w 2032"/>
                <a:gd name="T19" fmla="*/ 2147483647 h 1049"/>
                <a:gd name="T20" fmla="*/ 2147483647 w 2032"/>
                <a:gd name="T21" fmla="*/ 2147483647 h 1049"/>
                <a:gd name="T22" fmla="*/ 2147483647 w 2032"/>
                <a:gd name="T23" fmla="*/ 2147483647 h 1049"/>
                <a:gd name="T24" fmla="*/ 2147483647 w 2032"/>
                <a:gd name="T25" fmla="*/ 2147483647 h 1049"/>
                <a:gd name="T26" fmla="*/ 2147483647 w 2032"/>
                <a:gd name="T27" fmla="*/ 2147483647 h 1049"/>
                <a:gd name="T28" fmla="*/ 2147483647 w 2032"/>
                <a:gd name="T29" fmla="*/ 2147483647 h 1049"/>
                <a:gd name="T30" fmla="*/ 2147483647 w 2032"/>
                <a:gd name="T31" fmla="*/ 2147483647 h 104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032"/>
                <a:gd name="T49" fmla="*/ 0 h 1049"/>
                <a:gd name="T50" fmla="*/ 2032 w 2032"/>
                <a:gd name="T51" fmla="*/ 1049 h 104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032" h="1049">
                  <a:moveTo>
                    <a:pt x="1044" y="26"/>
                  </a:moveTo>
                  <a:cubicBezTo>
                    <a:pt x="959" y="45"/>
                    <a:pt x="924" y="118"/>
                    <a:pt x="847" y="125"/>
                  </a:cubicBezTo>
                  <a:cubicBezTo>
                    <a:pt x="770" y="132"/>
                    <a:pt x="697" y="61"/>
                    <a:pt x="580" y="68"/>
                  </a:cubicBezTo>
                  <a:cubicBezTo>
                    <a:pt x="463" y="75"/>
                    <a:pt x="232" y="119"/>
                    <a:pt x="143" y="170"/>
                  </a:cubicBezTo>
                  <a:cubicBezTo>
                    <a:pt x="54" y="221"/>
                    <a:pt x="65" y="289"/>
                    <a:pt x="48" y="374"/>
                  </a:cubicBezTo>
                  <a:cubicBezTo>
                    <a:pt x="31" y="459"/>
                    <a:pt x="0" y="618"/>
                    <a:pt x="41" y="680"/>
                  </a:cubicBezTo>
                  <a:cubicBezTo>
                    <a:pt x="82" y="742"/>
                    <a:pt x="191" y="709"/>
                    <a:pt x="294" y="744"/>
                  </a:cubicBezTo>
                  <a:cubicBezTo>
                    <a:pt x="397" y="779"/>
                    <a:pt x="527" y="849"/>
                    <a:pt x="660" y="893"/>
                  </a:cubicBezTo>
                  <a:cubicBezTo>
                    <a:pt x="793" y="938"/>
                    <a:pt x="944" y="991"/>
                    <a:pt x="1088" y="1014"/>
                  </a:cubicBezTo>
                  <a:cubicBezTo>
                    <a:pt x="1232" y="1036"/>
                    <a:pt x="1401" y="1049"/>
                    <a:pt x="1525" y="1031"/>
                  </a:cubicBezTo>
                  <a:cubicBezTo>
                    <a:pt x="1649" y="1012"/>
                    <a:pt x="1749" y="960"/>
                    <a:pt x="1831" y="907"/>
                  </a:cubicBezTo>
                  <a:cubicBezTo>
                    <a:pt x="1913" y="855"/>
                    <a:pt x="1998" y="824"/>
                    <a:pt x="2015" y="714"/>
                  </a:cubicBezTo>
                  <a:cubicBezTo>
                    <a:pt x="2032" y="604"/>
                    <a:pt x="1990" y="350"/>
                    <a:pt x="1931" y="251"/>
                  </a:cubicBezTo>
                  <a:cubicBezTo>
                    <a:pt x="1872" y="151"/>
                    <a:pt x="1754" y="153"/>
                    <a:pt x="1658" y="114"/>
                  </a:cubicBezTo>
                  <a:cubicBezTo>
                    <a:pt x="1562" y="76"/>
                    <a:pt x="1457" y="30"/>
                    <a:pt x="1355" y="15"/>
                  </a:cubicBezTo>
                  <a:cubicBezTo>
                    <a:pt x="1253" y="0"/>
                    <a:pt x="1129" y="8"/>
                    <a:pt x="1044" y="26"/>
                  </a:cubicBezTo>
                  <a:close/>
                </a:path>
              </a:pathLst>
            </a:custGeom>
            <a:solidFill>
              <a:srgbClr val="00CCFF"/>
            </a:solidFill>
            <a:ln w="9525">
              <a:noFill/>
              <a:round/>
              <a:headEnd/>
              <a:tailEnd/>
            </a:ln>
          </p:spPr>
          <p:txBody>
            <a:bodyPr/>
            <a:lstStyle/>
            <a:p>
              <a:endParaRPr lang="zh-CN" altLang="en-US"/>
            </a:p>
          </p:txBody>
        </p:sp>
        <p:sp>
          <p:nvSpPr>
            <p:cNvPr id="11" name="Line 670"/>
            <p:cNvSpPr>
              <a:spLocks noChangeShapeType="1"/>
            </p:cNvSpPr>
            <p:nvPr/>
          </p:nvSpPr>
          <p:spPr bwMode="auto">
            <a:xfrm rot="-5400000">
              <a:off x="7845425" y="5162551"/>
              <a:ext cx="523875" cy="139700"/>
            </a:xfrm>
            <a:prstGeom prst="line">
              <a:avLst/>
            </a:prstGeom>
            <a:noFill/>
            <a:ln w="12700">
              <a:solidFill>
                <a:schemeClr val="tx1"/>
              </a:solidFill>
              <a:round/>
              <a:headEnd/>
              <a:tailEnd/>
            </a:ln>
          </p:spPr>
          <p:txBody>
            <a:bodyPr wrap="none" anchor="ctr"/>
            <a:lstStyle/>
            <a:p>
              <a:endParaRPr lang="zh-CN" altLang="en-US"/>
            </a:p>
          </p:txBody>
        </p:sp>
        <p:sp>
          <p:nvSpPr>
            <p:cNvPr id="12" name="Line 671"/>
            <p:cNvSpPr>
              <a:spLocks noChangeShapeType="1"/>
            </p:cNvSpPr>
            <p:nvPr/>
          </p:nvSpPr>
          <p:spPr bwMode="auto">
            <a:xfrm rot="5400000" flipV="1">
              <a:off x="7991475" y="5443538"/>
              <a:ext cx="3175" cy="85725"/>
            </a:xfrm>
            <a:prstGeom prst="line">
              <a:avLst/>
            </a:prstGeom>
            <a:noFill/>
            <a:ln w="12700">
              <a:solidFill>
                <a:schemeClr val="bg2"/>
              </a:solidFill>
              <a:round/>
              <a:headEnd/>
              <a:tailEnd/>
            </a:ln>
          </p:spPr>
          <p:txBody>
            <a:bodyPr wrap="none" anchor="ctr"/>
            <a:lstStyle/>
            <a:p>
              <a:endParaRPr lang="zh-CN" altLang="en-US"/>
            </a:p>
          </p:txBody>
        </p:sp>
        <p:sp>
          <p:nvSpPr>
            <p:cNvPr id="13" name="Line 672"/>
            <p:cNvSpPr>
              <a:spLocks noChangeShapeType="1"/>
            </p:cNvSpPr>
            <p:nvPr/>
          </p:nvSpPr>
          <p:spPr bwMode="auto">
            <a:xfrm rot="-5400000">
              <a:off x="8177213" y="5116513"/>
              <a:ext cx="0" cy="114300"/>
            </a:xfrm>
            <a:prstGeom prst="line">
              <a:avLst/>
            </a:prstGeom>
            <a:noFill/>
            <a:ln w="12700">
              <a:solidFill>
                <a:schemeClr val="tx1"/>
              </a:solidFill>
              <a:round/>
              <a:headEnd/>
              <a:tailEnd/>
            </a:ln>
          </p:spPr>
          <p:txBody>
            <a:bodyPr wrap="none" anchor="ctr"/>
            <a:lstStyle/>
            <a:p>
              <a:endParaRPr lang="zh-CN" altLang="en-US"/>
            </a:p>
          </p:txBody>
        </p:sp>
        <p:sp>
          <p:nvSpPr>
            <p:cNvPr id="14" name="Line 674"/>
            <p:cNvSpPr>
              <a:spLocks noChangeShapeType="1"/>
            </p:cNvSpPr>
            <p:nvPr/>
          </p:nvSpPr>
          <p:spPr bwMode="auto">
            <a:xfrm>
              <a:off x="6100763" y="4776788"/>
              <a:ext cx="217487" cy="100012"/>
            </a:xfrm>
            <a:prstGeom prst="line">
              <a:avLst/>
            </a:prstGeom>
            <a:noFill/>
            <a:ln w="12700">
              <a:solidFill>
                <a:schemeClr val="tx1"/>
              </a:solidFill>
              <a:round/>
              <a:headEnd/>
              <a:tailEnd/>
            </a:ln>
          </p:spPr>
          <p:txBody>
            <a:bodyPr/>
            <a:lstStyle/>
            <a:p>
              <a:endParaRPr lang="zh-CN" altLang="en-US"/>
            </a:p>
          </p:txBody>
        </p:sp>
        <p:sp>
          <p:nvSpPr>
            <p:cNvPr id="15" name="Line 675"/>
            <p:cNvSpPr>
              <a:spLocks noChangeShapeType="1"/>
            </p:cNvSpPr>
            <p:nvPr/>
          </p:nvSpPr>
          <p:spPr bwMode="auto">
            <a:xfrm flipV="1">
              <a:off x="5842000" y="5038725"/>
              <a:ext cx="407988" cy="74613"/>
            </a:xfrm>
            <a:prstGeom prst="line">
              <a:avLst/>
            </a:prstGeom>
            <a:noFill/>
            <a:ln w="12700">
              <a:solidFill>
                <a:schemeClr val="tx1"/>
              </a:solidFill>
              <a:round/>
              <a:headEnd/>
              <a:tailEnd/>
            </a:ln>
          </p:spPr>
          <p:txBody>
            <a:bodyPr/>
            <a:lstStyle/>
            <a:p>
              <a:endParaRPr lang="zh-CN" altLang="en-US"/>
            </a:p>
          </p:txBody>
        </p:sp>
        <p:sp>
          <p:nvSpPr>
            <p:cNvPr id="16" name="Line 678"/>
            <p:cNvSpPr>
              <a:spLocks noChangeShapeType="1"/>
            </p:cNvSpPr>
            <p:nvPr/>
          </p:nvSpPr>
          <p:spPr bwMode="auto">
            <a:xfrm flipH="1">
              <a:off x="6267450" y="5102225"/>
              <a:ext cx="144463" cy="169863"/>
            </a:xfrm>
            <a:prstGeom prst="line">
              <a:avLst/>
            </a:prstGeom>
            <a:noFill/>
            <a:ln w="12700">
              <a:solidFill>
                <a:schemeClr val="tx1"/>
              </a:solidFill>
              <a:round/>
              <a:headEnd/>
              <a:tailEnd/>
            </a:ln>
          </p:spPr>
          <p:txBody>
            <a:bodyPr/>
            <a:lstStyle/>
            <a:p>
              <a:endParaRPr lang="zh-CN" altLang="en-US"/>
            </a:p>
          </p:txBody>
        </p:sp>
        <p:sp>
          <p:nvSpPr>
            <p:cNvPr id="17" name="Line 679"/>
            <p:cNvSpPr>
              <a:spLocks noChangeShapeType="1"/>
            </p:cNvSpPr>
            <p:nvPr/>
          </p:nvSpPr>
          <p:spPr bwMode="auto">
            <a:xfrm flipH="1" flipV="1">
              <a:off x="6586538" y="5110163"/>
              <a:ext cx="76200" cy="163512"/>
            </a:xfrm>
            <a:prstGeom prst="line">
              <a:avLst/>
            </a:prstGeom>
            <a:noFill/>
            <a:ln w="12700">
              <a:solidFill>
                <a:schemeClr val="tx1"/>
              </a:solidFill>
              <a:round/>
              <a:headEnd/>
              <a:tailEnd/>
            </a:ln>
          </p:spPr>
          <p:txBody>
            <a:bodyPr/>
            <a:lstStyle/>
            <a:p>
              <a:endParaRPr lang="zh-CN" altLang="en-US"/>
            </a:p>
          </p:txBody>
        </p:sp>
        <p:sp>
          <p:nvSpPr>
            <p:cNvPr id="18" name="Line 680"/>
            <p:cNvSpPr>
              <a:spLocks noChangeShapeType="1"/>
            </p:cNvSpPr>
            <p:nvPr/>
          </p:nvSpPr>
          <p:spPr bwMode="auto">
            <a:xfrm>
              <a:off x="6743700" y="5056188"/>
              <a:ext cx="503238" cy="269875"/>
            </a:xfrm>
            <a:prstGeom prst="line">
              <a:avLst/>
            </a:prstGeom>
            <a:noFill/>
            <a:ln w="12700">
              <a:solidFill>
                <a:schemeClr val="tx1"/>
              </a:solidFill>
              <a:round/>
              <a:headEnd/>
              <a:tailEnd/>
            </a:ln>
          </p:spPr>
          <p:txBody>
            <a:bodyPr/>
            <a:lstStyle/>
            <a:p>
              <a:endParaRPr lang="zh-CN" altLang="en-US"/>
            </a:p>
          </p:txBody>
        </p:sp>
        <p:sp>
          <p:nvSpPr>
            <p:cNvPr id="19" name="Line 682"/>
            <p:cNvSpPr>
              <a:spLocks noChangeShapeType="1"/>
            </p:cNvSpPr>
            <p:nvPr/>
          </p:nvSpPr>
          <p:spPr bwMode="auto">
            <a:xfrm>
              <a:off x="6284913" y="3551238"/>
              <a:ext cx="0" cy="106362"/>
            </a:xfrm>
            <a:prstGeom prst="line">
              <a:avLst/>
            </a:prstGeom>
            <a:noFill/>
            <a:ln w="19050">
              <a:solidFill>
                <a:schemeClr val="tx1"/>
              </a:solidFill>
              <a:round/>
              <a:headEnd/>
              <a:tailEnd/>
            </a:ln>
          </p:spPr>
          <p:txBody>
            <a:bodyPr/>
            <a:lstStyle/>
            <a:p>
              <a:endParaRPr lang="zh-CN" altLang="en-US"/>
            </a:p>
          </p:txBody>
        </p:sp>
        <p:sp>
          <p:nvSpPr>
            <p:cNvPr id="20" name="Line 683"/>
            <p:cNvSpPr>
              <a:spLocks noChangeShapeType="1"/>
            </p:cNvSpPr>
            <p:nvPr/>
          </p:nvSpPr>
          <p:spPr bwMode="auto">
            <a:xfrm flipV="1">
              <a:off x="5891213" y="3736975"/>
              <a:ext cx="168275" cy="3175"/>
            </a:xfrm>
            <a:prstGeom prst="line">
              <a:avLst/>
            </a:prstGeom>
            <a:noFill/>
            <a:ln w="19050">
              <a:solidFill>
                <a:schemeClr val="tx1"/>
              </a:solidFill>
              <a:round/>
              <a:headEnd/>
              <a:tailEnd/>
            </a:ln>
          </p:spPr>
          <p:txBody>
            <a:bodyPr/>
            <a:lstStyle/>
            <a:p>
              <a:endParaRPr lang="zh-CN" altLang="en-US"/>
            </a:p>
          </p:txBody>
        </p:sp>
        <p:pic>
          <p:nvPicPr>
            <p:cNvPr id="21" name="Picture 684" descr="access_point_stylized_small"/>
            <p:cNvPicPr>
              <a:picLocks noChangeAspect="1" noChangeArrowheads="1"/>
            </p:cNvPicPr>
            <p:nvPr/>
          </p:nvPicPr>
          <p:blipFill>
            <a:blip r:embed="rId2" cstate="print"/>
            <a:srcRect/>
            <a:stretch>
              <a:fillRect/>
            </a:stretch>
          </p:blipFill>
          <p:spPr bwMode="auto">
            <a:xfrm>
              <a:off x="5640388" y="3548063"/>
              <a:ext cx="369887" cy="306387"/>
            </a:xfrm>
            <a:prstGeom prst="rect">
              <a:avLst/>
            </a:prstGeom>
            <a:noFill/>
            <a:ln w="9525">
              <a:noFill/>
              <a:miter lim="800000"/>
              <a:headEnd/>
              <a:tailEnd/>
            </a:ln>
          </p:spPr>
        </p:pic>
        <p:sp>
          <p:nvSpPr>
            <p:cNvPr id="22" name="Line 685"/>
            <p:cNvSpPr>
              <a:spLocks noChangeShapeType="1"/>
            </p:cNvSpPr>
            <p:nvPr/>
          </p:nvSpPr>
          <p:spPr bwMode="auto">
            <a:xfrm rot="5400000" flipV="1">
              <a:off x="7994650" y="5440363"/>
              <a:ext cx="3175" cy="85725"/>
            </a:xfrm>
            <a:prstGeom prst="line">
              <a:avLst/>
            </a:prstGeom>
            <a:noFill/>
            <a:ln w="12700">
              <a:solidFill>
                <a:schemeClr val="bg2"/>
              </a:solidFill>
              <a:round/>
              <a:headEnd/>
              <a:tailEnd/>
            </a:ln>
          </p:spPr>
          <p:txBody>
            <a:bodyPr wrap="none" anchor="ctr"/>
            <a:lstStyle/>
            <a:p>
              <a:endParaRPr lang="zh-CN" altLang="en-US"/>
            </a:p>
          </p:txBody>
        </p:sp>
        <p:sp>
          <p:nvSpPr>
            <p:cNvPr id="23" name="Line 686"/>
            <p:cNvSpPr>
              <a:spLocks noChangeShapeType="1"/>
            </p:cNvSpPr>
            <p:nvPr/>
          </p:nvSpPr>
          <p:spPr bwMode="auto">
            <a:xfrm flipV="1">
              <a:off x="5894388" y="3733800"/>
              <a:ext cx="168275" cy="3175"/>
            </a:xfrm>
            <a:prstGeom prst="line">
              <a:avLst/>
            </a:prstGeom>
            <a:noFill/>
            <a:ln w="19050">
              <a:solidFill>
                <a:schemeClr val="tx1"/>
              </a:solidFill>
              <a:round/>
              <a:headEnd/>
              <a:tailEnd/>
            </a:ln>
          </p:spPr>
          <p:txBody>
            <a:bodyPr/>
            <a:lstStyle/>
            <a:p>
              <a:endParaRPr lang="zh-CN" altLang="en-US"/>
            </a:p>
          </p:txBody>
        </p:sp>
        <p:pic>
          <p:nvPicPr>
            <p:cNvPr id="24" name="Picture 708" descr="access_point_stylized_small"/>
            <p:cNvPicPr>
              <a:picLocks noChangeAspect="1" noChangeArrowheads="1"/>
            </p:cNvPicPr>
            <p:nvPr/>
          </p:nvPicPr>
          <p:blipFill>
            <a:blip r:embed="rId2" cstate="print"/>
            <a:srcRect/>
            <a:stretch>
              <a:fillRect/>
            </a:stretch>
          </p:blipFill>
          <p:spPr bwMode="auto">
            <a:xfrm>
              <a:off x="5641975" y="3546475"/>
              <a:ext cx="369888" cy="306388"/>
            </a:xfrm>
            <a:prstGeom prst="rect">
              <a:avLst/>
            </a:prstGeom>
            <a:noFill/>
            <a:ln w="9525">
              <a:noFill/>
              <a:miter lim="800000"/>
              <a:headEnd/>
              <a:tailEnd/>
            </a:ln>
          </p:spPr>
        </p:pic>
        <p:sp>
          <p:nvSpPr>
            <p:cNvPr id="25" name="Line 711"/>
            <p:cNvSpPr>
              <a:spLocks noChangeShapeType="1"/>
            </p:cNvSpPr>
            <p:nvPr/>
          </p:nvSpPr>
          <p:spPr bwMode="auto">
            <a:xfrm>
              <a:off x="7396163" y="3816350"/>
              <a:ext cx="163512" cy="120650"/>
            </a:xfrm>
            <a:prstGeom prst="line">
              <a:avLst/>
            </a:prstGeom>
            <a:noFill/>
            <a:ln w="9525">
              <a:solidFill>
                <a:schemeClr val="bg2"/>
              </a:solidFill>
              <a:round/>
              <a:headEnd/>
              <a:tailEnd/>
            </a:ln>
          </p:spPr>
          <p:txBody>
            <a:bodyPr/>
            <a:lstStyle/>
            <a:p>
              <a:endParaRPr lang="zh-CN" altLang="en-US"/>
            </a:p>
          </p:txBody>
        </p:sp>
        <p:sp>
          <p:nvSpPr>
            <p:cNvPr id="26" name="Line 712"/>
            <p:cNvSpPr>
              <a:spLocks noChangeShapeType="1"/>
            </p:cNvSpPr>
            <p:nvPr/>
          </p:nvSpPr>
          <p:spPr bwMode="auto">
            <a:xfrm>
              <a:off x="7493000" y="3736975"/>
              <a:ext cx="279400" cy="0"/>
            </a:xfrm>
            <a:prstGeom prst="line">
              <a:avLst/>
            </a:prstGeom>
            <a:noFill/>
            <a:ln w="9525">
              <a:solidFill>
                <a:schemeClr val="bg2"/>
              </a:solidFill>
              <a:round/>
              <a:headEnd/>
              <a:tailEnd/>
            </a:ln>
          </p:spPr>
          <p:txBody>
            <a:bodyPr/>
            <a:lstStyle/>
            <a:p>
              <a:endParaRPr lang="zh-CN" altLang="en-US"/>
            </a:p>
          </p:txBody>
        </p:sp>
        <p:sp>
          <p:nvSpPr>
            <p:cNvPr id="27" name="Line 713"/>
            <p:cNvSpPr>
              <a:spLocks noChangeShapeType="1"/>
            </p:cNvSpPr>
            <p:nvPr/>
          </p:nvSpPr>
          <p:spPr bwMode="auto">
            <a:xfrm flipV="1">
              <a:off x="7729538" y="3822700"/>
              <a:ext cx="134937" cy="104775"/>
            </a:xfrm>
            <a:prstGeom prst="line">
              <a:avLst/>
            </a:prstGeom>
            <a:noFill/>
            <a:ln w="9525">
              <a:solidFill>
                <a:schemeClr val="bg2"/>
              </a:solidFill>
              <a:round/>
              <a:headEnd/>
              <a:tailEnd/>
            </a:ln>
          </p:spPr>
          <p:txBody>
            <a:bodyPr/>
            <a:lstStyle/>
            <a:p>
              <a:endParaRPr lang="zh-CN" altLang="en-US"/>
            </a:p>
          </p:txBody>
        </p:sp>
        <p:sp>
          <p:nvSpPr>
            <p:cNvPr id="28" name="Line 714"/>
            <p:cNvSpPr>
              <a:spLocks noChangeShapeType="1"/>
            </p:cNvSpPr>
            <p:nvPr/>
          </p:nvSpPr>
          <p:spPr bwMode="auto">
            <a:xfrm>
              <a:off x="6723063" y="2590800"/>
              <a:ext cx="509587" cy="3175"/>
            </a:xfrm>
            <a:prstGeom prst="line">
              <a:avLst/>
            </a:prstGeom>
            <a:noFill/>
            <a:ln w="9525">
              <a:solidFill>
                <a:schemeClr val="tx1"/>
              </a:solidFill>
              <a:round/>
              <a:headEnd/>
              <a:tailEnd/>
            </a:ln>
          </p:spPr>
          <p:txBody>
            <a:bodyPr/>
            <a:lstStyle/>
            <a:p>
              <a:endParaRPr lang="zh-CN" altLang="en-US"/>
            </a:p>
          </p:txBody>
        </p:sp>
        <p:sp>
          <p:nvSpPr>
            <p:cNvPr id="29" name="Line 715"/>
            <p:cNvSpPr>
              <a:spLocks noChangeShapeType="1"/>
            </p:cNvSpPr>
            <p:nvPr/>
          </p:nvSpPr>
          <p:spPr bwMode="auto">
            <a:xfrm>
              <a:off x="7358063" y="4700588"/>
              <a:ext cx="390525" cy="184150"/>
            </a:xfrm>
            <a:prstGeom prst="line">
              <a:avLst/>
            </a:prstGeom>
            <a:noFill/>
            <a:ln w="12700">
              <a:solidFill>
                <a:schemeClr val="tx1"/>
              </a:solidFill>
              <a:round/>
              <a:headEnd/>
              <a:tailEnd/>
            </a:ln>
          </p:spPr>
          <p:txBody>
            <a:bodyPr/>
            <a:lstStyle/>
            <a:p>
              <a:endParaRPr lang="zh-CN" altLang="en-US"/>
            </a:p>
          </p:txBody>
        </p:sp>
        <p:sp>
          <p:nvSpPr>
            <p:cNvPr id="30" name="Line 716"/>
            <p:cNvSpPr>
              <a:spLocks noChangeShapeType="1"/>
            </p:cNvSpPr>
            <p:nvPr/>
          </p:nvSpPr>
          <p:spPr bwMode="auto">
            <a:xfrm flipV="1">
              <a:off x="6737350" y="4687888"/>
              <a:ext cx="322263" cy="198437"/>
            </a:xfrm>
            <a:prstGeom prst="line">
              <a:avLst/>
            </a:prstGeom>
            <a:noFill/>
            <a:ln w="12700">
              <a:solidFill>
                <a:schemeClr val="tx1"/>
              </a:solidFill>
              <a:round/>
              <a:headEnd/>
              <a:tailEnd/>
            </a:ln>
          </p:spPr>
          <p:txBody>
            <a:bodyPr/>
            <a:lstStyle/>
            <a:p>
              <a:endParaRPr lang="zh-CN" altLang="en-US"/>
            </a:p>
          </p:txBody>
        </p:sp>
        <p:sp>
          <p:nvSpPr>
            <p:cNvPr id="31" name="Line 717"/>
            <p:cNvSpPr>
              <a:spLocks noChangeShapeType="1"/>
            </p:cNvSpPr>
            <p:nvPr/>
          </p:nvSpPr>
          <p:spPr bwMode="auto">
            <a:xfrm flipV="1">
              <a:off x="6780213" y="4979988"/>
              <a:ext cx="971550" cy="0"/>
            </a:xfrm>
            <a:prstGeom prst="line">
              <a:avLst/>
            </a:prstGeom>
            <a:noFill/>
            <a:ln w="12700">
              <a:solidFill>
                <a:schemeClr val="tx1"/>
              </a:solidFill>
              <a:round/>
              <a:headEnd/>
              <a:tailEnd/>
            </a:ln>
          </p:spPr>
          <p:txBody>
            <a:bodyPr/>
            <a:lstStyle/>
            <a:p>
              <a:endParaRPr lang="zh-CN" altLang="en-US"/>
            </a:p>
          </p:txBody>
        </p:sp>
        <p:sp>
          <p:nvSpPr>
            <p:cNvPr id="32" name="Line 718"/>
            <p:cNvSpPr>
              <a:spLocks noChangeShapeType="1"/>
            </p:cNvSpPr>
            <p:nvPr/>
          </p:nvSpPr>
          <p:spPr bwMode="auto">
            <a:xfrm flipV="1">
              <a:off x="7577138" y="2495550"/>
              <a:ext cx="123825" cy="87313"/>
            </a:xfrm>
            <a:prstGeom prst="line">
              <a:avLst/>
            </a:prstGeom>
            <a:noFill/>
            <a:ln w="9525">
              <a:solidFill>
                <a:schemeClr val="bg2"/>
              </a:solidFill>
              <a:round/>
              <a:headEnd/>
              <a:tailEnd/>
            </a:ln>
          </p:spPr>
          <p:txBody>
            <a:bodyPr/>
            <a:lstStyle/>
            <a:p>
              <a:endParaRPr lang="zh-CN" altLang="en-US"/>
            </a:p>
          </p:txBody>
        </p:sp>
        <p:sp>
          <p:nvSpPr>
            <p:cNvPr id="33" name="Line 719"/>
            <p:cNvSpPr>
              <a:spLocks noChangeShapeType="1"/>
            </p:cNvSpPr>
            <p:nvPr/>
          </p:nvSpPr>
          <p:spPr bwMode="auto">
            <a:xfrm>
              <a:off x="7405688" y="2668588"/>
              <a:ext cx="0" cy="82550"/>
            </a:xfrm>
            <a:prstGeom prst="line">
              <a:avLst/>
            </a:prstGeom>
            <a:noFill/>
            <a:ln w="9525">
              <a:solidFill>
                <a:srgbClr val="969696"/>
              </a:solidFill>
              <a:round/>
              <a:headEnd/>
              <a:tailEnd/>
            </a:ln>
          </p:spPr>
          <p:txBody>
            <a:bodyPr/>
            <a:lstStyle/>
            <a:p>
              <a:endParaRPr lang="zh-CN" altLang="en-US"/>
            </a:p>
          </p:txBody>
        </p:sp>
        <p:sp>
          <p:nvSpPr>
            <p:cNvPr id="34" name="Line 720"/>
            <p:cNvSpPr>
              <a:spLocks noChangeShapeType="1"/>
            </p:cNvSpPr>
            <p:nvPr/>
          </p:nvSpPr>
          <p:spPr bwMode="auto">
            <a:xfrm flipV="1">
              <a:off x="7577138" y="2565400"/>
              <a:ext cx="263525" cy="288925"/>
            </a:xfrm>
            <a:prstGeom prst="line">
              <a:avLst/>
            </a:prstGeom>
            <a:noFill/>
            <a:ln w="9525">
              <a:solidFill>
                <a:schemeClr val="bg2"/>
              </a:solidFill>
              <a:round/>
              <a:headEnd/>
              <a:tailEnd/>
            </a:ln>
          </p:spPr>
          <p:txBody>
            <a:bodyPr/>
            <a:lstStyle/>
            <a:p>
              <a:endParaRPr lang="zh-CN" altLang="en-US"/>
            </a:p>
          </p:txBody>
        </p:sp>
        <p:sp>
          <p:nvSpPr>
            <p:cNvPr id="35" name="Line 721"/>
            <p:cNvSpPr>
              <a:spLocks noChangeShapeType="1"/>
            </p:cNvSpPr>
            <p:nvPr/>
          </p:nvSpPr>
          <p:spPr bwMode="auto">
            <a:xfrm>
              <a:off x="7942263" y="2563813"/>
              <a:ext cx="0" cy="196850"/>
            </a:xfrm>
            <a:prstGeom prst="line">
              <a:avLst/>
            </a:prstGeom>
            <a:noFill/>
            <a:ln w="9525">
              <a:solidFill>
                <a:schemeClr val="bg2"/>
              </a:solidFill>
              <a:round/>
              <a:headEnd/>
              <a:tailEnd/>
            </a:ln>
          </p:spPr>
          <p:txBody>
            <a:bodyPr/>
            <a:lstStyle/>
            <a:p>
              <a:endParaRPr lang="zh-CN" altLang="en-US"/>
            </a:p>
          </p:txBody>
        </p:sp>
        <p:sp>
          <p:nvSpPr>
            <p:cNvPr id="36" name="Line 722"/>
            <p:cNvSpPr>
              <a:spLocks noChangeShapeType="1"/>
            </p:cNvSpPr>
            <p:nvPr/>
          </p:nvSpPr>
          <p:spPr bwMode="auto">
            <a:xfrm>
              <a:off x="7596188" y="2870200"/>
              <a:ext cx="188912" cy="0"/>
            </a:xfrm>
            <a:prstGeom prst="line">
              <a:avLst/>
            </a:prstGeom>
            <a:noFill/>
            <a:ln w="9525">
              <a:solidFill>
                <a:schemeClr val="bg2"/>
              </a:solidFill>
              <a:round/>
              <a:headEnd/>
              <a:tailEnd/>
            </a:ln>
          </p:spPr>
          <p:txBody>
            <a:bodyPr/>
            <a:lstStyle/>
            <a:p>
              <a:endParaRPr lang="zh-CN" altLang="en-US"/>
            </a:p>
          </p:txBody>
        </p:sp>
        <p:sp>
          <p:nvSpPr>
            <p:cNvPr id="37" name="Line 723"/>
            <p:cNvSpPr>
              <a:spLocks noChangeShapeType="1"/>
            </p:cNvSpPr>
            <p:nvPr/>
          </p:nvSpPr>
          <p:spPr bwMode="auto">
            <a:xfrm>
              <a:off x="8150225" y="2860675"/>
              <a:ext cx="177800" cy="0"/>
            </a:xfrm>
            <a:prstGeom prst="line">
              <a:avLst/>
            </a:prstGeom>
            <a:noFill/>
            <a:ln w="9525">
              <a:solidFill>
                <a:schemeClr val="bg2"/>
              </a:solidFill>
              <a:round/>
              <a:headEnd/>
              <a:tailEnd/>
            </a:ln>
          </p:spPr>
          <p:txBody>
            <a:bodyPr/>
            <a:lstStyle/>
            <a:p>
              <a:endParaRPr lang="zh-CN" altLang="en-US"/>
            </a:p>
          </p:txBody>
        </p:sp>
        <p:sp>
          <p:nvSpPr>
            <p:cNvPr id="38" name="Line 724"/>
            <p:cNvSpPr>
              <a:spLocks noChangeShapeType="1"/>
            </p:cNvSpPr>
            <p:nvPr/>
          </p:nvSpPr>
          <p:spPr bwMode="auto">
            <a:xfrm flipH="1">
              <a:off x="7296150" y="2936875"/>
              <a:ext cx="98425" cy="704850"/>
            </a:xfrm>
            <a:prstGeom prst="line">
              <a:avLst/>
            </a:prstGeom>
            <a:noFill/>
            <a:ln w="9525">
              <a:solidFill>
                <a:srgbClr val="969696"/>
              </a:solidFill>
              <a:round/>
              <a:headEnd/>
              <a:tailEnd/>
            </a:ln>
          </p:spPr>
          <p:txBody>
            <a:bodyPr/>
            <a:lstStyle/>
            <a:p>
              <a:endParaRPr lang="zh-CN" altLang="en-US"/>
            </a:p>
          </p:txBody>
        </p:sp>
        <p:sp>
          <p:nvSpPr>
            <p:cNvPr id="39" name="Line 725"/>
            <p:cNvSpPr>
              <a:spLocks noChangeShapeType="1"/>
            </p:cNvSpPr>
            <p:nvPr/>
          </p:nvSpPr>
          <p:spPr bwMode="auto">
            <a:xfrm flipH="1">
              <a:off x="7888288" y="2936875"/>
              <a:ext cx="111125" cy="727075"/>
            </a:xfrm>
            <a:prstGeom prst="line">
              <a:avLst/>
            </a:prstGeom>
            <a:noFill/>
            <a:ln w="9525">
              <a:solidFill>
                <a:schemeClr val="bg2"/>
              </a:solidFill>
              <a:round/>
              <a:headEnd/>
              <a:tailEnd/>
            </a:ln>
          </p:spPr>
          <p:txBody>
            <a:bodyPr/>
            <a:lstStyle/>
            <a:p>
              <a:endParaRPr lang="zh-CN" altLang="en-US"/>
            </a:p>
          </p:txBody>
        </p:sp>
        <p:sp>
          <p:nvSpPr>
            <p:cNvPr id="40" name="Line 726"/>
            <p:cNvSpPr>
              <a:spLocks noChangeShapeType="1"/>
            </p:cNvSpPr>
            <p:nvPr/>
          </p:nvSpPr>
          <p:spPr bwMode="auto">
            <a:xfrm flipV="1">
              <a:off x="7272338" y="4078288"/>
              <a:ext cx="227012" cy="436562"/>
            </a:xfrm>
            <a:prstGeom prst="line">
              <a:avLst/>
            </a:prstGeom>
            <a:noFill/>
            <a:ln w="9525">
              <a:solidFill>
                <a:schemeClr val="bg2"/>
              </a:solidFill>
              <a:round/>
              <a:headEnd/>
              <a:tailEnd/>
            </a:ln>
          </p:spPr>
          <p:txBody>
            <a:bodyPr/>
            <a:lstStyle/>
            <a:p>
              <a:endParaRPr lang="zh-CN" altLang="en-US"/>
            </a:p>
          </p:txBody>
        </p:sp>
        <p:sp>
          <p:nvSpPr>
            <p:cNvPr id="41" name="Line 727"/>
            <p:cNvSpPr>
              <a:spLocks noChangeShapeType="1"/>
            </p:cNvSpPr>
            <p:nvPr/>
          </p:nvSpPr>
          <p:spPr bwMode="auto">
            <a:xfrm>
              <a:off x="8345488" y="2859088"/>
              <a:ext cx="177800" cy="0"/>
            </a:xfrm>
            <a:prstGeom prst="line">
              <a:avLst/>
            </a:prstGeom>
            <a:noFill/>
            <a:ln w="9525">
              <a:solidFill>
                <a:schemeClr val="bg2"/>
              </a:solidFill>
              <a:prstDash val="dash"/>
              <a:round/>
              <a:headEnd/>
              <a:tailEnd/>
            </a:ln>
          </p:spPr>
          <p:txBody>
            <a:bodyPr/>
            <a:lstStyle/>
            <a:p>
              <a:endParaRPr lang="zh-CN" altLang="en-US"/>
            </a:p>
          </p:txBody>
        </p:sp>
        <p:sp>
          <p:nvSpPr>
            <p:cNvPr id="42" name="Line 728"/>
            <p:cNvSpPr>
              <a:spLocks noChangeShapeType="1"/>
            </p:cNvSpPr>
            <p:nvPr/>
          </p:nvSpPr>
          <p:spPr bwMode="auto">
            <a:xfrm>
              <a:off x="6289675" y="2406650"/>
              <a:ext cx="152400" cy="95250"/>
            </a:xfrm>
            <a:prstGeom prst="line">
              <a:avLst/>
            </a:prstGeom>
            <a:noFill/>
            <a:ln w="19050">
              <a:solidFill>
                <a:schemeClr val="tx1"/>
              </a:solidFill>
              <a:round/>
              <a:headEnd/>
              <a:tailEnd/>
            </a:ln>
          </p:spPr>
          <p:txBody>
            <a:bodyPr/>
            <a:lstStyle/>
            <a:p>
              <a:endParaRPr lang="zh-CN" altLang="en-US"/>
            </a:p>
          </p:txBody>
        </p:sp>
        <p:sp>
          <p:nvSpPr>
            <p:cNvPr id="43" name="Oval 407"/>
            <p:cNvSpPr>
              <a:spLocks noChangeArrowheads="1"/>
            </p:cNvSpPr>
            <p:nvPr/>
          </p:nvSpPr>
          <p:spPr bwMode="auto">
            <a:xfrm>
              <a:off x="6354763" y="2565400"/>
              <a:ext cx="387350" cy="9525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zh-CN" altLang="zh-CN">
                <a:latin typeface="Times New Roman" pitchFamily="18" charset="0"/>
              </a:endParaRPr>
            </a:p>
          </p:txBody>
        </p:sp>
        <p:sp>
          <p:nvSpPr>
            <p:cNvPr id="44" name="Rectangle 410"/>
            <p:cNvSpPr>
              <a:spLocks noChangeArrowheads="1"/>
            </p:cNvSpPr>
            <p:nvPr/>
          </p:nvSpPr>
          <p:spPr bwMode="auto">
            <a:xfrm>
              <a:off x="6354763" y="2555875"/>
              <a:ext cx="388937" cy="58738"/>
            </a:xfrm>
            <a:prstGeom prst="rect">
              <a:avLst/>
            </a:prstGeom>
            <a:gradFill rotWithShape="1">
              <a:gsLst>
                <a:gs pos="0">
                  <a:schemeClr val="folHlink"/>
                </a:gs>
                <a:gs pos="100000">
                  <a:srgbClr val="EAEAEA"/>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45" name="Oval 411"/>
            <p:cNvSpPr>
              <a:spLocks noChangeArrowheads="1"/>
            </p:cNvSpPr>
            <p:nvPr/>
          </p:nvSpPr>
          <p:spPr bwMode="auto">
            <a:xfrm>
              <a:off x="6353175" y="2490788"/>
              <a:ext cx="387350" cy="111125"/>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zh-CN" altLang="zh-CN">
                <a:latin typeface="Times New Roman" pitchFamily="18" charset="0"/>
              </a:endParaRPr>
            </a:p>
          </p:txBody>
        </p:sp>
        <p:grpSp>
          <p:nvGrpSpPr>
            <p:cNvPr id="46" name="Group 732"/>
            <p:cNvGrpSpPr>
              <a:grpSpLocks/>
            </p:cNvGrpSpPr>
            <p:nvPr/>
          </p:nvGrpSpPr>
          <p:grpSpPr bwMode="auto">
            <a:xfrm>
              <a:off x="6430963" y="2519363"/>
              <a:ext cx="219075" cy="52387"/>
              <a:chOff x="2468" y="1332"/>
              <a:chExt cx="310" cy="60"/>
            </a:xfrm>
          </p:grpSpPr>
          <p:sp>
            <p:nvSpPr>
              <p:cNvPr id="614" name="Freeform 733"/>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615" name="Freeform 734"/>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47" name="Line 735"/>
            <p:cNvSpPr>
              <a:spLocks noChangeShapeType="1"/>
            </p:cNvSpPr>
            <p:nvPr/>
          </p:nvSpPr>
          <p:spPr bwMode="auto">
            <a:xfrm>
              <a:off x="6354763" y="2543175"/>
              <a:ext cx="0" cy="74613"/>
            </a:xfrm>
            <a:prstGeom prst="line">
              <a:avLst/>
            </a:prstGeom>
            <a:noFill/>
            <a:ln w="9525">
              <a:solidFill>
                <a:schemeClr val="tx1"/>
              </a:solidFill>
              <a:round/>
              <a:headEnd/>
              <a:tailEnd/>
            </a:ln>
          </p:spPr>
          <p:txBody>
            <a:bodyPr/>
            <a:lstStyle/>
            <a:p>
              <a:endParaRPr lang="zh-CN" altLang="en-US"/>
            </a:p>
          </p:txBody>
        </p:sp>
        <p:sp>
          <p:nvSpPr>
            <p:cNvPr id="48" name="Line 736"/>
            <p:cNvSpPr>
              <a:spLocks noChangeShapeType="1"/>
            </p:cNvSpPr>
            <p:nvPr/>
          </p:nvSpPr>
          <p:spPr bwMode="auto">
            <a:xfrm>
              <a:off x="6740525" y="2546350"/>
              <a:ext cx="0" cy="73025"/>
            </a:xfrm>
            <a:prstGeom prst="line">
              <a:avLst/>
            </a:prstGeom>
            <a:noFill/>
            <a:ln w="9525">
              <a:solidFill>
                <a:schemeClr val="bg2"/>
              </a:solidFill>
              <a:round/>
              <a:headEnd/>
              <a:tailEnd/>
            </a:ln>
          </p:spPr>
          <p:txBody>
            <a:bodyPr/>
            <a:lstStyle/>
            <a:p>
              <a:endParaRPr lang="zh-CN" altLang="en-US"/>
            </a:p>
          </p:txBody>
        </p:sp>
        <p:grpSp>
          <p:nvGrpSpPr>
            <p:cNvPr id="49" name="Group 737"/>
            <p:cNvGrpSpPr>
              <a:grpSpLocks/>
            </p:cNvGrpSpPr>
            <p:nvPr/>
          </p:nvGrpSpPr>
          <p:grpSpPr bwMode="auto">
            <a:xfrm>
              <a:off x="7202488" y="2493963"/>
              <a:ext cx="390525" cy="174625"/>
              <a:chOff x="4334" y="1470"/>
              <a:chExt cx="246" cy="107"/>
            </a:xfrm>
          </p:grpSpPr>
          <p:sp>
            <p:nvSpPr>
              <p:cNvPr id="606"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zh-CN" altLang="zh-CN">
                  <a:latin typeface="Times New Roman" pitchFamily="18" charset="0"/>
                </a:endParaRPr>
              </a:p>
            </p:txBody>
          </p:sp>
          <p:sp>
            <p:nvSpPr>
              <p:cNvPr id="607"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608"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zh-CN" altLang="zh-CN">
                  <a:latin typeface="Times New Roman" pitchFamily="18" charset="0"/>
                </a:endParaRPr>
              </a:p>
            </p:txBody>
          </p:sp>
          <p:grpSp>
            <p:nvGrpSpPr>
              <p:cNvPr id="609" name="Group 741"/>
              <p:cNvGrpSpPr>
                <a:grpSpLocks/>
              </p:cNvGrpSpPr>
              <p:nvPr/>
            </p:nvGrpSpPr>
            <p:grpSpPr bwMode="auto">
              <a:xfrm>
                <a:off x="4383" y="1488"/>
                <a:ext cx="138" cy="33"/>
                <a:chOff x="2468" y="1332"/>
                <a:chExt cx="310" cy="60"/>
              </a:xfrm>
            </p:grpSpPr>
            <p:sp>
              <p:nvSpPr>
                <p:cNvPr id="612" name="Freeform 742"/>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613" name="Freeform 743"/>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610" name="Line 744"/>
              <p:cNvSpPr>
                <a:spLocks noChangeShapeType="1"/>
              </p:cNvSpPr>
              <p:nvPr/>
            </p:nvSpPr>
            <p:spPr bwMode="auto">
              <a:xfrm>
                <a:off x="4335" y="1503"/>
                <a:ext cx="0" cy="47"/>
              </a:xfrm>
              <a:prstGeom prst="line">
                <a:avLst/>
              </a:prstGeom>
              <a:noFill/>
              <a:ln w="9525">
                <a:solidFill>
                  <a:schemeClr val="bg2"/>
                </a:solidFill>
                <a:round/>
                <a:headEnd/>
                <a:tailEnd/>
              </a:ln>
            </p:spPr>
            <p:txBody>
              <a:bodyPr/>
              <a:lstStyle/>
              <a:p>
                <a:endParaRPr lang="zh-CN" altLang="en-US"/>
              </a:p>
            </p:txBody>
          </p:sp>
          <p:sp>
            <p:nvSpPr>
              <p:cNvPr id="611" name="Line 745"/>
              <p:cNvSpPr>
                <a:spLocks noChangeShapeType="1"/>
              </p:cNvSpPr>
              <p:nvPr/>
            </p:nvSpPr>
            <p:spPr bwMode="auto">
              <a:xfrm>
                <a:off x="4578" y="1505"/>
                <a:ext cx="0" cy="46"/>
              </a:xfrm>
              <a:prstGeom prst="line">
                <a:avLst/>
              </a:prstGeom>
              <a:noFill/>
              <a:ln w="9525">
                <a:solidFill>
                  <a:schemeClr val="bg2"/>
                </a:solidFill>
                <a:round/>
                <a:headEnd/>
                <a:tailEnd/>
              </a:ln>
            </p:spPr>
            <p:txBody>
              <a:bodyPr/>
              <a:lstStyle/>
              <a:p>
                <a:endParaRPr lang="zh-CN" altLang="en-US"/>
              </a:p>
            </p:txBody>
          </p:sp>
        </p:grpSp>
        <p:grpSp>
          <p:nvGrpSpPr>
            <p:cNvPr id="50" name="Group 746"/>
            <p:cNvGrpSpPr>
              <a:grpSpLocks/>
            </p:cNvGrpSpPr>
            <p:nvPr/>
          </p:nvGrpSpPr>
          <p:grpSpPr bwMode="auto">
            <a:xfrm>
              <a:off x="7213600" y="2757488"/>
              <a:ext cx="390525" cy="174625"/>
              <a:chOff x="4334" y="1470"/>
              <a:chExt cx="246" cy="107"/>
            </a:xfrm>
          </p:grpSpPr>
          <p:sp>
            <p:nvSpPr>
              <p:cNvPr id="598"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zh-CN" altLang="zh-CN">
                  <a:latin typeface="Times New Roman" pitchFamily="18" charset="0"/>
                </a:endParaRPr>
              </a:p>
            </p:txBody>
          </p:sp>
          <p:sp>
            <p:nvSpPr>
              <p:cNvPr id="599"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600"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zh-CN" altLang="zh-CN">
                  <a:latin typeface="Times New Roman" pitchFamily="18" charset="0"/>
                </a:endParaRPr>
              </a:p>
            </p:txBody>
          </p:sp>
          <p:grpSp>
            <p:nvGrpSpPr>
              <p:cNvPr id="601" name="Group 750"/>
              <p:cNvGrpSpPr>
                <a:grpSpLocks/>
              </p:cNvGrpSpPr>
              <p:nvPr/>
            </p:nvGrpSpPr>
            <p:grpSpPr bwMode="auto">
              <a:xfrm>
                <a:off x="4383" y="1488"/>
                <a:ext cx="138" cy="33"/>
                <a:chOff x="2468" y="1332"/>
                <a:chExt cx="310" cy="60"/>
              </a:xfrm>
            </p:grpSpPr>
            <p:sp>
              <p:nvSpPr>
                <p:cNvPr id="604" name="Freeform 751"/>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605" name="Freeform 752"/>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602" name="Line 753"/>
              <p:cNvSpPr>
                <a:spLocks noChangeShapeType="1"/>
              </p:cNvSpPr>
              <p:nvPr/>
            </p:nvSpPr>
            <p:spPr bwMode="auto">
              <a:xfrm>
                <a:off x="4335" y="1503"/>
                <a:ext cx="0" cy="47"/>
              </a:xfrm>
              <a:prstGeom prst="line">
                <a:avLst/>
              </a:prstGeom>
              <a:noFill/>
              <a:ln w="9525">
                <a:solidFill>
                  <a:schemeClr val="bg2"/>
                </a:solidFill>
                <a:round/>
                <a:headEnd/>
                <a:tailEnd/>
              </a:ln>
            </p:spPr>
            <p:txBody>
              <a:bodyPr/>
              <a:lstStyle/>
              <a:p>
                <a:endParaRPr lang="zh-CN" altLang="en-US"/>
              </a:p>
            </p:txBody>
          </p:sp>
          <p:sp>
            <p:nvSpPr>
              <p:cNvPr id="603" name="Line 754"/>
              <p:cNvSpPr>
                <a:spLocks noChangeShapeType="1"/>
              </p:cNvSpPr>
              <p:nvPr/>
            </p:nvSpPr>
            <p:spPr bwMode="auto">
              <a:xfrm>
                <a:off x="4578" y="1505"/>
                <a:ext cx="0" cy="46"/>
              </a:xfrm>
              <a:prstGeom prst="line">
                <a:avLst/>
              </a:prstGeom>
              <a:noFill/>
              <a:ln w="9525">
                <a:solidFill>
                  <a:schemeClr val="bg2"/>
                </a:solidFill>
                <a:round/>
                <a:headEnd/>
                <a:tailEnd/>
              </a:ln>
            </p:spPr>
            <p:txBody>
              <a:bodyPr/>
              <a:lstStyle/>
              <a:p>
                <a:endParaRPr lang="zh-CN" altLang="en-US"/>
              </a:p>
            </p:txBody>
          </p:sp>
        </p:grpSp>
        <p:grpSp>
          <p:nvGrpSpPr>
            <p:cNvPr id="51" name="Group 764"/>
            <p:cNvGrpSpPr>
              <a:grpSpLocks/>
            </p:cNvGrpSpPr>
            <p:nvPr/>
          </p:nvGrpSpPr>
          <p:grpSpPr bwMode="auto">
            <a:xfrm>
              <a:off x="7689850" y="2393950"/>
              <a:ext cx="390525" cy="174625"/>
              <a:chOff x="4334" y="1470"/>
              <a:chExt cx="246" cy="107"/>
            </a:xfrm>
          </p:grpSpPr>
          <p:sp>
            <p:nvSpPr>
              <p:cNvPr id="590"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zh-CN" altLang="zh-CN">
                  <a:latin typeface="Times New Roman" pitchFamily="18" charset="0"/>
                </a:endParaRPr>
              </a:p>
            </p:txBody>
          </p:sp>
          <p:sp>
            <p:nvSpPr>
              <p:cNvPr id="591"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592"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zh-CN" altLang="zh-CN">
                  <a:latin typeface="Times New Roman" pitchFamily="18" charset="0"/>
                </a:endParaRPr>
              </a:p>
            </p:txBody>
          </p:sp>
          <p:grpSp>
            <p:nvGrpSpPr>
              <p:cNvPr id="593" name="Group 768"/>
              <p:cNvGrpSpPr>
                <a:grpSpLocks/>
              </p:cNvGrpSpPr>
              <p:nvPr/>
            </p:nvGrpSpPr>
            <p:grpSpPr bwMode="auto">
              <a:xfrm>
                <a:off x="4383" y="1488"/>
                <a:ext cx="138" cy="33"/>
                <a:chOff x="2468" y="1332"/>
                <a:chExt cx="310" cy="60"/>
              </a:xfrm>
            </p:grpSpPr>
            <p:sp>
              <p:nvSpPr>
                <p:cNvPr id="596" name="Freeform 76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597" name="Freeform 77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594" name="Line 771"/>
              <p:cNvSpPr>
                <a:spLocks noChangeShapeType="1"/>
              </p:cNvSpPr>
              <p:nvPr/>
            </p:nvSpPr>
            <p:spPr bwMode="auto">
              <a:xfrm>
                <a:off x="4335" y="1503"/>
                <a:ext cx="0" cy="47"/>
              </a:xfrm>
              <a:prstGeom prst="line">
                <a:avLst/>
              </a:prstGeom>
              <a:noFill/>
              <a:ln w="9525">
                <a:solidFill>
                  <a:schemeClr val="bg2"/>
                </a:solidFill>
                <a:round/>
                <a:headEnd/>
                <a:tailEnd/>
              </a:ln>
            </p:spPr>
            <p:txBody>
              <a:bodyPr/>
              <a:lstStyle/>
              <a:p>
                <a:endParaRPr lang="zh-CN" altLang="en-US"/>
              </a:p>
            </p:txBody>
          </p:sp>
          <p:sp>
            <p:nvSpPr>
              <p:cNvPr id="595" name="Line 772"/>
              <p:cNvSpPr>
                <a:spLocks noChangeShapeType="1"/>
              </p:cNvSpPr>
              <p:nvPr/>
            </p:nvSpPr>
            <p:spPr bwMode="auto">
              <a:xfrm>
                <a:off x="4578" y="1505"/>
                <a:ext cx="0" cy="46"/>
              </a:xfrm>
              <a:prstGeom prst="line">
                <a:avLst/>
              </a:prstGeom>
              <a:noFill/>
              <a:ln w="9525">
                <a:solidFill>
                  <a:schemeClr val="bg2"/>
                </a:solidFill>
                <a:round/>
                <a:headEnd/>
                <a:tailEnd/>
              </a:ln>
            </p:spPr>
            <p:txBody>
              <a:bodyPr/>
              <a:lstStyle/>
              <a:p>
                <a:endParaRPr lang="zh-CN" altLang="en-US"/>
              </a:p>
            </p:txBody>
          </p:sp>
        </p:grpSp>
        <p:sp>
          <p:nvSpPr>
            <p:cNvPr id="52" name="Line 782"/>
            <p:cNvSpPr>
              <a:spLocks noChangeShapeType="1"/>
            </p:cNvSpPr>
            <p:nvPr/>
          </p:nvSpPr>
          <p:spPr bwMode="auto">
            <a:xfrm>
              <a:off x="6427788" y="3743325"/>
              <a:ext cx="679450" cy="0"/>
            </a:xfrm>
            <a:prstGeom prst="line">
              <a:avLst/>
            </a:prstGeom>
            <a:noFill/>
            <a:ln w="9525">
              <a:solidFill>
                <a:schemeClr val="tx1"/>
              </a:solidFill>
              <a:round/>
              <a:headEnd/>
              <a:tailEnd/>
            </a:ln>
          </p:spPr>
          <p:txBody>
            <a:bodyPr/>
            <a:lstStyle/>
            <a:p>
              <a:endParaRPr lang="zh-CN" altLang="en-US"/>
            </a:p>
          </p:txBody>
        </p:sp>
        <p:grpSp>
          <p:nvGrpSpPr>
            <p:cNvPr id="53" name="Group 801"/>
            <p:cNvGrpSpPr>
              <a:grpSpLocks/>
            </p:cNvGrpSpPr>
            <p:nvPr/>
          </p:nvGrpSpPr>
          <p:grpSpPr bwMode="auto">
            <a:xfrm>
              <a:off x="7591425" y="4806950"/>
              <a:ext cx="622300" cy="244475"/>
              <a:chOff x="4334" y="1470"/>
              <a:chExt cx="246" cy="107"/>
            </a:xfrm>
          </p:grpSpPr>
          <p:sp>
            <p:nvSpPr>
              <p:cNvPr id="582"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zh-CN" altLang="zh-CN">
                  <a:latin typeface="Times New Roman" pitchFamily="18" charset="0"/>
                </a:endParaRPr>
              </a:p>
            </p:txBody>
          </p:sp>
          <p:sp>
            <p:nvSpPr>
              <p:cNvPr id="583"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584"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zh-CN" altLang="zh-CN">
                  <a:latin typeface="Times New Roman" pitchFamily="18" charset="0"/>
                </a:endParaRPr>
              </a:p>
            </p:txBody>
          </p:sp>
          <p:grpSp>
            <p:nvGrpSpPr>
              <p:cNvPr id="585" name="Group 805"/>
              <p:cNvGrpSpPr>
                <a:grpSpLocks/>
              </p:cNvGrpSpPr>
              <p:nvPr/>
            </p:nvGrpSpPr>
            <p:grpSpPr bwMode="auto">
              <a:xfrm>
                <a:off x="4383" y="1488"/>
                <a:ext cx="138" cy="33"/>
                <a:chOff x="2468" y="1332"/>
                <a:chExt cx="310" cy="60"/>
              </a:xfrm>
            </p:grpSpPr>
            <p:sp>
              <p:nvSpPr>
                <p:cNvPr id="588" name="Freeform 80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589" name="Freeform 80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586" name="Line 808"/>
              <p:cNvSpPr>
                <a:spLocks noChangeShapeType="1"/>
              </p:cNvSpPr>
              <p:nvPr/>
            </p:nvSpPr>
            <p:spPr bwMode="auto">
              <a:xfrm>
                <a:off x="4335" y="1503"/>
                <a:ext cx="0" cy="47"/>
              </a:xfrm>
              <a:prstGeom prst="line">
                <a:avLst/>
              </a:prstGeom>
              <a:noFill/>
              <a:ln w="9525">
                <a:solidFill>
                  <a:schemeClr val="bg2"/>
                </a:solidFill>
                <a:round/>
                <a:headEnd/>
                <a:tailEnd/>
              </a:ln>
            </p:spPr>
            <p:txBody>
              <a:bodyPr/>
              <a:lstStyle/>
              <a:p>
                <a:endParaRPr lang="zh-CN" altLang="en-US"/>
              </a:p>
            </p:txBody>
          </p:sp>
          <p:sp>
            <p:nvSpPr>
              <p:cNvPr id="587" name="Line 809"/>
              <p:cNvSpPr>
                <a:spLocks noChangeShapeType="1"/>
              </p:cNvSpPr>
              <p:nvPr/>
            </p:nvSpPr>
            <p:spPr bwMode="auto">
              <a:xfrm>
                <a:off x="4578" y="1505"/>
                <a:ext cx="0" cy="47"/>
              </a:xfrm>
              <a:prstGeom prst="line">
                <a:avLst/>
              </a:prstGeom>
              <a:noFill/>
              <a:ln w="9525">
                <a:solidFill>
                  <a:schemeClr val="bg2"/>
                </a:solidFill>
                <a:round/>
                <a:headEnd/>
                <a:tailEnd/>
              </a:ln>
            </p:spPr>
            <p:txBody>
              <a:bodyPr/>
              <a:lstStyle/>
              <a:p>
                <a:endParaRPr lang="zh-CN" altLang="en-US"/>
              </a:p>
            </p:txBody>
          </p:sp>
        </p:grpSp>
        <p:grpSp>
          <p:nvGrpSpPr>
            <p:cNvPr id="54" name="Group 810"/>
            <p:cNvGrpSpPr>
              <a:grpSpLocks/>
            </p:cNvGrpSpPr>
            <p:nvPr/>
          </p:nvGrpSpPr>
          <p:grpSpPr bwMode="auto">
            <a:xfrm>
              <a:off x="6965950" y="4508500"/>
              <a:ext cx="622300" cy="244475"/>
              <a:chOff x="4334" y="1470"/>
              <a:chExt cx="246" cy="107"/>
            </a:xfrm>
          </p:grpSpPr>
          <p:sp>
            <p:nvSpPr>
              <p:cNvPr id="574"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zh-CN" altLang="zh-CN">
                  <a:latin typeface="Times New Roman" pitchFamily="18" charset="0"/>
                </a:endParaRPr>
              </a:p>
            </p:txBody>
          </p:sp>
          <p:sp>
            <p:nvSpPr>
              <p:cNvPr id="575"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576"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zh-CN" altLang="zh-CN">
                  <a:latin typeface="Times New Roman" pitchFamily="18" charset="0"/>
                </a:endParaRPr>
              </a:p>
            </p:txBody>
          </p:sp>
          <p:grpSp>
            <p:nvGrpSpPr>
              <p:cNvPr id="577" name="Group 814"/>
              <p:cNvGrpSpPr>
                <a:grpSpLocks/>
              </p:cNvGrpSpPr>
              <p:nvPr/>
            </p:nvGrpSpPr>
            <p:grpSpPr bwMode="auto">
              <a:xfrm>
                <a:off x="4383" y="1488"/>
                <a:ext cx="138" cy="33"/>
                <a:chOff x="2468" y="1332"/>
                <a:chExt cx="310" cy="60"/>
              </a:xfrm>
            </p:grpSpPr>
            <p:sp>
              <p:nvSpPr>
                <p:cNvPr id="580" name="Freeform 815"/>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581" name="Freeform 816"/>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578" name="Line 817"/>
              <p:cNvSpPr>
                <a:spLocks noChangeShapeType="1"/>
              </p:cNvSpPr>
              <p:nvPr/>
            </p:nvSpPr>
            <p:spPr bwMode="auto">
              <a:xfrm>
                <a:off x="4335" y="1503"/>
                <a:ext cx="0" cy="47"/>
              </a:xfrm>
              <a:prstGeom prst="line">
                <a:avLst/>
              </a:prstGeom>
              <a:noFill/>
              <a:ln w="9525">
                <a:solidFill>
                  <a:schemeClr val="bg2"/>
                </a:solidFill>
                <a:round/>
                <a:headEnd/>
                <a:tailEnd/>
              </a:ln>
            </p:spPr>
            <p:txBody>
              <a:bodyPr/>
              <a:lstStyle/>
              <a:p>
                <a:endParaRPr lang="zh-CN" altLang="en-US"/>
              </a:p>
            </p:txBody>
          </p:sp>
          <p:sp>
            <p:nvSpPr>
              <p:cNvPr id="579" name="Line 818"/>
              <p:cNvSpPr>
                <a:spLocks noChangeShapeType="1"/>
              </p:cNvSpPr>
              <p:nvPr/>
            </p:nvSpPr>
            <p:spPr bwMode="auto">
              <a:xfrm>
                <a:off x="4578" y="1505"/>
                <a:ext cx="0" cy="47"/>
              </a:xfrm>
              <a:prstGeom prst="line">
                <a:avLst/>
              </a:prstGeom>
              <a:noFill/>
              <a:ln w="9525">
                <a:solidFill>
                  <a:schemeClr val="bg2"/>
                </a:solidFill>
                <a:round/>
                <a:headEnd/>
                <a:tailEnd/>
              </a:ln>
            </p:spPr>
            <p:txBody>
              <a:bodyPr/>
              <a:lstStyle/>
              <a:p>
                <a:endParaRPr lang="zh-CN" altLang="en-US"/>
              </a:p>
            </p:txBody>
          </p:sp>
        </p:grpSp>
        <p:grpSp>
          <p:nvGrpSpPr>
            <p:cNvPr id="55" name="Group 819"/>
            <p:cNvGrpSpPr>
              <a:grpSpLocks/>
            </p:cNvGrpSpPr>
            <p:nvPr/>
          </p:nvGrpSpPr>
          <p:grpSpPr bwMode="auto">
            <a:xfrm>
              <a:off x="6242050" y="4851400"/>
              <a:ext cx="622300" cy="244475"/>
              <a:chOff x="4334" y="1470"/>
              <a:chExt cx="246" cy="107"/>
            </a:xfrm>
          </p:grpSpPr>
          <p:sp>
            <p:nvSpPr>
              <p:cNvPr id="566"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zh-CN" altLang="zh-CN">
                  <a:latin typeface="Times New Roman" pitchFamily="18" charset="0"/>
                </a:endParaRPr>
              </a:p>
            </p:txBody>
          </p:sp>
          <p:sp>
            <p:nvSpPr>
              <p:cNvPr id="567"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568"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zh-CN" altLang="zh-CN">
                  <a:latin typeface="Times New Roman" pitchFamily="18" charset="0"/>
                </a:endParaRPr>
              </a:p>
            </p:txBody>
          </p:sp>
          <p:grpSp>
            <p:nvGrpSpPr>
              <p:cNvPr id="569" name="Group 823"/>
              <p:cNvGrpSpPr>
                <a:grpSpLocks/>
              </p:cNvGrpSpPr>
              <p:nvPr/>
            </p:nvGrpSpPr>
            <p:grpSpPr bwMode="auto">
              <a:xfrm>
                <a:off x="4383" y="1488"/>
                <a:ext cx="138" cy="33"/>
                <a:chOff x="2468" y="1332"/>
                <a:chExt cx="310" cy="60"/>
              </a:xfrm>
            </p:grpSpPr>
            <p:sp>
              <p:nvSpPr>
                <p:cNvPr id="572" name="Freeform 824"/>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573" name="Freeform 825"/>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570" name="Line 826"/>
              <p:cNvSpPr>
                <a:spLocks noChangeShapeType="1"/>
              </p:cNvSpPr>
              <p:nvPr/>
            </p:nvSpPr>
            <p:spPr bwMode="auto">
              <a:xfrm>
                <a:off x="4335" y="1503"/>
                <a:ext cx="0" cy="47"/>
              </a:xfrm>
              <a:prstGeom prst="line">
                <a:avLst/>
              </a:prstGeom>
              <a:noFill/>
              <a:ln w="9525">
                <a:solidFill>
                  <a:schemeClr val="bg2"/>
                </a:solidFill>
                <a:round/>
                <a:headEnd/>
                <a:tailEnd/>
              </a:ln>
            </p:spPr>
            <p:txBody>
              <a:bodyPr/>
              <a:lstStyle/>
              <a:p>
                <a:endParaRPr lang="zh-CN" altLang="en-US"/>
              </a:p>
            </p:txBody>
          </p:sp>
          <p:sp>
            <p:nvSpPr>
              <p:cNvPr id="571" name="Line 827"/>
              <p:cNvSpPr>
                <a:spLocks noChangeShapeType="1"/>
              </p:cNvSpPr>
              <p:nvPr/>
            </p:nvSpPr>
            <p:spPr bwMode="auto">
              <a:xfrm>
                <a:off x="4578" y="1505"/>
                <a:ext cx="0" cy="47"/>
              </a:xfrm>
              <a:prstGeom prst="line">
                <a:avLst/>
              </a:prstGeom>
              <a:noFill/>
              <a:ln w="9525">
                <a:solidFill>
                  <a:schemeClr val="bg2"/>
                </a:solidFill>
                <a:round/>
                <a:headEnd/>
                <a:tailEnd/>
              </a:ln>
            </p:spPr>
            <p:txBody>
              <a:bodyPr/>
              <a:lstStyle/>
              <a:p>
                <a:endParaRPr lang="zh-CN" altLang="en-US"/>
              </a:p>
            </p:txBody>
          </p:sp>
        </p:grpSp>
        <p:grpSp>
          <p:nvGrpSpPr>
            <p:cNvPr id="56" name="Group 828"/>
            <p:cNvGrpSpPr>
              <a:grpSpLocks/>
            </p:cNvGrpSpPr>
            <p:nvPr/>
          </p:nvGrpSpPr>
          <p:grpSpPr bwMode="auto">
            <a:xfrm>
              <a:off x="6051550" y="3644900"/>
              <a:ext cx="390525" cy="171450"/>
              <a:chOff x="4334" y="1470"/>
              <a:chExt cx="246" cy="107"/>
            </a:xfrm>
          </p:grpSpPr>
          <p:sp>
            <p:nvSpPr>
              <p:cNvPr id="558"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zh-CN" altLang="zh-CN">
                  <a:latin typeface="Times New Roman" pitchFamily="18" charset="0"/>
                </a:endParaRPr>
              </a:p>
            </p:txBody>
          </p:sp>
          <p:sp>
            <p:nvSpPr>
              <p:cNvPr id="559"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560"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zh-CN" altLang="zh-CN">
                  <a:latin typeface="Times New Roman" pitchFamily="18" charset="0"/>
                </a:endParaRPr>
              </a:p>
            </p:txBody>
          </p:sp>
          <p:grpSp>
            <p:nvGrpSpPr>
              <p:cNvPr id="561" name="Group 832"/>
              <p:cNvGrpSpPr>
                <a:grpSpLocks/>
              </p:cNvGrpSpPr>
              <p:nvPr/>
            </p:nvGrpSpPr>
            <p:grpSpPr bwMode="auto">
              <a:xfrm>
                <a:off x="4383" y="1488"/>
                <a:ext cx="138" cy="33"/>
                <a:chOff x="2468" y="1332"/>
                <a:chExt cx="310" cy="60"/>
              </a:xfrm>
            </p:grpSpPr>
            <p:sp>
              <p:nvSpPr>
                <p:cNvPr id="564" name="Freeform 833"/>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565" name="Freeform 834"/>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562" name="Line 835"/>
              <p:cNvSpPr>
                <a:spLocks noChangeShapeType="1"/>
              </p:cNvSpPr>
              <p:nvPr/>
            </p:nvSpPr>
            <p:spPr bwMode="auto">
              <a:xfrm>
                <a:off x="4335" y="1503"/>
                <a:ext cx="0" cy="50"/>
              </a:xfrm>
              <a:prstGeom prst="line">
                <a:avLst/>
              </a:prstGeom>
              <a:noFill/>
              <a:ln w="9525">
                <a:solidFill>
                  <a:schemeClr val="bg2"/>
                </a:solidFill>
                <a:round/>
                <a:headEnd/>
                <a:tailEnd/>
              </a:ln>
            </p:spPr>
            <p:txBody>
              <a:bodyPr/>
              <a:lstStyle/>
              <a:p>
                <a:endParaRPr lang="zh-CN" altLang="en-US"/>
              </a:p>
            </p:txBody>
          </p:sp>
          <p:sp>
            <p:nvSpPr>
              <p:cNvPr id="563" name="Line 836"/>
              <p:cNvSpPr>
                <a:spLocks noChangeShapeType="1"/>
              </p:cNvSpPr>
              <p:nvPr/>
            </p:nvSpPr>
            <p:spPr bwMode="auto">
              <a:xfrm>
                <a:off x="4578" y="1505"/>
                <a:ext cx="0" cy="49"/>
              </a:xfrm>
              <a:prstGeom prst="line">
                <a:avLst/>
              </a:prstGeom>
              <a:noFill/>
              <a:ln w="9525">
                <a:solidFill>
                  <a:schemeClr val="bg2"/>
                </a:solidFill>
                <a:round/>
                <a:headEnd/>
                <a:tailEnd/>
              </a:ln>
            </p:spPr>
            <p:txBody>
              <a:bodyPr/>
              <a:lstStyle/>
              <a:p>
                <a:endParaRPr lang="zh-CN" altLang="en-US"/>
              </a:p>
            </p:txBody>
          </p:sp>
        </p:grpSp>
        <p:grpSp>
          <p:nvGrpSpPr>
            <p:cNvPr id="57" name="Group 846"/>
            <p:cNvGrpSpPr>
              <a:grpSpLocks/>
            </p:cNvGrpSpPr>
            <p:nvPr/>
          </p:nvGrpSpPr>
          <p:grpSpPr bwMode="auto">
            <a:xfrm>
              <a:off x="6138863" y="1989138"/>
              <a:ext cx="282575" cy="477837"/>
              <a:chOff x="3748" y="1253"/>
              <a:chExt cx="178" cy="301"/>
            </a:xfrm>
          </p:grpSpPr>
          <p:sp>
            <p:nvSpPr>
              <p:cNvPr id="542" name="Line 270"/>
              <p:cNvSpPr>
                <a:spLocks noChangeShapeType="1"/>
              </p:cNvSpPr>
              <p:nvPr/>
            </p:nvSpPr>
            <p:spPr bwMode="auto">
              <a:xfrm flipH="1">
                <a:off x="3748" y="1276"/>
                <a:ext cx="89" cy="252"/>
              </a:xfrm>
              <a:prstGeom prst="line">
                <a:avLst/>
              </a:prstGeom>
              <a:noFill/>
              <a:ln w="19050">
                <a:solidFill>
                  <a:schemeClr val="tx1"/>
                </a:solidFill>
                <a:round/>
                <a:headEnd/>
                <a:tailEnd/>
              </a:ln>
            </p:spPr>
            <p:txBody>
              <a:bodyPr wrap="none"/>
              <a:lstStyle/>
              <a:p>
                <a:endParaRPr lang="zh-CN" altLang="en-US"/>
              </a:p>
            </p:txBody>
          </p:sp>
          <p:sp>
            <p:nvSpPr>
              <p:cNvPr id="543" name="Line 271"/>
              <p:cNvSpPr>
                <a:spLocks noChangeShapeType="1"/>
              </p:cNvSpPr>
              <p:nvPr/>
            </p:nvSpPr>
            <p:spPr bwMode="auto">
              <a:xfrm>
                <a:off x="3837" y="1276"/>
                <a:ext cx="89" cy="251"/>
              </a:xfrm>
              <a:prstGeom prst="line">
                <a:avLst/>
              </a:prstGeom>
              <a:noFill/>
              <a:ln w="19050">
                <a:solidFill>
                  <a:schemeClr val="tx1"/>
                </a:solidFill>
                <a:round/>
                <a:headEnd/>
                <a:tailEnd/>
              </a:ln>
            </p:spPr>
            <p:txBody>
              <a:bodyPr wrap="none"/>
              <a:lstStyle/>
              <a:p>
                <a:endParaRPr lang="zh-CN" altLang="en-US"/>
              </a:p>
            </p:txBody>
          </p:sp>
          <p:sp>
            <p:nvSpPr>
              <p:cNvPr id="544" name="Line 272"/>
              <p:cNvSpPr>
                <a:spLocks noChangeShapeType="1"/>
              </p:cNvSpPr>
              <p:nvPr/>
            </p:nvSpPr>
            <p:spPr bwMode="auto">
              <a:xfrm>
                <a:off x="3748" y="1527"/>
                <a:ext cx="89" cy="27"/>
              </a:xfrm>
              <a:prstGeom prst="line">
                <a:avLst/>
              </a:prstGeom>
              <a:noFill/>
              <a:ln w="19050">
                <a:solidFill>
                  <a:schemeClr val="tx1"/>
                </a:solidFill>
                <a:round/>
                <a:headEnd/>
                <a:tailEnd/>
              </a:ln>
            </p:spPr>
            <p:txBody>
              <a:bodyPr wrap="none"/>
              <a:lstStyle/>
              <a:p>
                <a:endParaRPr lang="zh-CN" altLang="en-US"/>
              </a:p>
            </p:txBody>
          </p:sp>
          <p:sp>
            <p:nvSpPr>
              <p:cNvPr id="545" name="Line 273"/>
              <p:cNvSpPr>
                <a:spLocks noChangeShapeType="1"/>
              </p:cNvSpPr>
              <p:nvPr/>
            </p:nvSpPr>
            <p:spPr bwMode="auto">
              <a:xfrm flipH="1">
                <a:off x="3837" y="1527"/>
                <a:ext cx="89" cy="27"/>
              </a:xfrm>
              <a:prstGeom prst="line">
                <a:avLst/>
              </a:prstGeom>
              <a:noFill/>
              <a:ln w="19050">
                <a:solidFill>
                  <a:schemeClr val="tx1"/>
                </a:solidFill>
                <a:round/>
                <a:headEnd/>
                <a:tailEnd/>
              </a:ln>
            </p:spPr>
            <p:txBody>
              <a:bodyPr wrap="none"/>
              <a:lstStyle/>
              <a:p>
                <a:endParaRPr lang="zh-CN" altLang="en-US"/>
              </a:p>
            </p:txBody>
          </p:sp>
          <p:sp>
            <p:nvSpPr>
              <p:cNvPr id="546" name="Line 274"/>
              <p:cNvSpPr>
                <a:spLocks noChangeShapeType="1"/>
              </p:cNvSpPr>
              <p:nvPr/>
            </p:nvSpPr>
            <p:spPr bwMode="auto">
              <a:xfrm>
                <a:off x="3837" y="1282"/>
                <a:ext cx="0" cy="272"/>
              </a:xfrm>
              <a:prstGeom prst="line">
                <a:avLst/>
              </a:prstGeom>
              <a:noFill/>
              <a:ln w="19050">
                <a:solidFill>
                  <a:schemeClr val="tx1"/>
                </a:solidFill>
                <a:round/>
                <a:headEnd/>
                <a:tailEnd/>
              </a:ln>
            </p:spPr>
            <p:txBody>
              <a:bodyPr wrap="none"/>
              <a:lstStyle/>
              <a:p>
                <a:endParaRPr lang="zh-CN" altLang="en-US"/>
              </a:p>
            </p:txBody>
          </p:sp>
          <p:sp>
            <p:nvSpPr>
              <p:cNvPr id="547" name="Line 275"/>
              <p:cNvSpPr>
                <a:spLocks noChangeShapeType="1"/>
              </p:cNvSpPr>
              <p:nvPr/>
            </p:nvSpPr>
            <p:spPr bwMode="auto">
              <a:xfrm flipV="1">
                <a:off x="3748" y="1501"/>
                <a:ext cx="89" cy="27"/>
              </a:xfrm>
              <a:prstGeom prst="line">
                <a:avLst/>
              </a:prstGeom>
              <a:noFill/>
              <a:ln w="19050">
                <a:solidFill>
                  <a:schemeClr val="tx1"/>
                </a:solidFill>
                <a:round/>
                <a:headEnd/>
                <a:tailEnd/>
              </a:ln>
            </p:spPr>
            <p:txBody>
              <a:bodyPr wrap="none"/>
              <a:lstStyle/>
              <a:p>
                <a:endParaRPr lang="zh-CN" altLang="en-US"/>
              </a:p>
            </p:txBody>
          </p:sp>
          <p:sp>
            <p:nvSpPr>
              <p:cNvPr id="548" name="Line 276"/>
              <p:cNvSpPr>
                <a:spLocks noChangeShapeType="1"/>
              </p:cNvSpPr>
              <p:nvPr/>
            </p:nvSpPr>
            <p:spPr bwMode="auto">
              <a:xfrm flipH="1" flipV="1">
                <a:off x="3837" y="1501"/>
                <a:ext cx="89" cy="26"/>
              </a:xfrm>
              <a:prstGeom prst="line">
                <a:avLst/>
              </a:prstGeom>
              <a:noFill/>
              <a:ln w="19050">
                <a:solidFill>
                  <a:schemeClr val="tx1"/>
                </a:solidFill>
                <a:round/>
                <a:headEnd/>
                <a:tailEnd/>
              </a:ln>
            </p:spPr>
            <p:txBody>
              <a:bodyPr wrap="none"/>
              <a:lstStyle/>
              <a:p>
                <a:endParaRPr lang="zh-CN" altLang="en-US"/>
              </a:p>
            </p:txBody>
          </p:sp>
          <p:sp>
            <p:nvSpPr>
              <p:cNvPr id="549" name="Line 277"/>
              <p:cNvSpPr>
                <a:spLocks noChangeShapeType="1"/>
              </p:cNvSpPr>
              <p:nvPr/>
            </p:nvSpPr>
            <p:spPr bwMode="auto">
              <a:xfrm>
                <a:off x="3786" y="1418"/>
                <a:ext cx="51" cy="21"/>
              </a:xfrm>
              <a:prstGeom prst="line">
                <a:avLst/>
              </a:prstGeom>
              <a:noFill/>
              <a:ln w="19050">
                <a:solidFill>
                  <a:schemeClr val="tx1"/>
                </a:solidFill>
                <a:round/>
                <a:headEnd/>
                <a:tailEnd/>
              </a:ln>
            </p:spPr>
            <p:txBody>
              <a:bodyPr wrap="none"/>
              <a:lstStyle/>
              <a:p>
                <a:endParaRPr lang="zh-CN" altLang="en-US"/>
              </a:p>
            </p:txBody>
          </p:sp>
          <p:sp>
            <p:nvSpPr>
              <p:cNvPr id="550" name="Line 278"/>
              <p:cNvSpPr>
                <a:spLocks noChangeShapeType="1"/>
              </p:cNvSpPr>
              <p:nvPr/>
            </p:nvSpPr>
            <p:spPr bwMode="auto">
              <a:xfrm flipV="1">
                <a:off x="3837" y="1418"/>
                <a:ext cx="54" cy="21"/>
              </a:xfrm>
              <a:prstGeom prst="line">
                <a:avLst/>
              </a:prstGeom>
              <a:noFill/>
              <a:ln w="19050">
                <a:solidFill>
                  <a:schemeClr val="tx1"/>
                </a:solidFill>
                <a:round/>
                <a:headEnd/>
                <a:tailEnd/>
              </a:ln>
            </p:spPr>
            <p:txBody>
              <a:bodyPr wrap="none"/>
              <a:lstStyle/>
              <a:p>
                <a:endParaRPr lang="zh-CN" altLang="en-US"/>
              </a:p>
            </p:txBody>
          </p:sp>
          <p:sp>
            <p:nvSpPr>
              <p:cNvPr id="551" name="Line 279"/>
              <p:cNvSpPr>
                <a:spLocks noChangeShapeType="1"/>
              </p:cNvSpPr>
              <p:nvPr/>
            </p:nvSpPr>
            <p:spPr bwMode="auto">
              <a:xfrm>
                <a:off x="3768" y="1455"/>
                <a:ext cx="66" cy="28"/>
              </a:xfrm>
              <a:prstGeom prst="line">
                <a:avLst/>
              </a:prstGeom>
              <a:noFill/>
              <a:ln w="19050">
                <a:solidFill>
                  <a:schemeClr val="tx1"/>
                </a:solidFill>
                <a:round/>
                <a:headEnd/>
                <a:tailEnd/>
              </a:ln>
            </p:spPr>
            <p:txBody>
              <a:bodyPr wrap="none"/>
              <a:lstStyle/>
              <a:p>
                <a:endParaRPr lang="zh-CN" altLang="en-US"/>
              </a:p>
            </p:txBody>
          </p:sp>
          <p:sp>
            <p:nvSpPr>
              <p:cNvPr id="552" name="Line 280"/>
              <p:cNvSpPr>
                <a:spLocks noChangeShapeType="1"/>
              </p:cNvSpPr>
              <p:nvPr/>
            </p:nvSpPr>
            <p:spPr bwMode="auto">
              <a:xfrm flipV="1">
                <a:off x="3837" y="1461"/>
                <a:ext cx="66" cy="24"/>
              </a:xfrm>
              <a:prstGeom prst="line">
                <a:avLst/>
              </a:prstGeom>
              <a:noFill/>
              <a:ln w="19050">
                <a:solidFill>
                  <a:schemeClr val="tx1"/>
                </a:solidFill>
                <a:round/>
                <a:headEnd/>
                <a:tailEnd/>
              </a:ln>
            </p:spPr>
            <p:txBody>
              <a:bodyPr wrap="none"/>
              <a:lstStyle/>
              <a:p>
                <a:endParaRPr lang="zh-CN" altLang="en-US"/>
              </a:p>
            </p:txBody>
          </p:sp>
          <p:sp>
            <p:nvSpPr>
              <p:cNvPr id="553" name="Line 281"/>
              <p:cNvSpPr>
                <a:spLocks noChangeShapeType="1"/>
              </p:cNvSpPr>
              <p:nvPr/>
            </p:nvSpPr>
            <p:spPr bwMode="auto">
              <a:xfrm flipV="1">
                <a:off x="3837" y="1381"/>
                <a:ext cx="34" cy="10"/>
              </a:xfrm>
              <a:prstGeom prst="line">
                <a:avLst/>
              </a:prstGeom>
              <a:noFill/>
              <a:ln w="19050">
                <a:solidFill>
                  <a:schemeClr val="tx1"/>
                </a:solidFill>
                <a:round/>
                <a:headEnd/>
                <a:tailEnd/>
              </a:ln>
            </p:spPr>
            <p:txBody>
              <a:bodyPr wrap="none"/>
              <a:lstStyle/>
              <a:p>
                <a:endParaRPr lang="zh-CN" altLang="en-US"/>
              </a:p>
            </p:txBody>
          </p:sp>
          <p:sp>
            <p:nvSpPr>
              <p:cNvPr id="554" name="Line 282"/>
              <p:cNvSpPr>
                <a:spLocks noChangeShapeType="1"/>
              </p:cNvSpPr>
              <p:nvPr/>
            </p:nvSpPr>
            <p:spPr bwMode="auto">
              <a:xfrm flipV="1">
                <a:off x="3837" y="1329"/>
                <a:ext cx="21" cy="7"/>
              </a:xfrm>
              <a:prstGeom prst="line">
                <a:avLst/>
              </a:prstGeom>
              <a:noFill/>
              <a:ln w="19050">
                <a:solidFill>
                  <a:schemeClr val="tx1"/>
                </a:solidFill>
                <a:round/>
                <a:headEnd/>
                <a:tailEnd/>
              </a:ln>
            </p:spPr>
            <p:txBody>
              <a:bodyPr wrap="none"/>
              <a:lstStyle/>
              <a:p>
                <a:endParaRPr lang="zh-CN" altLang="en-US"/>
              </a:p>
            </p:txBody>
          </p:sp>
          <p:sp>
            <p:nvSpPr>
              <p:cNvPr id="555" name="Line 283"/>
              <p:cNvSpPr>
                <a:spLocks noChangeShapeType="1"/>
              </p:cNvSpPr>
              <p:nvPr/>
            </p:nvSpPr>
            <p:spPr bwMode="auto">
              <a:xfrm>
                <a:off x="3798" y="1377"/>
                <a:ext cx="42" cy="14"/>
              </a:xfrm>
              <a:prstGeom prst="line">
                <a:avLst/>
              </a:prstGeom>
              <a:noFill/>
              <a:ln w="19050">
                <a:solidFill>
                  <a:schemeClr val="tx1"/>
                </a:solidFill>
                <a:round/>
                <a:headEnd/>
                <a:tailEnd/>
              </a:ln>
            </p:spPr>
            <p:txBody>
              <a:bodyPr wrap="none"/>
              <a:lstStyle/>
              <a:p>
                <a:endParaRPr lang="zh-CN" altLang="en-US"/>
              </a:p>
            </p:txBody>
          </p:sp>
          <p:sp>
            <p:nvSpPr>
              <p:cNvPr id="556" name="Line 284"/>
              <p:cNvSpPr>
                <a:spLocks noChangeShapeType="1"/>
              </p:cNvSpPr>
              <p:nvPr/>
            </p:nvSpPr>
            <p:spPr bwMode="auto">
              <a:xfrm>
                <a:off x="3817" y="1327"/>
                <a:ext cx="24" cy="13"/>
              </a:xfrm>
              <a:prstGeom prst="line">
                <a:avLst/>
              </a:prstGeom>
              <a:noFill/>
              <a:ln w="19050">
                <a:solidFill>
                  <a:schemeClr val="tx1"/>
                </a:solidFill>
                <a:round/>
                <a:headEnd/>
                <a:tailEnd/>
              </a:ln>
            </p:spPr>
            <p:txBody>
              <a:bodyPr wrap="none"/>
              <a:lstStyle/>
              <a:p>
                <a:endParaRPr lang="zh-CN" altLang="en-US"/>
              </a:p>
            </p:txBody>
          </p:sp>
          <p:sp>
            <p:nvSpPr>
              <p:cNvPr id="557" name="Oval 862"/>
              <p:cNvSpPr>
                <a:spLocks noChangeArrowheads="1"/>
              </p:cNvSpPr>
              <p:nvPr/>
            </p:nvSpPr>
            <p:spPr bwMode="auto">
              <a:xfrm>
                <a:off x="3821" y="1253"/>
                <a:ext cx="30" cy="29"/>
              </a:xfrm>
              <a:prstGeom prst="ellipse">
                <a:avLst/>
              </a:prstGeom>
              <a:solidFill>
                <a:schemeClr val="tx2"/>
              </a:solidFill>
              <a:ln w="9525">
                <a:solidFill>
                  <a:schemeClr val="tx1"/>
                </a:solidFill>
                <a:round/>
                <a:headEnd/>
                <a:tailEnd/>
              </a:ln>
            </p:spPr>
            <p:txBody>
              <a:bodyPr wrap="none" anchor="ctr"/>
              <a:lstStyle/>
              <a:p>
                <a:endParaRPr lang="zh-CN" altLang="zh-CN"/>
              </a:p>
            </p:txBody>
          </p:sp>
        </p:grpSp>
        <p:pic>
          <p:nvPicPr>
            <p:cNvPr id="58" name="Picture 915" descr="access_point_stylized_small"/>
            <p:cNvPicPr>
              <a:picLocks noChangeAspect="1" noChangeArrowheads="1"/>
            </p:cNvPicPr>
            <p:nvPr/>
          </p:nvPicPr>
          <p:blipFill>
            <a:blip r:embed="rId2" cstate="print"/>
            <a:srcRect/>
            <a:stretch>
              <a:fillRect/>
            </a:stretch>
          </p:blipFill>
          <p:spPr bwMode="auto">
            <a:xfrm>
              <a:off x="7159625" y="5056188"/>
              <a:ext cx="433388" cy="363537"/>
            </a:xfrm>
            <a:prstGeom prst="rect">
              <a:avLst/>
            </a:prstGeom>
            <a:noFill/>
            <a:ln w="9525">
              <a:noFill/>
              <a:miter lim="800000"/>
              <a:headEnd/>
              <a:tailEnd/>
            </a:ln>
          </p:spPr>
        </p:pic>
        <p:sp>
          <p:nvSpPr>
            <p:cNvPr id="59" name="Line 918"/>
            <p:cNvSpPr>
              <a:spLocks noChangeShapeType="1"/>
            </p:cNvSpPr>
            <p:nvPr/>
          </p:nvSpPr>
          <p:spPr bwMode="auto">
            <a:xfrm rot="5400000" flipV="1">
              <a:off x="7991475" y="5440363"/>
              <a:ext cx="3175" cy="85725"/>
            </a:xfrm>
            <a:prstGeom prst="line">
              <a:avLst/>
            </a:prstGeom>
            <a:noFill/>
            <a:ln w="12700">
              <a:solidFill>
                <a:schemeClr val="bg2"/>
              </a:solidFill>
              <a:round/>
              <a:headEnd/>
              <a:tailEnd/>
            </a:ln>
          </p:spPr>
          <p:txBody>
            <a:bodyPr wrap="none" anchor="ctr"/>
            <a:lstStyle/>
            <a:p>
              <a:endParaRPr lang="zh-CN" altLang="en-US"/>
            </a:p>
          </p:txBody>
        </p:sp>
        <p:grpSp>
          <p:nvGrpSpPr>
            <p:cNvPr id="60" name="Group 919"/>
            <p:cNvGrpSpPr>
              <a:grpSpLocks/>
            </p:cNvGrpSpPr>
            <p:nvPr/>
          </p:nvGrpSpPr>
          <p:grpSpPr bwMode="auto">
            <a:xfrm flipH="1">
              <a:off x="5775325" y="4533900"/>
              <a:ext cx="414338" cy="373063"/>
              <a:chOff x="2839" y="3501"/>
              <a:chExt cx="755" cy="803"/>
            </a:xfrm>
          </p:grpSpPr>
          <p:pic>
            <p:nvPicPr>
              <p:cNvPr id="540" name="Picture 920" descr="desktop_computer_stylized_medium"/>
              <p:cNvPicPr>
                <a:picLocks noChangeAspect="1" noChangeArrowheads="1"/>
              </p:cNvPicPr>
              <p:nvPr/>
            </p:nvPicPr>
            <p:blipFill>
              <a:blip r:embed="rId3" cstate="print"/>
              <a:srcRect/>
              <a:stretch>
                <a:fillRect/>
              </a:stretch>
            </p:blipFill>
            <p:spPr bwMode="auto">
              <a:xfrm>
                <a:off x="2839" y="3501"/>
                <a:ext cx="755" cy="803"/>
              </a:xfrm>
              <a:prstGeom prst="rect">
                <a:avLst/>
              </a:prstGeom>
              <a:noFill/>
              <a:ln w="9525">
                <a:noFill/>
                <a:miter lim="800000"/>
                <a:headEnd/>
                <a:tailEnd/>
              </a:ln>
            </p:spPr>
          </p:pic>
          <p:sp>
            <p:nvSpPr>
              <p:cNvPr id="541" name="Freeform 921"/>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cap="flat" cmpd="sng">
                <a:noFill/>
                <a:prstDash val="solid"/>
                <a:round/>
                <a:headEnd/>
                <a:tailEnd/>
              </a:ln>
            </p:spPr>
            <p:txBody>
              <a:bodyPr wrap="none"/>
              <a:lstStyle/>
              <a:p>
                <a:endParaRPr lang="zh-CN" altLang="en-US"/>
              </a:p>
            </p:txBody>
          </p:sp>
        </p:grpSp>
        <p:grpSp>
          <p:nvGrpSpPr>
            <p:cNvPr id="61" name="Group 922"/>
            <p:cNvGrpSpPr>
              <a:grpSpLocks/>
            </p:cNvGrpSpPr>
            <p:nvPr/>
          </p:nvGrpSpPr>
          <p:grpSpPr bwMode="auto">
            <a:xfrm flipH="1">
              <a:off x="5457825" y="4954588"/>
              <a:ext cx="482600" cy="406400"/>
              <a:chOff x="2839" y="3501"/>
              <a:chExt cx="755" cy="803"/>
            </a:xfrm>
          </p:grpSpPr>
          <p:pic>
            <p:nvPicPr>
              <p:cNvPr id="538" name="Picture 923" descr="desktop_computer_stylized_medium"/>
              <p:cNvPicPr>
                <a:picLocks noChangeAspect="1" noChangeArrowheads="1"/>
              </p:cNvPicPr>
              <p:nvPr/>
            </p:nvPicPr>
            <p:blipFill>
              <a:blip r:embed="rId4" cstate="print"/>
              <a:srcRect/>
              <a:stretch>
                <a:fillRect/>
              </a:stretch>
            </p:blipFill>
            <p:spPr bwMode="auto">
              <a:xfrm>
                <a:off x="2839" y="3501"/>
                <a:ext cx="755" cy="803"/>
              </a:xfrm>
              <a:prstGeom prst="rect">
                <a:avLst/>
              </a:prstGeom>
              <a:noFill/>
              <a:ln w="9525">
                <a:noFill/>
                <a:miter lim="800000"/>
                <a:headEnd/>
                <a:tailEnd/>
              </a:ln>
            </p:spPr>
          </p:pic>
          <p:sp>
            <p:nvSpPr>
              <p:cNvPr id="539" name="Freeform 924"/>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cap="flat" cmpd="sng">
                <a:noFill/>
                <a:prstDash val="solid"/>
                <a:round/>
                <a:headEnd/>
                <a:tailEnd/>
              </a:ln>
            </p:spPr>
            <p:txBody>
              <a:bodyPr wrap="none"/>
              <a:lstStyle/>
              <a:p>
                <a:endParaRPr lang="zh-CN" altLang="en-US"/>
              </a:p>
            </p:txBody>
          </p:sp>
        </p:grpSp>
        <p:grpSp>
          <p:nvGrpSpPr>
            <p:cNvPr id="62" name="Group 925"/>
            <p:cNvGrpSpPr>
              <a:grpSpLocks/>
            </p:cNvGrpSpPr>
            <p:nvPr/>
          </p:nvGrpSpPr>
          <p:grpSpPr bwMode="auto">
            <a:xfrm flipH="1">
              <a:off x="5935663" y="5256213"/>
              <a:ext cx="427037" cy="349250"/>
              <a:chOff x="2839" y="3501"/>
              <a:chExt cx="755" cy="803"/>
            </a:xfrm>
          </p:grpSpPr>
          <p:pic>
            <p:nvPicPr>
              <p:cNvPr id="536" name="Picture 926" descr="desktop_computer_stylized_medium"/>
              <p:cNvPicPr>
                <a:picLocks noChangeAspect="1" noChangeArrowheads="1"/>
              </p:cNvPicPr>
              <p:nvPr/>
            </p:nvPicPr>
            <p:blipFill>
              <a:blip r:embed="rId5" cstate="print"/>
              <a:srcRect/>
              <a:stretch>
                <a:fillRect/>
              </a:stretch>
            </p:blipFill>
            <p:spPr bwMode="auto">
              <a:xfrm>
                <a:off x="2839" y="3501"/>
                <a:ext cx="755" cy="803"/>
              </a:xfrm>
              <a:prstGeom prst="rect">
                <a:avLst/>
              </a:prstGeom>
              <a:noFill/>
              <a:ln w="9525">
                <a:noFill/>
                <a:miter lim="800000"/>
                <a:headEnd/>
                <a:tailEnd/>
              </a:ln>
            </p:spPr>
          </p:pic>
          <p:sp>
            <p:nvSpPr>
              <p:cNvPr id="537" name="Freeform 927"/>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cap="flat" cmpd="sng">
                <a:noFill/>
                <a:prstDash val="solid"/>
                <a:round/>
                <a:headEnd/>
                <a:tailEnd/>
              </a:ln>
            </p:spPr>
            <p:txBody>
              <a:bodyPr wrap="none"/>
              <a:lstStyle/>
              <a:p>
                <a:endParaRPr lang="zh-CN" altLang="en-US"/>
              </a:p>
            </p:txBody>
          </p:sp>
        </p:grpSp>
        <p:grpSp>
          <p:nvGrpSpPr>
            <p:cNvPr id="63" name="Group 928"/>
            <p:cNvGrpSpPr>
              <a:grpSpLocks/>
            </p:cNvGrpSpPr>
            <p:nvPr/>
          </p:nvGrpSpPr>
          <p:grpSpPr bwMode="auto">
            <a:xfrm>
              <a:off x="6550025" y="5238750"/>
              <a:ext cx="427038" cy="350838"/>
              <a:chOff x="2839" y="3501"/>
              <a:chExt cx="755" cy="803"/>
            </a:xfrm>
          </p:grpSpPr>
          <p:pic>
            <p:nvPicPr>
              <p:cNvPr id="534" name="Picture 929" descr="desktop_computer_stylized_medium"/>
              <p:cNvPicPr>
                <a:picLocks noChangeAspect="1" noChangeArrowheads="1"/>
              </p:cNvPicPr>
              <p:nvPr/>
            </p:nvPicPr>
            <p:blipFill>
              <a:blip r:embed="rId5" cstate="print"/>
              <a:srcRect/>
              <a:stretch>
                <a:fillRect/>
              </a:stretch>
            </p:blipFill>
            <p:spPr bwMode="auto">
              <a:xfrm>
                <a:off x="2839" y="3501"/>
                <a:ext cx="755" cy="803"/>
              </a:xfrm>
              <a:prstGeom prst="rect">
                <a:avLst/>
              </a:prstGeom>
              <a:noFill/>
              <a:ln w="9525">
                <a:noFill/>
                <a:miter lim="800000"/>
                <a:headEnd/>
                <a:tailEnd/>
              </a:ln>
            </p:spPr>
          </p:pic>
          <p:sp>
            <p:nvSpPr>
              <p:cNvPr id="535" name="Freeform 930"/>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cap="flat" cmpd="sng">
                <a:noFill/>
                <a:prstDash val="solid"/>
                <a:round/>
                <a:headEnd/>
                <a:tailEnd/>
              </a:ln>
            </p:spPr>
            <p:txBody>
              <a:bodyPr wrap="none"/>
              <a:lstStyle/>
              <a:p>
                <a:endParaRPr lang="zh-CN" altLang="en-US"/>
              </a:p>
            </p:txBody>
          </p:sp>
        </p:grpSp>
        <p:pic>
          <p:nvPicPr>
            <p:cNvPr id="64" name="Picture 933" descr="iphone_stylized_small"/>
            <p:cNvPicPr>
              <a:picLocks noChangeAspect="1" noChangeArrowheads="1"/>
            </p:cNvPicPr>
            <p:nvPr/>
          </p:nvPicPr>
          <p:blipFill>
            <a:blip r:embed="rId6" cstate="print"/>
            <a:srcRect/>
            <a:stretch>
              <a:fillRect/>
            </a:stretch>
          </p:blipFill>
          <p:spPr bwMode="auto">
            <a:xfrm>
              <a:off x="5773010" y="1604047"/>
              <a:ext cx="136841" cy="327941"/>
            </a:xfrm>
            <a:prstGeom prst="rect">
              <a:avLst/>
            </a:prstGeom>
            <a:noFill/>
            <a:ln w="9525">
              <a:noFill/>
              <a:miter lim="800000"/>
              <a:headEnd/>
              <a:tailEnd/>
            </a:ln>
          </p:spPr>
        </p:pic>
        <p:pic>
          <p:nvPicPr>
            <p:cNvPr id="65" name="Picture 934" descr="antenna_radiation_stylized"/>
            <p:cNvPicPr>
              <a:picLocks noChangeAspect="1" noChangeArrowheads="1"/>
            </p:cNvPicPr>
            <p:nvPr/>
          </p:nvPicPr>
          <p:blipFill>
            <a:blip r:embed="rId7" cstate="print"/>
            <a:srcRect/>
            <a:stretch>
              <a:fillRect/>
            </a:stretch>
          </p:blipFill>
          <p:spPr bwMode="auto">
            <a:xfrm>
              <a:off x="5618163" y="1558925"/>
              <a:ext cx="415925" cy="88633"/>
            </a:xfrm>
            <a:prstGeom prst="rect">
              <a:avLst/>
            </a:prstGeom>
            <a:noFill/>
            <a:ln w="9525">
              <a:noFill/>
              <a:miter lim="800000"/>
              <a:headEnd/>
              <a:tailEnd/>
            </a:ln>
          </p:spPr>
        </p:pic>
        <p:pic>
          <p:nvPicPr>
            <p:cNvPr id="66" name="Picture 936" descr="access_point_stylized_small"/>
            <p:cNvPicPr>
              <a:picLocks noChangeAspect="1" noChangeArrowheads="1"/>
            </p:cNvPicPr>
            <p:nvPr/>
          </p:nvPicPr>
          <p:blipFill>
            <a:blip r:embed="rId2" cstate="print"/>
            <a:srcRect/>
            <a:stretch>
              <a:fillRect/>
            </a:stretch>
          </p:blipFill>
          <p:spPr bwMode="auto">
            <a:xfrm>
              <a:off x="7164388" y="5057775"/>
              <a:ext cx="412750" cy="366713"/>
            </a:xfrm>
            <a:prstGeom prst="rect">
              <a:avLst/>
            </a:prstGeom>
            <a:noFill/>
            <a:ln w="9525">
              <a:noFill/>
              <a:miter lim="800000"/>
              <a:headEnd/>
              <a:tailEnd/>
            </a:ln>
          </p:spPr>
        </p:pic>
        <p:grpSp>
          <p:nvGrpSpPr>
            <p:cNvPr id="67" name="Group 938"/>
            <p:cNvGrpSpPr>
              <a:grpSpLocks/>
            </p:cNvGrpSpPr>
            <p:nvPr/>
          </p:nvGrpSpPr>
          <p:grpSpPr bwMode="auto">
            <a:xfrm>
              <a:off x="8240713" y="5002213"/>
              <a:ext cx="227012" cy="481012"/>
              <a:chOff x="4140" y="429"/>
              <a:chExt cx="1425" cy="2396"/>
            </a:xfrm>
          </p:grpSpPr>
          <p:sp>
            <p:nvSpPr>
              <p:cNvPr id="502" name="Freeform 939"/>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w="9525">
                <a:noFill/>
                <a:round/>
                <a:headEnd/>
                <a:tailEnd/>
              </a:ln>
            </p:spPr>
            <p:txBody>
              <a:bodyPr/>
              <a:lstStyle/>
              <a:p>
                <a:endParaRPr lang="zh-CN" altLang="en-US"/>
              </a:p>
            </p:txBody>
          </p:sp>
          <p:sp>
            <p:nvSpPr>
              <p:cNvPr id="503" name="Rectangle 940"/>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w="9525">
                <a:noFill/>
                <a:miter lim="800000"/>
                <a:headEnd/>
                <a:tailEnd/>
              </a:ln>
            </p:spPr>
            <p:txBody>
              <a:bodyPr wrap="none" anchor="ctr"/>
              <a:lstStyle/>
              <a:p>
                <a:endParaRPr lang="zh-CN" altLang="zh-CN"/>
              </a:p>
            </p:txBody>
          </p:sp>
          <p:sp>
            <p:nvSpPr>
              <p:cNvPr id="504" name="Freeform 941"/>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w="9525">
                <a:noFill/>
                <a:round/>
                <a:headEnd/>
                <a:tailEnd/>
              </a:ln>
            </p:spPr>
            <p:txBody>
              <a:bodyPr/>
              <a:lstStyle/>
              <a:p>
                <a:endParaRPr lang="zh-CN" altLang="en-US"/>
              </a:p>
            </p:txBody>
          </p:sp>
          <p:sp>
            <p:nvSpPr>
              <p:cNvPr id="505" name="Freeform 942"/>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w="9525">
                <a:noFill/>
                <a:round/>
                <a:headEnd/>
                <a:tailEnd/>
              </a:ln>
            </p:spPr>
            <p:txBody>
              <a:bodyPr/>
              <a:lstStyle/>
              <a:p>
                <a:endParaRPr lang="zh-CN" altLang="en-US"/>
              </a:p>
            </p:txBody>
          </p:sp>
          <p:sp>
            <p:nvSpPr>
              <p:cNvPr id="506" name="Rectangle 943"/>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p>
                <a:endParaRPr lang="zh-CN" altLang="zh-CN"/>
              </a:p>
            </p:txBody>
          </p:sp>
          <p:grpSp>
            <p:nvGrpSpPr>
              <p:cNvPr id="507" name="Group 944"/>
              <p:cNvGrpSpPr>
                <a:grpSpLocks/>
              </p:cNvGrpSpPr>
              <p:nvPr/>
            </p:nvGrpSpPr>
            <p:grpSpPr bwMode="auto">
              <a:xfrm>
                <a:off x="4749" y="668"/>
                <a:ext cx="581" cy="145"/>
                <a:chOff x="614" y="2568"/>
                <a:chExt cx="725" cy="139"/>
              </a:xfrm>
            </p:grpSpPr>
            <p:sp>
              <p:nvSpPr>
                <p:cNvPr id="532" name="AutoShape 945"/>
                <p:cNvSpPr>
                  <a:spLocks noChangeArrowheads="1"/>
                </p:cNvSpPr>
                <p:nvPr/>
              </p:nvSpPr>
              <p:spPr bwMode="auto">
                <a:xfrm>
                  <a:off x="613" y="2566"/>
                  <a:ext cx="721" cy="144"/>
                </a:xfrm>
                <a:prstGeom prst="roundRect">
                  <a:avLst>
                    <a:gd name="adj" fmla="val 50000"/>
                  </a:avLst>
                </a:prstGeom>
                <a:solidFill>
                  <a:schemeClr val="tx1"/>
                </a:solidFill>
                <a:ln w="9525">
                  <a:noFill/>
                  <a:round/>
                  <a:headEnd/>
                  <a:tailEnd/>
                </a:ln>
              </p:spPr>
              <p:txBody>
                <a:bodyPr wrap="none" anchor="ctr"/>
                <a:lstStyle/>
                <a:p>
                  <a:endParaRPr lang="zh-CN" altLang="zh-CN"/>
                </a:p>
              </p:txBody>
            </p:sp>
            <p:sp>
              <p:nvSpPr>
                <p:cNvPr id="533" name="AutoShape 946"/>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w="9525">
                  <a:noFill/>
                  <a:round/>
                  <a:headEnd/>
                  <a:tailEnd/>
                </a:ln>
              </p:spPr>
              <p:txBody>
                <a:bodyPr wrap="none" anchor="ctr"/>
                <a:lstStyle/>
                <a:p>
                  <a:endParaRPr lang="zh-CN" altLang="zh-CN"/>
                </a:p>
              </p:txBody>
            </p:sp>
          </p:grpSp>
          <p:sp>
            <p:nvSpPr>
              <p:cNvPr id="508" name="Rectangle 947"/>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p>
                <a:endParaRPr lang="zh-CN" altLang="zh-CN"/>
              </a:p>
            </p:txBody>
          </p:sp>
          <p:grpSp>
            <p:nvGrpSpPr>
              <p:cNvPr id="509" name="Group 948"/>
              <p:cNvGrpSpPr>
                <a:grpSpLocks/>
              </p:cNvGrpSpPr>
              <p:nvPr/>
            </p:nvGrpSpPr>
            <p:grpSpPr bwMode="auto">
              <a:xfrm>
                <a:off x="4747" y="994"/>
                <a:ext cx="581" cy="134"/>
                <a:chOff x="614" y="2568"/>
                <a:chExt cx="725" cy="139"/>
              </a:xfrm>
            </p:grpSpPr>
            <p:sp>
              <p:nvSpPr>
                <p:cNvPr id="530" name="AutoShape 949"/>
                <p:cNvSpPr>
                  <a:spLocks noChangeArrowheads="1"/>
                </p:cNvSpPr>
                <p:nvPr/>
              </p:nvSpPr>
              <p:spPr bwMode="auto">
                <a:xfrm>
                  <a:off x="615" y="2564"/>
                  <a:ext cx="721" cy="139"/>
                </a:xfrm>
                <a:prstGeom prst="roundRect">
                  <a:avLst>
                    <a:gd name="adj" fmla="val 50000"/>
                  </a:avLst>
                </a:prstGeom>
                <a:solidFill>
                  <a:schemeClr val="tx1"/>
                </a:solidFill>
                <a:ln w="9525">
                  <a:noFill/>
                  <a:round/>
                  <a:headEnd/>
                  <a:tailEnd/>
                </a:ln>
              </p:spPr>
              <p:txBody>
                <a:bodyPr wrap="none" anchor="ctr"/>
                <a:lstStyle/>
                <a:p>
                  <a:endParaRPr lang="zh-CN" altLang="zh-CN"/>
                </a:p>
              </p:txBody>
            </p:sp>
            <p:sp>
              <p:nvSpPr>
                <p:cNvPr id="531" name="AutoShape 950"/>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w="9525">
                  <a:noFill/>
                  <a:round/>
                  <a:headEnd/>
                  <a:tailEnd/>
                </a:ln>
              </p:spPr>
              <p:txBody>
                <a:bodyPr wrap="none" anchor="ctr"/>
                <a:lstStyle/>
                <a:p>
                  <a:endParaRPr lang="zh-CN" altLang="zh-CN"/>
                </a:p>
              </p:txBody>
            </p:sp>
          </p:grpSp>
          <p:sp>
            <p:nvSpPr>
              <p:cNvPr id="510" name="Rectangle 951"/>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p>
                <a:endParaRPr lang="zh-CN" altLang="zh-CN"/>
              </a:p>
            </p:txBody>
          </p:sp>
          <p:sp>
            <p:nvSpPr>
              <p:cNvPr id="511" name="Rectangle 952"/>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p>
                <a:endParaRPr lang="zh-CN" altLang="zh-CN"/>
              </a:p>
            </p:txBody>
          </p:sp>
          <p:grpSp>
            <p:nvGrpSpPr>
              <p:cNvPr id="512" name="Group 953"/>
              <p:cNvGrpSpPr>
                <a:grpSpLocks/>
              </p:cNvGrpSpPr>
              <p:nvPr/>
            </p:nvGrpSpPr>
            <p:grpSpPr bwMode="auto">
              <a:xfrm>
                <a:off x="4735" y="1627"/>
                <a:ext cx="582" cy="151"/>
                <a:chOff x="614" y="2568"/>
                <a:chExt cx="725" cy="139"/>
              </a:xfrm>
            </p:grpSpPr>
            <p:sp>
              <p:nvSpPr>
                <p:cNvPr id="528" name="AutoShape 954"/>
                <p:cNvSpPr>
                  <a:spLocks noChangeArrowheads="1"/>
                </p:cNvSpPr>
                <p:nvPr/>
              </p:nvSpPr>
              <p:spPr bwMode="auto">
                <a:xfrm>
                  <a:off x="618" y="2586"/>
                  <a:ext cx="720" cy="124"/>
                </a:xfrm>
                <a:prstGeom prst="roundRect">
                  <a:avLst>
                    <a:gd name="adj" fmla="val 50000"/>
                  </a:avLst>
                </a:prstGeom>
                <a:solidFill>
                  <a:schemeClr val="tx1"/>
                </a:solidFill>
                <a:ln w="9525">
                  <a:noFill/>
                  <a:round/>
                  <a:headEnd/>
                  <a:tailEnd/>
                </a:ln>
              </p:spPr>
              <p:txBody>
                <a:bodyPr wrap="none" anchor="ctr"/>
                <a:lstStyle/>
                <a:p>
                  <a:endParaRPr lang="zh-CN" altLang="zh-CN"/>
                </a:p>
              </p:txBody>
            </p:sp>
            <p:sp>
              <p:nvSpPr>
                <p:cNvPr id="529" name="AutoShape 955"/>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w="9525">
                  <a:noFill/>
                  <a:round/>
                  <a:headEnd/>
                  <a:tailEnd/>
                </a:ln>
              </p:spPr>
              <p:txBody>
                <a:bodyPr wrap="none" anchor="ctr"/>
                <a:lstStyle/>
                <a:p>
                  <a:endParaRPr lang="zh-CN" altLang="zh-CN"/>
                </a:p>
              </p:txBody>
            </p:sp>
          </p:grpSp>
          <p:sp>
            <p:nvSpPr>
              <p:cNvPr id="513" name="Freeform 956"/>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w="9525">
                <a:noFill/>
                <a:round/>
                <a:headEnd/>
                <a:tailEnd/>
              </a:ln>
            </p:spPr>
            <p:txBody>
              <a:bodyPr/>
              <a:lstStyle/>
              <a:p>
                <a:endParaRPr lang="zh-CN" altLang="en-US"/>
              </a:p>
            </p:txBody>
          </p:sp>
          <p:grpSp>
            <p:nvGrpSpPr>
              <p:cNvPr id="514" name="Group 957"/>
              <p:cNvGrpSpPr>
                <a:grpSpLocks/>
              </p:cNvGrpSpPr>
              <p:nvPr/>
            </p:nvGrpSpPr>
            <p:grpSpPr bwMode="auto">
              <a:xfrm>
                <a:off x="4739" y="1327"/>
                <a:ext cx="582" cy="139"/>
                <a:chOff x="614" y="2568"/>
                <a:chExt cx="725" cy="139"/>
              </a:xfrm>
            </p:grpSpPr>
            <p:sp>
              <p:nvSpPr>
                <p:cNvPr id="526" name="AutoShape 958"/>
                <p:cNvSpPr>
                  <a:spLocks noChangeArrowheads="1"/>
                </p:cNvSpPr>
                <p:nvPr/>
              </p:nvSpPr>
              <p:spPr bwMode="auto">
                <a:xfrm>
                  <a:off x="613" y="2571"/>
                  <a:ext cx="732" cy="134"/>
                </a:xfrm>
                <a:prstGeom prst="roundRect">
                  <a:avLst>
                    <a:gd name="adj" fmla="val 50000"/>
                  </a:avLst>
                </a:prstGeom>
                <a:solidFill>
                  <a:schemeClr val="tx1"/>
                </a:solidFill>
                <a:ln w="9525">
                  <a:noFill/>
                  <a:round/>
                  <a:headEnd/>
                  <a:tailEnd/>
                </a:ln>
              </p:spPr>
              <p:txBody>
                <a:bodyPr wrap="none" anchor="ctr"/>
                <a:lstStyle/>
                <a:p>
                  <a:endParaRPr lang="zh-CN" altLang="zh-CN"/>
                </a:p>
              </p:txBody>
            </p:sp>
            <p:sp>
              <p:nvSpPr>
                <p:cNvPr id="527" name="AutoShape 959"/>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w="9525">
                  <a:noFill/>
                  <a:round/>
                  <a:headEnd/>
                  <a:tailEnd/>
                </a:ln>
              </p:spPr>
              <p:txBody>
                <a:bodyPr wrap="none" anchor="ctr"/>
                <a:lstStyle/>
                <a:p>
                  <a:endParaRPr lang="zh-CN" altLang="zh-CN"/>
                </a:p>
              </p:txBody>
            </p:sp>
          </p:grpSp>
          <p:sp>
            <p:nvSpPr>
              <p:cNvPr id="515" name="Rectangle 960"/>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p>
                <a:endParaRPr lang="zh-CN" altLang="zh-CN"/>
              </a:p>
            </p:txBody>
          </p:sp>
          <p:sp>
            <p:nvSpPr>
              <p:cNvPr id="516" name="Freeform 961"/>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w="9525">
                <a:noFill/>
                <a:round/>
                <a:headEnd/>
                <a:tailEnd/>
              </a:ln>
            </p:spPr>
            <p:txBody>
              <a:bodyPr/>
              <a:lstStyle/>
              <a:p>
                <a:endParaRPr lang="zh-CN" altLang="en-US"/>
              </a:p>
            </p:txBody>
          </p:sp>
          <p:sp>
            <p:nvSpPr>
              <p:cNvPr id="517" name="Freeform 962"/>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w="9525">
                <a:noFill/>
                <a:round/>
                <a:headEnd/>
                <a:tailEnd/>
              </a:ln>
            </p:spPr>
            <p:txBody>
              <a:bodyPr/>
              <a:lstStyle/>
              <a:p>
                <a:endParaRPr lang="zh-CN" altLang="en-US"/>
              </a:p>
            </p:txBody>
          </p:sp>
          <p:sp>
            <p:nvSpPr>
              <p:cNvPr id="518" name="Oval 963"/>
              <p:cNvSpPr>
                <a:spLocks noChangeArrowheads="1"/>
              </p:cNvSpPr>
              <p:nvPr/>
            </p:nvSpPr>
            <p:spPr bwMode="auto">
              <a:xfrm>
                <a:off x="5515" y="2611"/>
                <a:ext cx="50" cy="95"/>
              </a:xfrm>
              <a:prstGeom prst="ellipse">
                <a:avLst/>
              </a:prstGeom>
              <a:solidFill>
                <a:srgbClr val="333333"/>
              </a:solidFill>
              <a:ln w="9525">
                <a:noFill/>
                <a:round/>
                <a:headEnd/>
                <a:tailEnd/>
              </a:ln>
            </p:spPr>
            <p:txBody>
              <a:bodyPr wrap="none" anchor="ctr"/>
              <a:lstStyle/>
              <a:p>
                <a:endParaRPr lang="zh-CN" altLang="zh-CN"/>
              </a:p>
            </p:txBody>
          </p:sp>
          <p:sp>
            <p:nvSpPr>
              <p:cNvPr id="519" name="Freeform 964"/>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w="9525">
                <a:noFill/>
                <a:round/>
                <a:headEnd/>
                <a:tailEnd/>
              </a:ln>
            </p:spPr>
            <p:txBody>
              <a:bodyPr/>
              <a:lstStyle/>
              <a:p>
                <a:endParaRPr lang="zh-CN" altLang="en-US"/>
              </a:p>
            </p:txBody>
          </p:sp>
          <p:sp>
            <p:nvSpPr>
              <p:cNvPr id="520" name="AutoShape 965"/>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p>
                <a:endParaRPr lang="zh-CN" altLang="zh-CN"/>
              </a:p>
            </p:txBody>
          </p:sp>
          <p:sp>
            <p:nvSpPr>
              <p:cNvPr id="521" name="AutoShape 966"/>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p>
                <a:endParaRPr lang="zh-CN" altLang="zh-CN"/>
              </a:p>
            </p:txBody>
          </p:sp>
          <p:sp>
            <p:nvSpPr>
              <p:cNvPr id="522" name="Oval 967"/>
              <p:cNvSpPr>
                <a:spLocks noChangeArrowheads="1"/>
              </p:cNvSpPr>
              <p:nvPr/>
            </p:nvSpPr>
            <p:spPr bwMode="auto">
              <a:xfrm>
                <a:off x="4309" y="2382"/>
                <a:ext cx="159" cy="142"/>
              </a:xfrm>
              <a:prstGeom prst="ellipse">
                <a:avLst/>
              </a:prstGeom>
              <a:solidFill>
                <a:srgbClr val="33CC33"/>
              </a:solidFill>
              <a:ln w="9525">
                <a:noFill/>
                <a:round/>
                <a:headEnd/>
                <a:tailEnd/>
              </a:ln>
            </p:spPr>
            <p:txBody>
              <a:bodyPr wrap="none" anchor="ctr"/>
              <a:lstStyle/>
              <a:p>
                <a:endParaRPr lang="zh-CN" altLang="zh-CN"/>
              </a:p>
            </p:txBody>
          </p:sp>
          <p:sp>
            <p:nvSpPr>
              <p:cNvPr id="523" name="Oval 968"/>
              <p:cNvSpPr>
                <a:spLocks noChangeArrowheads="1"/>
              </p:cNvSpPr>
              <p:nvPr/>
            </p:nvSpPr>
            <p:spPr bwMode="auto">
              <a:xfrm>
                <a:off x="4489" y="2382"/>
                <a:ext cx="159" cy="142"/>
              </a:xfrm>
              <a:prstGeom prst="ellipse">
                <a:avLst/>
              </a:prstGeom>
              <a:solidFill>
                <a:srgbClr val="FF0000"/>
              </a:solidFill>
              <a:ln w="9525">
                <a:noFill/>
                <a:round/>
                <a:headEnd/>
                <a:tailEnd/>
              </a:ln>
            </p:spPr>
            <p:txBody>
              <a:bodyPr wrap="none" anchor="ctr"/>
              <a:lstStyle/>
              <a:p>
                <a:pPr algn="ctr" eaLnBrk="1" hangingPunct="1"/>
                <a:endParaRPr lang="zh-CN" altLang="zh-CN" sz="1800">
                  <a:solidFill>
                    <a:srgbClr val="FF0000"/>
                  </a:solidFill>
                </a:endParaRPr>
              </a:p>
            </p:txBody>
          </p:sp>
          <p:sp>
            <p:nvSpPr>
              <p:cNvPr id="524" name="Oval 969"/>
              <p:cNvSpPr>
                <a:spLocks noChangeArrowheads="1"/>
              </p:cNvSpPr>
              <p:nvPr/>
            </p:nvSpPr>
            <p:spPr bwMode="auto">
              <a:xfrm>
                <a:off x="4658" y="2382"/>
                <a:ext cx="159" cy="142"/>
              </a:xfrm>
              <a:prstGeom prst="ellipse">
                <a:avLst/>
              </a:prstGeom>
              <a:solidFill>
                <a:srgbClr val="33CC33"/>
              </a:solidFill>
              <a:ln w="9525">
                <a:noFill/>
                <a:round/>
                <a:headEnd/>
                <a:tailEnd/>
              </a:ln>
            </p:spPr>
            <p:txBody>
              <a:bodyPr wrap="none" anchor="ctr"/>
              <a:lstStyle/>
              <a:p>
                <a:endParaRPr lang="zh-CN" altLang="zh-CN"/>
              </a:p>
            </p:txBody>
          </p:sp>
          <p:sp>
            <p:nvSpPr>
              <p:cNvPr id="525" name="Rectangle 970"/>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p>
                <a:endParaRPr lang="zh-CN" altLang="zh-CN"/>
              </a:p>
            </p:txBody>
          </p:sp>
        </p:grpSp>
        <p:grpSp>
          <p:nvGrpSpPr>
            <p:cNvPr id="68" name="Group 971"/>
            <p:cNvGrpSpPr>
              <a:grpSpLocks/>
            </p:cNvGrpSpPr>
            <p:nvPr/>
          </p:nvGrpSpPr>
          <p:grpSpPr bwMode="auto">
            <a:xfrm>
              <a:off x="7924800" y="5303838"/>
              <a:ext cx="227013" cy="481012"/>
              <a:chOff x="4140" y="429"/>
              <a:chExt cx="1425" cy="2396"/>
            </a:xfrm>
          </p:grpSpPr>
          <p:sp>
            <p:nvSpPr>
              <p:cNvPr id="470" name="Freeform 972"/>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w="9525">
                <a:noFill/>
                <a:round/>
                <a:headEnd/>
                <a:tailEnd/>
              </a:ln>
            </p:spPr>
            <p:txBody>
              <a:bodyPr/>
              <a:lstStyle/>
              <a:p>
                <a:endParaRPr lang="zh-CN" altLang="en-US"/>
              </a:p>
            </p:txBody>
          </p:sp>
          <p:sp>
            <p:nvSpPr>
              <p:cNvPr id="471" name="Rectangle 973"/>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w="9525">
                <a:noFill/>
                <a:miter lim="800000"/>
                <a:headEnd/>
                <a:tailEnd/>
              </a:ln>
            </p:spPr>
            <p:txBody>
              <a:bodyPr wrap="none" anchor="ctr"/>
              <a:lstStyle/>
              <a:p>
                <a:endParaRPr lang="zh-CN" altLang="zh-CN"/>
              </a:p>
            </p:txBody>
          </p:sp>
          <p:sp>
            <p:nvSpPr>
              <p:cNvPr id="472" name="Freeform 974"/>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w="9525">
                <a:noFill/>
                <a:round/>
                <a:headEnd/>
                <a:tailEnd/>
              </a:ln>
            </p:spPr>
            <p:txBody>
              <a:bodyPr/>
              <a:lstStyle/>
              <a:p>
                <a:endParaRPr lang="zh-CN" altLang="en-US"/>
              </a:p>
            </p:txBody>
          </p:sp>
          <p:sp>
            <p:nvSpPr>
              <p:cNvPr id="473" name="Freeform 975"/>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w="9525">
                <a:noFill/>
                <a:round/>
                <a:headEnd/>
                <a:tailEnd/>
              </a:ln>
            </p:spPr>
            <p:txBody>
              <a:bodyPr/>
              <a:lstStyle/>
              <a:p>
                <a:endParaRPr lang="zh-CN" altLang="en-US"/>
              </a:p>
            </p:txBody>
          </p:sp>
          <p:sp>
            <p:nvSpPr>
              <p:cNvPr id="474" name="Rectangle 976"/>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p>
                <a:endParaRPr lang="zh-CN" altLang="zh-CN"/>
              </a:p>
            </p:txBody>
          </p:sp>
          <p:grpSp>
            <p:nvGrpSpPr>
              <p:cNvPr id="475" name="Group 977"/>
              <p:cNvGrpSpPr>
                <a:grpSpLocks/>
              </p:cNvGrpSpPr>
              <p:nvPr/>
            </p:nvGrpSpPr>
            <p:grpSpPr bwMode="auto">
              <a:xfrm>
                <a:off x="4749" y="668"/>
                <a:ext cx="581" cy="145"/>
                <a:chOff x="614" y="2568"/>
                <a:chExt cx="725" cy="139"/>
              </a:xfrm>
            </p:grpSpPr>
            <p:sp>
              <p:nvSpPr>
                <p:cNvPr id="500" name="AutoShape 978"/>
                <p:cNvSpPr>
                  <a:spLocks noChangeArrowheads="1"/>
                </p:cNvSpPr>
                <p:nvPr/>
              </p:nvSpPr>
              <p:spPr bwMode="auto">
                <a:xfrm>
                  <a:off x="613" y="2566"/>
                  <a:ext cx="721" cy="144"/>
                </a:xfrm>
                <a:prstGeom prst="roundRect">
                  <a:avLst>
                    <a:gd name="adj" fmla="val 50000"/>
                  </a:avLst>
                </a:prstGeom>
                <a:solidFill>
                  <a:schemeClr val="tx1"/>
                </a:solidFill>
                <a:ln w="9525">
                  <a:noFill/>
                  <a:round/>
                  <a:headEnd/>
                  <a:tailEnd/>
                </a:ln>
              </p:spPr>
              <p:txBody>
                <a:bodyPr wrap="none" anchor="ctr"/>
                <a:lstStyle/>
                <a:p>
                  <a:endParaRPr lang="zh-CN" altLang="zh-CN"/>
                </a:p>
              </p:txBody>
            </p:sp>
            <p:sp>
              <p:nvSpPr>
                <p:cNvPr id="501" name="AutoShape 979"/>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w="9525">
                  <a:noFill/>
                  <a:round/>
                  <a:headEnd/>
                  <a:tailEnd/>
                </a:ln>
              </p:spPr>
              <p:txBody>
                <a:bodyPr wrap="none" anchor="ctr"/>
                <a:lstStyle/>
                <a:p>
                  <a:endParaRPr lang="zh-CN" altLang="zh-CN"/>
                </a:p>
              </p:txBody>
            </p:sp>
          </p:grpSp>
          <p:sp>
            <p:nvSpPr>
              <p:cNvPr id="476" name="Rectangle 980"/>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p>
                <a:endParaRPr lang="zh-CN" altLang="zh-CN"/>
              </a:p>
            </p:txBody>
          </p:sp>
          <p:grpSp>
            <p:nvGrpSpPr>
              <p:cNvPr id="477" name="Group 981"/>
              <p:cNvGrpSpPr>
                <a:grpSpLocks/>
              </p:cNvGrpSpPr>
              <p:nvPr/>
            </p:nvGrpSpPr>
            <p:grpSpPr bwMode="auto">
              <a:xfrm>
                <a:off x="4747" y="994"/>
                <a:ext cx="581" cy="134"/>
                <a:chOff x="614" y="2568"/>
                <a:chExt cx="725" cy="139"/>
              </a:xfrm>
            </p:grpSpPr>
            <p:sp>
              <p:nvSpPr>
                <p:cNvPr id="498" name="AutoShape 982"/>
                <p:cNvSpPr>
                  <a:spLocks noChangeArrowheads="1"/>
                </p:cNvSpPr>
                <p:nvPr/>
              </p:nvSpPr>
              <p:spPr bwMode="auto">
                <a:xfrm>
                  <a:off x="615" y="2564"/>
                  <a:ext cx="721" cy="139"/>
                </a:xfrm>
                <a:prstGeom prst="roundRect">
                  <a:avLst>
                    <a:gd name="adj" fmla="val 50000"/>
                  </a:avLst>
                </a:prstGeom>
                <a:solidFill>
                  <a:schemeClr val="tx1"/>
                </a:solidFill>
                <a:ln w="9525">
                  <a:noFill/>
                  <a:round/>
                  <a:headEnd/>
                  <a:tailEnd/>
                </a:ln>
              </p:spPr>
              <p:txBody>
                <a:bodyPr wrap="none" anchor="ctr"/>
                <a:lstStyle/>
                <a:p>
                  <a:endParaRPr lang="zh-CN" altLang="zh-CN"/>
                </a:p>
              </p:txBody>
            </p:sp>
            <p:sp>
              <p:nvSpPr>
                <p:cNvPr id="499" name="AutoShape 983"/>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w="9525">
                  <a:noFill/>
                  <a:round/>
                  <a:headEnd/>
                  <a:tailEnd/>
                </a:ln>
              </p:spPr>
              <p:txBody>
                <a:bodyPr wrap="none" anchor="ctr"/>
                <a:lstStyle/>
                <a:p>
                  <a:endParaRPr lang="zh-CN" altLang="zh-CN"/>
                </a:p>
              </p:txBody>
            </p:sp>
          </p:grpSp>
          <p:sp>
            <p:nvSpPr>
              <p:cNvPr id="478" name="Rectangle 984"/>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p>
                <a:endParaRPr lang="zh-CN" altLang="zh-CN"/>
              </a:p>
            </p:txBody>
          </p:sp>
          <p:sp>
            <p:nvSpPr>
              <p:cNvPr id="479" name="Rectangle 985"/>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p>
                <a:endParaRPr lang="zh-CN" altLang="zh-CN"/>
              </a:p>
            </p:txBody>
          </p:sp>
          <p:grpSp>
            <p:nvGrpSpPr>
              <p:cNvPr id="480" name="Group 986"/>
              <p:cNvGrpSpPr>
                <a:grpSpLocks/>
              </p:cNvGrpSpPr>
              <p:nvPr/>
            </p:nvGrpSpPr>
            <p:grpSpPr bwMode="auto">
              <a:xfrm>
                <a:off x="4735" y="1627"/>
                <a:ext cx="582" cy="151"/>
                <a:chOff x="614" y="2568"/>
                <a:chExt cx="725" cy="139"/>
              </a:xfrm>
            </p:grpSpPr>
            <p:sp>
              <p:nvSpPr>
                <p:cNvPr id="496" name="AutoShape 987"/>
                <p:cNvSpPr>
                  <a:spLocks noChangeArrowheads="1"/>
                </p:cNvSpPr>
                <p:nvPr/>
              </p:nvSpPr>
              <p:spPr bwMode="auto">
                <a:xfrm>
                  <a:off x="618" y="2586"/>
                  <a:ext cx="720" cy="124"/>
                </a:xfrm>
                <a:prstGeom prst="roundRect">
                  <a:avLst>
                    <a:gd name="adj" fmla="val 50000"/>
                  </a:avLst>
                </a:prstGeom>
                <a:solidFill>
                  <a:schemeClr val="tx1"/>
                </a:solidFill>
                <a:ln w="9525">
                  <a:noFill/>
                  <a:round/>
                  <a:headEnd/>
                  <a:tailEnd/>
                </a:ln>
              </p:spPr>
              <p:txBody>
                <a:bodyPr wrap="none" anchor="ctr"/>
                <a:lstStyle/>
                <a:p>
                  <a:endParaRPr lang="zh-CN" altLang="zh-CN"/>
                </a:p>
              </p:txBody>
            </p:sp>
            <p:sp>
              <p:nvSpPr>
                <p:cNvPr id="497" name="AutoShape 988"/>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w="9525">
                  <a:noFill/>
                  <a:round/>
                  <a:headEnd/>
                  <a:tailEnd/>
                </a:ln>
              </p:spPr>
              <p:txBody>
                <a:bodyPr wrap="none" anchor="ctr"/>
                <a:lstStyle/>
                <a:p>
                  <a:endParaRPr lang="zh-CN" altLang="zh-CN"/>
                </a:p>
              </p:txBody>
            </p:sp>
          </p:grpSp>
          <p:sp>
            <p:nvSpPr>
              <p:cNvPr id="481" name="Freeform 989"/>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w="9525">
                <a:noFill/>
                <a:round/>
                <a:headEnd/>
                <a:tailEnd/>
              </a:ln>
            </p:spPr>
            <p:txBody>
              <a:bodyPr/>
              <a:lstStyle/>
              <a:p>
                <a:endParaRPr lang="zh-CN" altLang="en-US"/>
              </a:p>
            </p:txBody>
          </p:sp>
          <p:grpSp>
            <p:nvGrpSpPr>
              <p:cNvPr id="482" name="Group 990"/>
              <p:cNvGrpSpPr>
                <a:grpSpLocks/>
              </p:cNvGrpSpPr>
              <p:nvPr/>
            </p:nvGrpSpPr>
            <p:grpSpPr bwMode="auto">
              <a:xfrm>
                <a:off x="4739" y="1327"/>
                <a:ext cx="582" cy="139"/>
                <a:chOff x="614" y="2568"/>
                <a:chExt cx="725" cy="139"/>
              </a:xfrm>
            </p:grpSpPr>
            <p:sp>
              <p:nvSpPr>
                <p:cNvPr id="494" name="AutoShape 991"/>
                <p:cNvSpPr>
                  <a:spLocks noChangeArrowheads="1"/>
                </p:cNvSpPr>
                <p:nvPr/>
              </p:nvSpPr>
              <p:spPr bwMode="auto">
                <a:xfrm>
                  <a:off x="613" y="2571"/>
                  <a:ext cx="732" cy="134"/>
                </a:xfrm>
                <a:prstGeom prst="roundRect">
                  <a:avLst>
                    <a:gd name="adj" fmla="val 50000"/>
                  </a:avLst>
                </a:prstGeom>
                <a:solidFill>
                  <a:schemeClr val="tx1"/>
                </a:solidFill>
                <a:ln w="9525">
                  <a:noFill/>
                  <a:round/>
                  <a:headEnd/>
                  <a:tailEnd/>
                </a:ln>
              </p:spPr>
              <p:txBody>
                <a:bodyPr wrap="none" anchor="ctr"/>
                <a:lstStyle/>
                <a:p>
                  <a:endParaRPr lang="zh-CN" altLang="zh-CN"/>
                </a:p>
              </p:txBody>
            </p:sp>
            <p:sp>
              <p:nvSpPr>
                <p:cNvPr id="495" name="AutoShape 992"/>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w="9525">
                  <a:noFill/>
                  <a:round/>
                  <a:headEnd/>
                  <a:tailEnd/>
                </a:ln>
              </p:spPr>
              <p:txBody>
                <a:bodyPr wrap="none" anchor="ctr"/>
                <a:lstStyle/>
                <a:p>
                  <a:endParaRPr lang="zh-CN" altLang="zh-CN"/>
                </a:p>
              </p:txBody>
            </p:sp>
          </p:grpSp>
          <p:sp>
            <p:nvSpPr>
              <p:cNvPr id="483" name="Rectangle 993"/>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p>
                <a:endParaRPr lang="zh-CN" altLang="zh-CN"/>
              </a:p>
            </p:txBody>
          </p:sp>
          <p:sp>
            <p:nvSpPr>
              <p:cNvPr id="484" name="Freeform 994"/>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w="9525">
                <a:noFill/>
                <a:round/>
                <a:headEnd/>
                <a:tailEnd/>
              </a:ln>
            </p:spPr>
            <p:txBody>
              <a:bodyPr/>
              <a:lstStyle/>
              <a:p>
                <a:endParaRPr lang="zh-CN" altLang="en-US"/>
              </a:p>
            </p:txBody>
          </p:sp>
          <p:sp>
            <p:nvSpPr>
              <p:cNvPr id="485" name="Freeform 995"/>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w="9525">
                <a:noFill/>
                <a:round/>
                <a:headEnd/>
                <a:tailEnd/>
              </a:ln>
            </p:spPr>
            <p:txBody>
              <a:bodyPr/>
              <a:lstStyle/>
              <a:p>
                <a:endParaRPr lang="zh-CN" altLang="en-US"/>
              </a:p>
            </p:txBody>
          </p:sp>
          <p:sp>
            <p:nvSpPr>
              <p:cNvPr id="486" name="Oval 996"/>
              <p:cNvSpPr>
                <a:spLocks noChangeArrowheads="1"/>
              </p:cNvSpPr>
              <p:nvPr/>
            </p:nvSpPr>
            <p:spPr bwMode="auto">
              <a:xfrm>
                <a:off x="5515" y="2611"/>
                <a:ext cx="50" cy="95"/>
              </a:xfrm>
              <a:prstGeom prst="ellipse">
                <a:avLst/>
              </a:prstGeom>
              <a:solidFill>
                <a:srgbClr val="333333"/>
              </a:solidFill>
              <a:ln w="9525">
                <a:noFill/>
                <a:round/>
                <a:headEnd/>
                <a:tailEnd/>
              </a:ln>
            </p:spPr>
            <p:txBody>
              <a:bodyPr wrap="none" anchor="ctr"/>
              <a:lstStyle/>
              <a:p>
                <a:endParaRPr lang="zh-CN" altLang="zh-CN"/>
              </a:p>
            </p:txBody>
          </p:sp>
          <p:sp>
            <p:nvSpPr>
              <p:cNvPr id="487" name="Freeform 997"/>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w="9525">
                <a:noFill/>
                <a:round/>
                <a:headEnd/>
                <a:tailEnd/>
              </a:ln>
            </p:spPr>
            <p:txBody>
              <a:bodyPr/>
              <a:lstStyle/>
              <a:p>
                <a:endParaRPr lang="zh-CN" altLang="en-US"/>
              </a:p>
            </p:txBody>
          </p:sp>
          <p:sp>
            <p:nvSpPr>
              <p:cNvPr id="488" name="AutoShape 998"/>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p>
                <a:endParaRPr lang="zh-CN" altLang="zh-CN"/>
              </a:p>
            </p:txBody>
          </p:sp>
          <p:sp>
            <p:nvSpPr>
              <p:cNvPr id="489" name="AutoShape 999"/>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p>
                <a:endParaRPr lang="zh-CN" altLang="zh-CN"/>
              </a:p>
            </p:txBody>
          </p:sp>
          <p:sp>
            <p:nvSpPr>
              <p:cNvPr id="490" name="Oval 1000"/>
              <p:cNvSpPr>
                <a:spLocks noChangeArrowheads="1"/>
              </p:cNvSpPr>
              <p:nvPr/>
            </p:nvSpPr>
            <p:spPr bwMode="auto">
              <a:xfrm>
                <a:off x="4309" y="2382"/>
                <a:ext cx="159" cy="142"/>
              </a:xfrm>
              <a:prstGeom prst="ellipse">
                <a:avLst/>
              </a:prstGeom>
              <a:solidFill>
                <a:srgbClr val="33CC33"/>
              </a:solidFill>
              <a:ln w="9525">
                <a:noFill/>
                <a:round/>
                <a:headEnd/>
                <a:tailEnd/>
              </a:ln>
            </p:spPr>
            <p:txBody>
              <a:bodyPr wrap="none" anchor="ctr"/>
              <a:lstStyle/>
              <a:p>
                <a:endParaRPr lang="zh-CN" altLang="zh-CN"/>
              </a:p>
            </p:txBody>
          </p:sp>
          <p:sp>
            <p:nvSpPr>
              <p:cNvPr id="491" name="Oval 1001"/>
              <p:cNvSpPr>
                <a:spLocks noChangeArrowheads="1"/>
              </p:cNvSpPr>
              <p:nvPr/>
            </p:nvSpPr>
            <p:spPr bwMode="auto">
              <a:xfrm>
                <a:off x="4489" y="2382"/>
                <a:ext cx="159" cy="142"/>
              </a:xfrm>
              <a:prstGeom prst="ellipse">
                <a:avLst/>
              </a:prstGeom>
              <a:solidFill>
                <a:srgbClr val="FF0000"/>
              </a:solidFill>
              <a:ln w="9525">
                <a:noFill/>
                <a:round/>
                <a:headEnd/>
                <a:tailEnd/>
              </a:ln>
            </p:spPr>
            <p:txBody>
              <a:bodyPr wrap="none" anchor="ctr"/>
              <a:lstStyle/>
              <a:p>
                <a:pPr algn="ctr" eaLnBrk="1" hangingPunct="1"/>
                <a:endParaRPr lang="zh-CN" altLang="zh-CN" sz="1800">
                  <a:solidFill>
                    <a:srgbClr val="FF0000"/>
                  </a:solidFill>
                </a:endParaRPr>
              </a:p>
            </p:txBody>
          </p:sp>
          <p:sp>
            <p:nvSpPr>
              <p:cNvPr id="492" name="Oval 1002"/>
              <p:cNvSpPr>
                <a:spLocks noChangeArrowheads="1"/>
              </p:cNvSpPr>
              <p:nvPr/>
            </p:nvSpPr>
            <p:spPr bwMode="auto">
              <a:xfrm>
                <a:off x="4658" y="2382"/>
                <a:ext cx="159" cy="142"/>
              </a:xfrm>
              <a:prstGeom prst="ellipse">
                <a:avLst/>
              </a:prstGeom>
              <a:solidFill>
                <a:srgbClr val="33CC33"/>
              </a:solidFill>
              <a:ln w="9525">
                <a:noFill/>
                <a:round/>
                <a:headEnd/>
                <a:tailEnd/>
              </a:ln>
            </p:spPr>
            <p:txBody>
              <a:bodyPr wrap="none" anchor="ctr"/>
              <a:lstStyle/>
              <a:p>
                <a:endParaRPr lang="zh-CN" altLang="zh-CN"/>
              </a:p>
            </p:txBody>
          </p:sp>
          <p:sp>
            <p:nvSpPr>
              <p:cNvPr id="493" name="Rectangle 1003"/>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p>
                <a:endParaRPr lang="zh-CN" altLang="zh-CN"/>
              </a:p>
            </p:txBody>
          </p:sp>
        </p:grpSp>
        <p:pic>
          <p:nvPicPr>
            <p:cNvPr id="69" name="Picture 1005" descr="antenna_stylized"/>
            <p:cNvPicPr>
              <a:picLocks noChangeAspect="1" noChangeArrowheads="1"/>
            </p:cNvPicPr>
            <p:nvPr/>
          </p:nvPicPr>
          <p:blipFill>
            <a:blip r:embed="rId8" cstate="print"/>
            <a:srcRect/>
            <a:stretch>
              <a:fillRect/>
            </a:stretch>
          </p:blipFill>
          <p:spPr bwMode="auto">
            <a:xfrm>
              <a:off x="5302250" y="2043113"/>
              <a:ext cx="530703" cy="223755"/>
            </a:xfrm>
            <a:prstGeom prst="rect">
              <a:avLst/>
            </a:prstGeom>
            <a:noFill/>
            <a:ln w="9525">
              <a:noFill/>
              <a:miter lim="800000"/>
              <a:headEnd/>
              <a:tailEnd/>
            </a:ln>
          </p:spPr>
        </p:pic>
        <p:pic>
          <p:nvPicPr>
            <p:cNvPr id="70" name="Picture 1006" descr="laptop_keyboard"/>
            <p:cNvPicPr>
              <a:picLocks noChangeAspect="1" noChangeArrowheads="1"/>
            </p:cNvPicPr>
            <p:nvPr/>
          </p:nvPicPr>
          <p:blipFill>
            <a:blip r:embed="rId9" cstate="print"/>
            <a:srcRect/>
            <a:stretch>
              <a:fillRect/>
            </a:stretch>
          </p:blipFill>
          <p:spPr bwMode="auto">
            <a:xfrm rot="109064" flipH="1">
              <a:off x="5327957" y="2291590"/>
              <a:ext cx="437222" cy="159510"/>
            </a:xfrm>
            <a:prstGeom prst="rect">
              <a:avLst/>
            </a:prstGeom>
            <a:noFill/>
            <a:ln w="9525">
              <a:noFill/>
              <a:miter lim="800000"/>
              <a:headEnd/>
              <a:tailEnd/>
            </a:ln>
          </p:spPr>
        </p:pic>
        <p:sp>
          <p:nvSpPr>
            <p:cNvPr id="71" name="Freeform 1007"/>
            <p:cNvSpPr>
              <a:spLocks/>
            </p:cNvSpPr>
            <p:nvPr/>
          </p:nvSpPr>
          <p:spPr bwMode="auto">
            <a:xfrm>
              <a:off x="5472854" y="2136804"/>
              <a:ext cx="351920" cy="208166"/>
            </a:xfrm>
            <a:custGeom>
              <a:avLst/>
              <a:gdLst>
                <a:gd name="T0" fmla="*/ 118 w 2982"/>
                <a:gd name="T1" fmla="*/ 0 h 2442"/>
                <a:gd name="T2" fmla="*/ 0 w 2982"/>
                <a:gd name="T3" fmla="*/ 85 h 2442"/>
                <a:gd name="T4" fmla="*/ 472 w 2982"/>
                <a:gd name="T5" fmla="*/ 85 h 2442"/>
                <a:gd name="T6" fmla="*/ 472 w 2982"/>
                <a:gd name="T7" fmla="*/ 85 h 2442"/>
                <a:gd name="T8" fmla="*/ 118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72" name="Picture 1008" descr="screen"/>
            <p:cNvPicPr>
              <a:picLocks noChangeAspect="1" noChangeArrowheads="1"/>
            </p:cNvPicPr>
            <p:nvPr/>
          </p:nvPicPr>
          <p:blipFill>
            <a:blip r:embed="rId10" cstate="print"/>
            <a:srcRect/>
            <a:stretch>
              <a:fillRect/>
            </a:stretch>
          </p:blipFill>
          <p:spPr bwMode="auto">
            <a:xfrm>
              <a:off x="5490187" y="2142157"/>
              <a:ext cx="319785" cy="189428"/>
            </a:xfrm>
            <a:prstGeom prst="rect">
              <a:avLst/>
            </a:prstGeom>
            <a:noFill/>
            <a:ln w="9525">
              <a:noFill/>
              <a:miter lim="800000"/>
              <a:headEnd/>
              <a:tailEnd/>
            </a:ln>
          </p:spPr>
        </p:pic>
        <p:sp>
          <p:nvSpPr>
            <p:cNvPr id="73" name="Freeform 1009"/>
            <p:cNvSpPr>
              <a:spLocks/>
            </p:cNvSpPr>
            <p:nvPr/>
          </p:nvSpPr>
          <p:spPr bwMode="auto">
            <a:xfrm>
              <a:off x="5536928" y="2130663"/>
              <a:ext cx="298168" cy="38736"/>
            </a:xfrm>
            <a:custGeom>
              <a:avLst/>
              <a:gdLst>
                <a:gd name="T0" fmla="*/ 118 w 2528"/>
                <a:gd name="T1" fmla="*/ 0 h 455"/>
                <a:gd name="T2" fmla="*/ 472 w 2528"/>
                <a:gd name="T3" fmla="*/ 85 h 455"/>
                <a:gd name="T4" fmla="*/ 472 w 2528"/>
                <a:gd name="T5" fmla="*/ 85 h 455"/>
                <a:gd name="T6" fmla="*/ 0 w 2528"/>
                <a:gd name="T7" fmla="*/ 85 h 455"/>
                <a:gd name="T8" fmla="*/ 118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w="9525">
              <a:noFill/>
              <a:round/>
              <a:headEnd/>
              <a:tailEnd/>
            </a:ln>
          </p:spPr>
          <p:txBody>
            <a:bodyPr/>
            <a:lstStyle/>
            <a:p>
              <a:endParaRPr lang="zh-CN" altLang="en-US"/>
            </a:p>
          </p:txBody>
        </p:sp>
        <p:sp>
          <p:nvSpPr>
            <p:cNvPr id="74" name="Freeform 1010"/>
            <p:cNvSpPr>
              <a:spLocks/>
            </p:cNvSpPr>
            <p:nvPr/>
          </p:nvSpPr>
          <p:spPr bwMode="auto">
            <a:xfrm>
              <a:off x="5469738" y="2130348"/>
              <a:ext cx="82770" cy="161242"/>
            </a:xfrm>
            <a:custGeom>
              <a:avLst/>
              <a:gdLst>
                <a:gd name="T0" fmla="*/ 118 w 702"/>
                <a:gd name="T1" fmla="*/ 0 h 1893"/>
                <a:gd name="T2" fmla="*/ 0 w 702"/>
                <a:gd name="T3" fmla="*/ 85 h 1893"/>
                <a:gd name="T4" fmla="*/ 118 w 702"/>
                <a:gd name="T5" fmla="*/ 85 h 1893"/>
                <a:gd name="T6" fmla="*/ 118 w 702"/>
                <a:gd name="T7" fmla="*/ 85 h 1893"/>
                <a:gd name="T8" fmla="*/ 118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w="9525">
              <a:noFill/>
              <a:round/>
              <a:headEnd/>
              <a:tailEnd/>
            </a:ln>
          </p:spPr>
          <p:txBody>
            <a:bodyPr/>
            <a:lstStyle/>
            <a:p>
              <a:endParaRPr lang="zh-CN" altLang="en-US"/>
            </a:p>
          </p:txBody>
        </p:sp>
        <p:sp>
          <p:nvSpPr>
            <p:cNvPr id="75" name="Freeform 1011"/>
            <p:cNvSpPr>
              <a:spLocks/>
            </p:cNvSpPr>
            <p:nvPr/>
          </p:nvSpPr>
          <p:spPr bwMode="auto">
            <a:xfrm>
              <a:off x="5743756" y="2159163"/>
              <a:ext cx="89197" cy="186121"/>
            </a:xfrm>
            <a:custGeom>
              <a:avLst/>
              <a:gdLst>
                <a:gd name="T0" fmla="*/ 118 w 756"/>
                <a:gd name="T1" fmla="*/ 0 h 2184"/>
                <a:gd name="T2" fmla="*/ 118 w 756"/>
                <a:gd name="T3" fmla="*/ 85 h 2184"/>
                <a:gd name="T4" fmla="*/ 0 w 756"/>
                <a:gd name="T5" fmla="*/ 85 h 2184"/>
                <a:gd name="T6" fmla="*/ 118 w 756"/>
                <a:gd name="T7" fmla="*/ 85 h 2184"/>
                <a:gd name="T8" fmla="*/ 118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w="9525">
              <a:noFill/>
              <a:round/>
              <a:headEnd/>
              <a:tailEnd/>
            </a:ln>
          </p:spPr>
          <p:txBody>
            <a:bodyPr/>
            <a:lstStyle/>
            <a:p>
              <a:endParaRPr lang="zh-CN" altLang="en-US"/>
            </a:p>
          </p:txBody>
        </p:sp>
        <p:sp>
          <p:nvSpPr>
            <p:cNvPr id="76" name="Freeform 1012"/>
            <p:cNvSpPr>
              <a:spLocks/>
            </p:cNvSpPr>
            <p:nvPr/>
          </p:nvSpPr>
          <p:spPr bwMode="auto">
            <a:xfrm>
              <a:off x="5468764" y="2283402"/>
              <a:ext cx="327186" cy="62828"/>
            </a:xfrm>
            <a:custGeom>
              <a:avLst/>
              <a:gdLst>
                <a:gd name="T0" fmla="*/ 118 w 2773"/>
                <a:gd name="T1" fmla="*/ 0 h 738"/>
                <a:gd name="T2" fmla="*/ 0 w 2773"/>
                <a:gd name="T3" fmla="*/ 85 h 738"/>
                <a:gd name="T4" fmla="*/ 472 w 2773"/>
                <a:gd name="T5" fmla="*/ 85 h 738"/>
                <a:gd name="T6" fmla="*/ 472 w 2773"/>
                <a:gd name="T7" fmla="*/ 85 h 738"/>
                <a:gd name="T8" fmla="*/ 118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w="9525">
              <a:noFill/>
              <a:round/>
              <a:headEnd/>
              <a:tailEnd/>
            </a:ln>
          </p:spPr>
          <p:txBody>
            <a:bodyPr/>
            <a:lstStyle/>
            <a:p>
              <a:endParaRPr lang="zh-CN" altLang="en-US"/>
            </a:p>
          </p:txBody>
        </p:sp>
        <p:sp>
          <p:nvSpPr>
            <p:cNvPr id="77" name="Freeform 1013"/>
            <p:cNvSpPr>
              <a:spLocks/>
            </p:cNvSpPr>
            <p:nvPr/>
          </p:nvSpPr>
          <p:spPr bwMode="auto">
            <a:xfrm>
              <a:off x="5753689" y="2160738"/>
              <a:ext cx="83549" cy="186909"/>
            </a:xfrm>
            <a:custGeom>
              <a:avLst/>
              <a:gdLst>
                <a:gd name="T0" fmla="*/ 393 w 637"/>
                <a:gd name="T1" fmla="*/ 0 h 1659"/>
                <a:gd name="T2" fmla="*/ 393 w 637"/>
                <a:gd name="T3" fmla="*/ 0 h 1659"/>
                <a:gd name="T4" fmla="*/ 131 w 637"/>
                <a:gd name="T5" fmla="*/ 2366 h 1659"/>
                <a:gd name="T6" fmla="*/ 0 w 637"/>
                <a:gd name="T7" fmla="*/ 2366 h 1659"/>
                <a:gd name="T8" fmla="*/ 393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w="9525">
              <a:noFill/>
              <a:round/>
              <a:headEnd/>
              <a:tailEnd/>
            </a:ln>
          </p:spPr>
          <p:txBody>
            <a:bodyPr/>
            <a:lstStyle/>
            <a:p>
              <a:endParaRPr lang="zh-CN" altLang="en-US"/>
            </a:p>
          </p:txBody>
        </p:sp>
        <p:sp>
          <p:nvSpPr>
            <p:cNvPr id="78" name="Freeform 1014"/>
            <p:cNvSpPr>
              <a:spLocks/>
            </p:cNvSpPr>
            <p:nvPr/>
          </p:nvSpPr>
          <p:spPr bwMode="auto">
            <a:xfrm>
              <a:off x="5469154" y="2291747"/>
              <a:ext cx="290962" cy="62040"/>
            </a:xfrm>
            <a:custGeom>
              <a:avLst/>
              <a:gdLst>
                <a:gd name="T0" fmla="*/ 0 w 2216"/>
                <a:gd name="T1" fmla="*/ 0 h 550"/>
                <a:gd name="T2" fmla="*/ 131 w 2216"/>
                <a:gd name="T3" fmla="*/ 113 h 550"/>
                <a:gd name="T4" fmla="*/ 1707 w 2216"/>
                <a:gd name="T5" fmla="*/ 790 h 550"/>
                <a:gd name="T6" fmla="*/ 1707 w 2216"/>
                <a:gd name="T7" fmla="*/ 67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w="9525">
              <a:noFill/>
              <a:round/>
              <a:headEnd/>
              <a:tailEnd/>
            </a:ln>
          </p:spPr>
          <p:txBody>
            <a:bodyPr/>
            <a:lstStyle/>
            <a:p>
              <a:endParaRPr lang="zh-CN" altLang="en-US"/>
            </a:p>
          </p:txBody>
        </p:sp>
        <p:grpSp>
          <p:nvGrpSpPr>
            <p:cNvPr id="79" name="Group 1015"/>
            <p:cNvGrpSpPr>
              <a:grpSpLocks/>
            </p:cNvGrpSpPr>
            <p:nvPr/>
          </p:nvGrpSpPr>
          <p:grpSpPr bwMode="auto">
            <a:xfrm>
              <a:off x="5464285" y="2358039"/>
              <a:ext cx="98740" cy="36846"/>
              <a:chOff x="1740" y="2642"/>
              <a:chExt cx="752" cy="327"/>
            </a:xfrm>
          </p:grpSpPr>
          <p:sp>
            <p:nvSpPr>
              <p:cNvPr id="464" name="Freeform 1016"/>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w="9525">
                <a:noFill/>
                <a:round/>
                <a:headEnd/>
                <a:tailEnd/>
              </a:ln>
            </p:spPr>
            <p:txBody>
              <a:bodyPr/>
              <a:lstStyle/>
              <a:p>
                <a:endParaRPr lang="zh-CN" altLang="en-US"/>
              </a:p>
            </p:txBody>
          </p:sp>
          <p:sp>
            <p:nvSpPr>
              <p:cNvPr id="465" name="Freeform 1017"/>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w="9525">
                <a:noFill/>
                <a:round/>
                <a:headEnd/>
                <a:tailEnd/>
              </a:ln>
            </p:spPr>
            <p:txBody>
              <a:bodyPr/>
              <a:lstStyle/>
              <a:p>
                <a:endParaRPr lang="zh-CN" altLang="en-US"/>
              </a:p>
            </p:txBody>
          </p:sp>
          <p:sp>
            <p:nvSpPr>
              <p:cNvPr id="466" name="Freeform 1018"/>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w="9525">
                <a:noFill/>
                <a:round/>
                <a:headEnd/>
                <a:tailEnd/>
              </a:ln>
            </p:spPr>
            <p:txBody>
              <a:bodyPr/>
              <a:lstStyle/>
              <a:p>
                <a:endParaRPr lang="zh-CN" altLang="en-US"/>
              </a:p>
            </p:txBody>
          </p:sp>
          <p:sp>
            <p:nvSpPr>
              <p:cNvPr id="467" name="Freeform 1019"/>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w="9525">
                <a:noFill/>
                <a:round/>
                <a:headEnd/>
                <a:tailEnd/>
              </a:ln>
            </p:spPr>
            <p:txBody>
              <a:bodyPr/>
              <a:lstStyle/>
              <a:p>
                <a:endParaRPr lang="zh-CN" altLang="en-US"/>
              </a:p>
            </p:txBody>
          </p:sp>
          <p:sp>
            <p:nvSpPr>
              <p:cNvPr id="468" name="Freeform 1020"/>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w="9525">
                <a:noFill/>
                <a:round/>
                <a:headEnd/>
                <a:tailEnd/>
              </a:ln>
            </p:spPr>
            <p:txBody>
              <a:bodyPr/>
              <a:lstStyle/>
              <a:p>
                <a:endParaRPr lang="zh-CN" altLang="en-US"/>
              </a:p>
            </p:txBody>
          </p:sp>
          <p:sp>
            <p:nvSpPr>
              <p:cNvPr id="469" name="Freeform 1021"/>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w="9525">
                <a:noFill/>
                <a:round/>
                <a:headEnd/>
                <a:tailEnd/>
              </a:ln>
            </p:spPr>
            <p:txBody>
              <a:bodyPr/>
              <a:lstStyle/>
              <a:p>
                <a:endParaRPr lang="zh-CN" altLang="en-US"/>
              </a:p>
            </p:txBody>
          </p:sp>
        </p:grpSp>
        <p:sp>
          <p:nvSpPr>
            <p:cNvPr id="80" name="Freeform 1022"/>
            <p:cNvSpPr>
              <a:spLocks/>
            </p:cNvSpPr>
            <p:nvPr/>
          </p:nvSpPr>
          <p:spPr bwMode="auto">
            <a:xfrm>
              <a:off x="5633331" y="2363550"/>
              <a:ext cx="119579" cy="80936"/>
            </a:xfrm>
            <a:custGeom>
              <a:avLst/>
              <a:gdLst>
                <a:gd name="T0" fmla="*/ 121 w 990"/>
                <a:gd name="T1" fmla="*/ 307 h 792"/>
                <a:gd name="T2" fmla="*/ 242 w 990"/>
                <a:gd name="T3" fmla="*/ 0 h 792"/>
                <a:gd name="T4" fmla="*/ 242 w 990"/>
                <a:gd name="T5" fmla="*/ 102 h 792"/>
                <a:gd name="T6" fmla="*/ 0 w 990"/>
                <a:gd name="T7" fmla="*/ 307 h 792"/>
                <a:gd name="T8" fmla="*/ 121 w 990"/>
                <a:gd name="T9" fmla="*/ 30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w="9525">
              <a:noFill/>
              <a:round/>
              <a:headEnd/>
              <a:tailEnd/>
            </a:ln>
          </p:spPr>
          <p:txBody>
            <a:bodyPr/>
            <a:lstStyle/>
            <a:p>
              <a:endParaRPr lang="zh-CN" altLang="en-US"/>
            </a:p>
          </p:txBody>
        </p:sp>
        <p:sp>
          <p:nvSpPr>
            <p:cNvPr id="81" name="Freeform 1023"/>
            <p:cNvSpPr>
              <a:spLocks/>
            </p:cNvSpPr>
            <p:nvPr/>
          </p:nvSpPr>
          <p:spPr bwMode="auto">
            <a:xfrm>
              <a:off x="5328152" y="2370006"/>
              <a:ext cx="305958" cy="73850"/>
            </a:xfrm>
            <a:custGeom>
              <a:avLst/>
              <a:gdLst>
                <a:gd name="T0" fmla="*/ 121 w 2532"/>
                <a:gd name="T1" fmla="*/ 0 h 723"/>
                <a:gd name="T2" fmla="*/ 121 w 2532"/>
                <a:gd name="T3" fmla="*/ 0 h 723"/>
                <a:gd name="T4" fmla="*/ 725 w 2532"/>
                <a:gd name="T5" fmla="*/ 306 h 723"/>
                <a:gd name="T6" fmla="*/ 725 w 2532"/>
                <a:gd name="T7" fmla="*/ 306 h 723"/>
                <a:gd name="T8" fmla="*/ 0 w 2532"/>
                <a:gd name="T9" fmla="*/ 102 h 723"/>
                <a:gd name="T10" fmla="*/ 12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9525">
              <a:noFill/>
              <a:round/>
              <a:headEnd/>
              <a:tailEnd/>
            </a:ln>
          </p:spPr>
          <p:txBody>
            <a:bodyPr/>
            <a:lstStyle/>
            <a:p>
              <a:endParaRPr lang="zh-CN" altLang="en-US"/>
            </a:p>
          </p:txBody>
        </p:sp>
        <p:sp>
          <p:nvSpPr>
            <p:cNvPr id="82" name="Freeform 1024"/>
            <p:cNvSpPr>
              <a:spLocks/>
            </p:cNvSpPr>
            <p:nvPr/>
          </p:nvSpPr>
          <p:spPr bwMode="auto">
            <a:xfrm>
              <a:off x="5328347" y="2356465"/>
              <a:ext cx="3311" cy="14959"/>
            </a:xfrm>
            <a:custGeom>
              <a:avLst/>
              <a:gdLst>
                <a:gd name="T0" fmla="*/ 127 w 26"/>
                <a:gd name="T1" fmla="*/ 102 h 147"/>
                <a:gd name="T2" fmla="*/ 127 w 26"/>
                <a:gd name="T3" fmla="*/ 102 h 147"/>
                <a:gd name="T4" fmla="*/ 0 w 26"/>
                <a:gd name="T5" fmla="*/ 102 h 147"/>
                <a:gd name="T6" fmla="*/ 127 w 26"/>
                <a:gd name="T7" fmla="*/ 0 h 147"/>
                <a:gd name="T8" fmla="*/ 127 w 26"/>
                <a:gd name="T9" fmla="*/ 102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w="9525">
              <a:noFill/>
              <a:round/>
              <a:headEnd/>
              <a:tailEnd/>
            </a:ln>
          </p:spPr>
          <p:txBody>
            <a:bodyPr/>
            <a:lstStyle/>
            <a:p>
              <a:endParaRPr lang="zh-CN" altLang="en-US"/>
            </a:p>
          </p:txBody>
        </p:sp>
        <p:sp>
          <p:nvSpPr>
            <p:cNvPr id="83" name="Freeform 1025"/>
            <p:cNvSpPr>
              <a:spLocks/>
            </p:cNvSpPr>
            <p:nvPr/>
          </p:nvSpPr>
          <p:spPr bwMode="auto">
            <a:xfrm>
              <a:off x="5328542" y="2295526"/>
              <a:ext cx="142170" cy="61883"/>
            </a:xfrm>
            <a:custGeom>
              <a:avLst/>
              <a:gdLst>
                <a:gd name="T0" fmla="*/ 242 w 1176"/>
                <a:gd name="T1" fmla="*/ 0 h 606"/>
                <a:gd name="T2" fmla="*/ 0 w 1176"/>
                <a:gd name="T3" fmla="*/ 204 h 606"/>
                <a:gd name="T4" fmla="*/ 121 w 1176"/>
                <a:gd name="T5" fmla="*/ 204 h 606"/>
                <a:gd name="T6" fmla="*/ 242 w 1176"/>
                <a:gd name="T7" fmla="*/ 102 h 606"/>
                <a:gd name="T8" fmla="*/ 242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w="9525">
              <a:noFill/>
              <a:round/>
              <a:headEnd/>
              <a:tailEnd/>
            </a:ln>
          </p:spPr>
          <p:txBody>
            <a:bodyPr/>
            <a:lstStyle/>
            <a:p>
              <a:endParaRPr lang="zh-CN" altLang="en-US"/>
            </a:p>
          </p:txBody>
        </p:sp>
        <p:sp>
          <p:nvSpPr>
            <p:cNvPr id="84" name="Freeform 1026"/>
            <p:cNvSpPr>
              <a:spLocks/>
            </p:cNvSpPr>
            <p:nvPr/>
          </p:nvSpPr>
          <p:spPr bwMode="auto">
            <a:xfrm>
              <a:off x="5338085" y="2359614"/>
              <a:ext cx="290183" cy="71016"/>
            </a:xfrm>
            <a:custGeom>
              <a:avLst/>
              <a:gdLst>
                <a:gd name="T0" fmla="*/ 115 w 2532"/>
                <a:gd name="T1" fmla="*/ 0 h 723"/>
                <a:gd name="T2" fmla="*/ 115 w 2532"/>
                <a:gd name="T3" fmla="*/ 0 h 723"/>
                <a:gd name="T4" fmla="*/ 229 w 2532"/>
                <a:gd name="T5" fmla="*/ 98 h 723"/>
                <a:gd name="T6" fmla="*/ 229 w 2532"/>
                <a:gd name="T7" fmla="*/ 98 h 723"/>
                <a:gd name="T8" fmla="*/ 0 w 2532"/>
                <a:gd name="T9" fmla="*/ 98 h 723"/>
                <a:gd name="T10" fmla="*/ 115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9525">
              <a:noFill/>
              <a:round/>
              <a:headEnd/>
              <a:tailEnd/>
            </a:ln>
          </p:spPr>
          <p:txBody>
            <a:bodyPr/>
            <a:lstStyle/>
            <a:p>
              <a:endParaRPr lang="zh-CN" altLang="en-US"/>
            </a:p>
          </p:txBody>
        </p:sp>
        <p:sp>
          <p:nvSpPr>
            <p:cNvPr id="85" name="Freeform 1027"/>
            <p:cNvSpPr>
              <a:spLocks/>
            </p:cNvSpPr>
            <p:nvPr/>
          </p:nvSpPr>
          <p:spPr bwMode="auto">
            <a:xfrm flipV="1">
              <a:off x="5627878" y="2354575"/>
              <a:ext cx="118410" cy="73535"/>
            </a:xfrm>
            <a:custGeom>
              <a:avLst/>
              <a:gdLst>
                <a:gd name="T0" fmla="*/ 0 w 2532"/>
                <a:gd name="T1" fmla="*/ 0 h 723"/>
                <a:gd name="T2" fmla="*/ 0 w 2532"/>
                <a:gd name="T3" fmla="*/ 0 h 723"/>
                <a:gd name="T4" fmla="*/ 0 w 2532"/>
                <a:gd name="T5" fmla="*/ 305 h 723"/>
                <a:gd name="T6" fmla="*/ 0 w 2532"/>
                <a:gd name="T7" fmla="*/ 305 h 723"/>
                <a:gd name="T8" fmla="*/ 0 w 2532"/>
                <a:gd name="T9" fmla="*/ 102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9525">
              <a:noFill/>
              <a:round/>
              <a:headEnd/>
              <a:tailEnd/>
            </a:ln>
          </p:spPr>
          <p:txBody>
            <a:bodyPr/>
            <a:lstStyle/>
            <a:p>
              <a:endParaRPr lang="zh-CN" altLang="en-US"/>
            </a:p>
          </p:txBody>
        </p:sp>
        <p:pic>
          <p:nvPicPr>
            <p:cNvPr id="86" name="Picture 1030" descr="laptop_keyboard"/>
            <p:cNvPicPr>
              <a:picLocks noChangeAspect="1" noChangeArrowheads="1"/>
            </p:cNvPicPr>
            <p:nvPr/>
          </p:nvPicPr>
          <p:blipFill>
            <a:blip r:embed="rId11" cstate="print"/>
            <a:srcRect/>
            <a:stretch>
              <a:fillRect/>
            </a:stretch>
          </p:blipFill>
          <p:spPr bwMode="auto">
            <a:xfrm rot="109064" flipH="1">
              <a:off x="6897688" y="5735638"/>
              <a:ext cx="388937" cy="158750"/>
            </a:xfrm>
            <a:prstGeom prst="rect">
              <a:avLst/>
            </a:prstGeom>
            <a:noFill/>
            <a:ln w="9525">
              <a:noFill/>
              <a:miter lim="800000"/>
              <a:headEnd/>
              <a:tailEnd/>
            </a:ln>
          </p:spPr>
        </p:pic>
        <p:sp>
          <p:nvSpPr>
            <p:cNvPr id="87" name="Freeform 1031"/>
            <p:cNvSpPr>
              <a:spLocks/>
            </p:cNvSpPr>
            <p:nvPr/>
          </p:nvSpPr>
          <p:spPr bwMode="auto">
            <a:xfrm>
              <a:off x="7026275" y="5580063"/>
              <a:ext cx="312738" cy="207962"/>
            </a:xfrm>
            <a:custGeom>
              <a:avLst/>
              <a:gdLst>
                <a:gd name="T0" fmla="*/ 2147483647 w 2982"/>
                <a:gd name="T1" fmla="*/ 0 h 2442"/>
                <a:gd name="T2" fmla="*/ 0 w 2982"/>
                <a:gd name="T3" fmla="*/ 2147483647 h 2442"/>
                <a:gd name="T4" fmla="*/ 2147483647 w 2982"/>
                <a:gd name="T5" fmla="*/ 2147483647 h 2442"/>
                <a:gd name="T6" fmla="*/ 2147483647 w 2982"/>
                <a:gd name="T7" fmla="*/ 2147483647 h 2442"/>
                <a:gd name="T8" fmla="*/ 2147483647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88" name="Picture 1032" descr="screen"/>
            <p:cNvPicPr>
              <a:picLocks noChangeAspect="1" noChangeArrowheads="1"/>
            </p:cNvPicPr>
            <p:nvPr/>
          </p:nvPicPr>
          <p:blipFill>
            <a:blip r:embed="rId12" cstate="print"/>
            <a:srcRect/>
            <a:stretch>
              <a:fillRect/>
            </a:stretch>
          </p:blipFill>
          <p:spPr bwMode="auto">
            <a:xfrm>
              <a:off x="7042150" y="5584825"/>
              <a:ext cx="284163" cy="190500"/>
            </a:xfrm>
            <a:prstGeom prst="rect">
              <a:avLst/>
            </a:prstGeom>
            <a:noFill/>
            <a:ln w="9525">
              <a:noFill/>
              <a:miter lim="800000"/>
              <a:headEnd/>
              <a:tailEnd/>
            </a:ln>
          </p:spPr>
        </p:pic>
        <p:sp>
          <p:nvSpPr>
            <p:cNvPr id="89" name="Freeform 1033"/>
            <p:cNvSpPr>
              <a:spLocks/>
            </p:cNvSpPr>
            <p:nvPr/>
          </p:nvSpPr>
          <p:spPr bwMode="auto">
            <a:xfrm>
              <a:off x="7083425" y="5573713"/>
              <a:ext cx="265113" cy="39687"/>
            </a:xfrm>
            <a:custGeom>
              <a:avLst/>
              <a:gdLst>
                <a:gd name="T0" fmla="*/ 2147483647 w 2528"/>
                <a:gd name="T1" fmla="*/ 0 h 455"/>
                <a:gd name="T2" fmla="*/ 2147483647 w 2528"/>
                <a:gd name="T3" fmla="*/ 2147483647 h 455"/>
                <a:gd name="T4" fmla="*/ 2147483647 w 2528"/>
                <a:gd name="T5" fmla="*/ 2147483647 h 455"/>
                <a:gd name="T6" fmla="*/ 0 w 2528"/>
                <a:gd name="T7" fmla="*/ 2147483647 h 455"/>
                <a:gd name="T8" fmla="*/ 2147483647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w="9525">
              <a:noFill/>
              <a:round/>
              <a:headEnd/>
              <a:tailEnd/>
            </a:ln>
          </p:spPr>
          <p:txBody>
            <a:bodyPr/>
            <a:lstStyle/>
            <a:p>
              <a:endParaRPr lang="zh-CN" altLang="en-US"/>
            </a:p>
          </p:txBody>
        </p:sp>
        <p:sp>
          <p:nvSpPr>
            <p:cNvPr id="90" name="Freeform 1034"/>
            <p:cNvSpPr>
              <a:spLocks/>
            </p:cNvSpPr>
            <p:nvPr/>
          </p:nvSpPr>
          <p:spPr bwMode="auto">
            <a:xfrm>
              <a:off x="7024688" y="5573713"/>
              <a:ext cx="73025" cy="161925"/>
            </a:xfrm>
            <a:custGeom>
              <a:avLst/>
              <a:gdLst>
                <a:gd name="T0" fmla="*/ 2147483647 w 702"/>
                <a:gd name="T1" fmla="*/ 0 h 1893"/>
                <a:gd name="T2" fmla="*/ 0 w 702"/>
                <a:gd name="T3" fmla="*/ 2147483647 h 1893"/>
                <a:gd name="T4" fmla="*/ 2147483647 w 702"/>
                <a:gd name="T5" fmla="*/ 2147483647 h 1893"/>
                <a:gd name="T6" fmla="*/ 2147483647 w 702"/>
                <a:gd name="T7" fmla="*/ 2147483647 h 1893"/>
                <a:gd name="T8" fmla="*/ 2147483647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w="9525">
              <a:noFill/>
              <a:round/>
              <a:headEnd/>
              <a:tailEnd/>
            </a:ln>
          </p:spPr>
          <p:txBody>
            <a:bodyPr/>
            <a:lstStyle/>
            <a:p>
              <a:endParaRPr lang="zh-CN" altLang="en-US"/>
            </a:p>
          </p:txBody>
        </p:sp>
        <p:sp>
          <p:nvSpPr>
            <p:cNvPr id="91" name="Freeform 1035"/>
            <p:cNvSpPr>
              <a:spLocks/>
            </p:cNvSpPr>
            <p:nvPr/>
          </p:nvSpPr>
          <p:spPr bwMode="auto">
            <a:xfrm>
              <a:off x="7267575" y="5602288"/>
              <a:ext cx="79375" cy="185737"/>
            </a:xfrm>
            <a:custGeom>
              <a:avLst/>
              <a:gdLst>
                <a:gd name="T0" fmla="*/ 2147483647 w 756"/>
                <a:gd name="T1" fmla="*/ 0 h 2184"/>
                <a:gd name="T2" fmla="*/ 2147483647 w 756"/>
                <a:gd name="T3" fmla="*/ 2147483647 h 2184"/>
                <a:gd name="T4" fmla="*/ 0 w 756"/>
                <a:gd name="T5" fmla="*/ 2147483647 h 2184"/>
                <a:gd name="T6" fmla="*/ 2147483647 w 756"/>
                <a:gd name="T7" fmla="*/ 2147483647 h 2184"/>
                <a:gd name="T8" fmla="*/ 214748364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w="9525">
              <a:noFill/>
              <a:round/>
              <a:headEnd/>
              <a:tailEnd/>
            </a:ln>
          </p:spPr>
          <p:txBody>
            <a:bodyPr/>
            <a:lstStyle/>
            <a:p>
              <a:endParaRPr lang="zh-CN" altLang="en-US"/>
            </a:p>
          </p:txBody>
        </p:sp>
        <p:sp>
          <p:nvSpPr>
            <p:cNvPr id="92" name="Freeform 1036"/>
            <p:cNvSpPr>
              <a:spLocks/>
            </p:cNvSpPr>
            <p:nvPr/>
          </p:nvSpPr>
          <p:spPr bwMode="auto">
            <a:xfrm>
              <a:off x="7023100" y="5726113"/>
              <a:ext cx="290513" cy="63500"/>
            </a:xfrm>
            <a:custGeom>
              <a:avLst/>
              <a:gdLst>
                <a:gd name="T0" fmla="*/ 2147483647 w 2773"/>
                <a:gd name="T1" fmla="*/ 0 h 738"/>
                <a:gd name="T2" fmla="*/ 0 w 2773"/>
                <a:gd name="T3" fmla="*/ 2147483647 h 738"/>
                <a:gd name="T4" fmla="*/ 2147483647 w 2773"/>
                <a:gd name="T5" fmla="*/ 2147483647 h 738"/>
                <a:gd name="T6" fmla="*/ 2147483647 w 2773"/>
                <a:gd name="T7" fmla="*/ 2147483647 h 738"/>
                <a:gd name="T8" fmla="*/ 2147483647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w="9525">
              <a:noFill/>
              <a:round/>
              <a:headEnd/>
              <a:tailEnd/>
            </a:ln>
          </p:spPr>
          <p:txBody>
            <a:bodyPr/>
            <a:lstStyle/>
            <a:p>
              <a:endParaRPr lang="zh-CN" altLang="en-US"/>
            </a:p>
          </p:txBody>
        </p:sp>
        <p:sp>
          <p:nvSpPr>
            <p:cNvPr id="93" name="Freeform 1037"/>
            <p:cNvSpPr>
              <a:spLocks/>
            </p:cNvSpPr>
            <p:nvPr/>
          </p:nvSpPr>
          <p:spPr bwMode="auto">
            <a:xfrm>
              <a:off x="7275513" y="5603875"/>
              <a:ext cx="74612" cy="187325"/>
            </a:xfrm>
            <a:custGeom>
              <a:avLst/>
              <a:gdLst>
                <a:gd name="T0" fmla="*/ 2147483647 w 637"/>
                <a:gd name="T1" fmla="*/ 0 h 1659"/>
                <a:gd name="T2" fmla="*/ 2147483647 w 637"/>
                <a:gd name="T3" fmla="*/ 0 h 1659"/>
                <a:gd name="T4" fmla="*/ 2147483647 w 637"/>
                <a:gd name="T5" fmla="*/ 2147483647 h 1659"/>
                <a:gd name="T6" fmla="*/ 0 w 637"/>
                <a:gd name="T7" fmla="*/ 2147483647 h 1659"/>
                <a:gd name="T8" fmla="*/ 2147483647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w="9525">
              <a:noFill/>
              <a:round/>
              <a:headEnd/>
              <a:tailEnd/>
            </a:ln>
          </p:spPr>
          <p:txBody>
            <a:bodyPr/>
            <a:lstStyle/>
            <a:p>
              <a:endParaRPr lang="zh-CN" altLang="en-US"/>
            </a:p>
          </p:txBody>
        </p:sp>
        <p:sp>
          <p:nvSpPr>
            <p:cNvPr id="94" name="Freeform 1038"/>
            <p:cNvSpPr>
              <a:spLocks/>
            </p:cNvSpPr>
            <p:nvPr/>
          </p:nvSpPr>
          <p:spPr bwMode="auto">
            <a:xfrm>
              <a:off x="7023100" y="5735638"/>
              <a:ext cx="258763" cy="61912"/>
            </a:xfrm>
            <a:custGeom>
              <a:avLst/>
              <a:gdLst>
                <a:gd name="T0" fmla="*/ 0 w 2216"/>
                <a:gd name="T1" fmla="*/ 0 h 550"/>
                <a:gd name="T2" fmla="*/ 2147483647 w 2216"/>
                <a:gd name="T3" fmla="*/ 2147483647 h 550"/>
                <a:gd name="T4" fmla="*/ 2147483647 w 2216"/>
                <a:gd name="T5" fmla="*/ 2147483647 h 550"/>
                <a:gd name="T6" fmla="*/ 2147483647 w 2216"/>
                <a:gd name="T7" fmla="*/ 214748364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w="9525">
              <a:noFill/>
              <a:round/>
              <a:headEnd/>
              <a:tailEnd/>
            </a:ln>
          </p:spPr>
          <p:txBody>
            <a:bodyPr/>
            <a:lstStyle/>
            <a:p>
              <a:endParaRPr lang="zh-CN" altLang="en-US"/>
            </a:p>
          </p:txBody>
        </p:sp>
        <p:grpSp>
          <p:nvGrpSpPr>
            <p:cNvPr id="95" name="Group 1039"/>
            <p:cNvGrpSpPr>
              <a:grpSpLocks/>
            </p:cNvGrpSpPr>
            <p:nvPr/>
          </p:nvGrpSpPr>
          <p:grpSpPr bwMode="auto">
            <a:xfrm>
              <a:off x="7019925" y="5800725"/>
              <a:ext cx="87313" cy="38100"/>
              <a:chOff x="1740" y="2642"/>
              <a:chExt cx="752" cy="327"/>
            </a:xfrm>
          </p:grpSpPr>
          <p:sp>
            <p:nvSpPr>
              <p:cNvPr id="458" name="Freeform 1040"/>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w="9525">
                <a:noFill/>
                <a:round/>
                <a:headEnd/>
                <a:tailEnd/>
              </a:ln>
            </p:spPr>
            <p:txBody>
              <a:bodyPr/>
              <a:lstStyle/>
              <a:p>
                <a:endParaRPr lang="zh-CN" altLang="en-US"/>
              </a:p>
            </p:txBody>
          </p:sp>
          <p:sp>
            <p:nvSpPr>
              <p:cNvPr id="459" name="Freeform 1041"/>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w="9525">
                <a:noFill/>
                <a:round/>
                <a:headEnd/>
                <a:tailEnd/>
              </a:ln>
            </p:spPr>
            <p:txBody>
              <a:bodyPr/>
              <a:lstStyle/>
              <a:p>
                <a:endParaRPr lang="zh-CN" altLang="en-US"/>
              </a:p>
            </p:txBody>
          </p:sp>
          <p:sp>
            <p:nvSpPr>
              <p:cNvPr id="460" name="Freeform 1042"/>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w="9525">
                <a:noFill/>
                <a:round/>
                <a:headEnd/>
                <a:tailEnd/>
              </a:ln>
            </p:spPr>
            <p:txBody>
              <a:bodyPr/>
              <a:lstStyle/>
              <a:p>
                <a:endParaRPr lang="zh-CN" altLang="en-US"/>
              </a:p>
            </p:txBody>
          </p:sp>
          <p:sp>
            <p:nvSpPr>
              <p:cNvPr id="461" name="Freeform 1043"/>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w="9525">
                <a:noFill/>
                <a:round/>
                <a:headEnd/>
                <a:tailEnd/>
              </a:ln>
            </p:spPr>
            <p:txBody>
              <a:bodyPr/>
              <a:lstStyle/>
              <a:p>
                <a:endParaRPr lang="zh-CN" altLang="en-US"/>
              </a:p>
            </p:txBody>
          </p:sp>
          <p:sp>
            <p:nvSpPr>
              <p:cNvPr id="462" name="Freeform 1044"/>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w="9525">
                <a:noFill/>
                <a:round/>
                <a:headEnd/>
                <a:tailEnd/>
              </a:ln>
            </p:spPr>
            <p:txBody>
              <a:bodyPr/>
              <a:lstStyle/>
              <a:p>
                <a:endParaRPr lang="zh-CN" altLang="en-US"/>
              </a:p>
            </p:txBody>
          </p:sp>
          <p:sp>
            <p:nvSpPr>
              <p:cNvPr id="463" name="Freeform 1045"/>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w="9525">
                <a:noFill/>
                <a:round/>
                <a:headEnd/>
                <a:tailEnd/>
              </a:ln>
            </p:spPr>
            <p:txBody>
              <a:bodyPr/>
              <a:lstStyle/>
              <a:p>
                <a:endParaRPr lang="zh-CN" altLang="en-US"/>
              </a:p>
            </p:txBody>
          </p:sp>
        </p:grpSp>
        <p:sp>
          <p:nvSpPr>
            <p:cNvPr id="96" name="Freeform 1046"/>
            <p:cNvSpPr>
              <a:spLocks/>
            </p:cNvSpPr>
            <p:nvPr/>
          </p:nvSpPr>
          <p:spPr bwMode="auto">
            <a:xfrm>
              <a:off x="7169150" y="5807075"/>
              <a:ext cx="106363" cy="80963"/>
            </a:xfrm>
            <a:custGeom>
              <a:avLst/>
              <a:gdLst>
                <a:gd name="T0" fmla="*/ 2147483647 w 990"/>
                <a:gd name="T1" fmla="*/ 2147483647 h 792"/>
                <a:gd name="T2" fmla="*/ 2147483647 w 990"/>
                <a:gd name="T3" fmla="*/ 0 h 792"/>
                <a:gd name="T4" fmla="*/ 2147483647 w 990"/>
                <a:gd name="T5" fmla="*/ 2147483647 h 792"/>
                <a:gd name="T6" fmla="*/ 0 w 990"/>
                <a:gd name="T7" fmla="*/ 2147483647 h 792"/>
                <a:gd name="T8" fmla="*/ 2147483647 w 990"/>
                <a:gd name="T9" fmla="*/ 214748364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w="9525">
              <a:noFill/>
              <a:round/>
              <a:headEnd/>
              <a:tailEnd/>
            </a:ln>
          </p:spPr>
          <p:txBody>
            <a:bodyPr/>
            <a:lstStyle/>
            <a:p>
              <a:endParaRPr lang="zh-CN" altLang="en-US"/>
            </a:p>
          </p:txBody>
        </p:sp>
        <p:sp>
          <p:nvSpPr>
            <p:cNvPr id="97" name="Freeform 1047"/>
            <p:cNvSpPr>
              <a:spLocks/>
            </p:cNvSpPr>
            <p:nvPr/>
          </p:nvSpPr>
          <p:spPr bwMode="auto">
            <a:xfrm>
              <a:off x="6897688" y="5813425"/>
              <a:ext cx="271462" cy="73025"/>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9525">
              <a:noFill/>
              <a:round/>
              <a:headEnd/>
              <a:tailEnd/>
            </a:ln>
          </p:spPr>
          <p:txBody>
            <a:bodyPr/>
            <a:lstStyle/>
            <a:p>
              <a:endParaRPr lang="zh-CN" altLang="en-US"/>
            </a:p>
          </p:txBody>
        </p:sp>
        <p:sp>
          <p:nvSpPr>
            <p:cNvPr id="98" name="Freeform 1048"/>
            <p:cNvSpPr>
              <a:spLocks/>
            </p:cNvSpPr>
            <p:nvPr/>
          </p:nvSpPr>
          <p:spPr bwMode="auto">
            <a:xfrm>
              <a:off x="6899275" y="5799138"/>
              <a:ext cx="1588" cy="15875"/>
            </a:xfrm>
            <a:custGeom>
              <a:avLst/>
              <a:gdLst>
                <a:gd name="T0" fmla="*/ 2147483647 w 26"/>
                <a:gd name="T1" fmla="*/ 2147483647 h 147"/>
                <a:gd name="T2" fmla="*/ 2147483647 w 26"/>
                <a:gd name="T3" fmla="*/ 2147483647 h 147"/>
                <a:gd name="T4" fmla="*/ 0 w 26"/>
                <a:gd name="T5" fmla="*/ 2147483647 h 147"/>
                <a:gd name="T6" fmla="*/ 2147483647 w 26"/>
                <a:gd name="T7" fmla="*/ 0 h 147"/>
                <a:gd name="T8" fmla="*/ 2147483647 w 26"/>
                <a:gd name="T9" fmla="*/ 2147483647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w="9525">
              <a:noFill/>
              <a:round/>
              <a:headEnd/>
              <a:tailEnd/>
            </a:ln>
          </p:spPr>
          <p:txBody>
            <a:bodyPr/>
            <a:lstStyle/>
            <a:p>
              <a:endParaRPr lang="zh-CN" altLang="en-US"/>
            </a:p>
          </p:txBody>
        </p:sp>
        <p:sp>
          <p:nvSpPr>
            <p:cNvPr id="99" name="Freeform 1049"/>
            <p:cNvSpPr>
              <a:spLocks/>
            </p:cNvSpPr>
            <p:nvPr/>
          </p:nvSpPr>
          <p:spPr bwMode="auto">
            <a:xfrm>
              <a:off x="6899275" y="5738813"/>
              <a:ext cx="125413" cy="61912"/>
            </a:xfrm>
            <a:custGeom>
              <a:avLst/>
              <a:gdLst>
                <a:gd name="T0" fmla="*/ 2147483647 w 1176"/>
                <a:gd name="T1" fmla="*/ 0 h 606"/>
                <a:gd name="T2" fmla="*/ 0 w 1176"/>
                <a:gd name="T3" fmla="*/ 2147483647 h 606"/>
                <a:gd name="T4" fmla="*/ 2147483647 w 1176"/>
                <a:gd name="T5" fmla="*/ 2147483647 h 606"/>
                <a:gd name="T6" fmla="*/ 2147483647 w 1176"/>
                <a:gd name="T7" fmla="*/ 2147483647 h 606"/>
                <a:gd name="T8" fmla="*/ 2147483647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w="9525">
              <a:noFill/>
              <a:round/>
              <a:headEnd/>
              <a:tailEnd/>
            </a:ln>
          </p:spPr>
          <p:txBody>
            <a:bodyPr/>
            <a:lstStyle/>
            <a:p>
              <a:endParaRPr lang="zh-CN" altLang="en-US"/>
            </a:p>
          </p:txBody>
        </p:sp>
        <p:sp>
          <p:nvSpPr>
            <p:cNvPr id="100" name="Freeform 1050"/>
            <p:cNvSpPr>
              <a:spLocks/>
            </p:cNvSpPr>
            <p:nvPr/>
          </p:nvSpPr>
          <p:spPr bwMode="auto">
            <a:xfrm>
              <a:off x="6907213" y="5802313"/>
              <a:ext cx="257175" cy="71437"/>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9525">
              <a:noFill/>
              <a:round/>
              <a:headEnd/>
              <a:tailEnd/>
            </a:ln>
          </p:spPr>
          <p:txBody>
            <a:bodyPr/>
            <a:lstStyle/>
            <a:p>
              <a:endParaRPr lang="zh-CN" altLang="en-US"/>
            </a:p>
          </p:txBody>
        </p:sp>
        <p:sp>
          <p:nvSpPr>
            <p:cNvPr id="101" name="Freeform 1051"/>
            <p:cNvSpPr>
              <a:spLocks/>
            </p:cNvSpPr>
            <p:nvPr/>
          </p:nvSpPr>
          <p:spPr bwMode="auto">
            <a:xfrm flipV="1">
              <a:off x="7164388" y="5797550"/>
              <a:ext cx="104775" cy="74613"/>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9525">
              <a:noFill/>
              <a:round/>
              <a:headEnd/>
              <a:tailEnd/>
            </a:ln>
          </p:spPr>
          <p:txBody>
            <a:bodyPr/>
            <a:lstStyle/>
            <a:p>
              <a:endParaRPr lang="zh-CN" altLang="en-US"/>
            </a:p>
          </p:txBody>
        </p:sp>
        <p:grpSp>
          <p:nvGrpSpPr>
            <p:cNvPr id="102" name="Group 2"/>
            <p:cNvGrpSpPr>
              <a:grpSpLocks/>
            </p:cNvGrpSpPr>
            <p:nvPr/>
          </p:nvGrpSpPr>
          <p:grpSpPr bwMode="auto">
            <a:xfrm>
              <a:off x="5607050" y="3182938"/>
              <a:ext cx="317500" cy="246062"/>
              <a:chOff x="5581650" y="3128963"/>
              <a:chExt cx="423863" cy="320675"/>
            </a:xfrm>
          </p:grpSpPr>
          <p:pic>
            <p:nvPicPr>
              <p:cNvPr id="436" name="Picture 1054" descr="laptop_keyboard"/>
              <p:cNvPicPr>
                <a:picLocks noChangeAspect="1" noChangeArrowheads="1"/>
              </p:cNvPicPr>
              <p:nvPr/>
            </p:nvPicPr>
            <p:blipFill>
              <a:blip r:embed="rId13" cstate="print"/>
              <a:srcRect/>
              <a:stretch>
                <a:fillRect/>
              </a:stretch>
            </p:blipFill>
            <p:spPr bwMode="auto">
              <a:xfrm rot="109064" flipH="1">
                <a:off x="5581650" y="3290888"/>
                <a:ext cx="363538" cy="158750"/>
              </a:xfrm>
              <a:prstGeom prst="rect">
                <a:avLst/>
              </a:prstGeom>
              <a:noFill/>
              <a:ln w="9525">
                <a:noFill/>
                <a:miter lim="800000"/>
                <a:headEnd/>
                <a:tailEnd/>
              </a:ln>
            </p:spPr>
          </p:pic>
          <p:sp>
            <p:nvSpPr>
              <p:cNvPr id="437" name="Freeform 1055"/>
              <p:cNvSpPr>
                <a:spLocks/>
              </p:cNvSpPr>
              <p:nvPr/>
            </p:nvSpPr>
            <p:spPr bwMode="auto">
              <a:xfrm>
                <a:off x="5702300" y="3135313"/>
                <a:ext cx="292100" cy="207962"/>
              </a:xfrm>
              <a:custGeom>
                <a:avLst/>
                <a:gdLst>
                  <a:gd name="T0" fmla="*/ 2147483647 w 2982"/>
                  <a:gd name="T1" fmla="*/ 0 h 2442"/>
                  <a:gd name="T2" fmla="*/ 0 w 2982"/>
                  <a:gd name="T3" fmla="*/ 2147483647 h 2442"/>
                  <a:gd name="T4" fmla="*/ 2147483647 w 2982"/>
                  <a:gd name="T5" fmla="*/ 2147483647 h 2442"/>
                  <a:gd name="T6" fmla="*/ 2147483647 w 2982"/>
                  <a:gd name="T7" fmla="*/ 2147483647 h 2442"/>
                  <a:gd name="T8" fmla="*/ 2147483647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438" name="Picture 1056" descr="screen"/>
              <p:cNvPicPr>
                <a:picLocks noChangeAspect="1" noChangeArrowheads="1"/>
              </p:cNvPicPr>
              <p:nvPr/>
            </p:nvPicPr>
            <p:blipFill>
              <a:blip r:embed="rId14" cstate="print"/>
              <a:srcRect/>
              <a:stretch>
                <a:fillRect/>
              </a:stretch>
            </p:blipFill>
            <p:spPr bwMode="auto">
              <a:xfrm>
                <a:off x="5716588" y="3140075"/>
                <a:ext cx="266700" cy="190500"/>
              </a:xfrm>
              <a:prstGeom prst="rect">
                <a:avLst/>
              </a:prstGeom>
              <a:noFill/>
              <a:ln w="9525">
                <a:noFill/>
                <a:miter lim="800000"/>
                <a:headEnd/>
                <a:tailEnd/>
              </a:ln>
            </p:spPr>
          </p:pic>
          <p:sp>
            <p:nvSpPr>
              <p:cNvPr id="439" name="Freeform 1057"/>
              <p:cNvSpPr>
                <a:spLocks/>
              </p:cNvSpPr>
              <p:nvPr/>
            </p:nvSpPr>
            <p:spPr bwMode="auto">
              <a:xfrm>
                <a:off x="5756275" y="3128963"/>
                <a:ext cx="247650" cy="39687"/>
              </a:xfrm>
              <a:custGeom>
                <a:avLst/>
                <a:gdLst>
                  <a:gd name="T0" fmla="*/ 2147483647 w 2528"/>
                  <a:gd name="T1" fmla="*/ 0 h 455"/>
                  <a:gd name="T2" fmla="*/ 2147483647 w 2528"/>
                  <a:gd name="T3" fmla="*/ 2147483647 h 455"/>
                  <a:gd name="T4" fmla="*/ 2147483647 w 2528"/>
                  <a:gd name="T5" fmla="*/ 2147483647 h 455"/>
                  <a:gd name="T6" fmla="*/ 0 w 2528"/>
                  <a:gd name="T7" fmla="*/ 2147483647 h 455"/>
                  <a:gd name="T8" fmla="*/ 2147483647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w="9525">
                <a:noFill/>
                <a:round/>
                <a:headEnd/>
                <a:tailEnd/>
              </a:ln>
            </p:spPr>
            <p:txBody>
              <a:bodyPr/>
              <a:lstStyle/>
              <a:p>
                <a:endParaRPr lang="zh-CN" altLang="en-US"/>
              </a:p>
            </p:txBody>
          </p:sp>
          <p:sp>
            <p:nvSpPr>
              <p:cNvPr id="440" name="Freeform 1058"/>
              <p:cNvSpPr>
                <a:spLocks/>
              </p:cNvSpPr>
              <p:nvPr/>
            </p:nvSpPr>
            <p:spPr bwMode="auto">
              <a:xfrm>
                <a:off x="5700713" y="3128963"/>
                <a:ext cx="68262" cy="161925"/>
              </a:xfrm>
              <a:custGeom>
                <a:avLst/>
                <a:gdLst>
                  <a:gd name="T0" fmla="*/ 2147483647 w 702"/>
                  <a:gd name="T1" fmla="*/ 0 h 1893"/>
                  <a:gd name="T2" fmla="*/ 0 w 702"/>
                  <a:gd name="T3" fmla="*/ 2147483647 h 1893"/>
                  <a:gd name="T4" fmla="*/ 2147483647 w 702"/>
                  <a:gd name="T5" fmla="*/ 2147483647 h 1893"/>
                  <a:gd name="T6" fmla="*/ 2147483647 w 702"/>
                  <a:gd name="T7" fmla="*/ 2147483647 h 1893"/>
                  <a:gd name="T8" fmla="*/ 2147483647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w="9525">
                <a:noFill/>
                <a:round/>
                <a:headEnd/>
                <a:tailEnd/>
              </a:ln>
            </p:spPr>
            <p:txBody>
              <a:bodyPr/>
              <a:lstStyle/>
              <a:p>
                <a:endParaRPr lang="zh-CN" altLang="en-US"/>
              </a:p>
            </p:txBody>
          </p:sp>
          <p:sp>
            <p:nvSpPr>
              <p:cNvPr id="441" name="Freeform 1059"/>
              <p:cNvSpPr>
                <a:spLocks/>
              </p:cNvSpPr>
              <p:nvPr/>
            </p:nvSpPr>
            <p:spPr bwMode="auto">
              <a:xfrm>
                <a:off x="5927725" y="3157538"/>
                <a:ext cx="74613" cy="185737"/>
              </a:xfrm>
              <a:custGeom>
                <a:avLst/>
                <a:gdLst>
                  <a:gd name="T0" fmla="*/ 2147483647 w 756"/>
                  <a:gd name="T1" fmla="*/ 0 h 2184"/>
                  <a:gd name="T2" fmla="*/ 2147483647 w 756"/>
                  <a:gd name="T3" fmla="*/ 2147483647 h 2184"/>
                  <a:gd name="T4" fmla="*/ 0 w 756"/>
                  <a:gd name="T5" fmla="*/ 2147483647 h 2184"/>
                  <a:gd name="T6" fmla="*/ 2147483647 w 756"/>
                  <a:gd name="T7" fmla="*/ 2147483647 h 2184"/>
                  <a:gd name="T8" fmla="*/ 214748364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w="9525">
                <a:noFill/>
                <a:round/>
                <a:headEnd/>
                <a:tailEnd/>
              </a:ln>
            </p:spPr>
            <p:txBody>
              <a:bodyPr/>
              <a:lstStyle/>
              <a:p>
                <a:endParaRPr lang="zh-CN" altLang="en-US"/>
              </a:p>
            </p:txBody>
          </p:sp>
          <p:sp>
            <p:nvSpPr>
              <p:cNvPr id="442" name="Freeform 1060"/>
              <p:cNvSpPr>
                <a:spLocks/>
              </p:cNvSpPr>
              <p:nvPr/>
            </p:nvSpPr>
            <p:spPr bwMode="auto">
              <a:xfrm>
                <a:off x="5699125" y="3281363"/>
                <a:ext cx="271463" cy="63500"/>
              </a:xfrm>
              <a:custGeom>
                <a:avLst/>
                <a:gdLst>
                  <a:gd name="T0" fmla="*/ 2147483647 w 2773"/>
                  <a:gd name="T1" fmla="*/ 0 h 738"/>
                  <a:gd name="T2" fmla="*/ 0 w 2773"/>
                  <a:gd name="T3" fmla="*/ 2147483647 h 738"/>
                  <a:gd name="T4" fmla="*/ 2147483647 w 2773"/>
                  <a:gd name="T5" fmla="*/ 2147483647 h 738"/>
                  <a:gd name="T6" fmla="*/ 2147483647 w 2773"/>
                  <a:gd name="T7" fmla="*/ 2147483647 h 738"/>
                  <a:gd name="T8" fmla="*/ 2147483647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w="9525">
                <a:noFill/>
                <a:round/>
                <a:headEnd/>
                <a:tailEnd/>
              </a:ln>
            </p:spPr>
            <p:txBody>
              <a:bodyPr/>
              <a:lstStyle/>
              <a:p>
                <a:endParaRPr lang="zh-CN" altLang="en-US"/>
              </a:p>
            </p:txBody>
          </p:sp>
          <p:sp>
            <p:nvSpPr>
              <p:cNvPr id="443" name="Freeform 1061"/>
              <p:cNvSpPr>
                <a:spLocks/>
              </p:cNvSpPr>
              <p:nvPr/>
            </p:nvSpPr>
            <p:spPr bwMode="auto">
              <a:xfrm>
                <a:off x="5935663" y="3159125"/>
                <a:ext cx="69850" cy="187325"/>
              </a:xfrm>
              <a:custGeom>
                <a:avLst/>
                <a:gdLst>
                  <a:gd name="T0" fmla="*/ 2147483647 w 637"/>
                  <a:gd name="T1" fmla="*/ 0 h 1659"/>
                  <a:gd name="T2" fmla="*/ 2147483647 w 637"/>
                  <a:gd name="T3" fmla="*/ 0 h 1659"/>
                  <a:gd name="T4" fmla="*/ 2147483647 w 637"/>
                  <a:gd name="T5" fmla="*/ 2147483647 h 1659"/>
                  <a:gd name="T6" fmla="*/ 0 w 637"/>
                  <a:gd name="T7" fmla="*/ 2147483647 h 1659"/>
                  <a:gd name="T8" fmla="*/ 2147483647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w="9525">
                <a:noFill/>
                <a:round/>
                <a:headEnd/>
                <a:tailEnd/>
              </a:ln>
            </p:spPr>
            <p:txBody>
              <a:bodyPr/>
              <a:lstStyle/>
              <a:p>
                <a:endParaRPr lang="zh-CN" altLang="en-US"/>
              </a:p>
            </p:txBody>
          </p:sp>
          <p:sp>
            <p:nvSpPr>
              <p:cNvPr id="444" name="Freeform 1062"/>
              <p:cNvSpPr>
                <a:spLocks/>
              </p:cNvSpPr>
              <p:nvPr/>
            </p:nvSpPr>
            <p:spPr bwMode="auto">
              <a:xfrm>
                <a:off x="5699125" y="3290888"/>
                <a:ext cx="242888" cy="61912"/>
              </a:xfrm>
              <a:custGeom>
                <a:avLst/>
                <a:gdLst>
                  <a:gd name="T0" fmla="*/ 0 w 2216"/>
                  <a:gd name="T1" fmla="*/ 0 h 550"/>
                  <a:gd name="T2" fmla="*/ 2147483647 w 2216"/>
                  <a:gd name="T3" fmla="*/ 2147483647 h 550"/>
                  <a:gd name="T4" fmla="*/ 2147483647 w 2216"/>
                  <a:gd name="T5" fmla="*/ 2147483647 h 550"/>
                  <a:gd name="T6" fmla="*/ 2147483647 w 2216"/>
                  <a:gd name="T7" fmla="*/ 214748364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w="9525">
                <a:noFill/>
                <a:round/>
                <a:headEnd/>
                <a:tailEnd/>
              </a:ln>
            </p:spPr>
            <p:txBody>
              <a:bodyPr/>
              <a:lstStyle/>
              <a:p>
                <a:endParaRPr lang="zh-CN" altLang="en-US"/>
              </a:p>
            </p:txBody>
          </p:sp>
          <p:grpSp>
            <p:nvGrpSpPr>
              <p:cNvPr id="445" name="Group 1063"/>
              <p:cNvGrpSpPr>
                <a:grpSpLocks/>
              </p:cNvGrpSpPr>
              <p:nvPr/>
            </p:nvGrpSpPr>
            <p:grpSpPr bwMode="auto">
              <a:xfrm>
                <a:off x="5695950" y="3355975"/>
                <a:ext cx="80963" cy="38100"/>
                <a:chOff x="1740" y="2642"/>
                <a:chExt cx="752" cy="327"/>
              </a:xfrm>
            </p:grpSpPr>
            <p:sp>
              <p:nvSpPr>
                <p:cNvPr id="452" name="Freeform 1064"/>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w="9525">
                  <a:noFill/>
                  <a:round/>
                  <a:headEnd/>
                  <a:tailEnd/>
                </a:ln>
              </p:spPr>
              <p:txBody>
                <a:bodyPr/>
                <a:lstStyle/>
                <a:p>
                  <a:endParaRPr lang="zh-CN" altLang="en-US"/>
                </a:p>
              </p:txBody>
            </p:sp>
            <p:sp>
              <p:nvSpPr>
                <p:cNvPr id="453" name="Freeform 1065"/>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w="9525">
                  <a:noFill/>
                  <a:round/>
                  <a:headEnd/>
                  <a:tailEnd/>
                </a:ln>
              </p:spPr>
              <p:txBody>
                <a:bodyPr/>
                <a:lstStyle/>
                <a:p>
                  <a:endParaRPr lang="zh-CN" altLang="en-US"/>
                </a:p>
              </p:txBody>
            </p:sp>
            <p:sp>
              <p:nvSpPr>
                <p:cNvPr id="454" name="Freeform 1066"/>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w="9525">
                  <a:noFill/>
                  <a:round/>
                  <a:headEnd/>
                  <a:tailEnd/>
                </a:ln>
              </p:spPr>
              <p:txBody>
                <a:bodyPr/>
                <a:lstStyle/>
                <a:p>
                  <a:endParaRPr lang="zh-CN" altLang="en-US"/>
                </a:p>
              </p:txBody>
            </p:sp>
            <p:sp>
              <p:nvSpPr>
                <p:cNvPr id="455" name="Freeform 1067"/>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w="9525">
                  <a:noFill/>
                  <a:round/>
                  <a:headEnd/>
                  <a:tailEnd/>
                </a:ln>
              </p:spPr>
              <p:txBody>
                <a:bodyPr/>
                <a:lstStyle/>
                <a:p>
                  <a:endParaRPr lang="zh-CN" altLang="en-US"/>
                </a:p>
              </p:txBody>
            </p:sp>
            <p:sp>
              <p:nvSpPr>
                <p:cNvPr id="456" name="Freeform 1068"/>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w="9525">
                  <a:noFill/>
                  <a:round/>
                  <a:headEnd/>
                  <a:tailEnd/>
                </a:ln>
              </p:spPr>
              <p:txBody>
                <a:bodyPr/>
                <a:lstStyle/>
                <a:p>
                  <a:endParaRPr lang="zh-CN" altLang="en-US"/>
                </a:p>
              </p:txBody>
            </p:sp>
            <p:sp>
              <p:nvSpPr>
                <p:cNvPr id="457" name="Freeform 1069"/>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w="9525">
                  <a:noFill/>
                  <a:round/>
                  <a:headEnd/>
                  <a:tailEnd/>
                </a:ln>
              </p:spPr>
              <p:txBody>
                <a:bodyPr/>
                <a:lstStyle/>
                <a:p>
                  <a:endParaRPr lang="zh-CN" altLang="en-US"/>
                </a:p>
              </p:txBody>
            </p:sp>
          </p:grpSp>
          <p:sp>
            <p:nvSpPr>
              <p:cNvPr id="446" name="Freeform 1070"/>
              <p:cNvSpPr>
                <a:spLocks/>
              </p:cNvSpPr>
              <p:nvPr/>
            </p:nvSpPr>
            <p:spPr bwMode="auto">
              <a:xfrm>
                <a:off x="5835650" y="3362325"/>
                <a:ext cx="100013" cy="80963"/>
              </a:xfrm>
              <a:custGeom>
                <a:avLst/>
                <a:gdLst>
                  <a:gd name="T0" fmla="*/ 2147483647 w 990"/>
                  <a:gd name="T1" fmla="*/ 2147483647 h 792"/>
                  <a:gd name="T2" fmla="*/ 2147483647 w 990"/>
                  <a:gd name="T3" fmla="*/ 0 h 792"/>
                  <a:gd name="T4" fmla="*/ 2147483647 w 990"/>
                  <a:gd name="T5" fmla="*/ 2147483647 h 792"/>
                  <a:gd name="T6" fmla="*/ 0 w 990"/>
                  <a:gd name="T7" fmla="*/ 2147483647 h 792"/>
                  <a:gd name="T8" fmla="*/ 2147483647 w 990"/>
                  <a:gd name="T9" fmla="*/ 214748364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w="9525">
                <a:noFill/>
                <a:round/>
                <a:headEnd/>
                <a:tailEnd/>
              </a:ln>
            </p:spPr>
            <p:txBody>
              <a:bodyPr/>
              <a:lstStyle/>
              <a:p>
                <a:endParaRPr lang="zh-CN" altLang="en-US"/>
              </a:p>
            </p:txBody>
          </p:sp>
          <p:sp>
            <p:nvSpPr>
              <p:cNvPr id="447" name="Freeform 1071"/>
              <p:cNvSpPr>
                <a:spLocks/>
              </p:cNvSpPr>
              <p:nvPr/>
            </p:nvSpPr>
            <p:spPr bwMode="auto">
              <a:xfrm>
                <a:off x="5583238" y="3368675"/>
                <a:ext cx="254000" cy="73025"/>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9525">
                <a:noFill/>
                <a:round/>
                <a:headEnd/>
                <a:tailEnd/>
              </a:ln>
            </p:spPr>
            <p:txBody>
              <a:bodyPr/>
              <a:lstStyle/>
              <a:p>
                <a:endParaRPr lang="zh-CN" altLang="en-US"/>
              </a:p>
            </p:txBody>
          </p:sp>
          <p:sp>
            <p:nvSpPr>
              <p:cNvPr id="448" name="Freeform 1072"/>
              <p:cNvSpPr>
                <a:spLocks/>
              </p:cNvSpPr>
              <p:nvPr/>
            </p:nvSpPr>
            <p:spPr bwMode="auto">
              <a:xfrm>
                <a:off x="5583238" y="3354388"/>
                <a:ext cx="1587" cy="15875"/>
              </a:xfrm>
              <a:custGeom>
                <a:avLst/>
                <a:gdLst>
                  <a:gd name="T0" fmla="*/ 2147483647 w 26"/>
                  <a:gd name="T1" fmla="*/ 2147483647 h 147"/>
                  <a:gd name="T2" fmla="*/ 2147483647 w 26"/>
                  <a:gd name="T3" fmla="*/ 2147483647 h 147"/>
                  <a:gd name="T4" fmla="*/ 0 w 26"/>
                  <a:gd name="T5" fmla="*/ 2147483647 h 147"/>
                  <a:gd name="T6" fmla="*/ 2147483647 w 26"/>
                  <a:gd name="T7" fmla="*/ 0 h 147"/>
                  <a:gd name="T8" fmla="*/ 2147483647 w 26"/>
                  <a:gd name="T9" fmla="*/ 2147483647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w="9525">
                <a:noFill/>
                <a:round/>
                <a:headEnd/>
                <a:tailEnd/>
              </a:ln>
            </p:spPr>
            <p:txBody>
              <a:bodyPr/>
              <a:lstStyle/>
              <a:p>
                <a:endParaRPr lang="zh-CN" altLang="en-US"/>
              </a:p>
            </p:txBody>
          </p:sp>
          <p:sp>
            <p:nvSpPr>
              <p:cNvPr id="449" name="Freeform 1073"/>
              <p:cNvSpPr>
                <a:spLocks/>
              </p:cNvSpPr>
              <p:nvPr/>
            </p:nvSpPr>
            <p:spPr bwMode="auto">
              <a:xfrm>
                <a:off x="5583238" y="3294063"/>
                <a:ext cx="117475" cy="61912"/>
              </a:xfrm>
              <a:custGeom>
                <a:avLst/>
                <a:gdLst>
                  <a:gd name="T0" fmla="*/ 2147483647 w 1176"/>
                  <a:gd name="T1" fmla="*/ 0 h 606"/>
                  <a:gd name="T2" fmla="*/ 0 w 1176"/>
                  <a:gd name="T3" fmla="*/ 2147483647 h 606"/>
                  <a:gd name="T4" fmla="*/ 2147483647 w 1176"/>
                  <a:gd name="T5" fmla="*/ 2147483647 h 606"/>
                  <a:gd name="T6" fmla="*/ 2147483647 w 1176"/>
                  <a:gd name="T7" fmla="*/ 2147483647 h 606"/>
                  <a:gd name="T8" fmla="*/ 2147483647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w="9525">
                <a:noFill/>
                <a:round/>
                <a:headEnd/>
                <a:tailEnd/>
              </a:ln>
            </p:spPr>
            <p:txBody>
              <a:bodyPr/>
              <a:lstStyle/>
              <a:p>
                <a:endParaRPr lang="zh-CN" altLang="en-US"/>
              </a:p>
            </p:txBody>
          </p:sp>
          <p:sp>
            <p:nvSpPr>
              <p:cNvPr id="450" name="Freeform 1074"/>
              <p:cNvSpPr>
                <a:spLocks/>
              </p:cNvSpPr>
              <p:nvPr/>
            </p:nvSpPr>
            <p:spPr bwMode="auto">
              <a:xfrm>
                <a:off x="5591175" y="3357563"/>
                <a:ext cx="241300" cy="71437"/>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9525">
                <a:noFill/>
                <a:round/>
                <a:headEnd/>
                <a:tailEnd/>
              </a:ln>
            </p:spPr>
            <p:txBody>
              <a:bodyPr/>
              <a:lstStyle/>
              <a:p>
                <a:endParaRPr lang="zh-CN" altLang="en-US"/>
              </a:p>
            </p:txBody>
          </p:sp>
          <p:sp>
            <p:nvSpPr>
              <p:cNvPr id="451" name="Freeform 1075"/>
              <p:cNvSpPr>
                <a:spLocks/>
              </p:cNvSpPr>
              <p:nvPr/>
            </p:nvSpPr>
            <p:spPr bwMode="auto">
              <a:xfrm flipV="1">
                <a:off x="5830888" y="3352800"/>
                <a:ext cx="98425" cy="74613"/>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9525">
                <a:noFill/>
                <a:round/>
                <a:headEnd/>
                <a:tailEnd/>
              </a:ln>
            </p:spPr>
            <p:txBody>
              <a:bodyPr/>
              <a:lstStyle/>
              <a:p>
                <a:endParaRPr lang="zh-CN" altLang="en-US"/>
              </a:p>
            </p:txBody>
          </p:sp>
        </p:grpSp>
        <p:pic>
          <p:nvPicPr>
            <p:cNvPr id="103" name="Picture 1077" descr="desktop_computer_stylized_medium"/>
            <p:cNvPicPr>
              <a:picLocks noChangeAspect="1" noChangeArrowheads="1"/>
            </p:cNvPicPr>
            <p:nvPr/>
          </p:nvPicPr>
          <p:blipFill>
            <a:blip r:embed="rId15" cstate="print"/>
            <a:srcRect/>
            <a:stretch>
              <a:fillRect/>
            </a:stretch>
          </p:blipFill>
          <p:spPr bwMode="auto">
            <a:xfrm flipH="1">
              <a:off x="6156325" y="3300413"/>
              <a:ext cx="342900" cy="334962"/>
            </a:xfrm>
            <a:prstGeom prst="rect">
              <a:avLst/>
            </a:prstGeom>
            <a:noFill/>
            <a:ln w="9525">
              <a:noFill/>
              <a:miter lim="800000"/>
              <a:headEnd/>
              <a:tailEnd/>
            </a:ln>
          </p:spPr>
        </p:pic>
        <p:sp>
          <p:nvSpPr>
            <p:cNvPr id="104" name="Freeform 1078"/>
            <p:cNvSpPr>
              <a:spLocks/>
            </p:cNvSpPr>
            <p:nvPr/>
          </p:nvSpPr>
          <p:spPr bwMode="auto">
            <a:xfrm flipH="1">
              <a:off x="6302568" y="3332533"/>
              <a:ext cx="161685" cy="153507"/>
            </a:xfrm>
            <a:custGeom>
              <a:avLst/>
              <a:gdLst>
                <a:gd name="T0" fmla="*/ 0 w 356"/>
                <a:gd name="T1" fmla="*/ 0 h 368"/>
                <a:gd name="T2" fmla="*/ 136251 w 356"/>
                <a:gd name="T3" fmla="*/ 5840 h 368"/>
                <a:gd name="T4" fmla="*/ 161685 w 356"/>
                <a:gd name="T5" fmla="*/ 122639 h 368"/>
                <a:gd name="T6" fmla="*/ 35425 w 356"/>
                <a:gd name="T7" fmla="*/ 15350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cap="flat" cmpd="sng">
              <a:noFill/>
              <a:prstDash val="solid"/>
              <a:round/>
              <a:headEnd/>
              <a:tailEnd/>
            </a:ln>
          </p:spPr>
          <p:txBody>
            <a:bodyPr wrap="none"/>
            <a:lstStyle/>
            <a:p>
              <a:endParaRPr lang="zh-CN" altLang="en-US"/>
            </a:p>
          </p:txBody>
        </p:sp>
        <p:pic>
          <p:nvPicPr>
            <p:cNvPr id="105" name="Picture 1081" descr="laptop_keyboard"/>
            <p:cNvPicPr>
              <a:picLocks noChangeAspect="1" noChangeArrowheads="1"/>
            </p:cNvPicPr>
            <p:nvPr/>
          </p:nvPicPr>
          <p:blipFill>
            <a:blip r:embed="rId11" cstate="print"/>
            <a:srcRect/>
            <a:stretch>
              <a:fillRect/>
            </a:stretch>
          </p:blipFill>
          <p:spPr bwMode="auto">
            <a:xfrm rot="109064" flipH="1">
              <a:off x="7329488" y="5672138"/>
              <a:ext cx="388937" cy="158750"/>
            </a:xfrm>
            <a:prstGeom prst="rect">
              <a:avLst/>
            </a:prstGeom>
            <a:noFill/>
            <a:ln w="9525">
              <a:noFill/>
              <a:miter lim="800000"/>
              <a:headEnd/>
              <a:tailEnd/>
            </a:ln>
          </p:spPr>
        </p:pic>
        <p:sp>
          <p:nvSpPr>
            <p:cNvPr id="106" name="Freeform 1082"/>
            <p:cNvSpPr>
              <a:spLocks/>
            </p:cNvSpPr>
            <p:nvPr/>
          </p:nvSpPr>
          <p:spPr bwMode="auto">
            <a:xfrm>
              <a:off x="7458075" y="5516563"/>
              <a:ext cx="312738" cy="207962"/>
            </a:xfrm>
            <a:custGeom>
              <a:avLst/>
              <a:gdLst>
                <a:gd name="T0" fmla="*/ 2147483647 w 2982"/>
                <a:gd name="T1" fmla="*/ 0 h 2442"/>
                <a:gd name="T2" fmla="*/ 0 w 2982"/>
                <a:gd name="T3" fmla="*/ 2147483647 h 2442"/>
                <a:gd name="T4" fmla="*/ 2147483647 w 2982"/>
                <a:gd name="T5" fmla="*/ 2147483647 h 2442"/>
                <a:gd name="T6" fmla="*/ 2147483647 w 2982"/>
                <a:gd name="T7" fmla="*/ 2147483647 h 2442"/>
                <a:gd name="T8" fmla="*/ 2147483647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107" name="Picture 1083" descr="screen"/>
            <p:cNvPicPr>
              <a:picLocks noChangeAspect="1" noChangeArrowheads="1"/>
            </p:cNvPicPr>
            <p:nvPr/>
          </p:nvPicPr>
          <p:blipFill>
            <a:blip r:embed="rId12" cstate="print"/>
            <a:srcRect/>
            <a:stretch>
              <a:fillRect/>
            </a:stretch>
          </p:blipFill>
          <p:spPr bwMode="auto">
            <a:xfrm>
              <a:off x="7473950" y="5521325"/>
              <a:ext cx="284163" cy="190500"/>
            </a:xfrm>
            <a:prstGeom prst="rect">
              <a:avLst/>
            </a:prstGeom>
            <a:noFill/>
            <a:ln w="9525">
              <a:noFill/>
              <a:miter lim="800000"/>
              <a:headEnd/>
              <a:tailEnd/>
            </a:ln>
          </p:spPr>
        </p:pic>
        <p:sp>
          <p:nvSpPr>
            <p:cNvPr id="108" name="Freeform 1084"/>
            <p:cNvSpPr>
              <a:spLocks/>
            </p:cNvSpPr>
            <p:nvPr/>
          </p:nvSpPr>
          <p:spPr bwMode="auto">
            <a:xfrm>
              <a:off x="7515225" y="5510213"/>
              <a:ext cx="265113" cy="39687"/>
            </a:xfrm>
            <a:custGeom>
              <a:avLst/>
              <a:gdLst>
                <a:gd name="T0" fmla="*/ 2147483647 w 2528"/>
                <a:gd name="T1" fmla="*/ 0 h 455"/>
                <a:gd name="T2" fmla="*/ 2147483647 w 2528"/>
                <a:gd name="T3" fmla="*/ 2147483647 h 455"/>
                <a:gd name="T4" fmla="*/ 2147483647 w 2528"/>
                <a:gd name="T5" fmla="*/ 2147483647 h 455"/>
                <a:gd name="T6" fmla="*/ 0 w 2528"/>
                <a:gd name="T7" fmla="*/ 2147483647 h 455"/>
                <a:gd name="T8" fmla="*/ 2147483647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w="9525">
              <a:noFill/>
              <a:round/>
              <a:headEnd/>
              <a:tailEnd/>
            </a:ln>
          </p:spPr>
          <p:txBody>
            <a:bodyPr/>
            <a:lstStyle/>
            <a:p>
              <a:endParaRPr lang="zh-CN" altLang="en-US"/>
            </a:p>
          </p:txBody>
        </p:sp>
        <p:sp>
          <p:nvSpPr>
            <p:cNvPr id="109" name="Freeform 1085"/>
            <p:cNvSpPr>
              <a:spLocks/>
            </p:cNvSpPr>
            <p:nvPr/>
          </p:nvSpPr>
          <p:spPr bwMode="auto">
            <a:xfrm>
              <a:off x="7456488" y="5510213"/>
              <a:ext cx="73025" cy="161925"/>
            </a:xfrm>
            <a:custGeom>
              <a:avLst/>
              <a:gdLst>
                <a:gd name="T0" fmla="*/ 2147483647 w 702"/>
                <a:gd name="T1" fmla="*/ 0 h 1893"/>
                <a:gd name="T2" fmla="*/ 0 w 702"/>
                <a:gd name="T3" fmla="*/ 2147483647 h 1893"/>
                <a:gd name="T4" fmla="*/ 2147483647 w 702"/>
                <a:gd name="T5" fmla="*/ 2147483647 h 1893"/>
                <a:gd name="T6" fmla="*/ 2147483647 w 702"/>
                <a:gd name="T7" fmla="*/ 2147483647 h 1893"/>
                <a:gd name="T8" fmla="*/ 2147483647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w="9525">
              <a:noFill/>
              <a:round/>
              <a:headEnd/>
              <a:tailEnd/>
            </a:ln>
          </p:spPr>
          <p:txBody>
            <a:bodyPr/>
            <a:lstStyle/>
            <a:p>
              <a:endParaRPr lang="zh-CN" altLang="en-US"/>
            </a:p>
          </p:txBody>
        </p:sp>
        <p:sp>
          <p:nvSpPr>
            <p:cNvPr id="110" name="Freeform 1086"/>
            <p:cNvSpPr>
              <a:spLocks/>
            </p:cNvSpPr>
            <p:nvPr/>
          </p:nvSpPr>
          <p:spPr bwMode="auto">
            <a:xfrm>
              <a:off x="7699375" y="5538788"/>
              <a:ext cx="79375" cy="185737"/>
            </a:xfrm>
            <a:custGeom>
              <a:avLst/>
              <a:gdLst>
                <a:gd name="T0" fmla="*/ 2147483647 w 756"/>
                <a:gd name="T1" fmla="*/ 0 h 2184"/>
                <a:gd name="T2" fmla="*/ 2147483647 w 756"/>
                <a:gd name="T3" fmla="*/ 2147483647 h 2184"/>
                <a:gd name="T4" fmla="*/ 0 w 756"/>
                <a:gd name="T5" fmla="*/ 2147483647 h 2184"/>
                <a:gd name="T6" fmla="*/ 2147483647 w 756"/>
                <a:gd name="T7" fmla="*/ 2147483647 h 2184"/>
                <a:gd name="T8" fmla="*/ 214748364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w="9525">
              <a:noFill/>
              <a:round/>
              <a:headEnd/>
              <a:tailEnd/>
            </a:ln>
          </p:spPr>
          <p:txBody>
            <a:bodyPr/>
            <a:lstStyle/>
            <a:p>
              <a:endParaRPr lang="zh-CN" altLang="en-US"/>
            </a:p>
          </p:txBody>
        </p:sp>
        <p:sp>
          <p:nvSpPr>
            <p:cNvPr id="111" name="Freeform 1087"/>
            <p:cNvSpPr>
              <a:spLocks/>
            </p:cNvSpPr>
            <p:nvPr/>
          </p:nvSpPr>
          <p:spPr bwMode="auto">
            <a:xfrm>
              <a:off x="7454900" y="5662613"/>
              <a:ext cx="290513" cy="63500"/>
            </a:xfrm>
            <a:custGeom>
              <a:avLst/>
              <a:gdLst>
                <a:gd name="T0" fmla="*/ 2147483647 w 2773"/>
                <a:gd name="T1" fmla="*/ 0 h 738"/>
                <a:gd name="T2" fmla="*/ 0 w 2773"/>
                <a:gd name="T3" fmla="*/ 2147483647 h 738"/>
                <a:gd name="T4" fmla="*/ 2147483647 w 2773"/>
                <a:gd name="T5" fmla="*/ 2147483647 h 738"/>
                <a:gd name="T6" fmla="*/ 2147483647 w 2773"/>
                <a:gd name="T7" fmla="*/ 2147483647 h 738"/>
                <a:gd name="T8" fmla="*/ 2147483647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w="9525">
              <a:noFill/>
              <a:round/>
              <a:headEnd/>
              <a:tailEnd/>
            </a:ln>
          </p:spPr>
          <p:txBody>
            <a:bodyPr/>
            <a:lstStyle/>
            <a:p>
              <a:endParaRPr lang="zh-CN" altLang="en-US"/>
            </a:p>
          </p:txBody>
        </p:sp>
        <p:sp>
          <p:nvSpPr>
            <p:cNvPr id="112" name="Freeform 1088"/>
            <p:cNvSpPr>
              <a:spLocks/>
            </p:cNvSpPr>
            <p:nvPr/>
          </p:nvSpPr>
          <p:spPr bwMode="auto">
            <a:xfrm>
              <a:off x="7707313" y="5540375"/>
              <a:ext cx="74612" cy="187325"/>
            </a:xfrm>
            <a:custGeom>
              <a:avLst/>
              <a:gdLst>
                <a:gd name="T0" fmla="*/ 2147483647 w 637"/>
                <a:gd name="T1" fmla="*/ 0 h 1659"/>
                <a:gd name="T2" fmla="*/ 2147483647 w 637"/>
                <a:gd name="T3" fmla="*/ 0 h 1659"/>
                <a:gd name="T4" fmla="*/ 2147483647 w 637"/>
                <a:gd name="T5" fmla="*/ 2147483647 h 1659"/>
                <a:gd name="T6" fmla="*/ 0 w 637"/>
                <a:gd name="T7" fmla="*/ 2147483647 h 1659"/>
                <a:gd name="T8" fmla="*/ 2147483647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w="9525">
              <a:noFill/>
              <a:round/>
              <a:headEnd/>
              <a:tailEnd/>
            </a:ln>
          </p:spPr>
          <p:txBody>
            <a:bodyPr/>
            <a:lstStyle/>
            <a:p>
              <a:endParaRPr lang="zh-CN" altLang="en-US"/>
            </a:p>
          </p:txBody>
        </p:sp>
        <p:sp>
          <p:nvSpPr>
            <p:cNvPr id="113" name="Freeform 1089"/>
            <p:cNvSpPr>
              <a:spLocks/>
            </p:cNvSpPr>
            <p:nvPr/>
          </p:nvSpPr>
          <p:spPr bwMode="auto">
            <a:xfrm>
              <a:off x="7454900" y="5672138"/>
              <a:ext cx="258763" cy="61912"/>
            </a:xfrm>
            <a:custGeom>
              <a:avLst/>
              <a:gdLst>
                <a:gd name="T0" fmla="*/ 0 w 2216"/>
                <a:gd name="T1" fmla="*/ 0 h 550"/>
                <a:gd name="T2" fmla="*/ 2147483647 w 2216"/>
                <a:gd name="T3" fmla="*/ 2147483647 h 550"/>
                <a:gd name="T4" fmla="*/ 2147483647 w 2216"/>
                <a:gd name="T5" fmla="*/ 2147483647 h 550"/>
                <a:gd name="T6" fmla="*/ 2147483647 w 2216"/>
                <a:gd name="T7" fmla="*/ 214748364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w="9525">
              <a:noFill/>
              <a:round/>
              <a:headEnd/>
              <a:tailEnd/>
            </a:ln>
          </p:spPr>
          <p:txBody>
            <a:bodyPr/>
            <a:lstStyle/>
            <a:p>
              <a:endParaRPr lang="zh-CN" altLang="en-US"/>
            </a:p>
          </p:txBody>
        </p:sp>
        <p:grpSp>
          <p:nvGrpSpPr>
            <p:cNvPr id="114" name="Group 1090"/>
            <p:cNvGrpSpPr>
              <a:grpSpLocks/>
            </p:cNvGrpSpPr>
            <p:nvPr/>
          </p:nvGrpSpPr>
          <p:grpSpPr bwMode="auto">
            <a:xfrm>
              <a:off x="7451725" y="5737225"/>
              <a:ext cx="87313" cy="38100"/>
              <a:chOff x="1740" y="2642"/>
              <a:chExt cx="752" cy="327"/>
            </a:xfrm>
          </p:grpSpPr>
          <p:sp>
            <p:nvSpPr>
              <p:cNvPr id="430" name="Freeform 1091"/>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w="9525">
                <a:noFill/>
                <a:round/>
                <a:headEnd/>
                <a:tailEnd/>
              </a:ln>
            </p:spPr>
            <p:txBody>
              <a:bodyPr/>
              <a:lstStyle/>
              <a:p>
                <a:endParaRPr lang="zh-CN" altLang="en-US"/>
              </a:p>
            </p:txBody>
          </p:sp>
          <p:sp>
            <p:nvSpPr>
              <p:cNvPr id="431" name="Freeform 1092"/>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w="9525">
                <a:noFill/>
                <a:round/>
                <a:headEnd/>
                <a:tailEnd/>
              </a:ln>
            </p:spPr>
            <p:txBody>
              <a:bodyPr/>
              <a:lstStyle/>
              <a:p>
                <a:endParaRPr lang="zh-CN" altLang="en-US"/>
              </a:p>
            </p:txBody>
          </p:sp>
          <p:sp>
            <p:nvSpPr>
              <p:cNvPr id="432" name="Freeform 1093"/>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w="9525">
                <a:noFill/>
                <a:round/>
                <a:headEnd/>
                <a:tailEnd/>
              </a:ln>
            </p:spPr>
            <p:txBody>
              <a:bodyPr/>
              <a:lstStyle/>
              <a:p>
                <a:endParaRPr lang="zh-CN" altLang="en-US"/>
              </a:p>
            </p:txBody>
          </p:sp>
          <p:sp>
            <p:nvSpPr>
              <p:cNvPr id="433" name="Freeform 1094"/>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w="9525">
                <a:noFill/>
                <a:round/>
                <a:headEnd/>
                <a:tailEnd/>
              </a:ln>
            </p:spPr>
            <p:txBody>
              <a:bodyPr/>
              <a:lstStyle/>
              <a:p>
                <a:endParaRPr lang="zh-CN" altLang="en-US"/>
              </a:p>
            </p:txBody>
          </p:sp>
          <p:sp>
            <p:nvSpPr>
              <p:cNvPr id="434" name="Freeform 1095"/>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w="9525">
                <a:noFill/>
                <a:round/>
                <a:headEnd/>
                <a:tailEnd/>
              </a:ln>
            </p:spPr>
            <p:txBody>
              <a:bodyPr/>
              <a:lstStyle/>
              <a:p>
                <a:endParaRPr lang="zh-CN" altLang="en-US"/>
              </a:p>
            </p:txBody>
          </p:sp>
          <p:sp>
            <p:nvSpPr>
              <p:cNvPr id="435" name="Freeform 1096"/>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w="9525">
                <a:noFill/>
                <a:round/>
                <a:headEnd/>
                <a:tailEnd/>
              </a:ln>
            </p:spPr>
            <p:txBody>
              <a:bodyPr/>
              <a:lstStyle/>
              <a:p>
                <a:endParaRPr lang="zh-CN" altLang="en-US"/>
              </a:p>
            </p:txBody>
          </p:sp>
        </p:grpSp>
        <p:sp>
          <p:nvSpPr>
            <p:cNvPr id="115" name="Freeform 1097"/>
            <p:cNvSpPr>
              <a:spLocks/>
            </p:cNvSpPr>
            <p:nvPr/>
          </p:nvSpPr>
          <p:spPr bwMode="auto">
            <a:xfrm>
              <a:off x="7600950" y="5743575"/>
              <a:ext cx="106363" cy="80963"/>
            </a:xfrm>
            <a:custGeom>
              <a:avLst/>
              <a:gdLst>
                <a:gd name="T0" fmla="*/ 2147483647 w 990"/>
                <a:gd name="T1" fmla="*/ 2147483647 h 792"/>
                <a:gd name="T2" fmla="*/ 2147483647 w 990"/>
                <a:gd name="T3" fmla="*/ 0 h 792"/>
                <a:gd name="T4" fmla="*/ 2147483647 w 990"/>
                <a:gd name="T5" fmla="*/ 2147483647 h 792"/>
                <a:gd name="T6" fmla="*/ 0 w 990"/>
                <a:gd name="T7" fmla="*/ 2147483647 h 792"/>
                <a:gd name="T8" fmla="*/ 2147483647 w 990"/>
                <a:gd name="T9" fmla="*/ 214748364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w="9525">
              <a:noFill/>
              <a:round/>
              <a:headEnd/>
              <a:tailEnd/>
            </a:ln>
          </p:spPr>
          <p:txBody>
            <a:bodyPr/>
            <a:lstStyle/>
            <a:p>
              <a:endParaRPr lang="zh-CN" altLang="en-US"/>
            </a:p>
          </p:txBody>
        </p:sp>
        <p:sp>
          <p:nvSpPr>
            <p:cNvPr id="116" name="Freeform 1098"/>
            <p:cNvSpPr>
              <a:spLocks/>
            </p:cNvSpPr>
            <p:nvPr/>
          </p:nvSpPr>
          <p:spPr bwMode="auto">
            <a:xfrm>
              <a:off x="7329488" y="5749925"/>
              <a:ext cx="271462" cy="73025"/>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9525">
              <a:noFill/>
              <a:round/>
              <a:headEnd/>
              <a:tailEnd/>
            </a:ln>
          </p:spPr>
          <p:txBody>
            <a:bodyPr/>
            <a:lstStyle/>
            <a:p>
              <a:endParaRPr lang="zh-CN" altLang="en-US"/>
            </a:p>
          </p:txBody>
        </p:sp>
        <p:sp>
          <p:nvSpPr>
            <p:cNvPr id="117" name="Freeform 1099"/>
            <p:cNvSpPr>
              <a:spLocks/>
            </p:cNvSpPr>
            <p:nvPr/>
          </p:nvSpPr>
          <p:spPr bwMode="auto">
            <a:xfrm>
              <a:off x="7331075" y="5735638"/>
              <a:ext cx="1588" cy="15875"/>
            </a:xfrm>
            <a:custGeom>
              <a:avLst/>
              <a:gdLst>
                <a:gd name="T0" fmla="*/ 2147483647 w 26"/>
                <a:gd name="T1" fmla="*/ 2147483647 h 147"/>
                <a:gd name="T2" fmla="*/ 2147483647 w 26"/>
                <a:gd name="T3" fmla="*/ 2147483647 h 147"/>
                <a:gd name="T4" fmla="*/ 0 w 26"/>
                <a:gd name="T5" fmla="*/ 2147483647 h 147"/>
                <a:gd name="T6" fmla="*/ 2147483647 w 26"/>
                <a:gd name="T7" fmla="*/ 0 h 147"/>
                <a:gd name="T8" fmla="*/ 2147483647 w 26"/>
                <a:gd name="T9" fmla="*/ 2147483647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w="9525">
              <a:noFill/>
              <a:round/>
              <a:headEnd/>
              <a:tailEnd/>
            </a:ln>
          </p:spPr>
          <p:txBody>
            <a:bodyPr/>
            <a:lstStyle/>
            <a:p>
              <a:endParaRPr lang="zh-CN" altLang="en-US"/>
            </a:p>
          </p:txBody>
        </p:sp>
        <p:sp>
          <p:nvSpPr>
            <p:cNvPr id="118" name="Freeform 1100"/>
            <p:cNvSpPr>
              <a:spLocks/>
            </p:cNvSpPr>
            <p:nvPr/>
          </p:nvSpPr>
          <p:spPr bwMode="auto">
            <a:xfrm>
              <a:off x="7331075" y="5675313"/>
              <a:ext cx="125413" cy="61912"/>
            </a:xfrm>
            <a:custGeom>
              <a:avLst/>
              <a:gdLst>
                <a:gd name="T0" fmla="*/ 2147483647 w 1176"/>
                <a:gd name="T1" fmla="*/ 0 h 606"/>
                <a:gd name="T2" fmla="*/ 0 w 1176"/>
                <a:gd name="T3" fmla="*/ 2147483647 h 606"/>
                <a:gd name="T4" fmla="*/ 2147483647 w 1176"/>
                <a:gd name="T5" fmla="*/ 2147483647 h 606"/>
                <a:gd name="T6" fmla="*/ 2147483647 w 1176"/>
                <a:gd name="T7" fmla="*/ 2147483647 h 606"/>
                <a:gd name="T8" fmla="*/ 2147483647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w="9525">
              <a:noFill/>
              <a:round/>
              <a:headEnd/>
              <a:tailEnd/>
            </a:ln>
          </p:spPr>
          <p:txBody>
            <a:bodyPr/>
            <a:lstStyle/>
            <a:p>
              <a:endParaRPr lang="zh-CN" altLang="en-US"/>
            </a:p>
          </p:txBody>
        </p:sp>
        <p:sp>
          <p:nvSpPr>
            <p:cNvPr id="119" name="Freeform 1101"/>
            <p:cNvSpPr>
              <a:spLocks/>
            </p:cNvSpPr>
            <p:nvPr/>
          </p:nvSpPr>
          <p:spPr bwMode="auto">
            <a:xfrm>
              <a:off x="7339013" y="5738813"/>
              <a:ext cx="257175" cy="71437"/>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9525">
              <a:noFill/>
              <a:round/>
              <a:headEnd/>
              <a:tailEnd/>
            </a:ln>
          </p:spPr>
          <p:txBody>
            <a:bodyPr/>
            <a:lstStyle/>
            <a:p>
              <a:endParaRPr lang="zh-CN" altLang="en-US"/>
            </a:p>
          </p:txBody>
        </p:sp>
        <p:sp>
          <p:nvSpPr>
            <p:cNvPr id="120" name="Freeform 1102"/>
            <p:cNvSpPr>
              <a:spLocks/>
            </p:cNvSpPr>
            <p:nvPr/>
          </p:nvSpPr>
          <p:spPr bwMode="auto">
            <a:xfrm flipV="1">
              <a:off x="7596188" y="5734050"/>
              <a:ext cx="104775" cy="74613"/>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9525">
              <a:noFill/>
              <a:round/>
              <a:headEnd/>
              <a:tailEnd/>
            </a:ln>
          </p:spPr>
          <p:txBody>
            <a:bodyPr/>
            <a:lstStyle/>
            <a:p>
              <a:endParaRPr lang="zh-CN" altLang="en-US"/>
            </a:p>
          </p:txBody>
        </p:sp>
        <p:grpSp>
          <p:nvGrpSpPr>
            <p:cNvPr id="121" name="Group 1103"/>
            <p:cNvGrpSpPr>
              <a:grpSpLocks/>
            </p:cNvGrpSpPr>
            <p:nvPr/>
          </p:nvGrpSpPr>
          <p:grpSpPr bwMode="auto">
            <a:xfrm>
              <a:off x="6351588" y="2493963"/>
              <a:ext cx="390525" cy="169862"/>
              <a:chOff x="4650" y="1129"/>
              <a:chExt cx="246" cy="95"/>
            </a:xfrm>
          </p:grpSpPr>
          <p:sp>
            <p:nvSpPr>
              <p:cNvPr id="422"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sp>
            <p:nvSpPr>
              <p:cNvPr id="423"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424"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grpSp>
            <p:nvGrpSpPr>
              <p:cNvPr id="425" name="Group 1107"/>
              <p:cNvGrpSpPr>
                <a:grpSpLocks/>
              </p:cNvGrpSpPr>
              <p:nvPr/>
            </p:nvGrpSpPr>
            <p:grpSpPr bwMode="auto">
              <a:xfrm>
                <a:off x="4699" y="1145"/>
                <a:ext cx="138" cy="29"/>
                <a:chOff x="2468" y="1332"/>
                <a:chExt cx="310" cy="60"/>
              </a:xfrm>
            </p:grpSpPr>
            <p:sp>
              <p:nvSpPr>
                <p:cNvPr id="428" name="Freeform 110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p:spPr>
              <p:txBody>
                <a:bodyPr/>
                <a:lstStyle/>
                <a:p>
                  <a:endParaRPr lang="zh-CN" altLang="en-US"/>
                </a:p>
              </p:txBody>
            </p:sp>
            <p:sp>
              <p:nvSpPr>
                <p:cNvPr id="429" name="Freeform 110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p:spPr>
              <p:txBody>
                <a:bodyPr/>
                <a:lstStyle/>
                <a:p>
                  <a:endParaRPr lang="zh-CN" altLang="en-US"/>
                </a:p>
              </p:txBody>
            </p:sp>
          </p:grpSp>
          <p:sp>
            <p:nvSpPr>
              <p:cNvPr id="426" name="Line 1110"/>
              <p:cNvSpPr>
                <a:spLocks noChangeShapeType="1"/>
              </p:cNvSpPr>
              <p:nvPr/>
            </p:nvSpPr>
            <p:spPr bwMode="auto">
              <a:xfrm>
                <a:off x="4651" y="1158"/>
                <a:ext cx="0" cy="42"/>
              </a:xfrm>
              <a:prstGeom prst="line">
                <a:avLst/>
              </a:prstGeom>
              <a:noFill/>
              <a:ln w="9525">
                <a:solidFill>
                  <a:schemeClr val="tx1"/>
                </a:solidFill>
                <a:round/>
                <a:headEnd/>
                <a:tailEnd/>
              </a:ln>
            </p:spPr>
            <p:txBody>
              <a:bodyPr/>
              <a:lstStyle/>
              <a:p>
                <a:endParaRPr lang="zh-CN" altLang="en-US"/>
              </a:p>
            </p:txBody>
          </p:sp>
          <p:sp>
            <p:nvSpPr>
              <p:cNvPr id="427" name="Line 1111"/>
              <p:cNvSpPr>
                <a:spLocks noChangeShapeType="1"/>
              </p:cNvSpPr>
              <p:nvPr/>
            </p:nvSpPr>
            <p:spPr bwMode="auto">
              <a:xfrm>
                <a:off x="4894" y="1160"/>
                <a:ext cx="0" cy="41"/>
              </a:xfrm>
              <a:prstGeom prst="line">
                <a:avLst/>
              </a:prstGeom>
              <a:noFill/>
              <a:ln w="9525">
                <a:solidFill>
                  <a:schemeClr val="tx1"/>
                </a:solidFill>
                <a:round/>
                <a:headEnd/>
                <a:tailEnd/>
              </a:ln>
            </p:spPr>
            <p:txBody>
              <a:bodyPr/>
              <a:lstStyle/>
              <a:p>
                <a:endParaRPr lang="zh-CN" altLang="en-US"/>
              </a:p>
            </p:txBody>
          </p:sp>
        </p:grpSp>
        <p:grpSp>
          <p:nvGrpSpPr>
            <p:cNvPr id="122" name="Group 1112"/>
            <p:cNvGrpSpPr>
              <a:grpSpLocks/>
            </p:cNvGrpSpPr>
            <p:nvPr/>
          </p:nvGrpSpPr>
          <p:grpSpPr bwMode="auto">
            <a:xfrm>
              <a:off x="6051550" y="3641725"/>
              <a:ext cx="390525" cy="169863"/>
              <a:chOff x="4650" y="1129"/>
              <a:chExt cx="246" cy="95"/>
            </a:xfrm>
          </p:grpSpPr>
          <p:sp>
            <p:nvSpPr>
              <p:cNvPr id="414"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sp>
            <p:nvSpPr>
              <p:cNvPr id="415"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416"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grpSp>
            <p:nvGrpSpPr>
              <p:cNvPr id="417" name="Group 1116"/>
              <p:cNvGrpSpPr>
                <a:grpSpLocks/>
              </p:cNvGrpSpPr>
              <p:nvPr/>
            </p:nvGrpSpPr>
            <p:grpSpPr bwMode="auto">
              <a:xfrm>
                <a:off x="4699" y="1145"/>
                <a:ext cx="138" cy="29"/>
                <a:chOff x="2468" y="1332"/>
                <a:chExt cx="310" cy="60"/>
              </a:xfrm>
            </p:grpSpPr>
            <p:sp>
              <p:nvSpPr>
                <p:cNvPr id="420" name="Freeform 1117"/>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p:spPr>
              <p:txBody>
                <a:bodyPr/>
                <a:lstStyle/>
                <a:p>
                  <a:endParaRPr lang="zh-CN" altLang="en-US"/>
                </a:p>
              </p:txBody>
            </p:sp>
            <p:sp>
              <p:nvSpPr>
                <p:cNvPr id="421" name="Freeform 1118"/>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p:spPr>
              <p:txBody>
                <a:bodyPr/>
                <a:lstStyle/>
                <a:p>
                  <a:endParaRPr lang="zh-CN" altLang="en-US"/>
                </a:p>
              </p:txBody>
            </p:sp>
          </p:grpSp>
          <p:sp>
            <p:nvSpPr>
              <p:cNvPr id="418" name="Line 1119"/>
              <p:cNvSpPr>
                <a:spLocks noChangeShapeType="1"/>
              </p:cNvSpPr>
              <p:nvPr/>
            </p:nvSpPr>
            <p:spPr bwMode="auto">
              <a:xfrm>
                <a:off x="4651" y="1158"/>
                <a:ext cx="0" cy="42"/>
              </a:xfrm>
              <a:prstGeom prst="line">
                <a:avLst/>
              </a:prstGeom>
              <a:noFill/>
              <a:ln w="9525">
                <a:solidFill>
                  <a:schemeClr val="tx1"/>
                </a:solidFill>
                <a:round/>
                <a:headEnd/>
                <a:tailEnd/>
              </a:ln>
            </p:spPr>
            <p:txBody>
              <a:bodyPr/>
              <a:lstStyle/>
              <a:p>
                <a:endParaRPr lang="zh-CN" altLang="en-US"/>
              </a:p>
            </p:txBody>
          </p:sp>
          <p:sp>
            <p:nvSpPr>
              <p:cNvPr id="419" name="Line 1120"/>
              <p:cNvSpPr>
                <a:spLocks noChangeShapeType="1"/>
              </p:cNvSpPr>
              <p:nvPr/>
            </p:nvSpPr>
            <p:spPr bwMode="auto">
              <a:xfrm>
                <a:off x="4894" y="1160"/>
                <a:ext cx="0" cy="41"/>
              </a:xfrm>
              <a:prstGeom prst="line">
                <a:avLst/>
              </a:prstGeom>
              <a:noFill/>
              <a:ln w="9525">
                <a:solidFill>
                  <a:schemeClr val="tx1"/>
                </a:solidFill>
                <a:round/>
                <a:headEnd/>
                <a:tailEnd/>
              </a:ln>
            </p:spPr>
            <p:txBody>
              <a:bodyPr/>
              <a:lstStyle/>
              <a:p>
                <a:endParaRPr lang="zh-CN" altLang="en-US"/>
              </a:p>
            </p:txBody>
          </p:sp>
        </p:grpSp>
        <p:grpSp>
          <p:nvGrpSpPr>
            <p:cNvPr id="123" name="Group 1121"/>
            <p:cNvGrpSpPr>
              <a:grpSpLocks/>
            </p:cNvGrpSpPr>
            <p:nvPr/>
          </p:nvGrpSpPr>
          <p:grpSpPr bwMode="auto">
            <a:xfrm>
              <a:off x="6248400" y="4852988"/>
              <a:ext cx="617538" cy="247650"/>
              <a:chOff x="2356" y="1300"/>
              <a:chExt cx="555" cy="194"/>
            </a:xfrm>
          </p:grpSpPr>
          <p:sp>
            <p:nvSpPr>
              <p:cNvPr id="406"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sp>
            <p:nvSpPr>
              <p:cNvPr id="407"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408"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grpSp>
            <p:nvGrpSpPr>
              <p:cNvPr id="409" name="Group 1125"/>
              <p:cNvGrpSpPr>
                <a:grpSpLocks/>
              </p:cNvGrpSpPr>
              <p:nvPr/>
            </p:nvGrpSpPr>
            <p:grpSpPr bwMode="auto">
              <a:xfrm>
                <a:off x="2468" y="1332"/>
                <a:ext cx="310" cy="60"/>
                <a:chOff x="2468" y="1332"/>
                <a:chExt cx="310" cy="60"/>
              </a:xfrm>
            </p:grpSpPr>
            <p:sp>
              <p:nvSpPr>
                <p:cNvPr id="412" name="Freeform 112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p:spPr>
              <p:txBody>
                <a:bodyPr/>
                <a:lstStyle/>
                <a:p>
                  <a:endParaRPr lang="zh-CN" altLang="en-US"/>
                </a:p>
              </p:txBody>
            </p:sp>
            <p:sp>
              <p:nvSpPr>
                <p:cNvPr id="413" name="Freeform 112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p:spPr>
              <p:txBody>
                <a:bodyPr/>
                <a:lstStyle/>
                <a:p>
                  <a:endParaRPr lang="zh-CN" altLang="en-US"/>
                </a:p>
              </p:txBody>
            </p:sp>
          </p:grpSp>
          <p:sp>
            <p:nvSpPr>
              <p:cNvPr id="410" name="Line 1128"/>
              <p:cNvSpPr>
                <a:spLocks noChangeShapeType="1"/>
              </p:cNvSpPr>
              <p:nvPr/>
            </p:nvSpPr>
            <p:spPr bwMode="auto">
              <a:xfrm>
                <a:off x="2357" y="1361"/>
                <a:ext cx="0" cy="85"/>
              </a:xfrm>
              <a:prstGeom prst="line">
                <a:avLst/>
              </a:prstGeom>
              <a:noFill/>
              <a:ln w="9525">
                <a:solidFill>
                  <a:schemeClr val="tx1"/>
                </a:solidFill>
                <a:round/>
                <a:headEnd/>
                <a:tailEnd/>
              </a:ln>
            </p:spPr>
            <p:txBody>
              <a:bodyPr/>
              <a:lstStyle/>
              <a:p>
                <a:endParaRPr lang="zh-CN" altLang="en-US"/>
              </a:p>
            </p:txBody>
          </p:sp>
          <p:sp>
            <p:nvSpPr>
              <p:cNvPr id="411" name="Line 1129"/>
              <p:cNvSpPr>
                <a:spLocks noChangeShapeType="1"/>
              </p:cNvSpPr>
              <p:nvPr/>
            </p:nvSpPr>
            <p:spPr bwMode="auto">
              <a:xfrm>
                <a:off x="2907" y="1363"/>
                <a:ext cx="0" cy="82"/>
              </a:xfrm>
              <a:prstGeom prst="line">
                <a:avLst/>
              </a:prstGeom>
              <a:noFill/>
              <a:ln w="9525">
                <a:solidFill>
                  <a:schemeClr val="tx1"/>
                </a:solidFill>
                <a:round/>
                <a:headEnd/>
                <a:tailEnd/>
              </a:ln>
            </p:spPr>
            <p:txBody>
              <a:bodyPr/>
              <a:lstStyle/>
              <a:p>
                <a:endParaRPr lang="zh-CN" altLang="en-US"/>
              </a:p>
            </p:txBody>
          </p:sp>
        </p:grpSp>
        <p:grpSp>
          <p:nvGrpSpPr>
            <p:cNvPr id="124" name="Group 1130"/>
            <p:cNvGrpSpPr>
              <a:grpSpLocks/>
            </p:cNvGrpSpPr>
            <p:nvPr/>
          </p:nvGrpSpPr>
          <p:grpSpPr bwMode="auto">
            <a:xfrm>
              <a:off x="6969125" y="4510088"/>
              <a:ext cx="617538" cy="247650"/>
              <a:chOff x="2356" y="1300"/>
              <a:chExt cx="555" cy="194"/>
            </a:xfrm>
          </p:grpSpPr>
          <p:sp>
            <p:nvSpPr>
              <p:cNvPr id="398"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sp>
            <p:nvSpPr>
              <p:cNvPr id="399"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400"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grpSp>
            <p:nvGrpSpPr>
              <p:cNvPr id="401" name="Group 1134"/>
              <p:cNvGrpSpPr>
                <a:grpSpLocks/>
              </p:cNvGrpSpPr>
              <p:nvPr/>
            </p:nvGrpSpPr>
            <p:grpSpPr bwMode="auto">
              <a:xfrm>
                <a:off x="2468" y="1332"/>
                <a:ext cx="310" cy="60"/>
                <a:chOff x="2468" y="1332"/>
                <a:chExt cx="310" cy="60"/>
              </a:xfrm>
            </p:grpSpPr>
            <p:sp>
              <p:nvSpPr>
                <p:cNvPr id="404" name="Freeform 1135"/>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p:spPr>
              <p:txBody>
                <a:bodyPr/>
                <a:lstStyle/>
                <a:p>
                  <a:endParaRPr lang="zh-CN" altLang="en-US"/>
                </a:p>
              </p:txBody>
            </p:sp>
            <p:sp>
              <p:nvSpPr>
                <p:cNvPr id="405" name="Freeform 1136"/>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p:spPr>
              <p:txBody>
                <a:bodyPr/>
                <a:lstStyle/>
                <a:p>
                  <a:endParaRPr lang="zh-CN" altLang="en-US"/>
                </a:p>
              </p:txBody>
            </p:sp>
          </p:grpSp>
          <p:sp>
            <p:nvSpPr>
              <p:cNvPr id="402" name="Line 1137"/>
              <p:cNvSpPr>
                <a:spLocks noChangeShapeType="1"/>
              </p:cNvSpPr>
              <p:nvPr/>
            </p:nvSpPr>
            <p:spPr bwMode="auto">
              <a:xfrm>
                <a:off x="2357" y="1361"/>
                <a:ext cx="0" cy="85"/>
              </a:xfrm>
              <a:prstGeom prst="line">
                <a:avLst/>
              </a:prstGeom>
              <a:noFill/>
              <a:ln w="9525">
                <a:solidFill>
                  <a:schemeClr val="tx1"/>
                </a:solidFill>
                <a:round/>
                <a:headEnd/>
                <a:tailEnd/>
              </a:ln>
            </p:spPr>
            <p:txBody>
              <a:bodyPr/>
              <a:lstStyle/>
              <a:p>
                <a:endParaRPr lang="zh-CN" altLang="en-US"/>
              </a:p>
            </p:txBody>
          </p:sp>
          <p:sp>
            <p:nvSpPr>
              <p:cNvPr id="403" name="Line 1138"/>
              <p:cNvSpPr>
                <a:spLocks noChangeShapeType="1"/>
              </p:cNvSpPr>
              <p:nvPr/>
            </p:nvSpPr>
            <p:spPr bwMode="auto">
              <a:xfrm>
                <a:off x="2907" y="1363"/>
                <a:ext cx="0" cy="82"/>
              </a:xfrm>
              <a:prstGeom prst="line">
                <a:avLst/>
              </a:prstGeom>
              <a:noFill/>
              <a:ln w="9525">
                <a:solidFill>
                  <a:schemeClr val="tx1"/>
                </a:solidFill>
                <a:round/>
                <a:headEnd/>
                <a:tailEnd/>
              </a:ln>
            </p:spPr>
            <p:txBody>
              <a:bodyPr/>
              <a:lstStyle/>
              <a:p>
                <a:endParaRPr lang="zh-CN" altLang="en-US"/>
              </a:p>
            </p:txBody>
          </p:sp>
        </p:grpSp>
        <p:grpSp>
          <p:nvGrpSpPr>
            <p:cNvPr id="125" name="Group 1139"/>
            <p:cNvGrpSpPr>
              <a:grpSpLocks/>
            </p:cNvGrpSpPr>
            <p:nvPr/>
          </p:nvGrpSpPr>
          <p:grpSpPr bwMode="auto">
            <a:xfrm>
              <a:off x="7585075" y="4811713"/>
              <a:ext cx="617538" cy="247650"/>
              <a:chOff x="2356" y="1300"/>
              <a:chExt cx="555" cy="194"/>
            </a:xfrm>
          </p:grpSpPr>
          <p:sp>
            <p:nvSpPr>
              <p:cNvPr id="390"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sp>
            <p:nvSpPr>
              <p:cNvPr id="391"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392"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grpSp>
            <p:nvGrpSpPr>
              <p:cNvPr id="393" name="Group 1143"/>
              <p:cNvGrpSpPr>
                <a:grpSpLocks/>
              </p:cNvGrpSpPr>
              <p:nvPr/>
            </p:nvGrpSpPr>
            <p:grpSpPr bwMode="auto">
              <a:xfrm>
                <a:off x="2468" y="1332"/>
                <a:ext cx="310" cy="60"/>
                <a:chOff x="2468" y="1332"/>
                <a:chExt cx="310" cy="60"/>
              </a:xfrm>
            </p:grpSpPr>
            <p:sp>
              <p:nvSpPr>
                <p:cNvPr id="396" name="Freeform 1144"/>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p:spPr>
              <p:txBody>
                <a:bodyPr/>
                <a:lstStyle/>
                <a:p>
                  <a:endParaRPr lang="zh-CN" altLang="en-US"/>
                </a:p>
              </p:txBody>
            </p:sp>
            <p:sp>
              <p:nvSpPr>
                <p:cNvPr id="397" name="Freeform 1145"/>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p:spPr>
              <p:txBody>
                <a:bodyPr/>
                <a:lstStyle/>
                <a:p>
                  <a:endParaRPr lang="zh-CN" altLang="en-US"/>
                </a:p>
              </p:txBody>
            </p:sp>
          </p:grpSp>
          <p:sp>
            <p:nvSpPr>
              <p:cNvPr id="394" name="Line 1146"/>
              <p:cNvSpPr>
                <a:spLocks noChangeShapeType="1"/>
              </p:cNvSpPr>
              <p:nvPr/>
            </p:nvSpPr>
            <p:spPr bwMode="auto">
              <a:xfrm>
                <a:off x="2357" y="1361"/>
                <a:ext cx="0" cy="85"/>
              </a:xfrm>
              <a:prstGeom prst="line">
                <a:avLst/>
              </a:prstGeom>
              <a:noFill/>
              <a:ln w="9525">
                <a:solidFill>
                  <a:schemeClr val="tx1"/>
                </a:solidFill>
                <a:round/>
                <a:headEnd/>
                <a:tailEnd/>
              </a:ln>
            </p:spPr>
            <p:txBody>
              <a:bodyPr/>
              <a:lstStyle/>
              <a:p>
                <a:endParaRPr lang="zh-CN" altLang="en-US"/>
              </a:p>
            </p:txBody>
          </p:sp>
          <p:sp>
            <p:nvSpPr>
              <p:cNvPr id="395" name="Line 1147"/>
              <p:cNvSpPr>
                <a:spLocks noChangeShapeType="1"/>
              </p:cNvSpPr>
              <p:nvPr/>
            </p:nvSpPr>
            <p:spPr bwMode="auto">
              <a:xfrm>
                <a:off x="2907" y="1363"/>
                <a:ext cx="0" cy="82"/>
              </a:xfrm>
              <a:prstGeom prst="line">
                <a:avLst/>
              </a:prstGeom>
              <a:noFill/>
              <a:ln w="9525">
                <a:solidFill>
                  <a:schemeClr val="tx1"/>
                </a:solidFill>
                <a:round/>
                <a:headEnd/>
                <a:tailEnd/>
              </a:ln>
            </p:spPr>
            <p:txBody>
              <a:bodyPr/>
              <a:lstStyle/>
              <a:p>
                <a:endParaRPr lang="zh-CN" altLang="en-US"/>
              </a:p>
            </p:txBody>
          </p:sp>
        </p:grpSp>
        <p:grpSp>
          <p:nvGrpSpPr>
            <p:cNvPr id="126" name="Group 3"/>
            <p:cNvGrpSpPr>
              <a:grpSpLocks/>
            </p:cNvGrpSpPr>
            <p:nvPr/>
          </p:nvGrpSpPr>
          <p:grpSpPr bwMode="auto">
            <a:xfrm>
              <a:off x="5964238" y="3135313"/>
              <a:ext cx="314325" cy="334962"/>
              <a:chOff x="5974579" y="3105349"/>
              <a:chExt cx="347997" cy="396620"/>
            </a:xfrm>
          </p:grpSpPr>
          <p:pic>
            <p:nvPicPr>
              <p:cNvPr id="388" name="Picture 555" descr="fridge2.png"/>
              <p:cNvPicPr>
                <a:picLocks noChangeAspect="1"/>
              </p:cNvPicPr>
              <p:nvPr/>
            </p:nvPicPr>
            <p:blipFill>
              <a:blip r:embed="rId16" cstate="print"/>
              <a:srcRect/>
              <a:stretch>
                <a:fillRect/>
              </a:stretch>
            </p:blipFill>
            <p:spPr bwMode="auto">
              <a:xfrm>
                <a:off x="6074343" y="3164942"/>
                <a:ext cx="189578" cy="337027"/>
              </a:xfrm>
              <a:prstGeom prst="rect">
                <a:avLst/>
              </a:prstGeom>
              <a:noFill/>
              <a:ln w="9525">
                <a:noFill/>
                <a:miter lim="800000"/>
                <a:headEnd/>
                <a:tailEnd/>
              </a:ln>
            </p:spPr>
          </p:pic>
          <p:pic>
            <p:nvPicPr>
              <p:cNvPr id="389" name="Picture 1115" descr="antenna_stylized"/>
              <p:cNvPicPr>
                <a:picLocks noChangeAspect="1" noChangeArrowheads="1"/>
              </p:cNvPicPr>
              <p:nvPr/>
            </p:nvPicPr>
            <p:blipFill>
              <a:blip r:embed="rId17" cstate="print"/>
              <a:srcRect/>
              <a:stretch>
                <a:fillRect/>
              </a:stretch>
            </p:blipFill>
            <p:spPr bwMode="auto">
              <a:xfrm>
                <a:off x="5974579" y="3105349"/>
                <a:ext cx="347997" cy="167557"/>
              </a:xfrm>
              <a:prstGeom prst="rect">
                <a:avLst/>
              </a:prstGeom>
              <a:noFill/>
              <a:ln w="9525">
                <a:noFill/>
                <a:miter lim="800000"/>
                <a:headEnd/>
                <a:tailEnd/>
              </a:ln>
            </p:spPr>
          </p:pic>
        </p:grpSp>
        <p:pic>
          <p:nvPicPr>
            <p:cNvPr id="127" name="Picture 603" descr="car_icon_small"/>
            <p:cNvPicPr>
              <a:picLocks noChangeAspect="1" noChangeArrowheads="1"/>
            </p:cNvPicPr>
            <p:nvPr/>
          </p:nvPicPr>
          <p:blipFill>
            <a:blip r:embed="rId18" cstate="print"/>
            <a:srcRect/>
            <a:stretch>
              <a:fillRect/>
            </a:stretch>
          </p:blipFill>
          <p:spPr bwMode="auto">
            <a:xfrm>
              <a:off x="6373813" y="1744663"/>
              <a:ext cx="849312" cy="168275"/>
            </a:xfrm>
            <a:prstGeom prst="rect">
              <a:avLst/>
            </a:prstGeom>
            <a:noFill/>
            <a:ln w="9525">
              <a:noFill/>
              <a:miter lim="800000"/>
              <a:headEnd/>
              <a:tailEnd/>
            </a:ln>
          </p:spPr>
        </p:pic>
        <p:pic>
          <p:nvPicPr>
            <p:cNvPr id="128" name="Picture 814" descr="light2.png"/>
            <p:cNvPicPr>
              <a:picLocks noChangeAspect="1"/>
            </p:cNvPicPr>
            <p:nvPr/>
          </p:nvPicPr>
          <p:blipFill>
            <a:blip r:embed="rId19" cstate="print"/>
            <a:srcRect/>
            <a:stretch>
              <a:fillRect/>
            </a:stretch>
          </p:blipFill>
          <p:spPr bwMode="auto">
            <a:xfrm flipH="1">
              <a:off x="6707188" y="2019300"/>
              <a:ext cx="92075" cy="406400"/>
            </a:xfrm>
            <a:prstGeom prst="rect">
              <a:avLst/>
            </a:prstGeom>
            <a:noFill/>
            <a:ln w="9525">
              <a:noFill/>
              <a:miter lim="800000"/>
              <a:headEnd/>
              <a:tailEnd/>
            </a:ln>
          </p:spPr>
        </p:pic>
        <p:pic>
          <p:nvPicPr>
            <p:cNvPr id="129" name="Picture 1017" descr="antenna_stylized"/>
            <p:cNvPicPr>
              <a:picLocks noChangeAspect="1" noChangeArrowheads="1"/>
            </p:cNvPicPr>
            <p:nvPr/>
          </p:nvPicPr>
          <p:blipFill>
            <a:blip r:embed="rId8" cstate="print"/>
            <a:srcRect/>
            <a:stretch>
              <a:fillRect/>
            </a:stretch>
          </p:blipFill>
          <p:spPr bwMode="auto">
            <a:xfrm>
              <a:off x="6511925" y="1946275"/>
              <a:ext cx="531813" cy="223838"/>
            </a:xfrm>
            <a:prstGeom prst="rect">
              <a:avLst/>
            </a:prstGeom>
            <a:noFill/>
            <a:ln w="9525">
              <a:noFill/>
              <a:miter lim="800000"/>
              <a:headEnd/>
              <a:tailEnd/>
            </a:ln>
          </p:spPr>
        </p:pic>
        <p:pic>
          <p:nvPicPr>
            <p:cNvPr id="130" name="Picture 1017" descr="antenna_stylized"/>
            <p:cNvPicPr>
              <a:picLocks noChangeAspect="1" noChangeArrowheads="1"/>
            </p:cNvPicPr>
            <p:nvPr/>
          </p:nvPicPr>
          <p:blipFill>
            <a:blip r:embed="rId8" cstate="print"/>
            <a:srcRect/>
            <a:stretch>
              <a:fillRect/>
            </a:stretch>
          </p:blipFill>
          <p:spPr bwMode="auto">
            <a:xfrm>
              <a:off x="6586538" y="1685925"/>
              <a:ext cx="530225" cy="223838"/>
            </a:xfrm>
            <a:prstGeom prst="rect">
              <a:avLst/>
            </a:prstGeom>
            <a:noFill/>
            <a:ln w="9525">
              <a:noFill/>
              <a:miter lim="800000"/>
              <a:headEnd/>
              <a:tailEnd/>
            </a:ln>
          </p:spPr>
        </p:pic>
        <p:grpSp>
          <p:nvGrpSpPr>
            <p:cNvPr id="131" name="Group 347"/>
            <p:cNvGrpSpPr>
              <a:grpSpLocks/>
            </p:cNvGrpSpPr>
            <p:nvPr/>
          </p:nvGrpSpPr>
          <p:grpSpPr bwMode="auto">
            <a:xfrm>
              <a:off x="6220922" y="4838544"/>
              <a:ext cx="660165" cy="269566"/>
              <a:chOff x="1871277" y="1576300"/>
              <a:chExt cx="1128371" cy="437861"/>
            </a:xfrm>
          </p:grpSpPr>
          <p:sp>
            <p:nvSpPr>
              <p:cNvPr id="379" name="Oval 828"/>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380" name="Rectangle 829"/>
              <p:cNvSpPr/>
              <p:nvPr/>
            </p:nvSpPr>
            <p:spPr bwMode="auto">
              <a:xfrm>
                <a:off x="1872116" y="1739006"/>
                <a:ext cx="1128773" cy="11603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381" name="Oval 830"/>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382" name="Freeform 831"/>
              <p:cNvSpPr/>
              <p:nvPr/>
            </p:nvSpPr>
            <p:spPr bwMode="auto">
              <a:xfrm>
                <a:off x="2159736" y="1674540"/>
                <a:ext cx="548106" cy="15987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83" name="Freeform 832"/>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384" name="Freeform 833"/>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385" name="Freeform 834"/>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386" name="Straight Connector 835"/>
              <p:cNvCxnSpPr>
                <a:cxnSpLocks noChangeShapeType="1"/>
                <a:endCxn id="381"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387" name="Straight Connector 836"/>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132" name="Group 347"/>
            <p:cNvGrpSpPr>
              <a:grpSpLocks/>
            </p:cNvGrpSpPr>
            <p:nvPr/>
          </p:nvGrpSpPr>
          <p:grpSpPr bwMode="auto">
            <a:xfrm>
              <a:off x="6933466" y="4503243"/>
              <a:ext cx="660165" cy="269566"/>
              <a:chOff x="1871277" y="1576300"/>
              <a:chExt cx="1128371" cy="437861"/>
            </a:xfrm>
          </p:grpSpPr>
          <p:sp>
            <p:nvSpPr>
              <p:cNvPr id="370" name="Oval 819"/>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371" name="Rectangle 820"/>
              <p:cNvSpPr/>
              <p:nvPr/>
            </p:nvSpPr>
            <p:spPr bwMode="auto">
              <a:xfrm>
                <a:off x="1872532" y="1739555"/>
                <a:ext cx="1126060" cy="116038"/>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372" name="Oval 821"/>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373" name="Freeform 822"/>
              <p:cNvSpPr/>
              <p:nvPr/>
            </p:nvSpPr>
            <p:spPr bwMode="auto">
              <a:xfrm>
                <a:off x="2160152" y="1672512"/>
                <a:ext cx="548106" cy="16245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74" name="Freeform 823"/>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375" name="Freeform 824"/>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376" name="Freeform 825"/>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377" name="Straight Connector 826"/>
              <p:cNvCxnSpPr>
                <a:cxnSpLocks noChangeShapeType="1"/>
                <a:endCxn id="372"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378" name="Straight Connector 827"/>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133" name="Group 347"/>
            <p:cNvGrpSpPr>
              <a:grpSpLocks/>
            </p:cNvGrpSpPr>
            <p:nvPr/>
          </p:nvGrpSpPr>
          <p:grpSpPr bwMode="auto">
            <a:xfrm>
              <a:off x="7563920" y="4800505"/>
              <a:ext cx="660165" cy="269566"/>
              <a:chOff x="1871277" y="1576300"/>
              <a:chExt cx="1128371" cy="437861"/>
            </a:xfrm>
          </p:grpSpPr>
          <p:sp>
            <p:nvSpPr>
              <p:cNvPr id="361" name="Oval 810"/>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362" name="Rectangle 811"/>
              <p:cNvSpPr/>
              <p:nvPr/>
            </p:nvSpPr>
            <p:spPr bwMode="auto">
              <a:xfrm>
                <a:off x="1872162" y="1738907"/>
                <a:ext cx="1128773" cy="11603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363" name="Oval 812"/>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364" name="Freeform 813"/>
              <p:cNvSpPr/>
              <p:nvPr/>
            </p:nvSpPr>
            <p:spPr bwMode="auto">
              <a:xfrm>
                <a:off x="2159782" y="1674441"/>
                <a:ext cx="548106" cy="15987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65" name="Freeform 814"/>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366" name="Freeform 815"/>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367" name="Freeform 816"/>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368" name="Straight Connector 817"/>
              <p:cNvCxnSpPr>
                <a:cxnSpLocks noChangeShapeType="1"/>
                <a:endCxn id="363"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369" name="Straight Connector 818"/>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134" name="Group 347"/>
            <p:cNvGrpSpPr>
              <a:grpSpLocks/>
            </p:cNvGrpSpPr>
            <p:nvPr/>
          </p:nvGrpSpPr>
          <p:grpSpPr bwMode="auto">
            <a:xfrm>
              <a:off x="6050373" y="3620176"/>
              <a:ext cx="425094" cy="228319"/>
              <a:chOff x="1871277" y="1576300"/>
              <a:chExt cx="1128371" cy="437861"/>
            </a:xfrm>
          </p:grpSpPr>
          <p:sp>
            <p:nvSpPr>
              <p:cNvPr id="352" name="Oval 801"/>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353" name="Rectangle 802"/>
              <p:cNvSpPr/>
              <p:nvPr/>
            </p:nvSpPr>
            <p:spPr bwMode="auto">
              <a:xfrm>
                <a:off x="1870189" y="1739404"/>
                <a:ext cx="1129316" cy="115689"/>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354" name="Oval 803"/>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355" name="Freeform 804"/>
              <p:cNvSpPr/>
              <p:nvPr/>
            </p:nvSpPr>
            <p:spPr bwMode="auto">
              <a:xfrm>
                <a:off x="2160944" y="1672426"/>
                <a:ext cx="547803" cy="16135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56" name="Freeform 805"/>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357" name="Freeform 806"/>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358" name="Freeform 807"/>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359" name="Straight Connector 808"/>
              <p:cNvCxnSpPr>
                <a:cxnSpLocks noChangeShapeType="1"/>
                <a:endCxn id="354"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360" name="Straight Connector 809"/>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135" name="Group 347"/>
            <p:cNvGrpSpPr>
              <a:grpSpLocks/>
            </p:cNvGrpSpPr>
            <p:nvPr/>
          </p:nvGrpSpPr>
          <p:grpSpPr bwMode="auto">
            <a:xfrm>
              <a:off x="6347637" y="2481965"/>
              <a:ext cx="403071" cy="202807"/>
              <a:chOff x="1871277" y="1576300"/>
              <a:chExt cx="1128371" cy="437861"/>
            </a:xfrm>
          </p:grpSpPr>
          <p:sp>
            <p:nvSpPr>
              <p:cNvPr id="343" name="Oval 792"/>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344" name="Rectangle 793"/>
              <p:cNvSpPr/>
              <p:nvPr/>
            </p:nvSpPr>
            <p:spPr bwMode="auto">
              <a:xfrm>
                <a:off x="1873449" y="1739300"/>
                <a:ext cx="1124357" cy="11653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345" name="Oval 794"/>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346" name="Freeform 795"/>
              <p:cNvSpPr/>
              <p:nvPr/>
            </p:nvSpPr>
            <p:spPr bwMode="auto">
              <a:xfrm>
                <a:off x="2162315" y="1670752"/>
                <a:ext cx="546626" cy="16108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47" name="Freeform 796"/>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348" name="Freeform 797"/>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349" name="Freeform 798"/>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350" name="Straight Connector 799"/>
              <p:cNvCxnSpPr>
                <a:cxnSpLocks noChangeShapeType="1"/>
                <a:endCxn id="345"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351" name="Straight Connector 800"/>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136" name="Group 589"/>
            <p:cNvGrpSpPr>
              <a:grpSpLocks/>
            </p:cNvGrpSpPr>
            <p:nvPr/>
          </p:nvGrpSpPr>
          <p:grpSpPr bwMode="auto">
            <a:xfrm>
              <a:off x="7678804" y="2388750"/>
              <a:ext cx="418211" cy="189727"/>
              <a:chOff x="7913987" y="1515773"/>
              <a:chExt cx="625138" cy="276534"/>
            </a:xfrm>
          </p:grpSpPr>
          <p:sp>
            <p:nvSpPr>
              <p:cNvPr id="334" name="Oval 783"/>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dist="23000" dir="5400000" rotWithShape="0">
                  <a:srgbClr val="BFBFBF">
                    <a:alpha val="34999"/>
                  </a:srgbClr>
                </a:outerShdw>
              </a:effectLst>
            </p:spPr>
            <p:txBody>
              <a:bodyPr anchor="ctr"/>
              <a:lstStyle/>
              <a:p>
                <a:pPr algn="ctr"/>
                <a:endParaRPr lang="zh-CN" altLang="zh-CN">
                  <a:solidFill>
                    <a:srgbClr val="FFFFFF"/>
                  </a:solidFill>
                  <a:latin typeface="Gill Sans MT" pitchFamily="34" charset="0"/>
                </a:endParaRPr>
              </a:p>
            </p:txBody>
          </p:sp>
          <p:sp>
            <p:nvSpPr>
              <p:cNvPr id="335" name="Rectangle 784"/>
              <p:cNvSpPr/>
              <p:nvPr/>
            </p:nvSpPr>
            <p:spPr bwMode="auto">
              <a:xfrm>
                <a:off x="7913888" y="1622848"/>
                <a:ext cx="624093" cy="71728"/>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336" name="Oval 785"/>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337" name="Freeform 786"/>
              <p:cNvSpPr/>
              <p:nvPr/>
            </p:nvSpPr>
            <p:spPr bwMode="auto">
              <a:xfrm>
                <a:off x="8072877" y="1581199"/>
                <a:ext cx="303742" cy="9949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38" name="Freeform 787"/>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339" name="Freeform 788"/>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340" name="Freeform 789"/>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341" name="Straight Connector 790"/>
              <p:cNvCxnSpPr>
                <a:cxnSpLocks noChangeShapeType="1"/>
                <a:endCxn id="336" idx="2"/>
              </p:cNvCxnSpPr>
              <p:nvPr/>
            </p:nvCxnSpPr>
            <p:spPr bwMode="auto">
              <a:xfrm flipH="1" flipV="1">
                <a:off x="7914388" y="1615701"/>
                <a:ext cx="1756" cy="76416"/>
              </a:xfrm>
              <a:prstGeom prst="line">
                <a:avLst/>
              </a:prstGeom>
              <a:noFill/>
              <a:ln w="6350">
                <a:solidFill>
                  <a:srgbClr val="7F7F7F"/>
                </a:solidFill>
                <a:round/>
                <a:headEnd/>
                <a:tailEnd/>
              </a:ln>
              <a:effectLst>
                <a:outerShdw dist="19939" dir="5400000" algn="tl" rotWithShape="0">
                  <a:srgbClr val="808080">
                    <a:alpha val="37999"/>
                  </a:srgbClr>
                </a:outerShdw>
              </a:effectLst>
            </p:spPr>
          </p:cxnSp>
          <p:cxnSp>
            <p:nvCxnSpPr>
              <p:cNvPr id="342" name="Straight Connector 791"/>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dist="19939" dir="5400000" algn="tl" rotWithShape="0">
                  <a:srgbClr val="808080">
                    <a:alpha val="37999"/>
                  </a:srgbClr>
                </a:outerShdw>
              </a:effectLst>
            </p:spPr>
          </p:cxnSp>
        </p:grpSp>
        <p:grpSp>
          <p:nvGrpSpPr>
            <p:cNvPr id="137" name="Group 590"/>
            <p:cNvGrpSpPr>
              <a:grpSpLocks/>
            </p:cNvGrpSpPr>
            <p:nvPr/>
          </p:nvGrpSpPr>
          <p:grpSpPr bwMode="auto">
            <a:xfrm>
              <a:off x="7187343" y="2485248"/>
              <a:ext cx="418211" cy="189727"/>
              <a:chOff x="7913987" y="1515773"/>
              <a:chExt cx="625138" cy="276534"/>
            </a:xfrm>
          </p:grpSpPr>
          <p:sp>
            <p:nvSpPr>
              <p:cNvPr id="325" name="Oval 774"/>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dist="23000" dir="5400000" rotWithShape="0">
                  <a:srgbClr val="BFBFBF">
                    <a:alpha val="34999"/>
                  </a:srgbClr>
                </a:outerShdw>
              </a:effectLst>
            </p:spPr>
            <p:txBody>
              <a:bodyPr anchor="ctr"/>
              <a:lstStyle/>
              <a:p>
                <a:pPr algn="ctr"/>
                <a:endParaRPr lang="zh-CN" altLang="zh-CN">
                  <a:solidFill>
                    <a:srgbClr val="FFFFFF"/>
                  </a:solidFill>
                  <a:latin typeface="Gill Sans MT" pitchFamily="34" charset="0"/>
                </a:endParaRPr>
              </a:p>
            </p:txBody>
          </p:sp>
          <p:sp>
            <p:nvSpPr>
              <p:cNvPr id="326" name="Rectangle 775"/>
              <p:cNvSpPr/>
              <p:nvPr/>
            </p:nvSpPr>
            <p:spPr bwMode="auto">
              <a:xfrm>
                <a:off x="7912896" y="1623342"/>
                <a:ext cx="626467" cy="71730"/>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327" name="Oval 776"/>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328" name="Freeform 777"/>
              <p:cNvSpPr/>
              <p:nvPr/>
            </p:nvSpPr>
            <p:spPr bwMode="auto">
              <a:xfrm>
                <a:off x="8071885" y="1581693"/>
                <a:ext cx="306115" cy="9949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29" name="Freeform 778"/>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330" name="Freeform 779"/>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331" name="Freeform 780"/>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332" name="Straight Connector 781"/>
              <p:cNvCxnSpPr>
                <a:cxnSpLocks noChangeShapeType="1"/>
                <a:endCxn id="327" idx="2"/>
              </p:cNvCxnSpPr>
              <p:nvPr/>
            </p:nvCxnSpPr>
            <p:spPr bwMode="auto">
              <a:xfrm flipH="1" flipV="1">
                <a:off x="7914388" y="1615701"/>
                <a:ext cx="1756" cy="76416"/>
              </a:xfrm>
              <a:prstGeom prst="line">
                <a:avLst/>
              </a:prstGeom>
              <a:noFill/>
              <a:ln w="6350">
                <a:solidFill>
                  <a:srgbClr val="7F7F7F"/>
                </a:solidFill>
                <a:round/>
                <a:headEnd/>
                <a:tailEnd/>
              </a:ln>
              <a:effectLst>
                <a:outerShdw dist="19939" dir="5400000" algn="tl" rotWithShape="0">
                  <a:srgbClr val="808080">
                    <a:alpha val="37999"/>
                  </a:srgbClr>
                </a:outerShdw>
              </a:effectLst>
            </p:spPr>
          </p:cxnSp>
          <p:cxnSp>
            <p:nvCxnSpPr>
              <p:cNvPr id="333" name="Straight Connector 782"/>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dist="19939" dir="5400000" algn="tl" rotWithShape="0">
                  <a:srgbClr val="808080">
                    <a:alpha val="37999"/>
                  </a:srgbClr>
                </a:outerShdw>
              </a:effectLst>
            </p:spPr>
          </p:cxnSp>
        </p:grpSp>
        <p:grpSp>
          <p:nvGrpSpPr>
            <p:cNvPr id="138" name="Group 591"/>
            <p:cNvGrpSpPr>
              <a:grpSpLocks/>
            </p:cNvGrpSpPr>
            <p:nvPr/>
          </p:nvGrpSpPr>
          <p:grpSpPr bwMode="auto">
            <a:xfrm>
              <a:off x="7195275" y="2751878"/>
              <a:ext cx="418211" cy="189727"/>
              <a:chOff x="7913987" y="1515773"/>
              <a:chExt cx="625138" cy="276534"/>
            </a:xfrm>
          </p:grpSpPr>
          <p:sp>
            <p:nvSpPr>
              <p:cNvPr id="316" name="Oval 765"/>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dist="23000" dir="5400000" rotWithShape="0">
                  <a:srgbClr val="BFBFBF">
                    <a:alpha val="34999"/>
                  </a:srgbClr>
                </a:outerShdw>
              </a:effectLst>
            </p:spPr>
            <p:txBody>
              <a:bodyPr anchor="ctr"/>
              <a:lstStyle/>
              <a:p>
                <a:pPr algn="ctr"/>
                <a:endParaRPr lang="zh-CN" altLang="zh-CN">
                  <a:solidFill>
                    <a:srgbClr val="FFFFFF"/>
                  </a:solidFill>
                  <a:latin typeface="Gill Sans MT" pitchFamily="34" charset="0"/>
                </a:endParaRPr>
              </a:p>
            </p:txBody>
          </p:sp>
          <p:sp>
            <p:nvSpPr>
              <p:cNvPr id="317" name="Rectangle 766"/>
              <p:cNvSpPr/>
              <p:nvPr/>
            </p:nvSpPr>
            <p:spPr bwMode="auto">
              <a:xfrm>
                <a:off x="7912903" y="1621131"/>
                <a:ext cx="626467" cy="71728"/>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318" name="Oval 767"/>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319" name="Freeform 768"/>
              <p:cNvSpPr/>
              <p:nvPr/>
            </p:nvSpPr>
            <p:spPr bwMode="auto">
              <a:xfrm>
                <a:off x="8071894" y="1579482"/>
                <a:ext cx="306114" cy="101809"/>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20" name="Freeform 769"/>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321" name="Freeform 770"/>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322" name="Freeform 771"/>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323" name="Straight Connector 772"/>
              <p:cNvCxnSpPr>
                <a:cxnSpLocks noChangeShapeType="1"/>
                <a:endCxn id="318" idx="2"/>
              </p:cNvCxnSpPr>
              <p:nvPr/>
            </p:nvCxnSpPr>
            <p:spPr bwMode="auto">
              <a:xfrm flipH="1" flipV="1">
                <a:off x="7914388" y="1615701"/>
                <a:ext cx="1756" cy="76416"/>
              </a:xfrm>
              <a:prstGeom prst="line">
                <a:avLst/>
              </a:prstGeom>
              <a:noFill/>
              <a:ln w="6350">
                <a:solidFill>
                  <a:srgbClr val="7F7F7F"/>
                </a:solidFill>
                <a:round/>
                <a:headEnd/>
                <a:tailEnd/>
              </a:ln>
              <a:effectLst>
                <a:outerShdw dist="19939" dir="5400000" algn="tl" rotWithShape="0">
                  <a:srgbClr val="808080">
                    <a:alpha val="37999"/>
                  </a:srgbClr>
                </a:outerShdw>
              </a:effectLst>
            </p:spPr>
          </p:cxnSp>
          <p:cxnSp>
            <p:nvCxnSpPr>
              <p:cNvPr id="324" name="Straight Connector 773"/>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dist="19939" dir="5400000" algn="tl" rotWithShape="0">
                  <a:srgbClr val="808080">
                    <a:alpha val="37999"/>
                  </a:srgbClr>
                </a:outerShdw>
              </a:effectLst>
            </p:spPr>
          </p:cxnSp>
        </p:grpSp>
        <p:grpSp>
          <p:nvGrpSpPr>
            <p:cNvPr id="139" name="Group 592"/>
            <p:cNvGrpSpPr>
              <a:grpSpLocks/>
            </p:cNvGrpSpPr>
            <p:nvPr/>
          </p:nvGrpSpPr>
          <p:grpSpPr bwMode="auto">
            <a:xfrm>
              <a:off x="7088975" y="3633334"/>
              <a:ext cx="418211" cy="189727"/>
              <a:chOff x="7913987" y="1515773"/>
              <a:chExt cx="625138" cy="276534"/>
            </a:xfrm>
          </p:grpSpPr>
          <p:sp>
            <p:nvSpPr>
              <p:cNvPr id="307" name="Oval 756"/>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dist="23000" dir="5400000" rotWithShape="0">
                  <a:srgbClr val="BFBFBF">
                    <a:alpha val="34999"/>
                  </a:srgbClr>
                </a:outerShdw>
              </a:effectLst>
            </p:spPr>
            <p:txBody>
              <a:bodyPr anchor="ctr"/>
              <a:lstStyle/>
              <a:p>
                <a:pPr algn="ctr"/>
                <a:endParaRPr lang="zh-CN" altLang="zh-CN">
                  <a:solidFill>
                    <a:srgbClr val="FFFFFF"/>
                  </a:solidFill>
                  <a:latin typeface="Gill Sans MT" pitchFamily="34" charset="0"/>
                </a:endParaRPr>
              </a:p>
            </p:txBody>
          </p:sp>
          <p:sp>
            <p:nvSpPr>
              <p:cNvPr id="308" name="Rectangle 757"/>
              <p:cNvSpPr/>
              <p:nvPr/>
            </p:nvSpPr>
            <p:spPr bwMode="auto">
              <a:xfrm>
                <a:off x="7912811" y="1622871"/>
                <a:ext cx="626467" cy="71728"/>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309" name="Oval 758"/>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310" name="Freeform 759"/>
              <p:cNvSpPr/>
              <p:nvPr/>
            </p:nvSpPr>
            <p:spPr bwMode="auto">
              <a:xfrm>
                <a:off x="8071800" y="1581222"/>
                <a:ext cx="306115" cy="9949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11" name="Freeform 760"/>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312" name="Freeform 761"/>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313" name="Freeform 762"/>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314" name="Straight Connector 763"/>
              <p:cNvCxnSpPr>
                <a:cxnSpLocks noChangeShapeType="1"/>
                <a:endCxn id="309" idx="2"/>
              </p:cNvCxnSpPr>
              <p:nvPr/>
            </p:nvCxnSpPr>
            <p:spPr bwMode="auto">
              <a:xfrm flipH="1" flipV="1">
                <a:off x="7914388" y="1615701"/>
                <a:ext cx="1756" cy="76416"/>
              </a:xfrm>
              <a:prstGeom prst="line">
                <a:avLst/>
              </a:prstGeom>
              <a:noFill/>
              <a:ln w="6350">
                <a:solidFill>
                  <a:srgbClr val="7F7F7F"/>
                </a:solidFill>
                <a:round/>
                <a:headEnd/>
                <a:tailEnd/>
              </a:ln>
              <a:effectLst>
                <a:outerShdw dist="19939" dir="5400000" algn="tl" rotWithShape="0">
                  <a:srgbClr val="808080">
                    <a:alpha val="37999"/>
                  </a:srgbClr>
                </a:outerShdw>
              </a:effectLst>
            </p:spPr>
          </p:cxnSp>
          <p:cxnSp>
            <p:nvCxnSpPr>
              <p:cNvPr id="315" name="Straight Connector 764"/>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dist="19939" dir="5400000" algn="tl" rotWithShape="0">
                  <a:srgbClr val="808080">
                    <a:alpha val="37999"/>
                  </a:srgbClr>
                </a:outerShdw>
              </a:effectLst>
            </p:spPr>
          </p:cxnSp>
        </p:grpSp>
        <p:grpSp>
          <p:nvGrpSpPr>
            <p:cNvPr id="140" name="Group 593"/>
            <p:cNvGrpSpPr>
              <a:grpSpLocks/>
            </p:cNvGrpSpPr>
            <p:nvPr/>
          </p:nvGrpSpPr>
          <p:grpSpPr bwMode="auto">
            <a:xfrm>
              <a:off x="7748699" y="3641266"/>
              <a:ext cx="418211" cy="189727"/>
              <a:chOff x="7913987" y="1515773"/>
              <a:chExt cx="625138" cy="276534"/>
            </a:xfrm>
          </p:grpSpPr>
          <p:sp>
            <p:nvSpPr>
              <p:cNvPr id="298" name="Oval 747"/>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dist="23000" dir="5400000" rotWithShape="0">
                  <a:srgbClr val="BFBFBF">
                    <a:alpha val="34999"/>
                  </a:srgbClr>
                </a:outerShdw>
              </a:effectLst>
            </p:spPr>
            <p:txBody>
              <a:bodyPr anchor="ctr"/>
              <a:lstStyle/>
              <a:p>
                <a:pPr algn="ctr"/>
                <a:endParaRPr lang="zh-CN" altLang="zh-CN">
                  <a:solidFill>
                    <a:srgbClr val="FFFFFF"/>
                  </a:solidFill>
                  <a:latin typeface="Gill Sans MT" pitchFamily="34" charset="0"/>
                </a:endParaRPr>
              </a:p>
            </p:txBody>
          </p:sp>
          <p:sp>
            <p:nvSpPr>
              <p:cNvPr id="299" name="Rectangle 748"/>
              <p:cNvSpPr/>
              <p:nvPr/>
            </p:nvSpPr>
            <p:spPr bwMode="auto">
              <a:xfrm>
                <a:off x="7913821" y="1622879"/>
                <a:ext cx="626467" cy="71730"/>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300" name="Oval 749"/>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301" name="Freeform 750"/>
              <p:cNvSpPr/>
              <p:nvPr/>
            </p:nvSpPr>
            <p:spPr bwMode="auto">
              <a:xfrm>
                <a:off x="8072810" y="1581230"/>
                <a:ext cx="306115" cy="9949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02" name="Freeform 751"/>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303" name="Freeform 752"/>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304" name="Freeform 753"/>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305" name="Straight Connector 754"/>
              <p:cNvCxnSpPr>
                <a:cxnSpLocks noChangeShapeType="1"/>
                <a:endCxn id="300" idx="2"/>
              </p:cNvCxnSpPr>
              <p:nvPr/>
            </p:nvCxnSpPr>
            <p:spPr bwMode="auto">
              <a:xfrm flipH="1" flipV="1">
                <a:off x="7914388" y="1615701"/>
                <a:ext cx="1756" cy="76416"/>
              </a:xfrm>
              <a:prstGeom prst="line">
                <a:avLst/>
              </a:prstGeom>
              <a:noFill/>
              <a:ln w="6350">
                <a:solidFill>
                  <a:srgbClr val="7F7F7F"/>
                </a:solidFill>
                <a:round/>
                <a:headEnd/>
                <a:tailEnd/>
              </a:ln>
              <a:effectLst>
                <a:outerShdw dist="19939" dir="5400000" algn="tl" rotWithShape="0">
                  <a:srgbClr val="808080">
                    <a:alpha val="37999"/>
                  </a:srgbClr>
                </a:outerShdw>
              </a:effectLst>
            </p:spPr>
          </p:cxnSp>
          <p:cxnSp>
            <p:nvCxnSpPr>
              <p:cNvPr id="306" name="Straight Connector 755"/>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dist="19939" dir="5400000" algn="tl" rotWithShape="0">
                  <a:srgbClr val="808080">
                    <a:alpha val="37999"/>
                  </a:srgbClr>
                </a:outerShdw>
              </a:effectLst>
            </p:spPr>
          </p:cxnSp>
        </p:grpSp>
        <p:grpSp>
          <p:nvGrpSpPr>
            <p:cNvPr id="141" name="Group 594"/>
            <p:cNvGrpSpPr>
              <a:grpSpLocks/>
            </p:cNvGrpSpPr>
            <p:nvPr/>
          </p:nvGrpSpPr>
          <p:grpSpPr bwMode="auto">
            <a:xfrm>
              <a:off x="7440813" y="3924693"/>
              <a:ext cx="418211" cy="189727"/>
              <a:chOff x="7913987" y="1515773"/>
              <a:chExt cx="625138" cy="276534"/>
            </a:xfrm>
          </p:grpSpPr>
          <p:sp>
            <p:nvSpPr>
              <p:cNvPr id="289" name="Oval 738"/>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dist="23000" dir="5400000" rotWithShape="0">
                  <a:srgbClr val="BFBFBF">
                    <a:alpha val="34999"/>
                  </a:srgbClr>
                </a:outerShdw>
              </a:effectLst>
            </p:spPr>
            <p:txBody>
              <a:bodyPr anchor="ctr"/>
              <a:lstStyle/>
              <a:p>
                <a:pPr algn="ctr"/>
                <a:endParaRPr lang="zh-CN" altLang="zh-CN">
                  <a:solidFill>
                    <a:srgbClr val="FFFFFF"/>
                  </a:solidFill>
                  <a:latin typeface="Gill Sans MT" pitchFamily="34" charset="0"/>
                </a:endParaRPr>
              </a:p>
            </p:txBody>
          </p:sp>
          <p:sp>
            <p:nvSpPr>
              <p:cNvPr id="290" name="Rectangle 739"/>
              <p:cNvSpPr/>
              <p:nvPr/>
            </p:nvSpPr>
            <p:spPr bwMode="auto">
              <a:xfrm>
                <a:off x="7913688" y="1621637"/>
                <a:ext cx="626467" cy="71730"/>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291" name="Oval 740"/>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292" name="Freeform 741"/>
              <p:cNvSpPr/>
              <p:nvPr/>
            </p:nvSpPr>
            <p:spPr bwMode="auto">
              <a:xfrm>
                <a:off x="8072677" y="1579988"/>
                <a:ext cx="306115" cy="101809"/>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293" name="Freeform 742"/>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294" name="Freeform 743"/>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295" name="Freeform 744"/>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296" name="Straight Connector 745"/>
              <p:cNvCxnSpPr>
                <a:cxnSpLocks noChangeShapeType="1"/>
                <a:endCxn id="291" idx="2"/>
              </p:cNvCxnSpPr>
              <p:nvPr/>
            </p:nvCxnSpPr>
            <p:spPr bwMode="auto">
              <a:xfrm flipH="1" flipV="1">
                <a:off x="7914388" y="1615701"/>
                <a:ext cx="1756" cy="76416"/>
              </a:xfrm>
              <a:prstGeom prst="line">
                <a:avLst/>
              </a:prstGeom>
              <a:noFill/>
              <a:ln w="6350">
                <a:solidFill>
                  <a:srgbClr val="7F7F7F"/>
                </a:solidFill>
                <a:round/>
                <a:headEnd/>
                <a:tailEnd/>
              </a:ln>
              <a:effectLst>
                <a:outerShdw dist="19939" dir="5400000" algn="tl" rotWithShape="0">
                  <a:srgbClr val="808080">
                    <a:alpha val="37999"/>
                  </a:srgbClr>
                </a:outerShdw>
              </a:effectLst>
            </p:spPr>
          </p:cxnSp>
          <p:cxnSp>
            <p:nvCxnSpPr>
              <p:cNvPr id="297" name="Straight Connector 746"/>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dist="19939" dir="5400000" algn="tl" rotWithShape="0">
                  <a:srgbClr val="808080">
                    <a:alpha val="37999"/>
                  </a:srgbClr>
                </a:outerShdw>
              </a:effectLst>
            </p:spPr>
          </p:cxnSp>
        </p:grpSp>
        <p:sp>
          <p:nvSpPr>
            <p:cNvPr id="142" name="Line 421"/>
            <p:cNvSpPr>
              <a:spLocks noChangeShapeType="1"/>
            </p:cNvSpPr>
            <p:nvPr/>
          </p:nvSpPr>
          <p:spPr bwMode="auto">
            <a:xfrm>
              <a:off x="7396163" y="3813175"/>
              <a:ext cx="163512" cy="120650"/>
            </a:xfrm>
            <a:prstGeom prst="line">
              <a:avLst/>
            </a:prstGeom>
            <a:noFill/>
            <a:ln w="9525">
              <a:solidFill>
                <a:schemeClr val="tx1"/>
              </a:solidFill>
              <a:round/>
              <a:headEnd/>
              <a:tailEnd/>
            </a:ln>
          </p:spPr>
          <p:txBody>
            <a:bodyPr/>
            <a:lstStyle/>
            <a:p>
              <a:endParaRPr lang="zh-CN" altLang="en-US"/>
            </a:p>
          </p:txBody>
        </p:sp>
        <p:sp>
          <p:nvSpPr>
            <p:cNvPr id="143" name="Line 422"/>
            <p:cNvSpPr>
              <a:spLocks noChangeShapeType="1"/>
            </p:cNvSpPr>
            <p:nvPr/>
          </p:nvSpPr>
          <p:spPr bwMode="auto">
            <a:xfrm>
              <a:off x="7493000" y="3733800"/>
              <a:ext cx="279400" cy="0"/>
            </a:xfrm>
            <a:prstGeom prst="line">
              <a:avLst/>
            </a:prstGeom>
            <a:noFill/>
            <a:ln w="9525">
              <a:solidFill>
                <a:schemeClr val="tx1"/>
              </a:solidFill>
              <a:round/>
              <a:headEnd/>
              <a:tailEnd/>
            </a:ln>
          </p:spPr>
          <p:txBody>
            <a:bodyPr/>
            <a:lstStyle/>
            <a:p>
              <a:endParaRPr lang="zh-CN" altLang="en-US"/>
            </a:p>
          </p:txBody>
        </p:sp>
        <p:sp>
          <p:nvSpPr>
            <p:cNvPr id="144" name="Line 423"/>
            <p:cNvSpPr>
              <a:spLocks noChangeShapeType="1"/>
            </p:cNvSpPr>
            <p:nvPr/>
          </p:nvSpPr>
          <p:spPr bwMode="auto">
            <a:xfrm flipV="1">
              <a:off x="7729538" y="3819525"/>
              <a:ext cx="134937" cy="104775"/>
            </a:xfrm>
            <a:prstGeom prst="line">
              <a:avLst/>
            </a:prstGeom>
            <a:noFill/>
            <a:ln w="9525">
              <a:solidFill>
                <a:schemeClr val="tx1"/>
              </a:solidFill>
              <a:round/>
              <a:headEnd/>
              <a:tailEnd/>
            </a:ln>
          </p:spPr>
          <p:txBody>
            <a:bodyPr/>
            <a:lstStyle/>
            <a:p>
              <a:endParaRPr lang="zh-CN" altLang="en-US"/>
            </a:p>
          </p:txBody>
        </p:sp>
        <p:sp>
          <p:nvSpPr>
            <p:cNvPr id="145" name="Line 444"/>
            <p:cNvSpPr>
              <a:spLocks noChangeShapeType="1"/>
            </p:cNvSpPr>
            <p:nvPr/>
          </p:nvSpPr>
          <p:spPr bwMode="auto">
            <a:xfrm flipV="1">
              <a:off x="7577138" y="2492375"/>
              <a:ext cx="123825" cy="87313"/>
            </a:xfrm>
            <a:prstGeom prst="line">
              <a:avLst/>
            </a:prstGeom>
            <a:noFill/>
            <a:ln w="9525">
              <a:solidFill>
                <a:schemeClr val="tx1"/>
              </a:solidFill>
              <a:round/>
              <a:headEnd/>
              <a:tailEnd/>
            </a:ln>
          </p:spPr>
          <p:txBody>
            <a:bodyPr/>
            <a:lstStyle/>
            <a:p>
              <a:endParaRPr lang="zh-CN" altLang="en-US"/>
            </a:p>
          </p:txBody>
        </p:sp>
        <p:sp>
          <p:nvSpPr>
            <p:cNvPr id="146" name="Line 445"/>
            <p:cNvSpPr>
              <a:spLocks noChangeShapeType="1"/>
            </p:cNvSpPr>
            <p:nvPr/>
          </p:nvSpPr>
          <p:spPr bwMode="auto">
            <a:xfrm>
              <a:off x="7405688" y="2665413"/>
              <a:ext cx="0" cy="82550"/>
            </a:xfrm>
            <a:prstGeom prst="line">
              <a:avLst/>
            </a:prstGeom>
            <a:noFill/>
            <a:ln w="9525">
              <a:solidFill>
                <a:schemeClr val="tx1"/>
              </a:solidFill>
              <a:round/>
              <a:headEnd/>
              <a:tailEnd/>
            </a:ln>
          </p:spPr>
          <p:txBody>
            <a:bodyPr/>
            <a:lstStyle/>
            <a:p>
              <a:endParaRPr lang="zh-CN" altLang="en-US"/>
            </a:p>
          </p:txBody>
        </p:sp>
        <p:sp>
          <p:nvSpPr>
            <p:cNvPr id="147" name="Line 446"/>
            <p:cNvSpPr>
              <a:spLocks noChangeShapeType="1"/>
            </p:cNvSpPr>
            <p:nvPr/>
          </p:nvSpPr>
          <p:spPr bwMode="auto">
            <a:xfrm flipV="1">
              <a:off x="7577138" y="2562225"/>
              <a:ext cx="263525" cy="288925"/>
            </a:xfrm>
            <a:prstGeom prst="line">
              <a:avLst/>
            </a:prstGeom>
            <a:noFill/>
            <a:ln w="9525">
              <a:solidFill>
                <a:schemeClr val="tx1"/>
              </a:solidFill>
              <a:round/>
              <a:headEnd/>
              <a:tailEnd/>
            </a:ln>
          </p:spPr>
          <p:txBody>
            <a:bodyPr/>
            <a:lstStyle/>
            <a:p>
              <a:endParaRPr lang="zh-CN" altLang="en-US"/>
            </a:p>
          </p:txBody>
        </p:sp>
        <p:sp>
          <p:nvSpPr>
            <p:cNvPr id="148" name="Line 447"/>
            <p:cNvSpPr>
              <a:spLocks noChangeShapeType="1"/>
            </p:cNvSpPr>
            <p:nvPr/>
          </p:nvSpPr>
          <p:spPr bwMode="auto">
            <a:xfrm>
              <a:off x="7942263" y="2560638"/>
              <a:ext cx="0" cy="196850"/>
            </a:xfrm>
            <a:prstGeom prst="line">
              <a:avLst/>
            </a:prstGeom>
            <a:noFill/>
            <a:ln w="9525">
              <a:solidFill>
                <a:schemeClr val="tx1"/>
              </a:solidFill>
              <a:round/>
              <a:headEnd/>
              <a:tailEnd/>
            </a:ln>
          </p:spPr>
          <p:txBody>
            <a:bodyPr/>
            <a:lstStyle/>
            <a:p>
              <a:endParaRPr lang="zh-CN" altLang="en-US"/>
            </a:p>
          </p:txBody>
        </p:sp>
        <p:sp>
          <p:nvSpPr>
            <p:cNvPr id="149" name="Line 448"/>
            <p:cNvSpPr>
              <a:spLocks noChangeShapeType="1"/>
            </p:cNvSpPr>
            <p:nvPr/>
          </p:nvSpPr>
          <p:spPr bwMode="auto">
            <a:xfrm>
              <a:off x="7596188" y="2867025"/>
              <a:ext cx="188912" cy="0"/>
            </a:xfrm>
            <a:prstGeom prst="line">
              <a:avLst/>
            </a:prstGeom>
            <a:noFill/>
            <a:ln w="9525">
              <a:solidFill>
                <a:schemeClr val="tx1"/>
              </a:solidFill>
              <a:round/>
              <a:headEnd/>
              <a:tailEnd/>
            </a:ln>
          </p:spPr>
          <p:txBody>
            <a:bodyPr/>
            <a:lstStyle/>
            <a:p>
              <a:endParaRPr lang="zh-CN" altLang="en-US"/>
            </a:p>
          </p:txBody>
        </p:sp>
        <p:sp>
          <p:nvSpPr>
            <p:cNvPr id="150" name="Line 450"/>
            <p:cNvSpPr>
              <a:spLocks noChangeShapeType="1"/>
            </p:cNvSpPr>
            <p:nvPr/>
          </p:nvSpPr>
          <p:spPr bwMode="auto">
            <a:xfrm>
              <a:off x="8150225" y="2857500"/>
              <a:ext cx="177800" cy="0"/>
            </a:xfrm>
            <a:prstGeom prst="line">
              <a:avLst/>
            </a:prstGeom>
            <a:noFill/>
            <a:ln w="9525">
              <a:solidFill>
                <a:schemeClr val="tx1"/>
              </a:solidFill>
              <a:round/>
              <a:headEnd/>
              <a:tailEnd/>
            </a:ln>
          </p:spPr>
          <p:txBody>
            <a:bodyPr/>
            <a:lstStyle/>
            <a:p>
              <a:endParaRPr lang="zh-CN" altLang="en-US"/>
            </a:p>
          </p:txBody>
        </p:sp>
        <p:sp>
          <p:nvSpPr>
            <p:cNvPr id="151" name="Line 451"/>
            <p:cNvSpPr>
              <a:spLocks noChangeShapeType="1"/>
            </p:cNvSpPr>
            <p:nvPr/>
          </p:nvSpPr>
          <p:spPr bwMode="auto">
            <a:xfrm flipH="1">
              <a:off x="7296150" y="2933700"/>
              <a:ext cx="98425" cy="704850"/>
            </a:xfrm>
            <a:prstGeom prst="line">
              <a:avLst/>
            </a:prstGeom>
            <a:noFill/>
            <a:ln w="9525">
              <a:solidFill>
                <a:schemeClr val="tx1"/>
              </a:solidFill>
              <a:round/>
              <a:headEnd/>
              <a:tailEnd/>
            </a:ln>
          </p:spPr>
          <p:txBody>
            <a:bodyPr/>
            <a:lstStyle/>
            <a:p>
              <a:endParaRPr lang="zh-CN" altLang="en-US"/>
            </a:p>
          </p:txBody>
        </p:sp>
        <p:sp>
          <p:nvSpPr>
            <p:cNvPr id="152" name="Line 452"/>
            <p:cNvSpPr>
              <a:spLocks noChangeShapeType="1"/>
            </p:cNvSpPr>
            <p:nvPr/>
          </p:nvSpPr>
          <p:spPr bwMode="auto">
            <a:xfrm flipH="1">
              <a:off x="7888288" y="2933700"/>
              <a:ext cx="111125" cy="727075"/>
            </a:xfrm>
            <a:prstGeom prst="line">
              <a:avLst/>
            </a:prstGeom>
            <a:noFill/>
            <a:ln w="9525">
              <a:solidFill>
                <a:schemeClr val="tx1"/>
              </a:solidFill>
              <a:round/>
              <a:headEnd/>
              <a:tailEnd/>
            </a:ln>
          </p:spPr>
          <p:txBody>
            <a:bodyPr/>
            <a:lstStyle/>
            <a:p>
              <a:endParaRPr lang="zh-CN" altLang="en-US"/>
            </a:p>
          </p:txBody>
        </p:sp>
        <p:sp>
          <p:nvSpPr>
            <p:cNvPr id="153" name="Line 541"/>
            <p:cNvSpPr>
              <a:spLocks noChangeShapeType="1"/>
            </p:cNvSpPr>
            <p:nvPr/>
          </p:nvSpPr>
          <p:spPr bwMode="auto">
            <a:xfrm flipV="1">
              <a:off x="7272338" y="4075113"/>
              <a:ext cx="227012" cy="436562"/>
            </a:xfrm>
            <a:prstGeom prst="line">
              <a:avLst/>
            </a:prstGeom>
            <a:noFill/>
            <a:ln w="9525">
              <a:solidFill>
                <a:schemeClr val="tx1"/>
              </a:solidFill>
              <a:round/>
              <a:headEnd/>
              <a:tailEnd/>
            </a:ln>
          </p:spPr>
          <p:txBody>
            <a:bodyPr/>
            <a:lstStyle/>
            <a:p>
              <a:endParaRPr lang="zh-CN" altLang="en-US"/>
            </a:p>
          </p:txBody>
        </p:sp>
        <p:grpSp>
          <p:nvGrpSpPr>
            <p:cNvPr id="154" name="Group 665"/>
            <p:cNvGrpSpPr>
              <a:grpSpLocks/>
            </p:cNvGrpSpPr>
            <p:nvPr/>
          </p:nvGrpSpPr>
          <p:grpSpPr bwMode="auto">
            <a:xfrm>
              <a:off x="7689850" y="2395538"/>
              <a:ext cx="390525" cy="169862"/>
              <a:chOff x="4650" y="1129"/>
              <a:chExt cx="246" cy="95"/>
            </a:xfrm>
          </p:grpSpPr>
          <p:sp>
            <p:nvSpPr>
              <p:cNvPr id="281"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sp>
            <p:nvSpPr>
              <p:cNvPr id="282"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283"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grpSp>
            <p:nvGrpSpPr>
              <p:cNvPr id="284" name="Group 659"/>
              <p:cNvGrpSpPr>
                <a:grpSpLocks/>
              </p:cNvGrpSpPr>
              <p:nvPr/>
            </p:nvGrpSpPr>
            <p:grpSpPr bwMode="auto">
              <a:xfrm>
                <a:off x="4699" y="1145"/>
                <a:ext cx="138" cy="29"/>
                <a:chOff x="2468" y="1332"/>
                <a:chExt cx="310" cy="60"/>
              </a:xfrm>
            </p:grpSpPr>
            <p:sp>
              <p:nvSpPr>
                <p:cNvPr id="287" name="Freeform 66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p:spPr>
              <p:txBody>
                <a:bodyPr/>
                <a:lstStyle/>
                <a:p>
                  <a:endParaRPr lang="zh-CN" altLang="en-US"/>
                </a:p>
              </p:txBody>
            </p:sp>
            <p:sp>
              <p:nvSpPr>
                <p:cNvPr id="288" name="Freeform 66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p:spPr>
              <p:txBody>
                <a:bodyPr/>
                <a:lstStyle/>
                <a:p>
                  <a:endParaRPr lang="zh-CN" altLang="en-US"/>
                </a:p>
              </p:txBody>
            </p:sp>
          </p:grpSp>
          <p:sp>
            <p:nvSpPr>
              <p:cNvPr id="285" name="Line 662"/>
              <p:cNvSpPr>
                <a:spLocks noChangeShapeType="1"/>
              </p:cNvSpPr>
              <p:nvPr/>
            </p:nvSpPr>
            <p:spPr bwMode="auto">
              <a:xfrm>
                <a:off x="4651" y="1158"/>
                <a:ext cx="0" cy="42"/>
              </a:xfrm>
              <a:prstGeom prst="line">
                <a:avLst/>
              </a:prstGeom>
              <a:noFill/>
              <a:ln w="9525">
                <a:solidFill>
                  <a:schemeClr val="tx1"/>
                </a:solidFill>
                <a:round/>
                <a:headEnd/>
                <a:tailEnd/>
              </a:ln>
            </p:spPr>
            <p:txBody>
              <a:bodyPr/>
              <a:lstStyle/>
              <a:p>
                <a:endParaRPr lang="zh-CN" altLang="en-US"/>
              </a:p>
            </p:txBody>
          </p:sp>
          <p:sp>
            <p:nvSpPr>
              <p:cNvPr id="286" name="Line 663"/>
              <p:cNvSpPr>
                <a:spLocks noChangeShapeType="1"/>
              </p:cNvSpPr>
              <p:nvPr/>
            </p:nvSpPr>
            <p:spPr bwMode="auto">
              <a:xfrm>
                <a:off x="4894" y="1160"/>
                <a:ext cx="0" cy="41"/>
              </a:xfrm>
              <a:prstGeom prst="line">
                <a:avLst/>
              </a:prstGeom>
              <a:noFill/>
              <a:ln w="9525">
                <a:solidFill>
                  <a:schemeClr val="tx1"/>
                </a:solidFill>
                <a:round/>
                <a:headEnd/>
                <a:tailEnd/>
              </a:ln>
            </p:spPr>
            <p:txBody>
              <a:bodyPr/>
              <a:lstStyle/>
              <a:p>
                <a:endParaRPr lang="zh-CN" altLang="en-US"/>
              </a:p>
            </p:txBody>
          </p:sp>
        </p:grpSp>
        <p:grpSp>
          <p:nvGrpSpPr>
            <p:cNvPr id="155" name="Group 675"/>
            <p:cNvGrpSpPr>
              <a:grpSpLocks/>
            </p:cNvGrpSpPr>
            <p:nvPr/>
          </p:nvGrpSpPr>
          <p:grpSpPr bwMode="auto">
            <a:xfrm>
              <a:off x="7204075" y="2493963"/>
              <a:ext cx="390525" cy="169862"/>
              <a:chOff x="4650" y="1129"/>
              <a:chExt cx="246" cy="95"/>
            </a:xfrm>
          </p:grpSpPr>
          <p:sp>
            <p:nvSpPr>
              <p:cNvPr id="273"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sp>
            <p:nvSpPr>
              <p:cNvPr id="274"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275"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grpSp>
            <p:nvGrpSpPr>
              <p:cNvPr id="276" name="Group 679"/>
              <p:cNvGrpSpPr>
                <a:grpSpLocks/>
              </p:cNvGrpSpPr>
              <p:nvPr/>
            </p:nvGrpSpPr>
            <p:grpSpPr bwMode="auto">
              <a:xfrm>
                <a:off x="4699" y="1145"/>
                <a:ext cx="138" cy="29"/>
                <a:chOff x="2468" y="1332"/>
                <a:chExt cx="310" cy="60"/>
              </a:xfrm>
            </p:grpSpPr>
            <p:sp>
              <p:nvSpPr>
                <p:cNvPr id="279" name="Freeform 68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p:spPr>
              <p:txBody>
                <a:bodyPr/>
                <a:lstStyle/>
                <a:p>
                  <a:endParaRPr lang="zh-CN" altLang="en-US"/>
                </a:p>
              </p:txBody>
            </p:sp>
            <p:sp>
              <p:nvSpPr>
                <p:cNvPr id="280" name="Freeform 68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p:spPr>
              <p:txBody>
                <a:bodyPr/>
                <a:lstStyle/>
                <a:p>
                  <a:endParaRPr lang="zh-CN" altLang="en-US"/>
                </a:p>
              </p:txBody>
            </p:sp>
          </p:grpSp>
          <p:sp>
            <p:nvSpPr>
              <p:cNvPr id="277" name="Line 682"/>
              <p:cNvSpPr>
                <a:spLocks noChangeShapeType="1"/>
              </p:cNvSpPr>
              <p:nvPr/>
            </p:nvSpPr>
            <p:spPr bwMode="auto">
              <a:xfrm>
                <a:off x="4651" y="1158"/>
                <a:ext cx="0" cy="42"/>
              </a:xfrm>
              <a:prstGeom prst="line">
                <a:avLst/>
              </a:prstGeom>
              <a:noFill/>
              <a:ln w="9525">
                <a:solidFill>
                  <a:schemeClr val="tx1"/>
                </a:solidFill>
                <a:round/>
                <a:headEnd/>
                <a:tailEnd/>
              </a:ln>
            </p:spPr>
            <p:txBody>
              <a:bodyPr/>
              <a:lstStyle/>
              <a:p>
                <a:endParaRPr lang="zh-CN" altLang="en-US"/>
              </a:p>
            </p:txBody>
          </p:sp>
          <p:sp>
            <p:nvSpPr>
              <p:cNvPr id="278" name="Line 683"/>
              <p:cNvSpPr>
                <a:spLocks noChangeShapeType="1"/>
              </p:cNvSpPr>
              <p:nvPr/>
            </p:nvSpPr>
            <p:spPr bwMode="auto">
              <a:xfrm>
                <a:off x="4894" y="1160"/>
                <a:ext cx="0" cy="41"/>
              </a:xfrm>
              <a:prstGeom prst="line">
                <a:avLst/>
              </a:prstGeom>
              <a:noFill/>
              <a:ln w="9525">
                <a:solidFill>
                  <a:schemeClr val="tx1"/>
                </a:solidFill>
                <a:round/>
                <a:headEnd/>
                <a:tailEnd/>
              </a:ln>
            </p:spPr>
            <p:txBody>
              <a:bodyPr/>
              <a:lstStyle/>
              <a:p>
                <a:endParaRPr lang="zh-CN" altLang="en-US"/>
              </a:p>
            </p:txBody>
          </p:sp>
        </p:grpSp>
        <p:grpSp>
          <p:nvGrpSpPr>
            <p:cNvPr id="156" name="Group 684"/>
            <p:cNvGrpSpPr>
              <a:grpSpLocks/>
            </p:cNvGrpSpPr>
            <p:nvPr/>
          </p:nvGrpSpPr>
          <p:grpSpPr bwMode="auto">
            <a:xfrm>
              <a:off x="7215188" y="2757488"/>
              <a:ext cx="390525" cy="169862"/>
              <a:chOff x="4650" y="1129"/>
              <a:chExt cx="246" cy="95"/>
            </a:xfrm>
          </p:grpSpPr>
          <p:sp>
            <p:nvSpPr>
              <p:cNvPr id="265"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sp>
            <p:nvSpPr>
              <p:cNvPr id="266"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267"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grpSp>
            <p:nvGrpSpPr>
              <p:cNvPr id="268" name="Group 688"/>
              <p:cNvGrpSpPr>
                <a:grpSpLocks/>
              </p:cNvGrpSpPr>
              <p:nvPr/>
            </p:nvGrpSpPr>
            <p:grpSpPr bwMode="auto">
              <a:xfrm>
                <a:off x="4699" y="1145"/>
                <a:ext cx="138" cy="29"/>
                <a:chOff x="2468" y="1332"/>
                <a:chExt cx="310" cy="60"/>
              </a:xfrm>
            </p:grpSpPr>
            <p:sp>
              <p:nvSpPr>
                <p:cNvPr id="271" name="Freeform 68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p:spPr>
              <p:txBody>
                <a:bodyPr/>
                <a:lstStyle/>
                <a:p>
                  <a:endParaRPr lang="zh-CN" altLang="en-US"/>
                </a:p>
              </p:txBody>
            </p:sp>
            <p:sp>
              <p:nvSpPr>
                <p:cNvPr id="272" name="Freeform 69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p:spPr>
              <p:txBody>
                <a:bodyPr/>
                <a:lstStyle/>
                <a:p>
                  <a:endParaRPr lang="zh-CN" altLang="en-US"/>
                </a:p>
              </p:txBody>
            </p:sp>
          </p:grpSp>
          <p:sp>
            <p:nvSpPr>
              <p:cNvPr id="269" name="Line 691"/>
              <p:cNvSpPr>
                <a:spLocks noChangeShapeType="1"/>
              </p:cNvSpPr>
              <p:nvPr/>
            </p:nvSpPr>
            <p:spPr bwMode="auto">
              <a:xfrm>
                <a:off x="4651" y="1158"/>
                <a:ext cx="0" cy="42"/>
              </a:xfrm>
              <a:prstGeom prst="line">
                <a:avLst/>
              </a:prstGeom>
              <a:noFill/>
              <a:ln w="9525">
                <a:solidFill>
                  <a:schemeClr val="tx1"/>
                </a:solidFill>
                <a:round/>
                <a:headEnd/>
                <a:tailEnd/>
              </a:ln>
            </p:spPr>
            <p:txBody>
              <a:bodyPr/>
              <a:lstStyle/>
              <a:p>
                <a:endParaRPr lang="zh-CN" altLang="en-US"/>
              </a:p>
            </p:txBody>
          </p:sp>
          <p:sp>
            <p:nvSpPr>
              <p:cNvPr id="270" name="Line 692"/>
              <p:cNvSpPr>
                <a:spLocks noChangeShapeType="1"/>
              </p:cNvSpPr>
              <p:nvPr/>
            </p:nvSpPr>
            <p:spPr bwMode="auto">
              <a:xfrm>
                <a:off x="4894" y="1160"/>
                <a:ext cx="0" cy="41"/>
              </a:xfrm>
              <a:prstGeom prst="line">
                <a:avLst/>
              </a:prstGeom>
              <a:noFill/>
              <a:ln w="9525">
                <a:solidFill>
                  <a:schemeClr val="tx1"/>
                </a:solidFill>
                <a:round/>
                <a:headEnd/>
                <a:tailEnd/>
              </a:ln>
            </p:spPr>
            <p:txBody>
              <a:bodyPr/>
              <a:lstStyle/>
              <a:p>
                <a:endParaRPr lang="zh-CN" altLang="en-US"/>
              </a:p>
            </p:txBody>
          </p:sp>
        </p:grpSp>
        <p:sp>
          <p:nvSpPr>
            <p:cNvPr id="157" name="Line 693"/>
            <p:cNvSpPr>
              <a:spLocks noChangeShapeType="1"/>
            </p:cNvSpPr>
            <p:nvPr/>
          </p:nvSpPr>
          <p:spPr bwMode="auto">
            <a:xfrm>
              <a:off x="8345488" y="2855913"/>
              <a:ext cx="177800" cy="0"/>
            </a:xfrm>
            <a:prstGeom prst="line">
              <a:avLst/>
            </a:prstGeom>
            <a:noFill/>
            <a:ln w="9525">
              <a:solidFill>
                <a:schemeClr val="bg2"/>
              </a:solidFill>
              <a:prstDash val="dash"/>
              <a:round/>
              <a:headEnd/>
              <a:tailEnd/>
            </a:ln>
          </p:spPr>
          <p:txBody>
            <a:bodyPr/>
            <a:lstStyle/>
            <a:p>
              <a:endParaRPr lang="zh-CN" altLang="en-US"/>
            </a:p>
          </p:txBody>
        </p:sp>
        <p:grpSp>
          <p:nvGrpSpPr>
            <p:cNvPr id="158" name="Group 694"/>
            <p:cNvGrpSpPr>
              <a:grpSpLocks/>
            </p:cNvGrpSpPr>
            <p:nvPr/>
          </p:nvGrpSpPr>
          <p:grpSpPr bwMode="auto">
            <a:xfrm>
              <a:off x="7400925" y="3911600"/>
              <a:ext cx="485775" cy="203200"/>
              <a:chOff x="4650" y="1129"/>
              <a:chExt cx="246" cy="95"/>
            </a:xfrm>
          </p:grpSpPr>
          <p:sp>
            <p:nvSpPr>
              <p:cNvPr id="257"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sp>
            <p:nvSpPr>
              <p:cNvPr id="258"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259"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grpSp>
            <p:nvGrpSpPr>
              <p:cNvPr id="260" name="Group 698"/>
              <p:cNvGrpSpPr>
                <a:grpSpLocks/>
              </p:cNvGrpSpPr>
              <p:nvPr/>
            </p:nvGrpSpPr>
            <p:grpSpPr bwMode="auto">
              <a:xfrm>
                <a:off x="4699" y="1145"/>
                <a:ext cx="138" cy="29"/>
                <a:chOff x="2468" y="1332"/>
                <a:chExt cx="310" cy="60"/>
              </a:xfrm>
            </p:grpSpPr>
            <p:sp>
              <p:nvSpPr>
                <p:cNvPr id="263" name="Freeform 69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p:spPr>
              <p:txBody>
                <a:bodyPr/>
                <a:lstStyle/>
                <a:p>
                  <a:endParaRPr lang="zh-CN" altLang="en-US"/>
                </a:p>
              </p:txBody>
            </p:sp>
            <p:sp>
              <p:nvSpPr>
                <p:cNvPr id="264" name="Freeform 70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p:spPr>
              <p:txBody>
                <a:bodyPr/>
                <a:lstStyle/>
                <a:p>
                  <a:endParaRPr lang="zh-CN" altLang="en-US"/>
                </a:p>
              </p:txBody>
            </p:sp>
          </p:grpSp>
          <p:sp>
            <p:nvSpPr>
              <p:cNvPr id="261" name="Line 701"/>
              <p:cNvSpPr>
                <a:spLocks noChangeShapeType="1"/>
              </p:cNvSpPr>
              <p:nvPr/>
            </p:nvSpPr>
            <p:spPr bwMode="auto">
              <a:xfrm>
                <a:off x="4651" y="1158"/>
                <a:ext cx="0" cy="42"/>
              </a:xfrm>
              <a:prstGeom prst="line">
                <a:avLst/>
              </a:prstGeom>
              <a:noFill/>
              <a:ln w="9525">
                <a:solidFill>
                  <a:schemeClr val="tx1"/>
                </a:solidFill>
                <a:round/>
                <a:headEnd/>
                <a:tailEnd/>
              </a:ln>
            </p:spPr>
            <p:txBody>
              <a:bodyPr/>
              <a:lstStyle/>
              <a:p>
                <a:endParaRPr lang="zh-CN" altLang="en-US"/>
              </a:p>
            </p:txBody>
          </p:sp>
          <p:sp>
            <p:nvSpPr>
              <p:cNvPr id="262" name="Line 702"/>
              <p:cNvSpPr>
                <a:spLocks noChangeShapeType="1"/>
              </p:cNvSpPr>
              <p:nvPr/>
            </p:nvSpPr>
            <p:spPr bwMode="auto">
              <a:xfrm>
                <a:off x="4894" y="1160"/>
                <a:ext cx="0" cy="41"/>
              </a:xfrm>
              <a:prstGeom prst="line">
                <a:avLst/>
              </a:prstGeom>
              <a:noFill/>
              <a:ln w="9525">
                <a:solidFill>
                  <a:schemeClr val="tx1"/>
                </a:solidFill>
                <a:round/>
                <a:headEnd/>
                <a:tailEnd/>
              </a:ln>
            </p:spPr>
            <p:txBody>
              <a:bodyPr/>
              <a:lstStyle/>
              <a:p>
                <a:endParaRPr lang="zh-CN" altLang="en-US"/>
              </a:p>
            </p:txBody>
          </p:sp>
        </p:grpSp>
        <p:grpSp>
          <p:nvGrpSpPr>
            <p:cNvPr id="159" name="Group 712"/>
            <p:cNvGrpSpPr>
              <a:grpSpLocks/>
            </p:cNvGrpSpPr>
            <p:nvPr/>
          </p:nvGrpSpPr>
          <p:grpSpPr bwMode="auto">
            <a:xfrm>
              <a:off x="7081838" y="3630613"/>
              <a:ext cx="485775" cy="203200"/>
              <a:chOff x="4650" y="1129"/>
              <a:chExt cx="246" cy="95"/>
            </a:xfrm>
          </p:grpSpPr>
          <p:sp>
            <p:nvSpPr>
              <p:cNvPr id="249"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sp>
            <p:nvSpPr>
              <p:cNvPr id="250"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251"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grpSp>
            <p:nvGrpSpPr>
              <p:cNvPr id="252" name="Group 716"/>
              <p:cNvGrpSpPr>
                <a:grpSpLocks/>
              </p:cNvGrpSpPr>
              <p:nvPr/>
            </p:nvGrpSpPr>
            <p:grpSpPr bwMode="auto">
              <a:xfrm>
                <a:off x="4699" y="1145"/>
                <a:ext cx="138" cy="29"/>
                <a:chOff x="2468" y="1332"/>
                <a:chExt cx="310" cy="60"/>
              </a:xfrm>
            </p:grpSpPr>
            <p:sp>
              <p:nvSpPr>
                <p:cNvPr id="255" name="Freeform 717"/>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p:spPr>
              <p:txBody>
                <a:bodyPr/>
                <a:lstStyle/>
                <a:p>
                  <a:endParaRPr lang="zh-CN" altLang="en-US"/>
                </a:p>
              </p:txBody>
            </p:sp>
            <p:sp>
              <p:nvSpPr>
                <p:cNvPr id="256" name="Freeform 718"/>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p:spPr>
              <p:txBody>
                <a:bodyPr/>
                <a:lstStyle/>
                <a:p>
                  <a:endParaRPr lang="zh-CN" altLang="en-US"/>
                </a:p>
              </p:txBody>
            </p:sp>
          </p:grpSp>
          <p:sp>
            <p:nvSpPr>
              <p:cNvPr id="253" name="Line 719"/>
              <p:cNvSpPr>
                <a:spLocks noChangeShapeType="1"/>
              </p:cNvSpPr>
              <p:nvPr/>
            </p:nvSpPr>
            <p:spPr bwMode="auto">
              <a:xfrm>
                <a:off x="4651" y="1158"/>
                <a:ext cx="0" cy="42"/>
              </a:xfrm>
              <a:prstGeom prst="line">
                <a:avLst/>
              </a:prstGeom>
              <a:noFill/>
              <a:ln w="9525">
                <a:solidFill>
                  <a:schemeClr val="tx1"/>
                </a:solidFill>
                <a:round/>
                <a:headEnd/>
                <a:tailEnd/>
              </a:ln>
            </p:spPr>
            <p:txBody>
              <a:bodyPr/>
              <a:lstStyle/>
              <a:p>
                <a:endParaRPr lang="zh-CN" altLang="en-US"/>
              </a:p>
            </p:txBody>
          </p:sp>
          <p:sp>
            <p:nvSpPr>
              <p:cNvPr id="254" name="Line 720"/>
              <p:cNvSpPr>
                <a:spLocks noChangeShapeType="1"/>
              </p:cNvSpPr>
              <p:nvPr/>
            </p:nvSpPr>
            <p:spPr bwMode="auto">
              <a:xfrm>
                <a:off x="4894" y="1160"/>
                <a:ext cx="0" cy="41"/>
              </a:xfrm>
              <a:prstGeom prst="line">
                <a:avLst/>
              </a:prstGeom>
              <a:noFill/>
              <a:ln w="9525">
                <a:solidFill>
                  <a:schemeClr val="tx1"/>
                </a:solidFill>
                <a:round/>
                <a:headEnd/>
                <a:tailEnd/>
              </a:ln>
            </p:spPr>
            <p:txBody>
              <a:bodyPr/>
              <a:lstStyle/>
              <a:p>
                <a:endParaRPr lang="zh-CN" altLang="en-US"/>
              </a:p>
            </p:txBody>
          </p:sp>
        </p:grpSp>
        <p:grpSp>
          <p:nvGrpSpPr>
            <p:cNvPr id="160" name="Group 721"/>
            <p:cNvGrpSpPr>
              <a:grpSpLocks/>
            </p:cNvGrpSpPr>
            <p:nvPr/>
          </p:nvGrpSpPr>
          <p:grpSpPr bwMode="auto">
            <a:xfrm>
              <a:off x="7743825" y="3643313"/>
              <a:ext cx="485775" cy="203200"/>
              <a:chOff x="4650" y="1129"/>
              <a:chExt cx="246" cy="95"/>
            </a:xfrm>
          </p:grpSpPr>
          <p:sp>
            <p:nvSpPr>
              <p:cNvPr id="241"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sp>
            <p:nvSpPr>
              <p:cNvPr id="242"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243"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grpSp>
            <p:nvGrpSpPr>
              <p:cNvPr id="244" name="Group 725"/>
              <p:cNvGrpSpPr>
                <a:grpSpLocks/>
              </p:cNvGrpSpPr>
              <p:nvPr/>
            </p:nvGrpSpPr>
            <p:grpSpPr bwMode="auto">
              <a:xfrm>
                <a:off x="4699" y="1145"/>
                <a:ext cx="138" cy="29"/>
                <a:chOff x="2468" y="1332"/>
                <a:chExt cx="310" cy="60"/>
              </a:xfrm>
            </p:grpSpPr>
            <p:sp>
              <p:nvSpPr>
                <p:cNvPr id="247" name="Freeform 72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p:spPr>
              <p:txBody>
                <a:bodyPr/>
                <a:lstStyle/>
                <a:p>
                  <a:endParaRPr lang="zh-CN" altLang="en-US"/>
                </a:p>
              </p:txBody>
            </p:sp>
            <p:sp>
              <p:nvSpPr>
                <p:cNvPr id="248" name="Freeform 72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p:spPr>
              <p:txBody>
                <a:bodyPr/>
                <a:lstStyle/>
                <a:p>
                  <a:endParaRPr lang="zh-CN" altLang="en-US"/>
                </a:p>
              </p:txBody>
            </p:sp>
          </p:grpSp>
          <p:sp>
            <p:nvSpPr>
              <p:cNvPr id="245" name="Line 728"/>
              <p:cNvSpPr>
                <a:spLocks noChangeShapeType="1"/>
              </p:cNvSpPr>
              <p:nvPr/>
            </p:nvSpPr>
            <p:spPr bwMode="auto">
              <a:xfrm>
                <a:off x="4651" y="1158"/>
                <a:ext cx="0" cy="42"/>
              </a:xfrm>
              <a:prstGeom prst="line">
                <a:avLst/>
              </a:prstGeom>
              <a:noFill/>
              <a:ln w="9525">
                <a:solidFill>
                  <a:schemeClr val="tx1"/>
                </a:solidFill>
                <a:round/>
                <a:headEnd/>
                <a:tailEnd/>
              </a:ln>
            </p:spPr>
            <p:txBody>
              <a:bodyPr/>
              <a:lstStyle/>
              <a:p>
                <a:endParaRPr lang="zh-CN" altLang="en-US"/>
              </a:p>
            </p:txBody>
          </p:sp>
          <p:sp>
            <p:nvSpPr>
              <p:cNvPr id="246" name="Line 729"/>
              <p:cNvSpPr>
                <a:spLocks noChangeShapeType="1"/>
              </p:cNvSpPr>
              <p:nvPr/>
            </p:nvSpPr>
            <p:spPr bwMode="auto">
              <a:xfrm>
                <a:off x="4894" y="1160"/>
                <a:ext cx="0" cy="41"/>
              </a:xfrm>
              <a:prstGeom prst="line">
                <a:avLst/>
              </a:prstGeom>
              <a:noFill/>
              <a:ln w="9525">
                <a:solidFill>
                  <a:schemeClr val="tx1"/>
                </a:solidFill>
                <a:round/>
                <a:headEnd/>
                <a:tailEnd/>
              </a:ln>
            </p:spPr>
            <p:txBody>
              <a:bodyPr/>
              <a:lstStyle/>
              <a:p>
                <a:endParaRPr lang="zh-CN" altLang="en-US"/>
              </a:p>
            </p:txBody>
          </p:sp>
        </p:grpSp>
        <p:sp>
          <p:nvSpPr>
            <p:cNvPr id="161" name="Text Box 580"/>
            <p:cNvSpPr txBox="1">
              <a:spLocks noChangeArrowheads="1"/>
            </p:cNvSpPr>
            <p:nvPr/>
          </p:nvSpPr>
          <p:spPr bwMode="auto">
            <a:xfrm>
              <a:off x="5957888" y="1384300"/>
              <a:ext cx="1005403" cy="338554"/>
            </a:xfrm>
            <a:prstGeom prst="rect">
              <a:avLst/>
            </a:prstGeom>
            <a:noFill/>
            <a:ln w="9525">
              <a:noFill/>
              <a:miter lim="800000"/>
              <a:headEnd/>
              <a:tailEnd/>
            </a:ln>
          </p:spPr>
          <p:txBody>
            <a:bodyPr wrap="none">
              <a:spAutoFit/>
            </a:bodyPr>
            <a:lstStyle/>
            <a:p>
              <a:r>
                <a:rPr lang="zh-CN" altLang="en-US" sz="1600" dirty="0"/>
                <a:t>移动网络</a:t>
              </a:r>
              <a:endParaRPr lang="en-US" altLang="zh-CN" sz="1600" dirty="0"/>
            </a:p>
          </p:txBody>
        </p:sp>
        <p:sp>
          <p:nvSpPr>
            <p:cNvPr id="162" name="Text Box 580"/>
            <p:cNvSpPr txBox="1">
              <a:spLocks noChangeArrowheads="1"/>
            </p:cNvSpPr>
            <p:nvPr/>
          </p:nvSpPr>
          <p:spPr bwMode="auto">
            <a:xfrm>
              <a:off x="7561263" y="2071688"/>
              <a:ext cx="891591" cy="338554"/>
            </a:xfrm>
            <a:prstGeom prst="rect">
              <a:avLst/>
            </a:prstGeom>
            <a:noFill/>
            <a:ln w="9525">
              <a:noFill/>
              <a:miter lim="800000"/>
              <a:headEnd/>
              <a:tailEnd/>
            </a:ln>
          </p:spPr>
          <p:txBody>
            <a:bodyPr wrap="none">
              <a:spAutoFit/>
            </a:bodyPr>
            <a:lstStyle/>
            <a:p>
              <a:r>
                <a:rPr lang="zh-CN" altLang="en-US" sz="1600" dirty="0"/>
                <a:t>全球</a:t>
              </a:r>
              <a:r>
                <a:rPr lang="en-US" altLang="zh-CN" sz="1600" dirty="0"/>
                <a:t>ISP</a:t>
              </a:r>
            </a:p>
          </p:txBody>
        </p:sp>
        <p:sp>
          <p:nvSpPr>
            <p:cNvPr id="163" name="Text Box 580"/>
            <p:cNvSpPr txBox="1">
              <a:spLocks noChangeArrowheads="1"/>
            </p:cNvSpPr>
            <p:nvPr/>
          </p:nvSpPr>
          <p:spPr bwMode="auto">
            <a:xfrm>
              <a:off x="7956376" y="3298825"/>
              <a:ext cx="891591" cy="338554"/>
            </a:xfrm>
            <a:prstGeom prst="rect">
              <a:avLst/>
            </a:prstGeom>
            <a:noFill/>
            <a:ln w="9525">
              <a:noFill/>
              <a:miter lim="800000"/>
              <a:headEnd/>
              <a:tailEnd/>
            </a:ln>
          </p:spPr>
          <p:txBody>
            <a:bodyPr wrap="none">
              <a:spAutoFit/>
            </a:bodyPr>
            <a:lstStyle/>
            <a:p>
              <a:r>
                <a:rPr lang="zh-CN" altLang="en-US" sz="1600" dirty="0"/>
                <a:t>区域</a:t>
              </a:r>
              <a:r>
                <a:rPr lang="en-US" altLang="zh-CN" sz="1600" dirty="0"/>
                <a:t>ISP</a:t>
              </a:r>
            </a:p>
          </p:txBody>
        </p:sp>
        <p:sp>
          <p:nvSpPr>
            <p:cNvPr id="164" name="Text Box 580"/>
            <p:cNvSpPr txBox="1">
              <a:spLocks noChangeArrowheads="1"/>
            </p:cNvSpPr>
            <p:nvPr/>
          </p:nvSpPr>
          <p:spPr bwMode="auto">
            <a:xfrm>
              <a:off x="6324600" y="2963863"/>
              <a:ext cx="1005403" cy="289310"/>
            </a:xfrm>
            <a:prstGeom prst="rect">
              <a:avLst/>
            </a:prstGeom>
            <a:noFill/>
            <a:ln w="9525">
              <a:noFill/>
              <a:miter lim="800000"/>
              <a:headEnd/>
              <a:tailEnd/>
            </a:ln>
          </p:spPr>
          <p:txBody>
            <a:bodyPr wrap="none">
              <a:spAutoFit/>
            </a:bodyPr>
            <a:lstStyle/>
            <a:p>
              <a:pPr>
                <a:lnSpc>
                  <a:spcPct val="80000"/>
                </a:lnSpc>
              </a:pPr>
              <a:r>
                <a:rPr lang="zh-CN" altLang="en-US" sz="1600" dirty="0"/>
                <a:t>家庭网络</a:t>
              </a:r>
              <a:endParaRPr lang="en-US" altLang="zh-CN" sz="1600" dirty="0"/>
            </a:p>
          </p:txBody>
        </p:sp>
        <p:sp>
          <p:nvSpPr>
            <p:cNvPr id="165" name="Text Box 580"/>
            <p:cNvSpPr txBox="1">
              <a:spLocks noChangeArrowheads="1"/>
            </p:cNvSpPr>
            <p:nvPr/>
          </p:nvSpPr>
          <p:spPr bwMode="auto">
            <a:xfrm>
              <a:off x="5584825" y="5645150"/>
              <a:ext cx="1005403" cy="289310"/>
            </a:xfrm>
            <a:prstGeom prst="rect">
              <a:avLst/>
            </a:prstGeom>
            <a:noFill/>
            <a:ln w="9525">
              <a:noFill/>
              <a:miter lim="800000"/>
              <a:headEnd/>
              <a:tailEnd/>
            </a:ln>
          </p:spPr>
          <p:txBody>
            <a:bodyPr wrap="none">
              <a:spAutoFit/>
            </a:bodyPr>
            <a:lstStyle/>
            <a:p>
              <a:pPr>
                <a:lnSpc>
                  <a:spcPct val="80000"/>
                </a:lnSpc>
              </a:pPr>
              <a:r>
                <a:rPr lang="zh-CN" altLang="en-US" sz="1600" dirty="0"/>
                <a:t>企业网络</a:t>
              </a:r>
              <a:endParaRPr lang="en-US" altLang="zh-CN" sz="1600" dirty="0"/>
            </a:p>
          </p:txBody>
        </p:sp>
        <p:pic>
          <p:nvPicPr>
            <p:cNvPr id="166" name="Picture 269" descr="cell_tower_radiation copy"/>
            <p:cNvPicPr>
              <a:picLocks noChangeAspect="1" noChangeArrowheads="1"/>
            </p:cNvPicPr>
            <p:nvPr/>
          </p:nvPicPr>
          <p:blipFill>
            <a:blip r:embed="rId20" cstate="print"/>
            <a:srcRect/>
            <a:stretch>
              <a:fillRect/>
            </a:stretch>
          </p:blipFill>
          <p:spPr bwMode="auto">
            <a:xfrm>
              <a:off x="6026149" y="1803400"/>
              <a:ext cx="518463" cy="412256"/>
            </a:xfrm>
            <a:prstGeom prst="rect">
              <a:avLst/>
            </a:prstGeom>
            <a:noFill/>
            <a:ln w="9525">
              <a:noFill/>
              <a:miter lim="800000"/>
              <a:headEnd/>
              <a:tailEnd/>
            </a:ln>
          </p:spPr>
        </p:pic>
        <p:grpSp>
          <p:nvGrpSpPr>
            <p:cNvPr id="167" name="Group 347"/>
            <p:cNvGrpSpPr>
              <a:grpSpLocks/>
            </p:cNvGrpSpPr>
            <p:nvPr/>
          </p:nvGrpSpPr>
          <p:grpSpPr bwMode="auto">
            <a:xfrm>
              <a:off x="7077272" y="3621727"/>
              <a:ext cx="493804" cy="228319"/>
              <a:chOff x="1871277" y="1576300"/>
              <a:chExt cx="1128371" cy="437861"/>
            </a:xfrm>
          </p:grpSpPr>
          <p:sp>
            <p:nvSpPr>
              <p:cNvPr id="232" name="Oval 681"/>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233" name="Rectangle 682"/>
              <p:cNvSpPr/>
              <p:nvPr/>
            </p:nvSpPr>
            <p:spPr bwMode="auto">
              <a:xfrm>
                <a:off x="1870827" y="1739475"/>
                <a:ext cx="1128163" cy="115689"/>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234" name="Oval 683"/>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235" name="Freeform 684"/>
              <p:cNvSpPr/>
              <p:nvPr/>
            </p:nvSpPr>
            <p:spPr bwMode="auto">
              <a:xfrm>
                <a:off x="2157403" y="1672497"/>
                <a:ext cx="551385" cy="16135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236" name="Freeform 685"/>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237" name="Freeform 686"/>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238" name="Freeform 687"/>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239" name="Straight Connector 688"/>
              <p:cNvCxnSpPr>
                <a:cxnSpLocks noChangeShapeType="1"/>
                <a:endCxn id="234"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240" name="Straight Connector 689"/>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168" name="Group 347"/>
            <p:cNvGrpSpPr>
              <a:grpSpLocks/>
            </p:cNvGrpSpPr>
            <p:nvPr/>
          </p:nvGrpSpPr>
          <p:grpSpPr bwMode="auto">
            <a:xfrm>
              <a:off x="7733157" y="3638864"/>
              <a:ext cx="493804" cy="228319"/>
              <a:chOff x="1871277" y="1576300"/>
              <a:chExt cx="1128371" cy="437861"/>
            </a:xfrm>
          </p:grpSpPr>
          <p:sp>
            <p:nvSpPr>
              <p:cNvPr id="223" name="Oval 672"/>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224" name="Rectangle 673"/>
              <p:cNvSpPr/>
              <p:nvPr/>
            </p:nvSpPr>
            <p:spPr bwMode="auto">
              <a:xfrm>
                <a:off x="1870262" y="1740098"/>
                <a:ext cx="1128161" cy="115689"/>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225" name="Oval 674"/>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226" name="Freeform 675"/>
              <p:cNvSpPr/>
              <p:nvPr/>
            </p:nvSpPr>
            <p:spPr bwMode="auto">
              <a:xfrm>
                <a:off x="2156836" y="1673120"/>
                <a:ext cx="551385" cy="16135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227" name="Freeform 676"/>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228" name="Freeform 677"/>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229" name="Freeform 678"/>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230" name="Straight Connector 679"/>
              <p:cNvCxnSpPr>
                <a:cxnSpLocks noChangeShapeType="1"/>
                <a:endCxn id="225"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231" name="Straight Connector 680"/>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169" name="Group 347"/>
            <p:cNvGrpSpPr>
              <a:grpSpLocks/>
            </p:cNvGrpSpPr>
            <p:nvPr/>
          </p:nvGrpSpPr>
          <p:grpSpPr bwMode="auto">
            <a:xfrm>
              <a:off x="7397100" y="3903983"/>
              <a:ext cx="493804" cy="228319"/>
              <a:chOff x="1871277" y="1576300"/>
              <a:chExt cx="1128371" cy="437861"/>
            </a:xfrm>
          </p:grpSpPr>
          <p:sp>
            <p:nvSpPr>
              <p:cNvPr id="214" name="Oval 663"/>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215" name="Rectangle 664"/>
              <p:cNvSpPr/>
              <p:nvPr/>
            </p:nvSpPr>
            <p:spPr bwMode="auto">
              <a:xfrm>
                <a:off x="1872762" y="1740086"/>
                <a:ext cx="1128163" cy="115689"/>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216" name="Oval 665"/>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217" name="Freeform 666"/>
              <p:cNvSpPr/>
              <p:nvPr/>
            </p:nvSpPr>
            <p:spPr bwMode="auto">
              <a:xfrm>
                <a:off x="2159338" y="1673109"/>
                <a:ext cx="551385" cy="16135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218" name="Freeform 667"/>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219" name="Freeform 668"/>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220" name="Freeform 669"/>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221" name="Straight Connector 670"/>
              <p:cNvCxnSpPr>
                <a:cxnSpLocks noChangeShapeType="1"/>
                <a:endCxn id="216"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222" name="Straight Connector 671"/>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170" name="Group 347"/>
            <p:cNvGrpSpPr>
              <a:grpSpLocks/>
            </p:cNvGrpSpPr>
            <p:nvPr/>
          </p:nvGrpSpPr>
          <p:grpSpPr bwMode="auto">
            <a:xfrm>
              <a:off x="7195340" y="2756360"/>
              <a:ext cx="413310" cy="196874"/>
              <a:chOff x="1871277" y="1576300"/>
              <a:chExt cx="1128371" cy="437861"/>
            </a:xfrm>
          </p:grpSpPr>
          <p:sp>
            <p:nvSpPr>
              <p:cNvPr id="205" name="Oval 654"/>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206" name="Rectangle 655"/>
              <p:cNvSpPr/>
              <p:nvPr/>
            </p:nvSpPr>
            <p:spPr bwMode="auto">
              <a:xfrm>
                <a:off x="1869120" y="1737689"/>
                <a:ext cx="1131178" cy="11651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207" name="Oval 656"/>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208" name="Freeform 657"/>
              <p:cNvSpPr/>
              <p:nvPr/>
            </p:nvSpPr>
            <p:spPr bwMode="auto">
              <a:xfrm>
                <a:off x="2159500" y="1670607"/>
                <a:ext cx="550418" cy="16241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209" name="Freeform 658"/>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210" name="Freeform 659"/>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211" name="Freeform 660"/>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212" name="Straight Connector 661"/>
              <p:cNvCxnSpPr>
                <a:cxnSpLocks noChangeShapeType="1"/>
                <a:endCxn id="207"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213" name="Straight Connector 662"/>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171" name="Group 347"/>
            <p:cNvGrpSpPr>
              <a:grpSpLocks/>
            </p:cNvGrpSpPr>
            <p:nvPr/>
          </p:nvGrpSpPr>
          <p:grpSpPr bwMode="auto">
            <a:xfrm>
              <a:off x="7677419" y="2378982"/>
              <a:ext cx="413310" cy="196874"/>
              <a:chOff x="1871277" y="1576300"/>
              <a:chExt cx="1128371" cy="437861"/>
            </a:xfrm>
          </p:grpSpPr>
          <p:sp>
            <p:nvSpPr>
              <p:cNvPr id="196" name="Oval 645"/>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97" name="Rectangle 646"/>
              <p:cNvSpPr/>
              <p:nvPr/>
            </p:nvSpPr>
            <p:spPr bwMode="auto">
              <a:xfrm>
                <a:off x="1870543" y="1740227"/>
                <a:ext cx="1131178" cy="11651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198" name="Oval 647"/>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99" name="Freeform 648"/>
              <p:cNvSpPr/>
              <p:nvPr/>
            </p:nvSpPr>
            <p:spPr bwMode="auto">
              <a:xfrm>
                <a:off x="2160923" y="1673143"/>
                <a:ext cx="550418" cy="16241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200" name="Freeform 649"/>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201" name="Freeform 650"/>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202" name="Freeform 651"/>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203" name="Straight Connector 652"/>
              <p:cNvCxnSpPr>
                <a:cxnSpLocks noChangeShapeType="1"/>
                <a:endCxn id="198"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204" name="Straight Connector 653"/>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172" name="Group 347"/>
            <p:cNvGrpSpPr>
              <a:grpSpLocks/>
            </p:cNvGrpSpPr>
            <p:nvPr/>
          </p:nvGrpSpPr>
          <p:grpSpPr bwMode="auto">
            <a:xfrm>
              <a:off x="7186342" y="2486295"/>
              <a:ext cx="413310" cy="196874"/>
              <a:chOff x="1871277" y="1576300"/>
              <a:chExt cx="1128371" cy="437861"/>
            </a:xfrm>
          </p:grpSpPr>
          <p:sp>
            <p:nvSpPr>
              <p:cNvPr id="187" name="Oval 636"/>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88" name="Rectangle 637"/>
              <p:cNvSpPr/>
              <p:nvPr/>
            </p:nvSpPr>
            <p:spPr bwMode="auto">
              <a:xfrm>
                <a:off x="1872017" y="1738112"/>
                <a:ext cx="1126842" cy="11651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189" name="Oval 63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90" name="Freeform 639"/>
              <p:cNvSpPr/>
              <p:nvPr/>
            </p:nvSpPr>
            <p:spPr bwMode="auto">
              <a:xfrm>
                <a:off x="2158061" y="1671030"/>
                <a:ext cx="550418" cy="16241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91" name="Freeform 64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192" name="Freeform 64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193" name="Freeform 64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194" name="Straight Connector 643"/>
              <p:cNvCxnSpPr>
                <a:cxnSpLocks noChangeShapeType="1"/>
                <a:endCxn id="189"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195" name="Straight Connector 64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173" name="Group 347"/>
            <p:cNvGrpSpPr>
              <a:grpSpLocks/>
            </p:cNvGrpSpPr>
            <p:nvPr/>
          </p:nvGrpSpPr>
          <p:grpSpPr bwMode="auto">
            <a:xfrm>
              <a:off x="7750914" y="2756819"/>
              <a:ext cx="413310" cy="196874"/>
              <a:chOff x="1871277" y="1576300"/>
              <a:chExt cx="1128371" cy="437861"/>
            </a:xfrm>
          </p:grpSpPr>
          <p:sp>
            <p:nvSpPr>
              <p:cNvPr id="178" name="Oval 627"/>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79" name="Rectangle 628"/>
              <p:cNvSpPr/>
              <p:nvPr/>
            </p:nvSpPr>
            <p:spPr bwMode="auto">
              <a:xfrm>
                <a:off x="1869259" y="1740200"/>
                <a:ext cx="1131178" cy="11651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180" name="Oval 62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81" name="Freeform 630"/>
              <p:cNvSpPr/>
              <p:nvPr/>
            </p:nvSpPr>
            <p:spPr bwMode="auto">
              <a:xfrm>
                <a:off x="2159639" y="1673116"/>
                <a:ext cx="550418" cy="16241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82" name="Freeform 63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183" name="Freeform 63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184" name="Freeform 63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185" name="Straight Connector 634"/>
              <p:cNvCxnSpPr>
                <a:cxnSpLocks noChangeShapeType="1"/>
                <a:endCxn id="180"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186" name="Straight Connector 63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pic>
          <p:nvPicPr>
            <p:cNvPr id="174" name="Picture 1005" descr="antenna_stylized"/>
            <p:cNvPicPr>
              <a:picLocks noChangeAspect="1" noChangeArrowheads="1"/>
            </p:cNvPicPr>
            <p:nvPr/>
          </p:nvPicPr>
          <p:blipFill>
            <a:blip r:embed="rId8" cstate="print"/>
            <a:srcRect/>
            <a:stretch>
              <a:fillRect/>
            </a:stretch>
          </p:blipFill>
          <p:spPr bwMode="auto">
            <a:xfrm>
              <a:off x="5516100" y="3095151"/>
              <a:ext cx="530703" cy="223755"/>
            </a:xfrm>
            <a:prstGeom prst="rect">
              <a:avLst/>
            </a:prstGeom>
            <a:noFill/>
            <a:ln w="9525">
              <a:noFill/>
              <a:miter lim="800000"/>
              <a:headEnd/>
              <a:tailEnd/>
            </a:ln>
          </p:spPr>
        </p:pic>
        <p:pic>
          <p:nvPicPr>
            <p:cNvPr id="175" name="Picture 1005" descr="antenna_stylized"/>
            <p:cNvPicPr>
              <a:picLocks noChangeAspect="1" noChangeArrowheads="1"/>
            </p:cNvPicPr>
            <p:nvPr/>
          </p:nvPicPr>
          <p:blipFill>
            <a:blip r:embed="rId8" cstate="print"/>
            <a:srcRect/>
            <a:stretch>
              <a:fillRect/>
            </a:stretch>
          </p:blipFill>
          <p:spPr bwMode="auto">
            <a:xfrm>
              <a:off x="6893951" y="5490536"/>
              <a:ext cx="530703" cy="223755"/>
            </a:xfrm>
            <a:prstGeom prst="rect">
              <a:avLst/>
            </a:prstGeom>
            <a:noFill/>
            <a:ln w="9525">
              <a:noFill/>
              <a:miter lim="800000"/>
              <a:headEnd/>
              <a:tailEnd/>
            </a:ln>
          </p:spPr>
        </p:pic>
        <p:pic>
          <p:nvPicPr>
            <p:cNvPr id="176" name="Picture 1005" descr="antenna_stylized"/>
            <p:cNvPicPr>
              <a:picLocks noChangeAspect="1" noChangeArrowheads="1"/>
            </p:cNvPicPr>
            <p:nvPr/>
          </p:nvPicPr>
          <p:blipFill>
            <a:blip r:embed="rId8" cstate="print"/>
            <a:srcRect/>
            <a:stretch>
              <a:fillRect/>
            </a:stretch>
          </p:blipFill>
          <p:spPr bwMode="auto">
            <a:xfrm>
              <a:off x="7365711" y="5438691"/>
              <a:ext cx="530703" cy="223755"/>
            </a:xfrm>
            <a:prstGeom prst="rect">
              <a:avLst/>
            </a:prstGeom>
            <a:noFill/>
            <a:ln w="9525">
              <a:noFill/>
              <a:miter lim="800000"/>
              <a:headEnd/>
              <a:tailEnd/>
            </a:ln>
          </p:spPr>
        </p:pic>
        <p:pic>
          <p:nvPicPr>
            <p:cNvPr id="177" name="Picture 934" descr="antenna_radiation_stylized"/>
            <p:cNvPicPr>
              <a:picLocks noChangeAspect="1" noChangeArrowheads="1"/>
            </p:cNvPicPr>
            <p:nvPr/>
          </p:nvPicPr>
          <p:blipFill>
            <a:blip r:embed="rId7" cstate="print"/>
            <a:srcRect/>
            <a:stretch>
              <a:fillRect/>
            </a:stretch>
          </p:blipFill>
          <p:spPr bwMode="auto">
            <a:xfrm>
              <a:off x="7096052" y="5017186"/>
              <a:ext cx="415925" cy="88633"/>
            </a:xfrm>
            <a:prstGeom prst="rect">
              <a:avLst/>
            </a:prstGeom>
            <a:noFill/>
            <a:ln w="9525">
              <a:noFill/>
              <a:miter lim="800000"/>
              <a:headEnd/>
              <a:tailEnd/>
            </a:ln>
          </p:spPr>
        </p:pic>
      </p:grpSp>
      <p:sp>
        <p:nvSpPr>
          <p:cNvPr id="618" name="Rectangle 3"/>
          <p:cNvSpPr txBox="1">
            <a:spLocks noChangeArrowheads="1"/>
          </p:cNvSpPr>
          <p:nvPr/>
        </p:nvSpPr>
        <p:spPr bwMode="auto">
          <a:xfrm>
            <a:off x="374650" y="1655763"/>
            <a:ext cx="4435475" cy="410527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287338" marR="0" lvl="0" indent="-287338" algn="l" defTabSz="914400" rtl="0" eaLnBrk="1" fontAlgn="base" latinLnBrk="0" hangingPunct="1">
              <a:lnSpc>
                <a:spcPct val="100000"/>
              </a:lnSpc>
              <a:spcBef>
                <a:spcPct val="20000"/>
              </a:spcBef>
              <a:spcAft>
                <a:spcPct val="0"/>
              </a:spcAft>
              <a:buClr>
                <a:schemeClr val="folHlink"/>
              </a:buClr>
              <a:buSzPct val="60000"/>
              <a:buFont typeface="Wingdings" pitchFamily="2" charset="2"/>
              <a:buChar char="n"/>
              <a:tabLst/>
              <a:defRPr/>
            </a:pPr>
            <a:r>
              <a:rPr kumimoji="0" lang="zh-CN" altLang="en-US" sz="2800" b="0" u="none" strike="noStrike" kern="0" cap="none" spc="0" normalizeH="0" baseline="0" noProof="0" dirty="0">
                <a:ln>
                  <a:noFill/>
                </a:ln>
                <a:solidFill>
                  <a:srgbClr val="CC0000"/>
                </a:solidFill>
                <a:effectLst/>
                <a:uLnTx/>
                <a:uFillTx/>
                <a:cs typeface="+mn-cs"/>
              </a:rPr>
              <a:t>向网络应用提供服务的基础设施</a:t>
            </a:r>
            <a:r>
              <a:rPr kumimoji="0" lang="en-US" altLang="zh-CN" sz="2800" b="0" u="none" strike="noStrike" kern="0" cap="none" spc="0" normalizeH="0" baseline="0" noProof="0" dirty="0">
                <a:ln>
                  <a:noFill/>
                </a:ln>
                <a:solidFill>
                  <a:srgbClr val="CC0000"/>
                </a:solidFill>
                <a:effectLst/>
                <a:uLnTx/>
                <a:uFillTx/>
                <a:cs typeface="+mn-cs"/>
              </a:rPr>
              <a:t>:</a:t>
            </a:r>
            <a:endParaRPr kumimoji="0" lang="en-US" altLang="zh-CN" sz="2000" b="0" u="none" strike="noStrike" kern="0" cap="none" spc="0" normalizeH="0" baseline="0" noProof="0" dirty="0">
              <a:ln>
                <a:noFill/>
              </a:ln>
              <a:solidFill>
                <a:schemeClr val="tx1"/>
              </a:solidFill>
              <a:effectLst/>
              <a:uLnTx/>
              <a:uFillTx/>
              <a:cs typeface="+mn-cs"/>
            </a:endParaRPr>
          </a:p>
          <a:p>
            <a:pPr marL="682625" marR="0" lvl="1" indent="-225425" algn="l" defTabSz="914400" rtl="0" eaLnBrk="1" fontAlgn="base" latinLnBrk="0" hangingPunct="1">
              <a:lnSpc>
                <a:spcPct val="100000"/>
              </a:lnSpc>
              <a:spcBef>
                <a:spcPct val="20000"/>
              </a:spcBef>
              <a:spcAft>
                <a:spcPct val="0"/>
              </a:spcAft>
              <a:buClr>
                <a:schemeClr val="hlink"/>
              </a:buClr>
              <a:buSzPct val="55000"/>
              <a:buFont typeface="Wingdings" pitchFamily="2" charset="2"/>
              <a:buChar char="n"/>
              <a:tabLst/>
              <a:defRPr/>
            </a:pPr>
            <a:r>
              <a:rPr kumimoji="0" lang="en-US" altLang="zh-CN" sz="2400" b="0" u="none" strike="noStrike" kern="0" cap="none" spc="0" normalizeH="0" baseline="0" noProof="0" dirty="0">
                <a:ln>
                  <a:noFill/>
                </a:ln>
                <a:solidFill>
                  <a:schemeClr val="tx1"/>
                </a:solidFill>
                <a:effectLst/>
                <a:uLnTx/>
                <a:uFillTx/>
              </a:rPr>
              <a:t>Web</a:t>
            </a:r>
            <a:r>
              <a:rPr lang="zh-CN" altLang="en-US" sz="2400" kern="0" dirty="0"/>
              <a:t>、</a:t>
            </a:r>
            <a:r>
              <a:rPr kumimoji="0" lang="zh-CN" altLang="en-US" sz="2400" b="0" u="none" strike="noStrike" kern="0" cap="none" spc="0" normalizeH="0" baseline="0" noProof="0" dirty="0">
                <a:ln>
                  <a:noFill/>
                </a:ln>
                <a:solidFill>
                  <a:schemeClr val="tx1"/>
                </a:solidFill>
                <a:effectLst/>
                <a:uLnTx/>
                <a:uFillTx/>
              </a:rPr>
              <a:t>语音电话、电子邮件、线上游戏、电商、社交媒体、</a:t>
            </a:r>
            <a:r>
              <a:rPr kumimoji="0" lang="en-US" altLang="zh-CN" sz="2400" b="0" u="none" strike="noStrike" kern="0" cap="none" spc="0" normalizeH="0" baseline="0" noProof="0" dirty="0">
                <a:ln>
                  <a:noFill/>
                </a:ln>
                <a:solidFill>
                  <a:schemeClr val="tx1"/>
                </a:solidFill>
                <a:effectLst/>
                <a:uLnTx/>
                <a:uFillTx/>
              </a:rPr>
              <a:t> …</a:t>
            </a:r>
          </a:p>
          <a:p>
            <a:pPr marL="287338" marR="0" lvl="0" indent="-287338" algn="l" defTabSz="914400" rtl="0" eaLnBrk="1" fontAlgn="base" latinLnBrk="0" hangingPunct="1">
              <a:lnSpc>
                <a:spcPct val="100000"/>
              </a:lnSpc>
              <a:spcBef>
                <a:spcPct val="20000"/>
              </a:spcBef>
              <a:spcAft>
                <a:spcPct val="0"/>
              </a:spcAft>
              <a:buClr>
                <a:schemeClr val="folHlink"/>
              </a:buClr>
              <a:buSzPct val="60000"/>
              <a:buFont typeface="Wingdings" pitchFamily="2" charset="2"/>
              <a:buChar char="n"/>
              <a:tabLst/>
              <a:defRPr/>
            </a:pPr>
            <a:r>
              <a:rPr kumimoji="0" lang="zh-CN" altLang="en-US" sz="2800" b="0" u="none" strike="noStrike" kern="0" cap="none" spc="0" normalizeH="0" baseline="0" noProof="0" dirty="0">
                <a:ln>
                  <a:noFill/>
                </a:ln>
                <a:solidFill>
                  <a:srgbClr val="CC0000"/>
                </a:solidFill>
                <a:effectLst/>
                <a:uLnTx/>
                <a:uFillTx/>
                <a:cs typeface="+mn-cs"/>
              </a:rPr>
              <a:t>向网络应用提供编程接口</a:t>
            </a:r>
            <a:endParaRPr kumimoji="0" lang="en-US" altLang="zh-CN" sz="2800" b="0" u="none" strike="noStrike" kern="0" cap="none" spc="0" normalizeH="0" baseline="0" noProof="0" dirty="0">
              <a:ln>
                <a:noFill/>
              </a:ln>
              <a:solidFill>
                <a:srgbClr val="CC0000"/>
              </a:solidFill>
              <a:effectLst/>
              <a:uLnTx/>
              <a:uFillTx/>
              <a:cs typeface="+mn-cs"/>
            </a:endParaRPr>
          </a:p>
          <a:p>
            <a:pPr marL="682625" marR="0" lvl="1" indent="-225425" algn="l" defTabSz="914400" rtl="0" eaLnBrk="1" fontAlgn="base" latinLnBrk="0" hangingPunct="1">
              <a:lnSpc>
                <a:spcPct val="100000"/>
              </a:lnSpc>
              <a:spcBef>
                <a:spcPct val="20000"/>
              </a:spcBef>
              <a:spcAft>
                <a:spcPct val="0"/>
              </a:spcAft>
              <a:buClr>
                <a:schemeClr val="hlink"/>
              </a:buClr>
              <a:buSzPct val="55000"/>
              <a:buFont typeface="Wingdings" pitchFamily="2" charset="2"/>
              <a:buChar char="n"/>
              <a:tabLst/>
              <a:defRPr/>
            </a:pPr>
            <a:r>
              <a:rPr kumimoji="0" lang="zh-CN" altLang="en-US" sz="2400" b="0" u="none" strike="noStrike" kern="0" cap="none" spc="0" normalizeH="0" baseline="0" noProof="0" dirty="0">
                <a:ln>
                  <a:noFill/>
                </a:ln>
                <a:solidFill>
                  <a:schemeClr val="tx1"/>
                </a:solidFill>
                <a:effectLst/>
                <a:uLnTx/>
                <a:uFillTx/>
              </a:rPr>
              <a:t>应用程序收发数据的</a:t>
            </a:r>
            <a:r>
              <a:rPr kumimoji="0" lang="en-US" altLang="zh-CN" sz="2400" b="0" u="none" strike="noStrike" kern="0" cap="none" spc="0" normalizeH="0" baseline="0" noProof="0" dirty="0">
                <a:ln>
                  <a:noFill/>
                </a:ln>
                <a:solidFill>
                  <a:schemeClr val="tx1"/>
                </a:solidFill>
                <a:effectLst/>
                <a:uLnTx/>
                <a:uFillTx/>
              </a:rPr>
              <a:t>“</a:t>
            </a:r>
            <a:r>
              <a:rPr kumimoji="0" lang="zh-CN" altLang="en-US" sz="2400" b="0" u="none" strike="noStrike" kern="0" cap="none" spc="0" normalizeH="0" baseline="0" noProof="0" dirty="0">
                <a:ln>
                  <a:noFill/>
                </a:ln>
                <a:solidFill>
                  <a:schemeClr val="tx1"/>
                </a:solidFill>
                <a:effectLst/>
                <a:uLnTx/>
                <a:uFillTx/>
              </a:rPr>
              <a:t>套接字接口</a:t>
            </a:r>
            <a:r>
              <a:rPr kumimoji="0" lang="en-US" altLang="zh-CN" sz="2400" b="0" u="none" strike="noStrike" kern="0" cap="none" spc="0" normalizeH="0" baseline="0" noProof="0" dirty="0">
                <a:ln>
                  <a:noFill/>
                </a:ln>
                <a:solidFill>
                  <a:schemeClr val="tx1"/>
                </a:solidFill>
                <a:effectLst/>
                <a:uLnTx/>
                <a:uFillTx/>
              </a:rPr>
              <a:t>”</a:t>
            </a:r>
          </a:p>
          <a:p>
            <a:pPr marL="1139825" lvl="2" indent="-225425" fontAlgn="base">
              <a:spcBef>
                <a:spcPct val="20000"/>
              </a:spcBef>
              <a:spcAft>
                <a:spcPct val="0"/>
              </a:spcAft>
              <a:buClr>
                <a:schemeClr val="hlink"/>
              </a:buClr>
              <a:buSzPct val="55000"/>
              <a:buFont typeface="Wingdings" pitchFamily="2" charset="2"/>
              <a:buChar char="n"/>
            </a:pPr>
            <a:r>
              <a:rPr lang="zh-CN" altLang="en-US" sz="2400" kern="0" dirty="0"/>
              <a:t>邮政系统中的信箱</a:t>
            </a:r>
            <a:endParaRPr kumimoji="0" lang="en-US" altLang="ja-JP" sz="2400" b="0" u="none" strike="noStrike" kern="0" cap="none" spc="0" normalizeH="0" baseline="0" noProof="0" dirty="0">
              <a:ln>
                <a:noFill/>
              </a:ln>
              <a:solidFill>
                <a:schemeClr val="tx1"/>
              </a:solidFill>
              <a:effectLst/>
              <a:uLnTx/>
              <a:uFillTx/>
            </a:endParaRPr>
          </a:p>
          <a:p>
            <a:pPr marL="682625" marR="0" lvl="1" indent="-225425" algn="l" defTabSz="914400" rtl="0" eaLnBrk="1" fontAlgn="base" latinLnBrk="0" hangingPunct="1">
              <a:lnSpc>
                <a:spcPct val="100000"/>
              </a:lnSpc>
              <a:spcBef>
                <a:spcPct val="20000"/>
              </a:spcBef>
              <a:spcAft>
                <a:spcPct val="0"/>
              </a:spcAft>
              <a:buClr>
                <a:schemeClr val="hlink"/>
              </a:buClr>
              <a:buSzPct val="55000"/>
              <a:buFont typeface="Wingdings" pitchFamily="2" charset="2"/>
              <a:buChar char="n"/>
              <a:tabLst/>
              <a:defRPr/>
            </a:pPr>
            <a:r>
              <a:rPr kumimoji="0" lang="zh-CN" altLang="en-US" sz="2400" b="0" u="none" strike="noStrike" kern="0" cap="none" spc="0" normalizeH="0" baseline="0" noProof="0" dirty="0">
                <a:ln>
                  <a:noFill/>
                </a:ln>
                <a:solidFill>
                  <a:schemeClr val="tx1"/>
                </a:solidFill>
                <a:effectLst/>
                <a:uLnTx/>
                <a:uFillTx/>
              </a:rPr>
              <a:t>提供服务选项</a:t>
            </a:r>
            <a:endParaRPr kumimoji="0" lang="en-US" altLang="zh-CN" sz="2400" b="0" u="none" strike="noStrike" kern="0" cap="none" spc="0" normalizeH="0" baseline="0" noProof="0" dirty="0">
              <a:ln>
                <a:noFill/>
              </a:ln>
              <a:solidFill>
                <a:schemeClr val="tx1"/>
              </a:solidFill>
              <a:effectLst/>
              <a:uLnTx/>
              <a:uFillTx/>
            </a:endParaRPr>
          </a:p>
          <a:p>
            <a:pPr marL="1139825" lvl="2" indent="-225425" fontAlgn="base">
              <a:spcBef>
                <a:spcPct val="20000"/>
              </a:spcBef>
              <a:spcAft>
                <a:spcPct val="0"/>
              </a:spcAft>
              <a:buClr>
                <a:schemeClr val="hlink"/>
              </a:buClr>
              <a:buSzPct val="55000"/>
              <a:buFont typeface="Wingdings" pitchFamily="2" charset="2"/>
              <a:buChar char="n"/>
            </a:pPr>
            <a:r>
              <a:rPr lang="zh-CN" altLang="en-US" sz="2400" kern="0" dirty="0"/>
              <a:t>平信、挂号、加急</a:t>
            </a:r>
            <a:endParaRPr kumimoji="0" lang="en-US" altLang="zh-CN" sz="2400" b="0" u="none" strike="noStrike" kern="0" cap="none" spc="0" normalizeH="0" baseline="0" noProof="0" dirty="0">
              <a:ln>
                <a:noFill/>
              </a:ln>
              <a:solidFill>
                <a:schemeClr val="tx1"/>
              </a:solidFill>
              <a:effectLst/>
              <a:uLnTx/>
              <a:uFillTx/>
            </a:endParaRPr>
          </a:p>
        </p:txBody>
      </p:sp>
    </p:spTree>
  </p:cSld>
  <p:clrMapOvr>
    <a:masterClrMapping/>
  </p:clrMapOvr>
  <p:transition>
    <p:fade/>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1980</a:t>
            </a:r>
            <a:r>
              <a:rPr lang="zh-CN" altLang="en-US" dirty="0"/>
              <a:t>年代</a:t>
            </a:r>
          </a:p>
        </p:txBody>
      </p:sp>
      <p:sp>
        <p:nvSpPr>
          <p:cNvPr id="3" name="内容占位符 2"/>
          <p:cNvSpPr>
            <a:spLocks noGrp="1"/>
          </p:cNvSpPr>
          <p:nvPr>
            <p:ph idx="1"/>
          </p:nvPr>
        </p:nvSpPr>
        <p:spPr/>
        <p:txBody>
          <a:bodyPr/>
          <a:lstStyle/>
          <a:p>
            <a:r>
              <a:rPr lang="en-US" altLang="zh-CN" sz="2800" dirty="0"/>
              <a:t>1984</a:t>
            </a:r>
            <a:r>
              <a:rPr lang="zh-CN" altLang="en-US" sz="2800" dirty="0"/>
              <a:t>年，域名和</a:t>
            </a:r>
            <a:r>
              <a:rPr lang="en-US" altLang="zh-CN" sz="2800" dirty="0"/>
              <a:t>DNS</a:t>
            </a:r>
            <a:r>
              <a:rPr lang="zh-CN" altLang="en-US" sz="2800" dirty="0"/>
              <a:t>被引入互联网，互联网包含超过</a:t>
            </a:r>
            <a:r>
              <a:rPr lang="en-US" altLang="zh-CN" sz="2800" dirty="0"/>
              <a:t>1000</a:t>
            </a:r>
            <a:r>
              <a:rPr lang="zh-CN" altLang="en-US" sz="2800" dirty="0"/>
              <a:t>台主机</a:t>
            </a:r>
            <a:endParaRPr lang="en-US" altLang="zh-CN" sz="2800" dirty="0"/>
          </a:p>
          <a:p>
            <a:r>
              <a:rPr lang="en-US" altLang="zh-CN" sz="2800" dirty="0"/>
              <a:t>1986</a:t>
            </a:r>
            <a:r>
              <a:rPr lang="zh-CN" altLang="en-US" sz="2800" dirty="0"/>
              <a:t>年，</a:t>
            </a:r>
            <a:r>
              <a:rPr lang="en-US" altLang="zh-CN" sz="2800" dirty="0"/>
              <a:t>NSFNET</a:t>
            </a:r>
            <a:r>
              <a:rPr lang="zh-CN" altLang="en-US" sz="2800" dirty="0"/>
              <a:t>建立，连接</a:t>
            </a:r>
            <a:r>
              <a:rPr lang="en-US" altLang="zh-CN" sz="2800" dirty="0"/>
              <a:t>5</a:t>
            </a:r>
            <a:r>
              <a:rPr lang="zh-CN" altLang="en-US" sz="2800" dirty="0"/>
              <a:t>台超级计算机；</a:t>
            </a:r>
            <a:r>
              <a:rPr lang="en-US" altLang="zh-CN" sz="2800" dirty="0"/>
              <a:t>IETF</a:t>
            </a:r>
            <a:r>
              <a:rPr lang="zh-CN" altLang="en-US" sz="2800" dirty="0"/>
              <a:t>成立</a:t>
            </a:r>
            <a:endParaRPr lang="en-US" altLang="zh-CN" sz="2800" dirty="0"/>
          </a:p>
          <a:p>
            <a:r>
              <a:rPr lang="en-US" altLang="zh-CN" sz="2800" dirty="0"/>
              <a:t>1988</a:t>
            </a:r>
            <a:r>
              <a:rPr lang="zh-CN" altLang="en-US" sz="2800" dirty="0"/>
              <a:t>年，康奈尔大学学生</a:t>
            </a:r>
            <a:r>
              <a:rPr lang="en-US" altLang="zh-CN" sz="2800" dirty="0"/>
              <a:t>R. Morris</a:t>
            </a:r>
            <a:r>
              <a:rPr lang="zh-CN" altLang="en-US" sz="2800" dirty="0"/>
              <a:t>在互联网上施放了第一个网络蠕虫；美国政府成立</a:t>
            </a:r>
            <a:r>
              <a:rPr lang="en-US" altLang="zh-CN" sz="2800" dirty="0"/>
              <a:t>CERT</a:t>
            </a:r>
            <a:r>
              <a:rPr lang="zh-CN" altLang="en-US" sz="2800" dirty="0"/>
              <a:t>应对网络攻击；网络聊天</a:t>
            </a:r>
            <a:r>
              <a:rPr lang="en-US" altLang="zh-CN" sz="2800" dirty="0"/>
              <a:t>IRC</a:t>
            </a:r>
            <a:r>
              <a:rPr lang="zh-CN" altLang="en-US" sz="2800" dirty="0"/>
              <a:t>出现</a:t>
            </a:r>
            <a:endParaRPr lang="en-US" altLang="zh-CN" sz="2800" dirty="0"/>
          </a:p>
          <a:p>
            <a:r>
              <a:rPr lang="en-US" altLang="zh-CN" sz="2800" dirty="0"/>
              <a:t>1989</a:t>
            </a:r>
            <a:r>
              <a:rPr lang="zh-CN" altLang="en-US" sz="2800" dirty="0"/>
              <a:t>年，互联网上超过</a:t>
            </a:r>
            <a:r>
              <a:rPr lang="en-US" altLang="zh-CN" sz="2800" dirty="0"/>
              <a:t>100</a:t>
            </a:r>
            <a:r>
              <a:rPr lang="zh-CN" altLang="en-US" sz="2800" dirty="0"/>
              <a:t>万台主机；中国科学院承担建立</a:t>
            </a:r>
            <a:r>
              <a:rPr lang="en-US" altLang="zh-CN" sz="2800" dirty="0"/>
              <a:t>NCFC</a:t>
            </a:r>
            <a:r>
              <a:rPr lang="zh-CN" altLang="en-US" sz="2800" dirty="0"/>
              <a:t>，即中国科技网（</a:t>
            </a:r>
            <a:r>
              <a:rPr lang="en-US" altLang="zh-CN" sz="2800" dirty="0"/>
              <a:t>CSTNET</a:t>
            </a:r>
            <a:r>
              <a:rPr lang="zh-CN" altLang="en-US" sz="2800" dirty="0"/>
              <a:t>）的前身</a:t>
            </a:r>
          </a:p>
        </p:txBody>
      </p:sp>
    </p:spTree>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1990</a:t>
            </a:r>
            <a:r>
              <a:rPr lang="zh-CN" altLang="en-US" dirty="0"/>
              <a:t>年代</a:t>
            </a:r>
          </a:p>
        </p:txBody>
      </p:sp>
      <p:sp>
        <p:nvSpPr>
          <p:cNvPr id="3" name="内容占位符 2"/>
          <p:cNvSpPr>
            <a:spLocks noGrp="1"/>
          </p:cNvSpPr>
          <p:nvPr>
            <p:ph idx="1"/>
          </p:nvPr>
        </p:nvSpPr>
        <p:spPr/>
        <p:txBody>
          <a:bodyPr>
            <a:normAutofit fontScale="85000" lnSpcReduction="10000"/>
          </a:bodyPr>
          <a:lstStyle/>
          <a:p>
            <a:pPr>
              <a:lnSpc>
                <a:spcPct val="120000"/>
              </a:lnSpc>
            </a:pPr>
            <a:r>
              <a:rPr lang="en-US" altLang="zh-CN" dirty="0">
                <a:latin typeface="+mn-ea"/>
              </a:rPr>
              <a:t>1990</a:t>
            </a:r>
            <a:r>
              <a:rPr lang="zh-CN" altLang="en-US" dirty="0">
                <a:latin typeface="+mn-ea"/>
              </a:rPr>
              <a:t>年，</a:t>
            </a:r>
            <a:r>
              <a:rPr lang="en-US" altLang="zh-CN" dirty="0">
                <a:latin typeface="+mn-ea"/>
              </a:rPr>
              <a:t> CompuServe</a:t>
            </a:r>
            <a:r>
              <a:rPr lang="zh-CN" altLang="en-US" dirty="0">
                <a:latin typeface="+mn-ea"/>
              </a:rPr>
              <a:t>、美国在线向普通民众提供拨号上网服务，互联网开始商业化。</a:t>
            </a:r>
            <a:endParaRPr lang="en-US" altLang="zh-CN" dirty="0">
              <a:latin typeface="+mn-ea"/>
            </a:endParaRPr>
          </a:p>
          <a:p>
            <a:pPr>
              <a:lnSpc>
                <a:spcPct val="120000"/>
              </a:lnSpc>
            </a:pPr>
            <a:r>
              <a:rPr lang="en-US" altLang="zh-CN" dirty="0">
                <a:latin typeface="+mn-ea"/>
              </a:rPr>
              <a:t>1991</a:t>
            </a:r>
            <a:r>
              <a:rPr lang="zh-CN" altLang="en-US" dirty="0">
                <a:latin typeface="+mn-ea"/>
              </a:rPr>
              <a:t>年，</a:t>
            </a:r>
            <a:r>
              <a:rPr lang="en-US" altLang="zh-CN" dirty="0">
                <a:latin typeface="+mn-ea"/>
              </a:rPr>
              <a:t>CERN</a:t>
            </a:r>
            <a:r>
              <a:rPr lang="zh-CN" altLang="en-US" dirty="0">
                <a:latin typeface="+mn-ea"/>
              </a:rPr>
              <a:t>的</a:t>
            </a:r>
            <a:r>
              <a:rPr lang="en-US" altLang="zh-CN" dirty="0">
                <a:latin typeface="+mn-ea"/>
              </a:rPr>
              <a:t>Tim Berners-Lee</a:t>
            </a:r>
            <a:r>
              <a:rPr lang="zh-CN" altLang="en-US" dirty="0">
                <a:latin typeface="+mn-ea"/>
              </a:rPr>
              <a:t>发明了万维网（</a:t>
            </a:r>
            <a:r>
              <a:rPr lang="en-US" altLang="zh-CN" dirty="0">
                <a:latin typeface="+mn-ea"/>
              </a:rPr>
              <a:t>WWW</a:t>
            </a:r>
            <a:r>
              <a:rPr lang="zh-CN" altLang="en-US" dirty="0">
                <a:latin typeface="+mn-ea"/>
              </a:rPr>
              <a:t>）；芬兰大学生</a:t>
            </a:r>
            <a:r>
              <a:rPr lang="en-US" altLang="zh-CN" dirty="0" err="1">
                <a:latin typeface="+mn-ea"/>
              </a:rPr>
              <a:t>Linus</a:t>
            </a:r>
            <a:r>
              <a:rPr lang="en-US" altLang="zh-CN" dirty="0">
                <a:latin typeface="+mn-ea"/>
              </a:rPr>
              <a:t> </a:t>
            </a:r>
            <a:r>
              <a:rPr lang="en-US" altLang="zh-CN" dirty="0" err="1">
                <a:latin typeface="+mn-ea"/>
              </a:rPr>
              <a:t>Torvalds</a:t>
            </a:r>
            <a:r>
              <a:rPr lang="zh-CN" altLang="en-US" dirty="0">
                <a:latin typeface="+mn-ea"/>
              </a:rPr>
              <a:t>发布了</a:t>
            </a:r>
            <a:r>
              <a:rPr lang="en-US" altLang="zh-CN" dirty="0">
                <a:latin typeface="+mn-ea"/>
              </a:rPr>
              <a:t>Linux</a:t>
            </a:r>
            <a:r>
              <a:rPr lang="zh-CN" altLang="en-US" dirty="0">
                <a:latin typeface="+mn-ea"/>
              </a:rPr>
              <a:t>操作系统；清华大学建造了国内第一个</a:t>
            </a:r>
            <a:r>
              <a:rPr lang="en-US" altLang="zh-CN" dirty="0">
                <a:latin typeface="+mn-ea"/>
              </a:rPr>
              <a:t>TCP/IP</a:t>
            </a:r>
            <a:r>
              <a:rPr lang="zh-CN" altLang="en-US" dirty="0">
                <a:latin typeface="+mn-ea"/>
              </a:rPr>
              <a:t>校园网。</a:t>
            </a:r>
            <a:endParaRPr lang="en-US" altLang="zh-CN" dirty="0">
              <a:latin typeface="+mn-ea"/>
            </a:endParaRPr>
          </a:p>
          <a:p>
            <a:pPr lvl="1">
              <a:lnSpc>
                <a:spcPct val="120000"/>
              </a:lnSpc>
            </a:pPr>
            <a:r>
              <a:rPr lang="en-US" altLang="zh-CN" dirty="0">
                <a:latin typeface="+mn-ea"/>
              </a:rPr>
              <a:t>Tim Berners-Lee</a:t>
            </a:r>
            <a:r>
              <a:rPr lang="zh-CN" altLang="en-US" dirty="0">
                <a:latin typeface="+mn-ea"/>
              </a:rPr>
              <a:t>被称为“</a:t>
            </a:r>
            <a:r>
              <a:rPr lang="zh-CN" altLang="en-US" dirty="0">
                <a:solidFill>
                  <a:srgbClr val="FF0000"/>
                </a:solidFill>
                <a:latin typeface="+mn-ea"/>
              </a:rPr>
              <a:t>万维网（</a:t>
            </a:r>
            <a:r>
              <a:rPr lang="en-US" altLang="zh-CN" dirty="0">
                <a:solidFill>
                  <a:srgbClr val="FF0000"/>
                </a:solidFill>
                <a:latin typeface="+mn-ea"/>
              </a:rPr>
              <a:t>Web</a:t>
            </a:r>
            <a:r>
              <a:rPr lang="zh-CN" altLang="en-US" dirty="0">
                <a:solidFill>
                  <a:srgbClr val="FF0000"/>
                </a:solidFill>
                <a:latin typeface="+mn-ea"/>
              </a:rPr>
              <a:t>）之父</a:t>
            </a:r>
            <a:r>
              <a:rPr lang="zh-CN" altLang="en-US" dirty="0">
                <a:latin typeface="+mn-ea"/>
              </a:rPr>
              <a:t>”</a:t>
            </a:r>
            <a:endParaRPr lang="en-US" altLang="zh-CN" dirty="0">
              <a:latin typeface="+mn-ea"/>
            </a:endParaRPr>
          </a:p>
          <a:p>
            <a:pPr>
              <a:lnSpc>
                <a:spcPct val="120000"/>
              </a:lnSpc>
            </a:pPr>
            <a:r>
              <a:rPr lang="en-US" altLang="zh-CN" dirty="0">
                <a:latin typeface="+mn-ea"/>
              </a:rPr>
              <a:t>1992</a:t>
            </a:r>
            <a:r>
              <a:rPr lang="zh-CN" altLang="en-US" dirty="0">
                <a:latin typeface="+mn-ea"/>
              </a:rPr>
              <a:t>年，互联网上超过</a:t>
            </a:r>
            <a:r>
              <a:rPr lang="en-US" altLang="zh-CN" dirty="0">
                <a:latin typeface="+mn-ea"/>
              </a:rPr>
              <a:t>1000</a:t>
            </a:r>
            <a:r>
              <a:rPr lang="zh-CN" altLang="en-US" dirty="0">
                <a:latin typeface="+mn-ea"/>
              </a:rPr>
              <a:t>万台主机；多播开始出现。</a:t>
            </a:r>
            <a:endParaRPr lang="en-US" altLang="zh-CN" dirty="0">
              <a:latin typeface="+mn-ea"/>
            </a:endParaRPr>
          </a:p>
          <a:p>
            <a:pPr>
              <a:lnSpc>
                <a:spcPct val="120000"/>
              </a:lnSpc>
            </a:pPr>
            <a:r>
              <a:rPr lang="en-US" altLang="zh-CN" dirty="0">
                <a:latin typeface="+mn-ea"/>
              </a:rPr>
              <a:t>1993</a:t>
            </a:r>
            <a:r>
              <a:rPr lang="zh-CN" altLang="en-US" dirty="0">
                <a:latin typeface="+mn-ea"/>
              </a:rPr>
              <a:t>年，第一个浏览器</a:t>
            </a:r>
            <a:r>
              <a:rPr lang="en-US" altLang="zh-CN" dirty="0">
                <a:latin typeface="+mn-ea"/>
              </a:rPr>
              <a:t>Mosaic</a:t>
            </a:r>
            <a:r>
              <a:rPr lang="zh-CN" altLang="en-US" dirty="0">
                <a:latin typeface="+mn-ea"/>
              </a:rPr>
              <a:t>发布。</a:t>
            </a:r>
            <a:endParaRPr lang="en-US" altLang="zh-CN" dirty="0">
              <a:latin typeface="+mn-ea"/>
            </a:endParaRPr>
          </a:p>
          <a:p>
            <a:pPr>
              <a:lnSpc>
                <a:spcPct val="120000"/>
              </a:lnSpc>
            </a:pPr>
            <a:endParaRPr lang="zh-CN" altLang="en-US" dirty="0">
              <a:latin typeface="+mn-ea"/>
            </a:endParaRPr>
          </a:p>
        </p:txBody>
      </p:sp>
    </p:spTree>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1990</a:t>
            </a:r>
            <a:r>
              <a:rPr lang="zh-CN" altLang="en-US" dirty="0"/>
              <a:t>年代</a:t>
            </a:r>
          </a:p>
        </p:txBody>
      </p:sp>
      <p:sp>
        <p:nvSpPr>
          <p:cNvPr id="3" name="内容占位符 2"/>
          <p:cNvSpPr>
            <a:spLocks noGrp="1"/>
          </p:cNvSpPr>
          <p:nvPr>
            <p:ph idx="1"/>
          </p:nvPr>
        </p:nvSpPr>
        <p:spPr/>
        <p:txBody>
          <a:bodyPr>
            <a:normAutofit fontScale="85000" lnSpcReduction="10000"/>
          </a:bodyPr>
          <a:lstStyle/>
          <a:p>
            <a:pPr>
              <a:lnSpc>
                <a:spcPct val="120000"/>
              </a:lnSpc>
            </a:pPr>
            <a:r>
              <a:rPr lang="en-US" altLang="zh-CN" dirty="0"/>
              <a:t>1994</a:t>
            </a:r>
            <a:r>
              <a:rPr lang="zh-CN" altLang="en-US" dirty="0"/>
              <a:t>年，中科院高能物理所和</a:t>
            </a:r>
            <a:r>
              <a:rPr lang="en-US" altLang="zh-CN" dirty="0"/>
              <a:t>Stanford</a:t>
            </a:r>
            <a:r>
              <a:rPr lang="zh-CN" altLang="en-US" dirty="0"/>
              <a:t>大学之间建立中国第一条国际链路，</a:t>
            </a:r>
            <a:r>
              <a:rPr lang="en-US" altLang="zh-CN" dirty="0"/>
              <a:t>CSTNET</a:t>
            </a:r>
            <a:r>
              <a:rPr lang="zh-CN" altLang="en-US" dirty="0"/>
              <a:t>成为中国第一个国际互联网络；中国教育网（</a:t>
            </a:r>
            <a:r>
              <a:rPr lang="en-US" altLang="zh-CN" dirty="0"/>
              <a:t>CERNET</a:t>
            </a:r>
            <a:r>
              <a:rPr lang="zh-CN" altLang="en-US" dirty="0"/>
              <a:t>）建成。</a:t>
            </a:r>
            <a:endParaRPr lang="en-US" altLang="zh-CN" dirty="0"/>
          </a:p>
          <a:p>
            <a:pPr>
              <a:lnSpc>
                <a:spcPct val="120000"/>
              </a:lnSpc>
            </a:pPr>
            <a:r>
              <a:rPr lang="en-US" altLang="zh-CN" dirty="0"/>
              <a:t>1995</a:t>
            </a:r>
            <a:r>
              <a:rPr lang="zh-CN" altLang="en-US" dirty="0"/>
              <a:t>年，科大校友张树新创建中国第一家互联网公司</a:t>
            </a:r>
            <a:r>
              <a:rPr lang="en-US" altLang="zh-CN" dirty="0"/>
              <a:t>—</a:t>
            </a:r>
            <a:r>
              <a:rPr lang="zh-CN" altLang="en-US" dirty="0"/>
              <a:t>瀛海威，中国普通居民开始上网；邮电部开始建设骨干网</a:t>
            </a:r>
            <a:r>
              <a:rPr lang="en-US" altLang="zh-CN" dirty="0"/>
              <a:t>CHINANET</a:t>
            </a:r>
          </a:p>
          <a:p>
            <a:pPr>
              <a:lnSpc>
                <a:spcPct val="120000"/>
              </a:lnSpc>
            </a:pPr>
            <a:r>
              <a:rPr lang="en-US" altLang="zh-CN" dirty="0"/>
              <a:t>1996</a:t>
            </a:r>
            <a:r>
              <a:rPr lang="zh-CN" altLang="en-US" dirty="0"/>
              <a:t>年，第一次浏览器之战（</a:t>
            </a:r>
            <a:r>
              <a:rPr lang="en-US" altLang="zh-CN" dirty="0"/>
              <a:t>Netscape vs. IE</a:t>
            </a:r>
            <a:r>
              <a:rPr lang="zh-CN" altLang="en-US" dirty="0"/>
              <a:t>）</a:t>
            </a:r>
            <a:endParaRPr lang="en-US" altLang="zh-CN" dirty="0"/>
          </a:p>
          <a:p>
            <a:pPr>
              <a:lnSpc>
                <a:spcPct val="120000"/>
              </a:lnSpc>
            </a:pPr>
            <a:r>
              <a:rPr lang="en-US" altLang="zh-CN" dirty="0"/>
              <a:t>1998</a:t>
            </a:r>
            <a:r>
              <a:rPr lang="zh-CN" altLang="en-US" dirty="0"/>
              <a:t>年，两百万个域名被售出；</a:t>
            </a:r>
            <a:r>
              <a:rPr lang="en-US" altLang="zh-CN" dirty="0"/>
              <a:t>Google</a:t>
            </a:r>
            <a:r>
              <a:rPr lang="zh-CN" altLang="en-US" dirty="0"/>
              <a:t>在车库中创立</a:t>
            </a:r>
            <a:endParaRPr lang="en-US" altLang="zh-CN" dirty="0"/>
          </a:p>
          <a:p>
            <a:pPr>
              <a:lnSpc>
                <a:spcPct val="120000"/>
              </a:lnSpc>
            </a:pPr>
            <a:endParaRPr lang="zh-CN" altLang="en-US" dirty="0"/>
          </a:p>
        </p:txBody>
      </p:sp>
    </p:spTree>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2000</a:t>
            </a:r>
            <a:r>
              <a:rPr lang="zh-CN" altLang="en-US" dirty="0"/>
              <a:t>年代</a:t>
            </a:r>
          </a:p>
        </p:txBody>
      </p:sp>
      <p:sp>
        <p:nvSpPr>
          <p:cNvPr id="3" name="内容占位符 2"/>
          <p:cNvSpPr>
            <a:spLocks noGrp="1"/>
          </p:cNvSpPr>
          <p:nvPr>
            <p:ph idx="1"/>
          </p:nvPr>
        </p:nvSpPr>
        <p:spPr/>
        <p:txBody>
          <a:bodyPr>
            <a:noAutofit/>
          </a:bodyPr>
          <a:lstStyle/>
          <a:p>
            <a:r>
              <a:rPr lang="en-US" altLang="zh-CN" sz="2400" dirty="0"/>
              <a:t>2000</a:t>
            </a:r>
            <a:r>
              <a:rPr lang="zh-CN" altLang="en-US" sz="2400" dirty="0"/>
              <a:t>年，千年虫危机；互联网泡沫破灭，大量互联网公司倒闭；中国电信南北拆分为电信和网通；</a:t>
            </a:r>
            <a:endParaRPr lang="en-US" altLang="zh-CN" sz="2400" dirty="0"/>
          </a:p>
          <a:p>
            <a:r>
              <a:rPr lang="en-US" altLang="zh-CN" sz="2400" dirty="0"/>
              <a:t>2001</a:t>
            </a:r>
            <a:r>
              <a:rPr lang="zh-CN" altLang="en-US" sz="2400" dirty="0"/>
              <a:t>年，维基百科出现，</a:t>
            </a:r>
            <a:r>
              <a:rPr lang="en-US" altLang="zh-CN" sz="2400" dirty="0"/>
              <a:t>Web2.0</a:t>
            </a:r>
            <a:r>
              <a:rPr lang="zh-CN" altLang="en-US" sz="2400" dirty="0"/>
              <a:t>开始发展，</a:t>
            </a:r>
            <a:r>
              <a:rPr lang="en-US" altLang="zh-CN" sz="2400" dirty="0"/>
              <a:t>Bram Cohen</a:t>
            </a:r>
            <a:r>
              <a:rPr lang="zh-CN" altLang="en-US" sz="2400" dirty="0"/>
              <a:t>发布了第一个</a:t>
            </a:r>
            <a:r>
              <a:rPr lang="en-US" altLang="zh-CN" sz="2400" dirty="0" err="1"/>
              <a:t>BitTorrent</a:t>
            </a:r>
            <a:r>
              <a:rPr lang="zh-CN" altLang="en-US" sz="2400" dirty="0"/>
              <a:t>软件</a:t>
            </a:r>
            <a:endParaRPr lang="en-US" altLang="zh-CN" sz="2400" dirty="0"/>
          </a:p>
          <a:p>
            <a:r>
              <a:rPr lang="en-US" altLang="zh-CN" sz="2400" dirty="0"/>
              <a:t>2002</a:t>
            </a:r>
            <a:r>
              <a:rPr lang="zh-CN" altLang="en-US" sz="2400" dirty="0"/>
              <a:t>年，第一个社交网络</a:t>
            </a:r>
            <a:r>
              <a:rPr lang="en-US" altLang="zh-CN" sz="2400" dirty="0" err="1"/>
              <a:t>Myspace</a:t>
            </a:r>
            <a:r>
              <a:rPr lang="zh-CN" altLang="en-US" sz="2400" dirty="0"/>
              <a:t>创立</a:t>
            </a:r>
            <a:endParaRPr lang="en-US" altLang="zh-CN" sz="2400" dirty="0"/>
          </a:p>
          <a:p>
            <a:r>
              <a:rPr lang="en-US" altLang="zh-CN" sz="2400" dirty="0"/>
              <a:t>2003</a:t>
            </a:r>
            <a:r>
              <a:rPr lang="zh-CN" altLang="en-US" sz="2400" dirty="0"/>
              <a:t>年，</a:t>
            </a:r>
            <a:r>
              <a:rPr lang="en-US" altLang="zh-CN" sz="2400" dirty="0" err="1"/>
              <a:t>Facebook</a:t>
            </a:r>
            <a:r>
              <a:rPr lang="zh-CN" altLang="en-US" sz="2400" dirty="0"/>
              <a:t>创立</a:t>
            </a:r>
            <a:endParaRPr lang="en-US" altLang="zh-CN" sz="2400" dirty="0"/>
          </a:p>
          <a:p>
            <a:r>
              <a:rPr lang="en-US" altLang="zh-CN" sz="2400" dirty="0"/>
              <a:t>2006</a:t>
            </a:r>
            <a:r>
              <a:rPr lang="zh-CN" altLang="en-US" sz="2400" dirty="0"/>
              <a:t>年，互联网连接</a:t>
            </a:r>
            <a:r>
              <a:rPr lang="en-US" altLang="zh-CN" sz="2400" dirty="0"/>
              <a:t>4</a:t>
            </a:r>
            <a:r>
              <a:rPr lang="zh-CN" altLang="en-US" sz="2400" dirty="0"/>
              <a:t>亿</a:t>
            </a:r>
            <a:r>
              <a:rPr lang="en-US" altLang="zh-CN" sz="2400" dirty="0"/>
              <a:t>3</a:t>
            </a:r>
            <a:r>
              <a:rPr lang="zh-CN" altLang="en-US" sz="2400" dirty="0"/>
              <a:t>千</a:t>
            </a:r>
            <a:r>
              <a:rPr lang="en-US" altLang="zh-CN" sz="2400" dirty="0"/>
              <a:t>9</a:t>
            </a:r>
            <a:r>
              <a:rPr lang="zh-CN" altLang="en-US" sz="2400" dirty="0"/>
              <a:t>百万台主机，每秒</a:t>
            </a:r>
            <a:r>
              <a:rPr lang="en-US" altLang="zh-CN" sz="2400" dirty="0"/>
              <a:t>10</a:t>
            </a:r>
            <a:r>
              <a:rPr lang="zh-CN" altLang="en-US" sz="2400" dirty="0"/>
              <a:t>台计算机加入互联网。</a:t>
            </a:r>
            <a:endParaRPr lang="en-US" altLang="zh-CN" sz="2400" dirty="0"/>
          </a:p>
          <a:p>
            <a:r>
              <a:rPr lang="zh-CN" altLang="en-US" sz="2400" dirty="0"/>
              <a:t>今天、未来，大数据、云计算、移动互联网、区块链、</a:t>
            </a:r>
            <a:r>
              <a:rPr lang="en-US" altLang="zh-CN" sz="2400" dirty="0"/>
              <a:t>5G</a:t>
            </a:r>
            <a:r>
              <a:rPr lang="zh-CN" altLang="en-US" sz="2400" dirty="0"/>
              <a:t>、</a:t>
            </a:r>
            <a:r>
              <a:rPr lang="en-US" altLang="zh-CN" sz="2400" dirty="0"/>
              <a:t>…</a:t>
            </a:r>
          </a:p>
          <a:p>
            <a:endParaRPr lang="en-US" altLang="zh-CN" sz="2400" dirty="0"/>
          </a:p>
          <a:p>
            <a:endParaRPr lang="zh-CN" altLang="en-US" sz="2400" dirty="0"/>
          </a:p>
        </p:txBody>
      </p:sp>
    </p:spTree>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dirty="0"/>
          </a:p>
        </p:txBody>
      </p:sp>
      <p:sp>
        <p:nvSpPr>
          <p:cNvPr id="3" name="内容占位符 2"/>
          <p:cNvSpPr>
            <a:spLocks noGrp="1"/>
          </p:cNvSpPr>
          <p:nvPr>
            <p:ph idx="1"/>
          </p:nvPr>
        </p:nvSpPr>
        <p:spPr/>
        <p:txBody>
          <a:bodyPr/>
          <a:lstStyle/>
          <a:p>
            <a:endParaRPr lang="zh-CN" altLang="en-US"/>
          </a:p>
        </p:txBody>
      </p:sp>
      <p:pic>
        <p:nvPicPr>
          <p:cNvPr id="4" name="Picture 5"/>
          <p:cNvPicPr>
            <a:picLocks noChangeAspect="1" noChangeArrowheads="1"/>
          </p:cNvPicPr>
          <p:nvPr/>
        </p:nvPicPr>
        <p:blipFill>
          <a:blip r:embed="rId2" cstate="print"/>
          <a:srcRect/>
          <a:stretch>
            <a:fillRect/>
          </a:stretch>
        </p:blipFill>
        <p:spPr bwMode="auto">
          <a:xfrm>
            <a:off x="0" y="52536"/>
            <a:ext cx="9144000" cy="6400800"/>
          </a:xfrm>
          <a:prstGeom prst="rect">
            <a:avLst/>
          </a:prstGeom>
          <a:noFill/>
          <a:ln w="9525">
            <a:noFill/>
            <a:miter lim="800000"/>
            <a:headEnd/>
            <a:tailEnd/>
          </a:ln>
          <a:effectLst/>
        </p:spPr>
      </p:pic>
      <p:sp>
        <p:nvSpPr>
          <p:cNvPr id="5" name="矩形 4"/>
          <p:cNvSpPr/>
          <p:nvPr/>
        </p:nvSpPr>
        <p:spPr>
          <a:xfrm>
            <a:off x="35496" y="6453336"/>
            <a:ext cx="6840760" cy="369332"/>
          </a:xfrm>
          <a:prstGeom prst="rect">
            <a:avLst/>
          </a:prstGeom>
        </p:spPr>
        <p:txBody>
          <a:bodyPr wrap="square">
            <a:spAutoFit/>
          </a:bodyPr>
          <a:lstStyle/>
          <a:p>
            <a:r>
              <a:rPr lang="en-US" altLang="zh-CN" dirty="0">
                <a:ea typeface="宋体" charset="-122"/>
              </a:rPr>
              <a:t>http://en.wikipedia.org/wiki/Image:Internet_map_1024.jpg</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Lec0">
  <a:themeElements>
    <a:clrScheme name="USTC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USTC">
      <a:majorFont>
        <a:latin typeface="Tahoma"/>
        <a:ea typeface="楷体_GB2312"/>
        <a:cs typeface=""/>
      </a:majorFont>
      <a:minorFont>
        <a:latin typeface="Times New Roman"/>
        <a:ea typeface="楷体_GB2312"/>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USTC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USTC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USTC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USTC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USTC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USTC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深度可编程网络的研究与应用（20190823）</Template>
  <TotalTime>2056</TotalTime>
  <Words>6629</Words>
  <Application>Microsoft Office PowerPoint</Application>
  <PresentationFormat>全屏显示(4:3)</PresentationFormat>
  <Paragraphs>1434</Paragraphs>
  <Slides>94</Slides>
  <Notes>0</Notes>
  <HiddenSlides>0</HiddenSlides>
  <MMClips>0</MMClips>
  <ScaleCrop>false</ScaleCrop>
  <HeadingPairs>
    <vt:vector size="8" baseType="variant">
      <vt:variant>
        <vt:lpstr>已用的字体</vt:lpstr>
      </vt:variant>
      <vt:variant>
        <vt:i4>11</vt:i4>
      </vt:variant>
      <vt:variant>
        <vt:lpstr>主题</vt:lpstr>
      </vt:variant>
      <vt:variant>
        <vt:i4>1</vt:i4>
      </vt:variant>
      <vt:variant>
        <vt:lpstr>嵌入 OLE 服务器</vt:lpstr>
      </vt:variant>
      <vt:variant>
        <vt:i4>2</vt:i4>
      </vt:variant>
      <vt:variant>
        <vt:lpstr>幻灯片标题</vt:lpstr>
      </vt:variant>
      <vt:variant>
        <vt:i4>94</vt:i4>
      </vt:variant>
    </vt:vector>
  </HeadingPairs>
  <TitlesOfParts>
    <vt:vector size="108" baseType="lpstr">
      <vt:lpstr>inherit</vt:lpstr>
      <vt:lpstr>ZapfDingbats</vt:lpstr>
      <vt:lpstr>楷体_GB2312</vt:lpstr>
      <vt:lpstr>Arial</vt:lpstr>
      <vt:lpstr>Bookman Old Style</vt:lpstr>
      <vt:lpstr>Calibri</vt:lpstr>
      <vt:lpstr>Gill Sans MT</vt:lpstr>
      <vt:lpstr>Tahoma</vt:lpstr>
      <vt:lpstr>Times New Roman</vt:lpstr>
      <vt:lpstr>Verdana Italic</vt:lpstr>
      <vt:lpstr>Wingdings</vt:lpstr>
      <vt:lpstr>Lec0</vt:lpstr>
      <vt:lpstr>Clip</vt:lpstr>
      <vt:lpstr>Equation</vt:lpstr>
      <vt:lpstr>课程基本信息</vt:lpstr>
      <vt:lpstr>课程基本信息</vt:lpstr>
      <vt:lpstr>课程基本信息</vt:lpstr>
      <vt:lpstr>第一章 计算机网络和因特网</vt:lpstr>
      <vt:lpstr>目录</vt:lpstr>
      <vt:lpstr>什么是因特网：构成描述</vt:lpstr>
      <vt:lpstr>联网设备</vt:lpstr>
      <vt:lpstr>什么是因特网：构成描述</vt:lpstr>
      <vt:lpstr>什么是因特网：服务描述</vt:lpstr>
      <vt:lpstr>什么是协议？</vt:lpstr>
      <vt:lpstr>什么是协议？</vt:lpstr>
      <vt:lpstr>目录</vt:lpstr>
      <vt:lpstr>细分的网络结构</vt:lpstr>
      <vt:lpstr>接入网和物理介质</vt:lpstr>
      <vt:lpstr>接入网示例1：拨号上网（DSL）</vt:lpstr>
      <vt:lpstr>接入网示例2：有线电视电缆上网</vt:lpstr>
      <vt:lpstr>接入网示例2：有线电视电缆上网</vt:lpstr>
      <vt:lpstr>接入网示例1&amp;2：家庭网络</vt:lpstr>
      <vt:lpstr>接入网示例3：企业网接入</vt:lpstr>
      <vt:lpstr>接入网示例4：无线接入网络</vt:lpstr>
      <vt:lpstr>主机：数据包发送</vt:lpstr>
      <vt:lpstr>主机：数据包发送</vt:lpstr>
      <vt:lpstr>物理介质</vt:lpstr>
      <vt:lpstr>物理介质：同轴电缆、光纤</vt:lpstr>
      <vt:lpstr>物理介质：无线电波</vt:lpstr>
      <vt:lpstr>目录</vt:lpstr>
      <vt:lpstr>网络核心</vt:lpstr>
      <vt:lpstr>分组交换：存储-转发</vt:lpstr>
      <vt:lpstr>分组交换：排队时延、丢包</vt:lpstr>
      <vt:lpstr>网络核心部分的两大关键功能</vt:lpstr>
      <vt:lpstr>另一种网络核心：电路交换</vt:lpstr>
      <vt:lpstr>电路交换中怎样预留资源？</vt:lpstr>
      <vt:lpstr>例子</vt:lpstr>
      <vt:lpstr>分组交换 vs. 电路交换</vt:lpstr>
      <vt:lpstr>分组交换 vs. 电路交换</vt:lpstr>
      <vt:lpstr>因特网的结构：网络的网络</vt:lpstr>
      <vt:lpstr>因特网的结构：网络的网络</vt:lpstr>
      <vt:lpstr>因特网的结构：网络的网络</vt:lpstr>
      <vt:lpstr>因特网的结构：网络的网络</vt:lpstr>
      <vt:lpstr>因特网的结构：网络的网络</vt:lpstr>
      <vt:lpstr>因特网的结构：网络的网络</vt:lpstr>
      <vt:lpstr>因特网的结构：网络的网络</vt:lpstr>
      <vt:lpstr>因特网的结构：网络的网络</vt:lpstr>
      <vt:lpstr>因特网的结构：网络的网络</vt:lpstr>
      <vt:lpstr>第一层ISP：例如Sprint</vt:lpstr>
      <vt:lpstr>目录</vt:lpstr>
      <vt:lpstr>为何发生丢包和时延？</vt:lpstr>
      <vt:lpstr>时延的四个组成部分</vt:lpstr>
      <vt:lpstr>时延的四个组成部分</vt:lpstr>
      <vt:lpstr>车队类比举例</vt:lpstr>
      <vt:lpstr>车队类比举例</vt:lpstr>
      <vt:lpstr>排队时延</vt:lpstr>
      <vt:lpstr>排队时延</vt:lpstr>
      <vt:lpstr>真实的因特网时延和路由</vt:lpstr>
      <vt:lpstr>真实的因特网时延和路由</vt:lpstr>
      <vt:lpstr>丢包</vt:lpstr>
      <vt:lpstr>吞吐率</vt:lpstr>
      <vt:lpstr>吞吐率</vt:lpstr>
      <vt:lpstr>因特网上的吞吐率</vt:lpstr>
      <vt:lpstr>目录</vt:lpstr>
      <vt:lpstr>协议的层次</vt:lpstr>
      <vt:lpstr>乘飞机旅行的组织方式</vt:lpstr>
      <vt:lpstr>分层的功能</vt:lpstr>
      <vt:lpstr>为何使用分层？</vt:lpstr>
      <vt:lpstr>因特网协议栈</vt:lpstr>
      <vt:lpstr>因特网协议栈</vt:lpstr>
      <vt:lpstr>封装</vt:lpstr>
      <vt:lpstr>ISO/OSI 参考模型</vt:lpstr>
      <vt:lpstr>目录</vt:lpstr>
      <vt:lpstr>网络安全</vt:lpstr>
      <vt:lpstr>基于恶意软件的攻击</vt:lpstr>
      <vt:lpstr>对服务器和网络基础设施的攻击</vt:lpstr>
      <vt:lpstr>数据包嗅探</vt:lpstr>
      <vt:lpstr>地址欺骗</vt:lpstr>
      <vt:lpstr>目录</vt:lpstr>
      <vt:lpstr>分组交换</vt:lpstr>
      <vt:lpstr>分组交换</vt:lpstr>
      <vt:lpstr>ARPANET</vt:lpstr>
      <vt:lpstr>ARPANET</vt:lpstr>
      <vt:lpstr>ARPANET</vt:lpstr>
      <vt:lpstr>ARPANET</vt:lpstr>
      <vt:lpstr>以太网</vt:lpstr>
      <vt:lpstr>以太网</vt:lpstr>
      <vt:lpstr>以太网</vt:lpstr>
      <vt:lpstr>私有网络</vt:lpstr>
      <vt:lpstr>网络互连</vt:lpstr>
      <vt:lpstr>网络互连和TCP/IP</vt:lpstr>
      <vt:lpstr>TCP/IP标准化</vt:lpstr>
      <vt:lpstr>TCP/IP的意义和局限</vt:lpstr>
      <vt:lpstr>1980年代</vt:lpstr>
      <vt:lpstr>1990年代</vt:lpstr>
      <vt:lpstr>1990年代</vt:lpstr>
      <vt:lpstr>2000年代</vt:lpstr>
      <vt:lpstr>PowerPoint 演示文稿</vt:lpstr>
    </vt:vector>
  </TitlesOfParts>
  <Company>微软中国</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第一章 计算机网络和因特网</dc:title>
  <dc:creator>NTKO</dc:creator>
  <cp:lastModifiedBy>郑飞扬 张</cp:lastModifiedBy>
  <cp:revision>55</cp:revision>
  <dcterms:created xsi:type="dcterms:W3CDTF">2023-06-27T01:01:38Z</dcterms:created>
  <dcterms:modified xsi:type="dcterms:W3CDTF">2023-11-09T10:21:03Z</dcterms:modified>
</cp:coreProperties>
</file>